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9" r:id="rId5"/>
    <p:sldId id="310" r:id="rId6"/>
    <p:sldId id="307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Ivančáková" initials="MI" lastIdx="2" clrIdx="0">
    <p:extLst>
      <p:ext uri="{19B8F6BF-5375-455C-9EA6-DF929625EA0E}">
        <p15:presenceInfo xmlns:p15="http://schemas.microsoft.com/office/powerpoint/2012/main" userId="85f2d249c3c1df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6" d="100"/>
          <a:sy n="46" d="100"/>
        </p:scale>
        <p:origin x="9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85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1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86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4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33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67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4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43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34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4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0FD8-4005-430D-A34B-12E79C3B19EB}" type="datetimeFigureOut">
              <a:rPr lang="sk-SK" smtClean="0"/>
              <a:t>19.3.2020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98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06911" y="0"/>
            <a:ext cx="7291124" cy="1202826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NITOVÉ SPOJE 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24634" y="2416175"/>
            <a:ext cx="1177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patria medzi nerozoberateľné 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spoje </a:t>
            </a:r>
          </a:p>
          <a:p>
            <a:pPr>
              <a:lnSpc>
                <a:spcPct val="150000"/>
              </a:lnSpc>
            </a:pP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s tvarovým, prípadne silovým stykom</a:t>
            </a:r>
            <a:endParaRPr lang="sk-SK" altLang="sk-SK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spojovacia </a:t>
            </a:r>
            <a:r>
              <a:rPr lang="sk-SK" alt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súčiastka 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– 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nit</a:t>
            </a:r>
            <a:endParaRPr lang="sk-SK" altLang="sk-SK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nitový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spoj vznikne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pôsobením trenia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medzi hlavou nitu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 spájaným materiálom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oužitie napr. pri stavebných </a:t>
            </a: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konštr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., žeriavy, mosty, stožiare atď.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alt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7461250" y="2019300"/>
            <a:ext cx="2438400" cy="396875"/>
            <a:chOff x="1392" y="1776"/>
            <a:chExt cx="1536" cy="250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92" y="1776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k-SK" altLang="sk-SK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hlava nitu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567613" y="2773363"/>
            <a:ext cx="2438400" cy="887412"/>
            <a:chOff x="1440" y="2832"/>
            <a:chExt cx="1536" cy="559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440" y="3139"/>
              <a:ext cx="9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k-SK" altLang="sk-SK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driek nitu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352" y="2832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63" y="1541463"/>
            <a:ext cx="18002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Obrázo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9" b="28310"/>
          <a:stretch/>
        </p:blipFill>
        <p:spPr>
          <a:xfrm>
            <a:off x="298724" y="313054"/>
            <a:ext cx="4995681" cy="2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646947" y="351531"/>
            <a:ext cx="93948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Výhody: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je pružný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nie je ovplyvňovaný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ohrevom -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nevzniká vnútorné napätie, možno použiť pri ťažko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zvárateľných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materiáloch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Nevýhody: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zoslabuje konštrukciu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otvormi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vyššia hmotnosť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31" y="3243831"/>
            <a:ext cx="5785469" cy="269024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9705975" y="5934074"/>
            <a:ext cx="2076450" cy="838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60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78689" y="345958"/>
            <a:ext cx="11254363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Spôsoby nitovania: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PRIAME - </a:t>
            </a: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spoj vznikne priamo zo spájaných </a:t>
            </a:r>
            <a:endParaRPr lang="sk-SK" altLang="sk-SK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alt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               častí bez </a:t>
            </a: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použitia </a:t>
            </a:r>
            <a:r>
              <a:rPr lang="sk-SK" alt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nitu 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(súčiastka </a:t>
            </a:r>
          </a:p>
          <a:p>
            <a:pPr>
              <a:lnSpc>
                <a:spcPct val="150000"/>
              </a:lnSpc>
            </a:pPr>
            <a:r>
              <a:rPr lang="sk-SK" altLang="sk-SK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                             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 upraveným koncom na </a:t>
            </a:r>
            <a:r>
              <a:rPr lang="sk-SK" altLang="sk-SK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roznitovanie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sa zasunie do diery druhej </a:t>
            </a:r>
            <a:r>
              <a:rPr lang="sk-SK" altLang="sk-SK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súč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a </a:t>
            </a:r>
            <a:r>
              <a:rPr lang="sk-SK" altLang="sk-SK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roznituje</a:t>
            </a:r>
            <a:r>
              <a:rPr lang="sk-SK" alt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sa )</a:t>
            </a:r>
          </a:p>
          <a:p>
            <a:pPr>
              <a:lnSpc>
                <a:spcPct val="150000"/>
              </a:lnSpc>
            </a:pPr>
            <a:endParaRPr lang="sk-SK" altLang="sk-SK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NEPRIAME 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- </a:t>
            </a: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spoj vznikne pomocou nitov, </a:t>
            </a:r>
            <a:r>
              <a:rPr lang="sk-SK" alt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rozklepaním</a:t>
            </a:r>
          </a:p>
          <a:p>
            <a:pPr>
              <a:lnSpc>
                <a:spcPct val="150000"/>
              </a:lnSpc>
            </a:pP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sk-SK" alt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                   </a:t>
            </a: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konca </a:t>
            </a:r>
            <a:r>
              <a:rPr lang="sk-SK" alt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drieku (za </a:t>
            </a:r>
            <a:r>
              <a:rPr lang="sk-SK" alt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studena, za tepla)</a:t>
            </a:r>
          </a:p>
          <a:p>
            <a:pPr>
              <a:lnSpc>
                <a:spcPct val="150000"/>
              </a:lnSpc>
            </a:pPr>
            <a:endParaRPr lang="sk-SK" altLang="sk-SK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4" b="175"/>
          <a:stretch/>
        </p:blipFill>
        <p:spPr bwMode="auto">
          <a:xfrm>
            <a:off x="8586061" y="73524"/>
            <a:ext cx="3605939" cy="230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56" y="4407333"/>
            <a:ext cx="4276725" cy="284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0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1798" y="176189"/>
            <a:ext cx="11619345" cy="1202826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sk-SK" altLang="sk-SK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DRUHY NITOV: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37770" y="1770514"/>
            <a:ext cx="1905000" cy="412750"/>
          </a:xfrm>
          <a:prstGeom prst="rect">
            <a:avLst/>
          </a:prstGeom>
          <a:solidFill>
            <a:srgbClr val="FFFF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Konštrukčné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41205" y="1792919"/>
            <a:ext cx="1371600" cy="412750"/>
          </a:xfrm>
          <a:prstGeom prst="rect">
            <a:avLst/>
          </a:prstGeom>
          <a:solidFill>
            <a:srgbClr val="FFFF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Kotlové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454520" y="1770514"/>
            <a:ext cx="2743200" cy="412750"/>
          </a:xfrm>
          <a:prstGeom prst="rect">
            <a:avLst/>
          </a:prstGeom>
          <a:solidFill>
            <a:srgbClr val="FFFF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k-SK" altLang="sk-SK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Drobné a špeciálne</a:t>
            </a:r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0" y="2716621"/>
            <a:ext cx="4191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52" y="2563291"/>
            <a:ext cx="30559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42" y="5057775"/>
            <a:ext cx="3511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10811" t="3340" r="16107" b="3162"/>
          <a:stretch/>
        </p:blipFill>
        <p:spPr>
          <a:xfrm rot="5400000">
            <a:off x="-137388" y="137388"/>
            <a:ext cx="6784848" cy="6510072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6497417" y="203327"/>
            <a:ext cx="5202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ontáž nitových spojov sa </a:t>
            </a:r>
            <a:r>
              <a:rPr lang="sk-SK" alt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robí za studena – do 𝜙 10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sk-SK" alt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ity s väčšími priemermi sa nitujú za tepla</a:t>
            </a:r>
            <a:endParaRPr lang="sk-SK" alt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alt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224645" y="3263053"/>
            <a:ext cx="7638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https://www.youtube.com/watch?v=FBDJHrSW9-U</a:t>
            </a:r>
          </a:p>
        </p:txBody>
      </p:sp>
      <p:sp>
        <p:nvSpPr>
          <p:cNvPr id="7" name="Obdĺžnik 6"/>
          <p:cNvSpPr/>
          <p:nvPr/>
        </p:nvSpPr>
        <p:spPr>
          <a:xfrm>
            <a:off x="2224645" y="2633432"/>
            <a:ext cx="7633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https://www.youtube.com/watch?v=8np8QjpnX0A</a:t>
            </a:r>
          </a:p>
        </p:txBody>
      </p:sp>
      <p:sp>
        <p:nvSpPr>
          <p:cNvPr id="4" name="Obdĺžnik 3"/>
          <p:cNvSpPr/>
          <p:nvPr/>
        </p:nvSpPr>
        <p:spPr>
          <a:xfrm>
            <a:off x="2224645" y="3892674"/>
            <a:ext cx="7266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sk-SK" altLang="sk-SK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http://www.youtube.com/watch?v=xkcfoTfH6tg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343760" y="321531"/>
            <a:ext cx="939482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AKO SÚ NAMÁHANÉ NITY V SPOJOCH?</a:t>
            </a:r>
            <a:endParaRPr lang="sk-SK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11927</TotalTime>
  <Words>168</Words>
  <Application>Microsoft Office PowerPoint</Application>
  <PresentationFormat>Širokouhlá</PresentationFormat>
  <Paragraphs>31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Times New Roman</vt:lpstr>
      <vt:lpstr>Wingdings</vt:lpstr>
      <vt:lpstr>Motív Office</vt:lpstr>
      <vt:lpstr>NITOVÉ SPOJE </vt:lpstr>
      <vt:lpstr>Prezentácia programu PowerPoint</vt:lpstr>
      <vt:lpstr>Prezentácia programu PowerPoint</vt:lpstr>
      <vt:lpstr>DRUHY NITOV: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SKRUTKY</dc:title>
  <dc:creator>Martina Ivančáková</dc:creator>
  <cp:lastModifiedBy>Iv</cp:lastModifiedBy>
  <cp:revision>88</cp:revision>
  <dcterms:created xsi:type="dcterms:W3CDTF">2016-01-20T00:03:47Z</dcterms:created>
  <dcterms:modified xsi:type="dcterms:W3CDTF">2020-03-19T13:16:58Z</dcterms:modified>
</cp:coreProperties>
</file>