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C280-F460-4EEE-A078-97EE1DEDECBF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22F9-7FB3-4F7E-9A0A-FB7A048BE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27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22F9-7FB3-4F7E-9A0A-FB7A048BE0FC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64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5B89E-E4C5-44FE-8B90-52A251B3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2C80D9-2283-4C1F-9B3F-E0474F31B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F95C6C2-F766-48E7-B106-87183B1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26272C6-BFD2-460A-8B5E-16EFE6A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1D682A-A284-4C31-B293-2AF862B0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4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CDE49-4AB9-4032-9FBE-0AB07480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02C5732-A5F2-455A-9719-4ED98D5D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1AEFF8-0B61-4A21-B574-ABCCDD29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D5C988-B48B-4882-BEB3-800BC5C4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D525FF0-2F18-41FB-968B-156AB8BE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4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160B5DE-46E9-40DC-A5E8-94902EC8A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1E96342-FC8D-4878-B478-3C5B1F8C6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604496-5BF6-4349-8B71-3A3A4806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FE964FF-6AAF-4757-A0F9-80836FC9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25F18A-1FF0-4641-AB3D-47E2173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14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0575D-3582-481B-968A-0B57E07F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E55F75-48D4-4381-94B6-FAF43BF9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881E4DB-3169-41A5-8330-AD6223EF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BAA9D5-C1EC-44E4-BDA5-1A181EC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CF9A8CE-6F95-4225-84E4-6E8E5CB4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7D5E5-E680-4F3C-84F5-17F4738B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8AA620-9217-4C83-8570-CAF2425D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BB15C3-94B9-4B51-93AB-194E311E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5EC7170-46F1-47E0-9DA4-351C90A7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07E565-8619-4C39-ACF2-309196E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943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CBA2E0-38AA-4680-B50F-723D2095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712C72-4AD0-4F04-879B-2B63B2CA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499F7-47F2-439A-9E7E-89BAAE92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D45EAA-FA65-4FCC-BD17-576BAE0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FF20E92-B2C1-43B4-9602-BA08253B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17A9DB5-F550-4258-A68C-6E6F7FF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582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98A42E-A347-4636-9B3F-C174D3EF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3BA1B-AF2F-4DFA-9EDF-284A9C50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FBBBE07-BBCA-48CE-823A-C80BE1AF0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DB720C5-0C68-4068-ACDC-14AAE8B7D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645DAB2-7732-4B3D-AC30-D021869ED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E48672F-8AB8-48E9-BBFB-DD3BCA00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87B6E34-9C12-4D1E-8215-1E3FA8C4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203CB04-94CF-4A54-B347-F2048201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2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F36B2-D680-4C26-8F01-4C66E4D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E4A83A8-3279-452D-A258-B37FAD0A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66B5334-11F1-4E6B-8CDD-0AB8011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15BED8E-15D2-41C2-87C8-F5F0DFF1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1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17117CC-5C7C-44EF-BEE8-CEDB956C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C9CC038-A44D-4F36-AFFA-6B37FE76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F117059-C7BD-4C36-9199-27657ACF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0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C541F-654E-4D7D-911F-8BED697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2297F6-786B-4A96-A448-9F7CD12E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9A299A6-831A-472E-8986-74F74CEF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F750E4E-2724-468D-A080-4B39EED5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B42A0A2-9C8B-4E31-BB03-3233051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2C4BD04-DB61-40E8-A7A8-C4F2FB7B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27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95EE09-086C-4F88-B5AA-1AB3C5F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DBF794A-AE2C-4843-9C02-3AF3B420E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4599394-7E81-4679-AE72-B65FE349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C28E894-19E4-4496-8AC0-A70009D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4CAFA7F-233E-4712-A557-7A36E902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62DF420-AF1F-490E-A38D-F4CB372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2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3B5C920-B406-468F-AA85-9186FC67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486620-EB5E-464D-A6F7-CA5FF23D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01FD5AB-2AD0-430A-81BD-A1A06BBFB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43DE-B25A-43D9-B088-0ED43845CE3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39FB21-C2D0-4C6C-A86F-80310A65C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501262-FC7D-4A07-BF50-EB1F76E8E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2829-B64B-4376-9DB5-14869EAFE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9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E5A8E9C-B239-4EC5-84B8-DC28F709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2" y="340568"/>
            <a:ext cx="1708683" cy="157220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3380A2-DCBD-45EA-922F-104753AD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19" y="340568"/>
            <a:ext cx="5122853" cy="73974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6AE72A3-833A-43F0-8B3F-736B9D558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25" y="1746635"/>
            <a:ext cx="8151845" cy="45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6FFC31AF-1AF9-43AA-964B-5133A877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3" y="223652"/>
            <a:ext cx="3800475" cy="119062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119FDEA-280C-45DA-8C4A-1AECA735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12" y="306279"/>
            <a:ext cx="5510832" cy="110799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619DA7D-AFFA-4AFE-B42A-9595279AE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14" y="1879099"/>
            <a:ext cx="7982181" cy="41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6F00D08-B34C-44FA-8683-C9CC43EF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6" y="350391"/>
            <a:ext cx="7312780" cy="218862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F0E56CD-1B42-4F0A-BC24-1781AFC1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48" y="707439"/>
            <a:ext cx="3876675" cy="17145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A65A7C6-FB35-4D15-A3E7-37D3CD7B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7069"/>
            <a:ext cx="8452253" cy="166991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7238281-BBEC-47EF-9B50-3C1276D78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642" y="5082113"/>
            <a:ext cx="7575612" cy="16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A2F1CC6-222C-4DA4-82AC-4882779A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4" y="411051"/>
            <a:ext cx="7415814" cy="19428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01134B7-AF69-4188-9EAE-34A933ED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84" y="2626773"/>
            <a:ext cx="5498073" cy="194281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5C0D6E4E-488A-47FC-91B2-0D9E4E06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37" y="4688645"/>
            <a:ext cx="6625701" cy="19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6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Širokouhlá</PresentationFormat>
  <Paragraphs>1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 </dc:creator>
  <cp:lastModifiedBy> </cp:lastModifiedBy>
  <cp:revision>2</cp:revision>
  <dcterms:created xsi:type="dcterms:W3CDTF">2021-04-26T09:36:00Z</dcterms:created>
  <dcterms:modified xsi:type="dcterms:W3CDTF">2021-04-26T09:44:48Z</dcterms:modified>
</cp:coreProperties>
</file>