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6.xml" ContentType="application/inkml+xml"/>
  <Override PartName="/ppt/theme/theme1.xml" ContentType="application/vnd.openxmlformats-officedocument.theme+xml"/>
  <Override PartName="/ppt/ink/ink4.xml" ContentType="application/inkml+xml"/>
  <Override PartName="/ppt/ink/ink5.xml" ContentType="application/inkml+xml"/>
  <Override PartName="/ppt/ink/ink7.xml" ContentType="application/inkml+xml"/>
  <Override PartName="/ppt/ink/ink8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90" r:id="rId4"/>
    <p:sldId id="391" r:id="rId5"/>
    <p:sldId id="392" r:id="rId6"/>
    <p:sldId id="419" r:id="rId7"/>
    <p:sldId id="406" r:id="rId8"/>
    <p:sldId id="409" r:id="rId9"/>
    <p:sldId id="413" r:id="rId10"/>
    <p:sldId id="414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1:21:15.8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20299 2269 583 0,'0'0'127'15,"0"0"-25"-15,0 0-4 16,106 5-22-16,-70 3 13 16,4-2 1-16,9 2-3 15,11-3-24-15,7 0 26 16,6-3 0-16,0 0-26 16,3-2-15-16,3 1-14 0,0 4-9 15,6-1-6 1,5 2 6-16,1-3-1 15,6 1-8-15,5 0-3 0,8-4-1 16,7 0-1-16,6 0-5 16,2-4 0-16,1-2-6 15,-3 0 2-15,-2 2-2 16,-3 1 3-16,-1 2-1 16,-3-1 1-16,1 2 1 15,2 0 0-15,5-1-2 16,5-2 2-16,0 0 0 15,5 0-4-15,4-2-2 16,6 0 1-16,7 0 1 16,5-3 0-16,10 1 1 15,13-1 0-15,8-2 1 16,13-2-2-16,4 0-4 16,3-2 3-16,2 4 1 0,1 3 1 15,-3 3 2-15,-5 4-3 16,-3 0-2-16,-9 0 2 15,-7 2 2-15,-7 6 1 16,-2 1-2-16,-12-3 3 16,-8-4-4-16,-15 1-2 15,-18-3 1-15,-20 0 1 16,-25 0-6-16,-29 0-20 16,-22 0-37-16,-19 0-64 15,-4 0-104-15,-21-5-142 16</inkml:trace>
  <inkml:trace contextRef="#ctx0" brushRef="#br0" timeOffset="2503.54">24372 247 565 0,'0'0'649'0,"0"0"-591"16,0 0 92-16,0 0-38 15,-101 34-33-15,72-13-16 16,4 1-3-16,1 3-24 15,-3 7-13-15,0 10-9 16,-3 9-5-16,-4 9 8 16,-2 8-4-16,-2 3 2 15,-1 9-4-15,0 9 3 16,1 7 0-16,1 5-4 16,5-2-1-16,3 1-3 15,7-5 5-15,2 4 0 16,5 11-6-16,4 8 0 15,3 11-2-15,2 8 0 16,4 1 4-16,2 6-5 0,0 7 1 16,2 7 1-16,10 2-1 15,4 7 7-15,4-6 10 16,5-3 1-16,11-5-9 16,7-5-12-16,4-8 0 15,0-12 0-15,-3-15 0 16,-3-20 0-16,1-19 0 15,-3-16 0-15,0-15 0 16,-5-8 0-16,0-5 0 16,-8-7 0-16,-7-5 0 0,-1-3 0 15,-8-3 0-15,-1-2 0 16,-3 0 0-16,-6 0 0 16,0 0 0-16,0 7 0 15,0-3 0-15,-6-2-129 16,-6-7-382-16</inkml:trace>
  <inkml:trace contextRef="#ctx0" brushRef="#br0" timeOffset="4109.28">24076 906 1304 0,'0'0'164'16,"0"0"-65"-16,0 0 41 15,0 0-17-15,0 0-59 16,0 0-22-16,39-33-1 15,-16 12-15-15,0 0-17 16,-1 3-9-16,-6 5-8 16,-7 7-65-16,-5 6-171 15,-4 0-204-15,0 19-696 16</inkml:trace>
  <inkml:trace contextRef="#ctx0" brushRef="#br0" timeOffset="4344.37">23893 1663 786 0,'0'0'283'15,"0"0"-67"-15,57-72-24 16,-33 44-37-16,4 0-63 15,0 4-30-15,-1 3-24 0,0 2-12 16,-5 6-21-16,-4 4-5 16,-3 5-38-16,-6 3-62 15,-6 1-87-15,-3 1-242 16,0 18-518-16</inkml:trace>
  <inkml:trace contextRef="#ctx0" brushRef="#br0" timeOffset="4576.1">23907 2225 587 0,'0'0'293'0,"0"0"-113"16,0 0 44-16,0 0-84 15,0 0-69-15,64-90-38 16,-44 64-24-16,-2 9-9 16,-6 7-21-16,-3 6-81 15,-4 4-208-15,-5 10-359 16</inkml:trace>
  <inkml:trace contextRef="#ctx0" brushRef="#br0" timeOffset="4808.95">23897 2945 834 0,'0'0'186'0,"0"0"-164"16,0 0 139-16,0 0-15 16,0 0-119-16,0 0 6 15,39-44 3-15,-18 20-5 16,-3-1 4-16,-2 2-9 15,-5 3-26-15,-1 6-5 16,-4 7-65-16,-1 4-164 16,-2 3-157-16</inkml:trace>
  <inkml:trace contextRef="#ctx0" brushRef="#br0" timeOffset="5008.85">24009 3424 1082 0,'0'0'272'16,"0"0"-187"-16,0 0 23 15,0 0-8-15,0 0-61 16,0 0-34-16,45-110-5 16,-24 67-83-16,-3 7-51 15,0 8-162-15,-3 9-152 16</inkml:trace>
  <inkml:trace contextRef="#ctx0" brushRef="#br0" timeOffset="5235.85">24123 3880 957 0,'0'0'146'0,"0"0"-121"16,0 0-25-16,0 0 99 16,0 0-55-16,82-107-28 15,-43 61-13-15,4 3 2 16,-6 1-5-16,-6 7-47 0,-5 10-126 16,-11 9-150-1,-9 16-290-15</inkml:trace>
  <inkml:trace contextRef="#ctx0" brushRef="#br0" timeOffset="5491.28">24440 4282 1176 0,'0'0'48'16,"0"0"-45"-16,0 0 126 0,0 0 15 16,97-36-50-16,-50 11-20 15,6 0-20 1,0-1-16-16,-5 2-38 0,-8 2-27 16,-15 5-121-16,-13 3-402 15</inkml:trace>
  <inkml:trace contextRef="#ctx0" brushRef="#br0" timeOffset="9339.12">21803 656 64 0,'0'0'1023'0,"0"0"-832"15,0 0-51-15,0 0 63 16,0 0-36-1,0 0-49-15,-3-18-35 0,1 16-25 16,2 2-58-16,-1 0 0 16,-2 0 0-16,1 0 0 15,1 0 0-15,-2 0 0 16,2 0 0-16,-1 0 0 16,-1 0 0-16,2 3 0 15,-2 2 0-15,-2 1 0 16,0 8 0-16,-2 10 0 15,-2 9 0-15,5 13 0 16,2 14 0 0,2 13 0-16,0 10 0 0,0 3 0 15,8 5 0-15,2-2 0 0,-3-5 0 16,-4-12 0-16,-3-19 0 16,0-15 0-16,0-14 0 15,0-13 0 1,0-7 0-16,0-4 0 0,0 0 0 15,0 0 0-15,0 0 0 16,0 0 0-16,2-4 0 16,0-12 0-16,1-7 0 15,4-6-25-15,5-2-302 16,-2 4-241-16</inkml:trace>
  <inkml:trace contextRef="#ctx0" brushRef="#br0" timeOffset="10024.12">21502 1120 466 0,'0'0'519'0,"0"0"-340"16,0 0 27-16,0 0 9 16,0 0-34-16,0 0-48 15,-56-3-30-15,49 3-58 16,1 0-45-16,1 0 0 15,2 0 0-15,2 0 0 16,-1 0 0-16,2 0 0 16,0 0 0-16,0 0 0 15,0 0 0-15,0 0 0 16,0 0 0-16,0 0 0 16,0 0 0-16,0 0 0 15,0 0 0-15,0 0 0 0,2 0 0 16,11 0 0-1,8 0 0-15,7 0 0 0,5 0 0 16,2 2 0-16,2-1 0 16,3-1 0-16,9 0 0 15,5 0 0-15,4 0 0 16,-2 0 0-16,3 0 0 16,3 0 0-16,2 0 0 15,4 0 0-15,1 0 0 16,-4 0 0-16,-5 0 0 15,-13 0 0-15,-16 0 0 16,-13 0 0-16,-11 0 0 16,-5 1 0-16,-2-1 0 0,0 2 0 15,0-1 0-15,0 1 0 16,0-2 0-16,0 0 0 16,-6 0 0-16,-5 0 0 15,-4-3 0-15,0-14 0 16,-2-6 0-16,3-2-131 15,1-1-591-15</inkml:trace>
  <inkml:trace contextRef="#ctx0" brushRef="#br0" timeOffset="10926.97">21733 276 754 0,'0'0'202'0,"0"0"-78"0,-106-15 4 16,65 12-50-16,-3 3 41 16,-1 1-46-16,-4 17-22 15,-4 7-6-15,0 6 2 16,-1 7-13-16,2 8-9 16,-2 7-6-16,2 4-5 15,1 3-1-15,6-2 4 16,5-5-13-16,6 2 4 15,4-3 2-15,8 2 6 16,5 3-15-16,7 0 1 16,7 7-1-16,3 7-1 15,0 4 0-15,12 6 0 16,10-1 1-16,5-3 2 16,9 0 12-16,6 2 19 15,7 1-2-15,7-5-15 0,7-6 1 16,4-6 3-1,5-13-3-15,7-8-7 0,3-15 3 16,5-9 1 0,11-16-13-16,5-2 7 0,6-18 0 15,3-23-5-15,3-14 0 16,1-13-3-16,-1-12-1 16,-3-12-4-16,-9-4-3 15,-9 4-4-15,-14 5 3 16,-14 11-6-16,-14 2 5 15,-15 7 4-15,-11 1 2 16,-13 2 6-16,-10 0 6 16,-3-3 10-16,0-2-1 0,-13 0 5 15,-5 3-5-15,-6-3-13 16,-4-8-5-16,-7 0 0 16,-3-1 0-16,-3 6 0 15,-2 11 0-15,-6 9 0 16,-5 9 0-16,-8 4 0 15,-10 7 0-15,-9 4 0 16,-8 6 0-16,-5 9 0 16,0 8 0-16,-3 5 0 15,0 7 0-15,-2 18 0 16,-1 9 0-16,1 7 0 16,-3 8 0-16,2 8 0 15,-3 8 0-15,5 8 0 16,7 0 0-16,14 5 0 0,19-1 0 15,19-2 0-15,23 10-101 16,16 5-202-16,21 8-363 16</inkml:trace>
  <inkml:trace contextRef="#ctx0" brushRef="#br0" timeOffset="11764.17">25923 1145 919 0,'0'0'497'0,"0"0"-331"15,0 0 46-15,0 0-35 16,0 0-101-16,0 0-76 15,-10 0 0-15,10 1 0 16,0 3 0-16,24 0 0 16,18-1 0-16,13 0 0 15,13-3 0-15,6 0 0 16,0 0 0-16,4 0 0 16,0 1 0-16,-1-1 0 15,-7 2 0-15,-10-1 0 16,-13 0 0-16,-14 3 0 0,-11-4 0 15,-11 2 0-15,-8-2 0 16,-3 0 0-16,0 0 0 16,0 0 0-16,0 0 0 15,0 0 0-15,0 0 0 16,-1 0 0-16,-5 0 0 16,-1 0 0-16,-1 0 0 15,0-8 0-15,-2-3 0 16,-6-3-146-16,-4-1-638 15</inkml:trace>
  <inkml:trace contextRef="#ctx0" brushRef="#br0" timeOffset="12468.38">26125 613 82 0,'0'0'884'16,"0"0"-822"-16,-89-27 44 16,54 24 47-16,-2 3-35 0,-2 0-54 15,-6 12-39-15,0 8 27 16,-2 4 0-16,0 3-26 15,0 1 19-15,2 5 2 16,0 1-24-16,8 3-10 16,4 7-2-16,6 4 1 15,9 8-8 1,7 8 1-16,8 8 14 0,3 7 8 16,1 4 19-16,21-2-5 15,11-2-8-15,9 0-4 16,9 0-1-16,7-4-13 15,4-6 5-15,7-10-15 16,10-12-5-16,9-7 0 16,9-7 0-16,6-13 0 15,12-11 0-15,4-9 0 0,8-15 0 16,6-20 0-16,-3-12 0 16,-6-7 0-16,-12-9 0 15,-17-4 0-15,-13 3 0 16,-13 2 0-16,-14 3 0 15,-15 3 0-15,-13-3 0 16,-13-5 0-16,-10-10 0 16,-4-7 0-16,-13-5 0 15,-19-3 0-15,-10 5 0 16,-13 2 0-16,-12 5 0 16,-10 4 0-16,-10-6 0 15,-10 2 0-15,-4 9 0 16,-1 11 0-16,-1 20 0 0,2 15 0 15,-7 18 0-15,-8 4 0 16,-8 29 0-16,-4 21 0 16,4 19 0-16,9 17 0 15,9 10 0-15,18 16 0 16,7 12-128-16,8 11-497 16</inkml:trace>
  <inkml:trace contextRef="#ctx0" brushRef="#br0" timeOffset="20302.02">29075 7364 889 0,'0'0'132'0,"0"0"-89"15,0 0-5-15,0 0 28 0,0 0 27 16,0 0-13-16,0 0-30 16,-11 0-40-16,11 0-2 15,0 0-3-15,0 0 0 16,0 0 1-16,8 2-4 16,15-2 6-16,10 0 4 15,9 0-2-15,10 0 3 16,11 0 1-1,13-3-3-15,9-4 0 0,5 1 1 16,4 2 1-16,6 0-8 16,4 0-4-16,5 1 0 15,6 0-1-15,6-3 0 16,4 1 3-16,6-1-1 0,8 4 2 16,-2 2 5-16,0 0 1 15,-7 0 2-15,-6 9-3 16,-8 0-2-16,1-4-3 15,1 2-4-15,3-3 0 16,9-2 2-16,8-1-2 16,0-1 0-16,-1 0 0 15,-12 0-5-15,-23 0 3 16,-25 0-4-16,-29 0 5 16,-21 3 1-16,-17-2-5 15,-6 1 0-15,-2-1 0 16,4 0-5-16,3 1-52 15,6-2 25-15,-2 0-44 0,-1 0-48 16,-5 0-55-16,-7 0-255 16</inkml:trace>
  <inkml:trace contextRef="#ctx0" brushRef="#br0" timeOffset="21039.03">29731 7367 251 0,'0'0'203'16,"0"0"-113"-16,0 0 68 0,0 0 23 16,0 0-60-16,0 0-3 15,-1 0-31-15,-1-3 6 16,-1-9-38 0,2-5-13-16,-1-7-11 0,1-3-3 15,-1-11-14-15,2-11-3 16,0-12 3-16,0-10-7 15,0-6-4-15,0 3-3 16,0 5 0-16,0 8 2 16,0 5 1-16,0 9 2 15,2 8-3-15,-1 6 13 16,1 8 5-16,-1 7-8 16,2 4-5-16,-1 4-5 15,-2 4-2-15,1 5-1 16,-1 0-9-16,2 1-45 15,3 0-101-15,4 5-79 16,-1 9 25-16,-2 1-50 16</inkml:trace>
  <inkml:trace contextRef="#ctx0" brushRef="#br0" timeOffset="21440.56">29583 6678 481 0,'0'0'201'0,"0"0"-70"0,0 0-15 16,0 0-38-16,0 0-6 16,0 0-31-16,0-87-16 15,9 59 28-15,-1-6 7 16,2-4-17-16,2-1-11 15,-3 0-16-15,0 3 0 16,-2 5 3-16,-1 8-10 16,-1 10-3-16,-4 7 12 15,1 6 24-15,-2 0-23 16,1 0-19-16,9 10-9 16,7 14 4-16,12 7 5 15,3 3 9-15,4-5 0 16,-1-5 16-16,-2-5-9 15,1-5-13-15,6-4-1 0,2-6-2 16,7-4-34 0,6 0-84-16,2-17-255 0,0-5-495 15</inkml:trace>
  <inkml:trace contextRef="#ctx0" brushRef="#br0" timeOffset="22035.99">32217 5634 340 0,'0'0'175'15,"0"0"-102"-15,0 0 70 0,0 0-21 16,0 0-47-16,0 0-42 16,-3-6-33-16,-3 6 0 15,-2 1-20-15,-5 9 15 16,-2 4-30-16,1 1-26 15,1 1-138-15,1-1-91 16</inkml:trace>
  <inkml:trace contextRef="#ctx0" brushRef="#br0" timeOffset="23271.02">31602 5448 580 0,'0'0'299'0,"0"0"-163"16,0 0 38-16,0 0-6 16,0 0-38-16,0 0-37 15,0 0-34-15,-9-21-16 16,9 21-22-16,0 0-18 16,0 0-3-16,0 17-16 15,4 12 14-15,19 15 2 16,8 12 2-16,11 10 1 15,7 5 2-15,4 10 0 16,5 13-3-16,0 7 3 16,0 9-4-16,-8 7-2 15,-6 0 3-15,-8 1-4 16,-8 2 1-16,-9-2 1 0,-8 0 2 16,-10 6-2-16,-1 9 1 15,0 9 7 1,-1 5 25-16,-4 3 6 0,-1-12 3 15,0-5 14-15,-4-11 0 16,-5-14-3-16,-3-2-13 16,-1-12-32-16,-2-3-8 15,2-7 0-15,-1-5 0 16,1-8 0-16,0-10 0 16,2-12 0-16,4-14 0 15,2-13 0-15,5-14 0 16,-3-8-47-16,-4-30-66 15,-1-28-320-15</inkml:trace>
  <inkml:trace contextRef="#ctx0" brushRef="#br0" timeOffset="24013.5">29713 6222 59 0,'0'0'182'0,"0"0"151"16,0 0-118-16,0 0-182 0,106 37 27 16,-73-32-25-1,7-2 4-15,3-1-2 0,6-2-5 16,2 0-11 0,5 0-5-16,-1 0-3 0,3 0-1 15,1 0-5-15,0 0-5 16,-1 0-1-16,2 2-1 15,1-1 0-15,2 0 0 16,3 1-3-16,-1-2-19 16,-3 0-11-16,-2 0-10 15,-2 0-11-15,-4 2-25 16,3-1-39-16,1 0-33 16,2 2-22-16,1-1-25 15,3-1 109-15,6 2 15 16,8 1 74-16,6 1-16 0</inkml:trace>
  <inkml:trace contextRef="#ctx0" brushRef="#br0" timeOffset="24195.23">31915 6361 109 0,'0'0'96'15,"129"24"-60"-15,-71-17-4 16,-5-2 21-16,-2-2-28 16,-3-3-24-16,0 3 3 15,-5-3 0-15,-6 0 6 16,-8 0 11-16,-7 0 2 15,-4 0-15-15,-3 0-1 16,1 0 23-16,-2 0-30 16,-7 0-10-16,-5-3-278 0</inkml:trace>
  <inkml:trace contextRef="#ctx0" brushRef="#br0" timeOffset="39242.21">31335 6298 119 0,'0'0'75'0,"0"0"-6"0,0 0 7 16,0 0 9-16,0 0-24 15,0 0-27-15,0 0-6 16,6 0 5-16,-3 0 7 15,1 0 6-15,4 0 21 16,1 0-16-16,6 0-34 16,0 0-10-16,5 0-4 15,4 0-3-15,1-1 0 16,2-4-31-16,2 1-23 16,2 0-1-16,5 1 8 15,1 3 24-15,4 0-24 16,-1 0 47-16,2 3 16 15,-2 2-16-15,-4 0 3 0,2 1-2 16,1 0 10 0,0-3-7-16,3-1 0 0,1 1-2 15,-3-1-2-15,1-1 0 16,-3 2 0-16,-6-3 0 16,-7 2 0-16,-10-2-2 15,-9 0-154-15</inkml:trace>
  <inkml:trace contextRef="#ctx0" brushRef="#br0" timeOffset="40852.07">32154 6442 138 0,'0'0'135'15,"0"0"-100"-15,0 0 14 0,0 0 16 16,0 0 15-16,0 0 31 16,8-8-28-16,-7 8 6 15,-1 0-5-15,0 0-10 16,0 0-23-16,0 0-13 16,0 0-9-16,0 0-7 15,0 0-9-15,-3 0 4 16,-5 2-8-16,-2 4-9 15,-5 6 3-15,-2 2-2 16,-2 2 5-16,2-2 2 16,1-1-8-16,2 1 0 15,2-3 0-15,-1 0-1 0,0 1 0 16,1 1-1 0,2-1-12-16,-4 1 11 0,4-1-14 15,-2-4 15-15,3 0 2 16,-2-1 4-16,0 0 1 15,0 1 0-15,1-2-5 16,-2 0 3-16,0 2 2 16,-1-1-5-16,1 5 0 15,-1-3-3-15,0 1 3 16,4-2 1-16,2 1-1 16,-2-3-2-16,1 1 2 15,-1 0 4-15,-1 1-3 16,-5 2 1-16,-3 2-1 15,5 0-1-15,-6-2 0 16,2 2 1-16,2-2-1 16,-3-3 0-16,5 2 0 0,-2 0 0 15,-3 0 0-15,-2 2 0 16,1 1 0-16,1 0-1 16,2 0 0-16,0 0-1 15,0 1-3-15,-1 0 4 16,0 0-5-16,2 0 2 15,2 1-13-15,-2 2-5 16,1-3 10-16,1 0 1 16,-3 0 10-16,2-2 2 15,1-1 2-15,2 0-1 16,1 0-2-16,1 0 0 0,0 0-5 16,-2 2-33-16,1-5 6 15,0 3 7-15,-2 1-8 16,-3 2 16-1,-4 3 17-15,0-2 2 0,-1 0 11 16,4-3-2-16,0 0-1 16,-3 3-6-16,-2 0-3 15,0-2 4-15,4-1-1 16,0 2-4-16,1-2-3 16,-1 3-18-16,-2 0-13 15,-1-1-4-15,1-1 38 16,-2 2 7-16,3-3-7 15,-6 4-2-15,-3 1-4 16,-6 3-34-16,-1-3 40 0,0 2 3 16,1-1 9-16,1 0-12 15,1 3 2-15,-2 3 2 16,-1 0 4-16,-3 2-4 16,3-3 3-16,-4 1 8 15,2-1 0-15,0 0 10 16,1 3-7-16,2-3-6 15,2 2-9-15,-2 1-3 16,-3 3 0-16,-1-2-4 16,-4 4 0-16,-5 1-9 15,1 2 3-15,-5-2-12 16,-1 0-5-16,5-4-8 16,-2 0-70-16,2-5-177 0</inkml:trace>
  <inkml:trace contextRef="#ctx0" brushRef="#br0" timeOffset="43961.96">29761 6317 88 0,'0'0'189'0,"0"0"-115"0,0 0 9 16,0 0 30-16,0 0-2 16,0 0-51-16,-6-1-9 15,1 1-25-15,2 0 6 16,0 0 5-16,-1 0-9 15,1 0-23-15,-3 0 1 16,3 0-4-16,0 0-1 16,2 0-1-16,-2 0-28 0,0 0-23 15,0 0 3 1,3 0 0-16,0 0-16 0,0 0-20 16,0 0 46-16,0 0 12 15,0 0 8-15,0 0 12 16,0 0 6-16,0 0 6 15,0 0 28-15,0 0 33 16,0 0 6-16,0 0 1 16,0 0-2-16,0 0-19 15,0 0-11-15,0 0-8 16,0 0-5-16,0 0-5 16,0 0-8-16,0 0-1 15,0 0 2-15,0 6-9 0,0 2 32 16,6 0 6-1,0 2 17-15,0 1-50 0,1-3-2 16,-1 3 1-16,1 0-1 16,0-1-3-16,0 0-2 15,-1 0-2-15,0 0 3 16,1 0-3-16,-1-1 1 16,1 0-2-16,-2 0 2 15,1 0-2-15,-1 1 1 16,-1 0-2-16,1 1-1 15,0-1-1-15,1 0-1 16,-1-1 1-16,-1-2 3 16,1 1-3-16,0 1 0 15,0-2 0-15,0-1-2 0,1 3 2 16,-2-1 0-16,2 1 0 16,0 2 0-16,0-3-1 15,-2 2 1-15,1-1-3 16,0-1 2-16,-2 2-4 15,0-1 0-15,0 1 0 16,0 1-1-16,1-3-6 16,-1 3 7-16,0-1 2 15,-2-1 3-15,2 0-1 16,0-1 0-16,0 0 0 16,0-2-1-16,1 1 2 15,-1 0-4-15,1-1 4 16,-1 1 0-16,0 1 0 15,1 4 0-15,-1 1 0 16,2 2 20-16,-1 2-18 0,1 1-2 16,2 4 3-1,-1 2 5-15,-1-2-8 0,-1-5 3 16,-1-4-3-16,0-3-1 16,0-3 0-16,0-1 1 15,-2 1-1-15,2-1 1 16,2 1 2-16,-1 5-2 15,-1-4 0-15,3 6 2 16,1 2-3-16,1 4 2 16,1 3-1-16,0-3 0 15,0-3-1-15,-1-2 1 16,-2-1-1-16,1-3-1 0,2 1-3 16,0 2 5-16,1 1 0 15,2 2 1-15,0-3-4 16,0 0 5-1,2 3-3-15,-2-2 1 0,-1 2 0 16,0 0-1-16,-2-2 2 16,3 1-1-16,-2 1 0 15,1-1 0-15,0-2 0 16,-1-1 0-16,-3-1 0 16,3 2 0-16,2 0 0 15,2 3 0-15,1 0-1 16,-2 0 1-16,4 2 0 15,-1 1 1-15,2-1-1 0,0 1 0 16,-3 1 0 0,-3-3 0-16,-1 1 0 0,-1-2 0 15,0 0-1-15,2 2 1 16,3 0-1-16,0 0 1 16,-2-1 0-16,3-2 0 15,-3 3 0-15,0-3 0 16,2 4-3-16,0-4 3 15,0 1 0-15,-2-2 0 16,4 1 0-16,-4 1 3 16,2 2-3-16,0 0 1 15,1 2 0-15,3 1 0 16,-2 3 5-16,2 2-2 16,0 3-2-16,-2-1 2 0,1-1 1 15,0 0-2-15,1-1-2 16,1 3 3-16,4 1-4 15,1 3-2-15,3 3 2 16,4 0 0-16,1 2 0 16,4 4 3-16,5-2-3 15,4-3-1-15,4-4-95 16,-2-4-307-16</inkml:trace>
  <inkml:trace contextRef="#ctx0" brushRef="#br0" timeOffset="45098.98">30516 7397 12 0,'0'0'454'0,"0"0"-265"15,0 0-22-15,0 0-30 16,0 0-10-16,0 0-4 16,0 0-16-16,-18-6-17 15,16 6-23-15,1 0-2 16,-1 0-6-16,1 0-1 15,1 0-9-15,0 0-17 16,0 0-8-16,0 0-9 16,0 0-6-16,0 0-8 0,0 0 0 15,0 6 0 1,0 10 2-16,0 6 0 0,0 7 0 16,0 10 6-16,-2 7-4 15,-2-1-4-15,1 4 3 16,-2-7 5-16,-2-9 2 15,4-11-4-15,-1-8 4 16,1-7-11-16,1-3 3 16,2-4-3-16,0 0 0 15,0 0-19-15,0 0-38 16,-1-8-93-16,-1 0-145 16,2 3-95-16</inkml:trace>
  <inkml:trace contextRef="#ctx0" brushRef="#br0" timeOffset="45627.12">30364 7643 688 0,'0'0'265'0,"0"0"-217"0,0 0 74 16,0 0-26-16,0 0-46 15,0 0-19-15,-3 0-14 16,3 0-12-16,0 1 4 15,0 8 26-15,6 1 2 16,4 5-10-16,2-1-12 16,-3 1-8-16,0-2-3 15,0-3 41-15,-2-5-42 16,-1 0-2-16,2-2 1 16,0-3 8-16,0 0-8 15,3-2 11-15,3-14 27 16,1-6 20-16,3-5-24 0,-3-2-15 15,-2 4-7 1,-3 2-2-16,-4 6 4 16,-3 10 0-16,-2 4 2 0,-1 3 4 15,0 0-6-15,0 0-16 16,0 0-14-16,2 2-34 16,2 4-40-16,0 4-49 15,-1 3-217-15,0-3-420 16</inkml:trace>
  <inkml:trace contextRef="#ctx0" brushRef="#br0" timeOffset="46226.08">30441 7375 450 0,'0'0'252'16,"0"0"-89"-16,0 0-33 0,0 0 23 16,0 0-27-16,0 0-16 15,-3-1-18-15,3-1-32 16,0 2-16-16,0 0-3 16,0 0-20-16,0 0-21 15,17 0 0-15,8 0 7 16,5 0 3-16,2 2-1 15,0-2-4-15,-4 4-2 16,-5-4-3-16,-5 2 0 16,-9-2-1-16,-5 1 0 15,-2 2-45-15,-2-1-58 16,0 3-58-16,0 1-196 16,-5 2-505-16</inkml:trace>
  <inkml:trace contextRef="#ctx0" brushRef="#br0" timeOffset="54857.21">30983 12281 439 0,'0'0'0'0,"95"15"3"15,-34-20-8 1,5-33 5-16,3-19-20 0,2-17-58 16,-2-9-142-16</inkml:trace>
  <inkml:trace contextRef="#ctx0" brushRef="#br0" timeOffset="55225.96">32041 8420 39 0,'0'0'0'16,"-103"35"-9"-16,41-7 9 15,1 7 102-15,3 7-31 16,6 5-71-16,6 4 0 16,2 2-92-16,1-7-19 0</inkml:trace>
  <inkml:trace contextRef="#ctx0" brushRef="#br0" timeOffset="56144.41">31339 8789 714 0,'0'0'169'15,"0"0"-27"-15,0 0-45 16,0 0 39-16,0 0-14 16,0 0-20-16,-15-42-44 0,15 42-29 15,0 0-14 1,0 0-6-16,20 16 8 0,11 9 26 16,6 8-1-16,2 8-18 15,1 4 1-15,-4 7 3 16,-1 5 5-1,-1 6-5-15,-1 7 0 0,-2 1-6 16,-1 5-3-16,-2 2 0 16,-1 1-3-16,0-4-5 15,4-2-8-15,-3-4-2 16,2-1 0-16,-2 0 0 16,-5-2-1-16,-3-1 2 15,-7-2 2-15,-4 2 4 16,-6 2-1-16,-3-3 0 15,0 2 7-15,0-2-4 16,-7 1-5-16,-1 3-4 16,4-1 0-16,-1 0-1 0,-1-9 1 15,-1-5 0-15,-1-6-1 16,-1 1 0-16,-1-1 1 16,-4 2 0-16,1 0-1 15,-2 0-2-15,2-5 2 16,-5-3 1-16,1 0 0 15,-1 0-1-15,2 2 1 16,-3 0-1-16,-2 4 0 16,0 1-2-16,-2 1 1 15,0 2 1-15,0-3 2 16,2-1 1-16,0 0 4 16,4-2 1-16,3 2 0 0,2-4-4 15,0-3-4-15,3-6 0 16,3-4 0-16,2-5 0 15,1-6 0-15,-1-2 0 16,0-3 0-16,3-3 0 16,-4-1 0-16,2-3 0 15,0-1 0-15,0-4 0 16,2-2 0-16,1 0 0 16,-3-15 0-16,1-17 0 15,0-17-126-15,2-4-140 16,0 1-163-16,13 11-568 15</inkml:trace>
  <inkml:trace contextRef="#ctx0" brushRef="#br0" timeOffset="56627.62">31378 11434 866 0,'0'0'165'16,"0"0"-11"-16,0 0 8 0,0 0-6 16,0 0-56-16,0 0-45 15,-1-20-13-15,1 28 12 16,0 10 19-16,1 4 5 15,7 5-32-15,-2 5-8 16,-3 6 4-16,1 2-26 16,-3 3-16-16,2-2 0 15,5-5 0-15,6-4 0 16,9-5 0-16,9-8 0 16,8-11 0-16,11-8 0 15,11-5 0-15,9-25 0 16,3-9 0-16,-2-5 0 15,-10 1 0-15,-7 5 0 16,-13 10 0-16,-10 7 0 16,-10 4 0-16,-7 7 0 0,-11 2 0 15,-1 5 0-15,-3 3 0 16,0 0 0-16,0 0 0 16,0 0 0-16,0 0 0 15,0 0 0-15,-1 0-265 16,-9-9-372-16</inkml:trace>
  <inkml:trace contextRef="#ctx0" brushRef="#br1" timeOffset="76411.89">22919 14557 553 0,'0'0'207'0,"0"0"-122"16,0 0 16-16,0 0 37 15,0 0-16-15,0 0-40 16,0-4-32-16,0 4-24 16,0 0 3-16,0 0 13 15,6-1 19-15,1 1-9 16,-1 0-11-16,5 0-2 0,0 0 28 15,4 0-40-15,6 0-5 16,0 0-5-16,9 0 12 16,5 0-9-16,3 0-18 15,4 0-1-15,0 0-1 16,1-3 3-16,2 3 5 16,2 0 1-16,3 0 1 15,4 0-3-15,2 3-5 16,2 0-1-16,0 0 4 15,2-2-2-15,-2 1-1 16,2-1 0-16,1-1 0 16,-2 0-1-16,0 0-1 0,-1 0 3 15,1 0-1 1,-1 0-2-16,1 0 1 0,2 0-1 16,5 0 4-16,3-4-2 15,2-1-2-15,-2 4-1 16,-2-4 0-16,0 1-1 15,2 1 2-15,4-1 0 16,2 0 1-16,2-4-2 16,-2 0 1-16,2 0 0 15,-2-1 0-15,1 0 0 16,-4 2 0-16,-2 1 2 16,-1 1-1-16,2 2 3 15,1 0-3-15,-1 1-1 16,5 0 0-16,-4-2 0 15,7-1-4-15,2-1 4 0,2 2-1 16,4-2 1-16,-1 0 0 16,-2 1 0-16,1-1 0 15,-2 0 1-15,1 0-1 16,0 1 1-16,5-2-1 16,7 0 3-16,6-2 0 15,1 0-3-15,8 0-4 16,-1 2 2-16,5-1 1 15,4 4 1-15,2 1-1 16,-2 2 1-16,0-3 1 16,0 3 2-16,3 0-1 15,2-2 0-15,2 1-2 0,-1-1-4 16,1-1 2-16,0 1 1 16,-3 1 0-16,0 1 1 15,-5 1 0-15,3 0 2 16,3 0 3-16,-5 0-4 15,-3 0-1-15,-4 0-2 16,-10 3-1-16,-7 3 2 16,-2-3 1-16,-10 0 1 15,-8-2 0-15,-5-1 2 16,-8 0 4-16,-8 0 1 16,-8 0-4-16,-11-1-2 15,-9-7-2-15,-10 2-2 16,-8 1-20-16,-6-1-48 15,-2-3-99-15,-12-5-145 16,-22-3-727-16</inkml:trace>
  <inkml:trace contextRef="#ctx0" brushRef="#br1" timeOffset="78974.23">26368 12943 802 0,'0'0'413'15,"0"0"-238"-15,0 0-39 16,0 0-1-16,0 0-33 15,0 0-20-15,0 0-28 0,0-3 4 16,0 2-4-16,0 1-18 16,0 0-36-16,0 0 0 15,0 0 0-15,0-2 0 16,0 2 0-16,6 0 0 16,3-1 0-16,3 1 0 15,0 0 0-15,1 0 0 16,4 0 0-16,2 3 0 15,3 9 0-15,2 2 0 16,-1 5 0-16,1 3 0 16,-4 4 0-16,-3 3 0 15,-1 6 0-15,-1 9 0 16,0 5 0-16,-3 8 0 16,0-1 0-16,-3 2 0 15,-1-6 0-15,-1-2 0 0,-2-7 0 16,0-7 0-1,1 6 0-15,-1-4 0 0,-1 5 0 16,2-3 0-16,-2-5 0 16,0 1 0-16,-1-3 0 15,-2 2 0-15,2 1 0 16,-1 3 0-16,-1 1 0 16,1 4 0-16,-1 3 0 15,1-5 0-15,-1-3 0 16,-1-3 0-16,0 0 0 15,0-3 0-15,0 0 0 16,0-4 0-16,-3-2 0 0,0 1 0 16,-3 3 0-1,-1 2 0-15,2 8 0 16,-2-2 0-16,1 4 0 0,-2 1 0 16,-2-1 0-16,0-1 0 15,-1-1 0-15,-1-4 0 16,2-4 0-16,4-4 0 15,0-7 0-15,0-5 0 16,3-4 0-16,0-3 0 16,0 0 0-16,-2-2 0 15,-1 2 0-15,2 0 0 16,-3 3 0-16,-1 2 0 16,2 1 0-16,-2 0 0 15,0 7 0-15,2 5 0 16,-3 5 0-16,1-2 0 0,-1-6 0 15,2-4 0-15,1-5 0 16,-2 2 0-16,0 2 0 16,0 1 0-16,2-2 0 15,0-2 0-15,3-5 0 16,-3-2 0-16,3 1 0 16,-1 2 0-16,-2 6 0 15,0 5 0-15,-2 2 0 16,1 2 0-16,-1-4 0 15,1 1 0-15,1 5 0 16,-4 10 0-16,-1 2 0 16,2-3 0-16,-1-10 0 0,1-4 0 15,0 0 0 1,0-3 0-16,1 0 0 0,4-1 0 16,-1-7 0-16,2 1 0 15,-3 1 0-15,-2 2 0 16,-1 3 0-16,-2 2 0 15,1-3 0-15,2-3 0 16,1-7 0-16,2-4 0 16,1-4 0-16,-4-2 0 15,-1-9 0-15,-1-20 0 16,4-12 0-16,6-7-313 16,0 1-635-16</inkml:trace>
  <inkml:trace contextRef="#ctx0" brushRef="#br1" timeOffset="80224.35">25440 14341 746 0,'0'0'314'0,"0"0"-201"15,0 0 45-15,0 0 55 16,0 0-68-16,0 0-57 16,-1-8-8-16,1 8-9 15,0 0-4-15,0 0-24 16,0 0-34-16,-2 0-9 0,2 0 0 16,0 4 0-16,0 21 0 15,0 11 0 1,0 13 0-16,0 1 0 15,0-4 0-15,0-10 0 0,0-6 0 16,-3-9 0-16,0-7 0 16,0-3 0-16,0-2 0 15,-3-3 0-15,-3-1-7 16,-1 3-334-16,-5-4-462 16</inkml:trace>
  <inkml:trace contextRef="#ctx0" brushRef="#br1" timeOffset="81014.05">24283 14380 1028 0,'0'0'254'0,"0"0"-126"0,0 0 59 16,0 0-44-16,0 0-76 16,0 0-37-16,7 60 10 15,2-11-11-15,-2 9 37 16,-2 1-13-16,-4-5-41 16,-1-6-12-16,0-6 0 15,0-3-52-15,3-7-212 16,9-6-452-16</inkml:trace>
  <inkml:trace contextRef="#ctx0" brushRef="#br1" timeOffset="81512.11">25105 14890 363 0,'0'0'738'0,"0"0"-602"15,0 0-39 1,-24 75 71-16,16-26-68 0,1 8-41 16,-1 6-5-16,-1-3-8 15,3-7 32-15,2-17-37 16,2-17-41-16,2-13-23 16,0-6-67-16,0-9-60 15,0-21-61-15,8-9-22 16,2-5-207-16</inkml:trace>
  <inkml:trace contextRef="#ctx0" brushRef="#br1" timeOffset="81841.48">25063 14996 99 0,'0'0'450'0,"0"0"-333"0,0 0-103 16,0 0 145-16,15-84-24 15,-5 70-26-15,-3 4 48 16,3 4 15-16,-3-2-32 16,2 4-24-16,-2 2-12 15,2 2-9-15,6 0-21 16,6 0-17-16,8 11-18 16,5 1-29-16,4-1-10 15,0-1 0-15,-2-3 0 16,-3-3 0-16,-7-2 0 15,-3-2 0-15,-10 0 0 16,-8 0 0-16,-4 0 0 16,-1 0 0-16,0 0 0 0,0 0 0 15,0 0 0 1,0-2-74-16,-3 2-239 0,-7 0-330 16</inkml:trace>
  <inkml:trace contextRef="#ctx0" brushRef="#br1" timeOffset="82130.17">25082 15158 667 0,'0'0'480'0,"0"0"-301"0,0 0 33 16,0 0-8-16,0 0-67 15,0 0-38-15,67-34-30 16,-40 30-69-16,6 4 0 16,-2 0 0-16,0 0 0 15,-5 0 0-15,-7 0 0 16,-5 0 0-16,-2 0 0 16,-9 0-19-16,-3 1-282 15,0 9-472-15</inkml:trace>
  <inkml:trace contextRef="#ctx0" brushRef="#br1" timeOffset="84647.4">24271 15021 279 0,'0'0'531'0,"0"0"-423"0,0 0 9 16,0 0-47-16,0 0 7 15,0 0-44-15,0 0 18 16,6-6 4-16,-6-11-21 16,0-2-6-16,-10-4-15 15,0 0-8-15,-5 3-2 16,0 5 4-16,-3 7 11 16,-1 5 38-16,-2 3 13 15,-6 1-18-15,2 13-26 16,0 6-4-16,3 1-2 15,6 2 10-15,6-2-5 16,-1 0 3-16,7-2-1 16,2-1-13-16,2 3-10 15,0 1-3-15,17 4-7 0,4 0-4 16,6-1-19-16,2-1-7 16,0-1 7-16,-1 3-3 15,-4-1 0-15,-6 3 15 16,-3-3 12-16,-6-1 6 15,-6-6 42-15,-2-8-12 16,-1-3 11-16,0-3-6 16,-4-4 13-16,-13 0 19 15,-5 0 3-15,-10 0-2 16,-2 0-17-16,-2-10-43 16,-1-1-8-16,4 2 0 15,5 4 0-15,10 2 0 0,6 3 0 16,12 0-91-16,0 0-317 15,7 0-877-15</inkml:trace>
  <inkml:trace contextRef="#ctx0" brushRef="#br1" timeOffset="85655.35">24508 13122 993 0,'0'0'282'16,"0"0"-162"-16,0 0 47 15,0 0-71-15,0 0-25 16,0 0-53-16,0-25-18 16,0 47 1-16,0 13 10 0,6 19 2 15,-2 10-11-15,-1 11 47 16,0 0-11-16,-3-8-10 16,0-10-12-16,0-10-11 15,0-13-5-15,0-10-20 16,0-9-108-16,0-8-82 15,0-7-149-15,-4 0-323 16</inkml:trace>
  <inkml:trace contextRef="#ctx0" brushRef="#br1" timeOffset="85953.14">24241 13443 961 0,'0'0'412'0,"0"0"-273"0,0 0 11 16,0 0 16-16,83-2-64 15,-26 2-30-15,8 0-27 16,7-1-45-16,-2 1 0 16,0 0 0-16,-7 0 0 15,-5 0 0-15,-10 5 0 16,-11 0 0-16,-10 0 0 15,-9-4 0-15,-9 1 0 16,-4-1 0-16,1 0 0 0,2 1 0 16,4 1-46-1,8 0-277-15,5 4-668 0</inkml:trace>
  <inkml:trace contextRef="#ctx0" brushRef="#br1" timeOffset="87527.18">26647 13036 660 0,'0'0'366'0,"0"0"-178"0,0 0 1 16,0 0-33-16,0 0-44 15,0 0-46-15,75-77-5 16,-47 57-26-16,2-1-21 16,-3 3-11-16,0 4-3 15,-5 3-39-15,-8 7-53 16,-4 4-69-16,-7 0-113 15,-3 16-224-15</inkml:trace>
  <inkml:trace contextRef="#ctx0" brushRef="#br1" timeOffset="87755.46">26756 13428 513 0,'0'0'353'0,"0"0"-168"16,0 0 11-16,0 0-43 16,73-89-48-16,-44 64-70 15,-3 5-22-15,-5 4-4 16,-9 6-9-16,-7 6-38 16,-5 4-29-16,0 0-69 15,-8 2-178-15,-13 19-424 16</inkml:trace>
  <inkml:trace contextRef="#ctx0" brushRef="#br1" timeOffset="87965.8">26677 13846 616 0,'0'0'337'0,"0"0"-201"15,0 0 36-15,0 0-6 16,0 0-78-16,109-31-38 15,-70 11-43-15,-5 2-5 16,-6 5-1-16,-8 4-1 16,-11 7-23-16,-8 2-99 15,-1 0-63-15,-3 15-135 16,-15 10-273-16</inkml:trace>
  <inkml:trace contextRef="#ctx0" brushRef="#br1" timeOffset="88172.1">26670 14373 168 0,'0'0'284'0,"0"0"-71"16,0 0 4-16,0 0-86 16,84-33-10-16,-42 11-55 15,7 0-46-15,-5 2 3 16,-10 5-2-16,-11 7-21 15,-16 8-13-15,-7 0-78 16,-4 9-160-16,-19 15-286 0</inkml:trace>
  <inkml:trace contextRef="#ctx0" brushRef="#br1" timeOffset="88374.1">26592 14884 590 0,'0'0'244'0,"0"0"-106"16,0 0 60-16,0 0-105 0,103-77-64 15,-61 53-23 1,-5 5-6-16,-7 9-6 0,-14 6-56 16,-13 4-177-16,-3 2-131 15,-12 20-179-15</inkml:trace>
  <inkml:trace contextRef="#ctx0" brushRef="#br1" timeOffset="88553.9">26504 15344 254 0,'0'0'620'0,"0"0"-488"15,0 0-22-15,92-55-5 16,-48 23-67-16,-4 2-38 15,-1 7-4-15,-14 8-34 16,-9 5-115-16,-12 10-113 0,-4 0-185 16</inkml:trace>
  <inkml:trace contextRef="#ctx0" brushRef="#br1" timeOffset="88732.03">26413 15704 137 0,'0'0'479'0,"0"0"-76"16,0 0-223-16,0 0-53 16,0 0-61-16,0 0-21 15,46-10-20-15,-24-7-25 0,-8 5-53 16,-7 5-198 0,-7 7-315-16</inkml:trace>
  <inkml:trace contextRef="#ctx0" brushRef="#br1" timeOffset="88895.09">26358 15983 1482 0,'0'0'175'16,"0"0"-73"-16,0 0 33 16,98-36-59-16,-57 9-76 15,2-3-20-15,0-2-103 16,-6-3-219-16,-11-5-566 0</inkml:trace>
  <inkml:trace contextRef="#ctx0" brushRef="#br1" timeOffset="90263.38">7422 15275 817 0,'0'0'144'0,"0"0"-73"0,0 0 86 16,0 0 2-16,-82 12-20 15,67-10-25-15,-1-1-38 16,1 0-18-16,-3-1 16 16,9 0-6-16,-2 0-19 15,1 0-7-15,4 0 3 16,0 0-11-16,1-1-34 16,4-2 0-16,1 3 0 15,0 0 0-15,0 0 0 16,0 0 0-16,0 0 0 15,0-1 0-15,18-6 0 16,18-7 0-16,16-2 0 16,14 0 0-16,10 1 0 15,13 1 0-15,22 0 0 0,29 1 0 16,24-2 0-16,24-4 0 16,6-2 0-16,-6 1 0 15,-6 5 0-15,-7 8 0 16,-6 7 0-16,-12 0 0 15,-19 2 0-15,-22 9 0 16,-24 4 0-16,-20-3 0 16,-21-3 0-16,-23-4 0 15,-16-2 0-15,-9-3 0 16,-3 0 0-16,0 0 0 16,-3 0 0-16,-9 0 0 15,-3 0 0-15,5 3 0 16,1 20-256-16,1 18-946 0</inkml:trace>
  <inkml:trace contextRef="#ctx0" brushRef="#br2" timeOffset="94136">7303 17423 667 0,'0'0'251'0,"0"0"-221"0,0 0-3 16,0 0 83-1,0 0 19-15,77-81-40 0,-32 60-2 16,13-2 7-16,14 2-13 16,11-1 3-16,16-2-12 15,17 2-11-15,11 1-10 16,15 0-8-16,8 3-4 16,7 2-10-16,6 6-11 15,4 2 19-15,3 2 11 16,9 1-48-16,4-2 0 15,8-3 0-15,6-5 0 16,-1-5 0-16,-10-8 0 16,-8 1 0-16,-7-3 0 15,-12 0 0-15,-10 5 0 16,-18 5 0-16,-24 9 0 0,-20 9 0 16,-30 2 0-16,-26 0 0 15,-18 0 0-15,-11 2 0 16,-2 4 0-16,-16 5 0 15,-26 4 0-15,-24 5 0 16,-25 3 0-16,-12 4-25 16,-21 2 4-16,-11 5-15 15,-13 6-9-15,-9 3-43 16,-7 2 5-16,-3 4-1 16,-11-5 16-16,-5 4 26 0,-10 0 11 15,0-1 7 1,0 2 15-16,14-4-11 0,18-1 20 15,16-5 0-15,20-8 7 16,19-4-7-16,15-7 3 16,18-4 8-16,17-10 17 15,18 0 0-15,18-6-8 16,12 0-20-16,8 0 0 16,0 0-57-16,10 0-5 15,20 0-28-15,13 0-1 16,18-6-37-16,8 0-109 15</inkml:trace>
  <inkml:trace contextRef="#ctx0" brushRef="#br2" timeOffset="96023.46">24238 17509 536 0,'0'0'134'0,"0"0"-47"16,0 0-46-16,110-28 69 15,-65 20-26-15,7-2-23 16,6 5 1-16,3 1-15 16,6-1 36-16,4-1-29 15,-1 3 10-15,-2-1-13 16,-4-2-17-16,-1 0-14 15,-2 0-7-15,2 0-6 16,-3-2 0-16,-1 4-3 0,-3 0 0 16,-1-2-3-1,-2 2 3-15,1 1-2 0,4-4-2 16,6 1 5-16,7-1-5 16,3-1 12-16,5 2-5 15,-4 2-7-15,4 1 0 16,3 3 0-16,-1 0 1 15,2-1-1-15,1-3 2 16,-5-3-2-16,3-3 7 16,-1-4-7-16,-1 2 9 15,-1-2-1-15,-3 1-2 16,-1 4-3-16,-1-1-2 16,1-1 1-16,-2 3-2 15,-1 0-1-15,0 1 1 16,5 2-1-16,2 1 0 0,6 1 1 15,0 2 1-15,0 1 0 16,3 0 7-16,0 0 13 16,3 0 1-16,-1 0 2 15,-1 0 0-15,1 0-13 16,-4-3 1-16,-4-7-1 16,-15 2-11-16,-16 0 0 15,-18 1-15-15,-20 4-88 16,-13-1-104-16,0-6-161 15,-13-7-583-15</inkml:trace>
  <inkml:trace contextRef="#ctx0" brushRef="#br2" timeOffset="96916.05">26222 15973 710 0,'0'0'384'15,"0"0"-187"-15,0 0-25 16,0 0-6-16,0 0-44 16,-97 22-26-16,55-1-32 0,-5 5-1 15,-6 1-5 1,-2 8-43-16,0 3-15 16,0 7 0-16,2 10 0 15,1 8 0-15,2 5 0 0,6 4 0 16,4 8 0-1,4 11 0-15,5 9 0 0,5 8 0 16,5 5 0-16,4 0 0 16,6-1 0-16,7-2 0 15,2-6 0-15,2-5 0 16,0-1 0-16,5-6 0 16,11-3 0-16,7-4 0 15,3-6 0-15,6-5 0 16,4-3 0-16,5 2 0 15,-1-3 0-15,2-8 0 16,-4-7 0-16,-4-9 0 16,-9-11 0-16,-4-5 0 0,-6-8 0 15,-6-8 0 1,-3-7 0-16,-4-5 0 0,-1-2 0 16,-1 0 0-16,2 0 0 15,-2 0 0-15,0 0 0 16,0 0 0-16,0 0 0 15,0-2 0-15,3-19 0 16,1-18-61-16,-1-20-437 16</inkml:trace>
  <inkml:trace contextRef="#ctx0" brushRef="#br2" timeOffset="97463.52">25755 16433 865 0,'0'0'278'0,"0"0"-108"15,0 0-6-15,0 0-41 16,0 0-62-16,0 0-28 15,13-19-3-15,13 7 13 16,1 0-19-16,7-1-21 16,-3 3-3-16,-2 2-48 15,-2 4-83-15,-8 4-106 16,-7 0-155-16</inkml:trace>
  <inkml:trace contextRef="#ctx0" brushRef="#br2" timeOffset="97695.11">25644 16970 624 0,'0'0'348'0,"0"0"-172"16,0 0 16-16,71-75-63 15,-37 44-63-15,2 1-56 16,-5 5-10-16,-5 7 0 16,-9 8-63-16,-6 10-114 15,-8 0-161-15</inkml:trace>
  <inkml:trace contextRef="#ctx0" brushRef="#br2" timeOffset="97925.23">25455 17465 610 0,'0'0'347'16,"0"0"-140"-16,84-88-15 15,-35 46-62-15,0 0-63 16,-1 7-42-16,-12 6-25 0,-8 14-3 15,-9 9-71 1,-7 6-117-16,-9 6-173 16</inkml:trace>
  <inkml:trace contextRef="#ctx0" brushRef="#br2" timeOffset="98113.16">25601 17860 869 0,'0'0'268'0,"0"0"-147"16,0 0 60-16,0 0-34 15,120-71-105-15,-80 44-42 16,-4 9-25-16,-11 7-79 0,-7 8-189 16,-10 3-228-16</inkml:trace>
  <inkml:trace contextRef="#ctx0" brushRef="#br2" timeOffset="98288.63">25788 18279 776 0,'0'0'240'0,"0"0"-69"0,0 0 10 15,0 0-128-15,0 0-44 16,0 0-9-16,94-49-19 15,-75 36-130-15,-7 4-98 0,-3 7-283 16</inkml:trace>
  <inkml:trace contextRef="#ctx0" brushRef="#br2" timeOffset="98477.39">25842 18617 929 0,'0'0'296'16,"0"0"-125"-16,0 0 80 16,0 0-74-16,95-31-56 15,-47-1-60-15,1-5-61 16,0 7-5-16,0-7-96 16,-4-2-231-16,-4-1-505 15</inkml:trace>
  <inkml:trace contextRef="#ctx0" brushRef="#br2" timeOffset="99612.21">26989 17183 224 0,'0'0'195'0,"0"0"-167"0,0 0 88 15,0 0 65-15,0 0-47 16,0 0-54-16,-5-70 15 15,4 69 57-15,-1 1-38 16,2 0-24-16,-1-3-6 16,1 3 6-16,-2 0-2 15,2 0-15-15,0 0-9 16,0 0-15-16,0 0-10 16,0 6-35-16,0 21 2 15,0 10-5-15,0 13 20 16,3 2-7-16,0 0-11 15,-3-6-3-15,0-11 7 16,0-9-7-16,0-14 0 0,2-8 3 16,-2-4-1-1,1 0 2-15,1-5-3 0,-2-19 1 16,0-10-4 0,0-12 0-16,0-3-3 0,0 0-20 15,0 4 6-15,-6 8 11 16,3 16 5-16,1 11 3 15,1 10 1-15,1 0 2 16,0 9 2-16,0 13-4 16,0 13 9-16,0 8-3 0,1 4 44 15,2-2-15 1,0-6-32-16,-3-3-4 0,0-5-17 16,0-1-109-16,0-8-323 15</inkml:trace>
  <inkml:trace contextRef="#ctx0" brushRef="#br2" timeOffset="100187.58">26975 17872 1253 0,'0'0'261'15,"0"0"-194"-15,0 0 98 16,0 0-55-16,11 90-50 16,4-37 23-16,-5 2-50 15,-4-5-18-15,-1-11-15 16,-4-11 0-16,2-11 0 15,-3-11 0-15,0-6-30 16,0-8-72-16,0-18-112 0,0-13-253 16,0-8-541-1</inkml:trace>
  <inkml:trace contextRef="#ctx0" brushRef="#br2" timeOffset="100450.81">26953 17868 677 0,'0'0'666'0,"0"0"-534"16,0 0 17-16,0 0 24 15,0 0-93-15,0 0-54 16,15-19-9-16,-2 13 13 0,8 2-5 16,6 0-1-16,4-1-5 15,2 1-18-15,1 3 0 16,-1 1-1-16,-3 0-7 15,-6 0-23-15,-9 0-14 16,-6 4-16-16,-6 6-53 16,-3 1-96-16,0 1-105 15,-15 5-264-15</inkml:trace>
  <inkml:trace contextRef="#ctx0" brushRef="#br2" timeOffset="100666.95">26978 18074 579 0,'0'0'618'0,"0"0"-447"15,0 0-28-15,0 0 57 16,0 0-80-16,0 0-52 16,71 0 32-16,-37-12-52 15,-3-3-48-15,-1-1 0 16,-3 3 0-16,-5 5 0 15,-1 2-28-15,-4 6-171 16,-1 0-337-16</inkml:trace>
  <inkml:trace contextRef="#ctx0" brushRef="#br2" timeOffset="101443.61">28426 17081 639 0,'0'0'419'0,"0"0"-265"16,0 0 13-16,0 0 31 16,0 0-74-16,0 0-42 15,0 11-6-15,1 6 21 16,5 3-56-16,-1 3-13 15,0 2-6-15,-3 0-22 16,-2 4-9-16,0 2-62 16,0-3-226-16,0 0-358 15</inkml:trace>
  <inkml:trace contextRef="#ctx0" brushRef="#br2" timeOffset="101970.46">28682 17852 811 0,'0'0'196'0,"0"0"-164"16,0 0 95-16,27-78-36 0,-27 58-77 15,0 2-11 1,-9 2 11-16,-9 7 32 0,-6 3 42 16,-10 6 11-16,-6 0-40 15,-4 8-9-15,0 8 5 16,3 4 2-16,9 1 1 16,3 1-11-16,8 1-19 15,6 1-16-15,5-4-11 16,6 0-1-16,4-4-7 15,0 4-13-15,8 0-2 16,10 0 0-16,9-5 14 16,2 2 6-16,5 0 2 15,5 3 1-15,-1 4-1 16,3 5-2-16,-7 6-7 0,-6 2-6 16,-8 1 7-16,-11-5 4 15,-9-4 3-15,0-3-1 16,-21-9 2-16,-9-3 10 15,-7-6 13-15,-8 0 25 16,-3-8 3-16,-4 0-12 16,1 0-4-16,2 0-34 15,3-6-1-15,1-2-94 16,2-4-167-16,3-5-428 16</inkml:trace>
  <inkml:trace contextRef="#ctx0" brushRef="#br2" timeOffset="102729.18">27059 18156 144 0,'0'0'369'0,"0"0"-258"16,0 0-16-16,0 0 31 15,0 0-54-15,0 0-36 16,0-1 18-16,0 1 26 0,0 0 20 16,0 4-21-1,0 13 4-15,0 6-20 0,0 7 53 16,1 0-69-16,-1 0-22 15,0-5 3-15,0-5-3 16,0-6-10-16,0-6-6 16,0-3-6-16,0-4-3 15,0-1-21-15,0 0-57 16,3-4-74-16,0-12-99 16,2-2-210-16</inkml:trace>
  <inkml:trace contextRef="#ctx0" brushRef="#br2" timeOffset="104318.15">27062 16549 930 0,'0'0'551'0,"0"0"-291"0,0 0-54 15,0 0-106-15,0 0-100 16,0 0 0-16,-13 0 0 16,11 0 0-16,2 0 0 15,-1 0 0-15,1 0 0 16,0 0 0-16,0 2 0 15,0-1 0-15,4 2 0 16,6 0 0-16,2 0 0 16,1-1 0-16,0 2 0 15,-3-3 0-15,2 2 0 16,0-3 0-16,6 0 0 0,6 0 0 16,10 1 0-1,11 1 0-15,3 3 0 0,5 0 0 16,1-1 0-16,0 4 0 15,-6 0 0-15,-4-2 0 16,-10 0 0-16,-8 1 0 16,-11-4 0-16,-6-2 0 15,-3 1 0-15,-5-2 0 16,2 1 0-16,-1-1 0 16,-1 0 0-16,-1 0 0 15,0 0 0-15,0 0 0 16,0 0 0-16,0 0 0 0,0 0 0 15,-9-7 0-15,-6-4 0 16,-5-7 0-16,-6-4 0 16,-1-7-167-16,0 1-975 15</inkml:trace>
  <inkml:trace contextRef="#ctx0" brushRef="#br2" timeOffset="104888.16">27132 16187 528 0,'0'0'286'0,"0"0"-206"16,-97-23 28-16,64 23 35 15,-1 0-92-15,-5 17-42 16,-1 7 8-16,-2 5-4 16,-1 5 4-16,4 0 30 15,6 4 8-15,3 5 2 16,4 3-18-16,3 9-19 16,10 10 3-16,7 10 9 15,6 7 24-15,10 7 2 16,26-3-3-16,18 0 1 15,19-9 13-15,16-12-16 0,7-16-17 16,5-19 6-16,1-19-15 16,2-11-15-1,3-12-5-15,-2-29 18 0,-2-15-10 16,-9-11-12-16,-13-5-3 16,-13-2-3-16,-17-2 2 15,-14-3 1-15,-16-6 0 16,-18 2 5-16,-3 0 2 15,-28 5-7-15,-16 8 0 16,-14 9 0-16,-9 11 0 16,-10 9 0-16,-7 10 0 15,-3 7 0-15,-1 10 0 16,2 7 0-16,4 7 0 16,6 7 0-16,4 21 0 15,8 15 0-15,-2 18 0 0,1 18-162 16,-2 16-439-16</inkml:trace>
  <inkml:trace contextRef="#ctx0" brushRef="#br2" timeOffset="109358.01">17827 17308 888 0,'0'0'158'0,"0"0"-133"0,0 0 3 15,0 0 58-15,0 0-25 16,0 0-37-16,0 0-6 16,6-14 22-16,3 8-7 15,4 2-9-15,-1-1-3 16,6-4-12-16,2 2-6 15,3 2 0-15,4-5-3 16,3 4-5-16,1 1-8 16,7 3-12-16,2 2-6 15,-5 0 6-15,-3 0 5 16,-11 0-44-16,-6 0-60 0,-8 0 8 16,-2 0-134-1,-5 0-301-15</inkml:trace>
  <inkml:trace contextRef="#ctx0" brushRef="#br2" timeOffset="109650.09">17807 17429 319 0,'0'0'462'0,"0"0"-364"16,0 0-67-16,0 0 54 0,0 0 68 16,0 0-69-16,59-2-46 15,-28-1 56-15,5 2-56 16,8-4-14-16,0 1 7 16,-4 0-16-16,-4 0-10 15,-11 4-5-15,1 0-24 16,7 0-86-16,6 0-66 15,8 0-406-15</inkml:trace>
  <inkml:trace contextRef="#ctx0" brushRef="#br2" timeOffset="110316.85">21579 17404 718 0,'0'0'254'0,"0"0"-168"16,0 0 40-16,0 0 28 16,0 0-30-16,0 0-41 15,94-11-31-15,-45 2 46 16,8-1-74-16,1 1-16 15,-7 2-8-15,-12 1-22 0,-11 3-67 16,-11 2-81-16,-9 1-176 16,-8 0-460-16</inkml:trace>
  <inkml:trace contextRef="#ctx0" brushRef="#br2" timeOffset="110525.42">21733 17455 1040 0,'0'0'116'0,"0"0"-103"16,0 0 50-16,0 0 90 15,0 0-52-15,83 28 36 0,-37-22-63 16,1-3-19-16,-1-3-15 16,-9 0-40-16,-10 0-13 15,-8 0-74-15,-8-2-89 16,-7 2-96-16,-4 0-227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0:27:55.01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  <inkml:brushProperty name="color" value="#00B050"/>
    </inkml:brush>
    <inkml:brush xml:id="br6">
      <inkml:brushProperty name="width" value="0.05292" units="cm"/>
      <inkml:brushProperty name="height" value="0.05292" units="cm"/>
    </inkml:brush>
  </inkml:definitions>
  <inkml:trace contextRef="#ctx0" brushRef="#br0">983 8391 76 0,'0'0'908'0,"0"0"-726"15,0 0-34-15,0 0-10 16,0 0-47-16,0 0-47 16,3-16 13-16,-2 15-36 15,4-4-4-15,5-3 3 16,7-10-4-16,5-1 17 15,8-4-2-15,4 2 0 16,2 4-14-16,-2 4-15 16,-1 8-2-16,-3 3 0 15,0 2-3-15,-6 0 3 0,-4 6 0 16,-6 13 1-16,-2 7 1 16,-6 9 4-16,-6 12 5 15,0 3 1-15,-9 5 5 16,-6-2-17-16,-3-4 3 15,-3 2 5-15,3 0-5 16,-1-1 1-16,1-3-2 16,-1 0-2-16,-1-2-2 15,5-4 2-15,-1-2 0 16,-2 3 2-16,2-3-2 16,-1 1 4-16,-2-2-4 15,2-2 2-15,1 0-2 0,7-8 0 16,1-9 0-1,5-6 0-15,1-8 0 0,2-4 0 16,0-1-1-16,0 0 1 16,0 0-1-16,0 0-3 15,0 0-1-15,2 0 1 16,12 0 4-16,11 0 11 16,5 0-3-16,6 0 2 15,6 0 6-15,10 0-3 16,8 3 3-16,1 6 2 15,0 2-10-15,-3-2 1 16,-4-2 1-16,-8-3 14 0,-10-4-9 16,-11 0-15-1,-14 0 0-15,-4 0 0 0,-7 0 0 16,0 0 0-16,0 0 0 16,0-5 0-16,-7-5 0 15,-8-4 0-15,-9 0 0 16,7 1 0-16,0-1 0 15,-1-4-227-15,1-3-275 16</inkml:trace>
  <inkml:trace contextRef="#ctx0" brushRef="#br0" timeOffset="346.47">1078 8996 870 0,'0'0'342'15,"0"0"-163"-15,0 0 25 0,0 0-47 16,0 0-61-1,0 0-49-15,-13-12-22 0,13 10-14 16,12 0-11 0,22-4 0-16,14-4 10 0,7 0 19 15,0 0-13-15,-7 3-15 16,-6 1-1-16,-11 3-7 16,-7 3-36-16,0 0-132 15,-11 0-175-15,-2 18-421 16</inkml:trace>
  <inkml:trace contextRef="#ctx0" brushRef="#br0" timeOffset="844.45">1047 9693 594 0,'0'0'564'0,"0"0"-322"16,0 0-52-16,0 0-34 0,0 0-59 16,0 0-35-16,-3-19-16 15,3 5 0-15,21-4-6 16,13-7-30-16,17-10-10 16,17-3 0-16,9 0 0 15,0 6 0-15,-1 8 0 16,-4 10 0-16,-2 8 0 15,-3 6 0-15,3 0 0 16,-10 8 0-16,-8 3 0 16,-16-6 0-16,-8-1 0 15,-16 1 0-15,-4-4 0 16,-8 0 0-16,0-1-57 16,-6 0-37-16,-24 0-113 15,-10 2-109-15,-17 0-151 16</inkml:trace>
  <inkml:trace contextRef="#ctx0" brushRef="#br0" timeOffset="1118.53">1386 9637 769 0,'0'0'250'16,"0"0"-63"-16,0 0 0 15,0 0-23-15,0 0-43 0,0 0-16 16,-11 39-17-1,11-39-44-15,0 0-11 0,3 0-14 16,17 0-2-16,13 0 19 16,8-6-9-16,4-7-27 15,4-1 0 1,3-3 0-16,-4 2 0 16,1 3 0-16,-13 1 0 0,-6 4 0 15,-8 6 0-15,-13 1 0 16,-4 0-29-16,-1 0-227 15,-1 0-308-15</inkml:trace>
  <inkml:trace contextRef="#ctx0" brushRef="#br0" timeOffset="1472.6">1939 8964 1611 0,'0'0'344'0,"0"0"-252"0,0 0-92 16,0 0 0-16,0 0 0 15,0 0 0-15,-9-4 0 16,6 4 0-16,-1 0 0 16,4 0 0-16,-3 0 0 15,0 4 0-15,3-2-594 16</inkml:trace>
  <inkml:trace contextRef="#ctx0" brushRef="#br0" timeOffset="1698.52">1897 8701 1433 0,'0'0'315'0,"0"0"-147"0,0 0-37 16,0 0-131-16,0 0 0 15,0 0 0-15,-4-5 0 16,4 5 0-16,7 0-277 16,10 0-510-16</inkml:trace>
  <inkml:trace contextRef="#ctx0" brushRef="#br0" timeOffset="4798.88">8687 5404 147 0,'0'0'232'0,"0"0"-159"16,0 0 114-16,0 0-71 16,0 0-41-16,0 0-21 15,19 0-3-15,-17 0-4 0,-1 0-1 16,1 0-7-16,1 0-9 16,0 0-6-16,5-2 16 15,2 0-13-15,0 0-1 16,4 1 10-16,7 1 13 15,1 0-1-15,2 0-20 16,0 0-5-16,9 0 1 16,4 0 6-16,3-1 6 15,1 0-10-15,2-2-4 16,-3 1-10-16,5-2-8 16,1 2-3-16,-1-2 0 15,1 4 0-15,-4 0-1 16,-5 0-2-16,-1 0 2 15,-9 0 0-15,-2 0 0 16,-1 0-3-16,-6 0 3 0,-5 0-8 16,-2 0-2-1,-2 0 3-15,-2 0-2 0,1 0-1 16,-1 0 0-16,3 0-1 16,-2 0 0-16,1 0 0 15,-2 0 4-15,1 0 1 16,1 0 3-16,0 0 2 15,4 0 1-15,1-1 0 16,2 0 0-16,4-4 0 16,0 2 0-16,3-1 0 15,0-2 1-15,3 2-1 16,1 1 0-16,0-3 1 16,1 1-1-16,0 1 0 0,5-2 0 15,0 1-1-15,0-1 2 16,-2 2-1-16,2 0 0 15,0 1 0-15,0 2 0 16,1-2 2-16,0 1-2 16,2-1 0-16,1-1 1 15,-1 1-1-15,-1-1 0 16,-4 3 1-16,6-2 2 16,-4 3-3-16,3 0 1 15,-2 0 0-15,5 0 0 16,1 0-1-16,2 0 0 15,0 0 0-15,-2-2 0 16,3-1 4-16,-1 1-4 16,-2-1-1-16,0 1-1 0,1 1 3 15,-1 1-1-15,2-1 1 16,-3 1-1-16,-3 0 1 16,-2 0 0-16,-1 0 0 15,2 0-1-15,-2 0 1 16,0 0 1-16,1 1-2 15,-1 0 1-15,3-1 0 16,0 0 1-16,3 0 1 16,2 0 0-16,0 0 0 15,-1 0 2-15,2 0-1 0,-2 2-1 16,2 0-1 0,7-1 2-16,5-1 1 0,2 0 4 15,1 0-3-15,0 0-6 16,-3 0 0-16,-4 0 0 15,-3 0-1-15,-1 5 1 16,-3 1 0-16,5 2 2 16,-2 0 2-16,3-1 3 15,-2 0-1-15,-1 1-4 16,-4-1-1-16,2 3 0 16,-5-2 2-16,6-2 2 15,1 0 0-15,-1-2 0 16,4-3 0-16,-1 1 1 15,1-2 4-15,2 1-6 16,-6-1-3-16,2 0 1 16,-2 2 1-16,-6 1-3 15,-1 1 1-15,-6 0-1 0,-11 2-1 16,-3-2-2-16,-8 0 1 16,-4-1 2-16,1 0-1 15,-2-2 0-15,0 1 1 16,1-2-2-16,1 1 3 15,3 0-1-15,1-1 1 16,4 0-1-16,-2 0 0 16,6 0-2-16,1 0 1 15,7 0 0-15,3 0 1 16,4 0 0-16,9 0 1 0,2 0-1 16,4 0 0-16,4 0 0 15,-1-2 1-15,-2-3-3 16,0 1 4-16,-4 0-3 15,-1 3 1-15,-1-2 0 16,-2 3 2-16,-1 0-1 16,-1 0-1-16,-6 0 0 15,-3 0 0-15,-7 6 0 16,-6 0 0-16,-2 1 0 16,-6-4 1-16,-4 1 0 15,-3 0 0-15,-2-3 0 16,-1-1 5-16,0 0 16 15,0 0 11-15,0 0-6 0,0 0-8 16,0 0-19-16,0 0-1 16,-3-1-109-16,-9-4-272 15,-4-1-683-15</inkml:trace>
  <inkml:trace contextRef="#ctx0" brushRef="#br0" timeOffset="32940.75">2795 9272 493 0,'0'0'172'15,"0"0"-41"-15,0 0-9 16,0 0-61-16,0 0-23 16,0 0-13-16,0 0 3 15,0 0 13-15,0 0-6 0,0 0 3 16,0 0-3 0,0 0-2-16,0 0 7 0,0 0-10 15,0 0-5-15,0 0-7 16,0 0-2-16,0 0-3 15,0 0 0-15,0 0-2 16,0 0-2-16,0 0 1 16,0 0-1-16,0 0-5 15,0 0-1-15,0 0-2 16,0 0 0-16,0 0-1 16,0 0 0-16,0 0 0 15,0 0-2-15,0 0 2 16,0 0 0-16,0 0 0 15,0-3 0-15,0-1 11 16,0 2-8-16,0-4-2 16,0 4 1-16,0 1-1 15,0-3 0-15,0 1 0 0,0 0-1 16,2-1 0-16,1 1 0 16,0 0 1-16,-3-1-1 15,3-2 0-15,-3-2-1 16,3-1 0-16,-3 1-2 15,3 2 3-15,-3 1-1 16,0 0 1-16,3-2-1 16,-1 0 2-16,0 0 0 15,1-1-1-15,-1 1 0 16,-1-1 0-16,2 0 1 0,-1-1-1 16,-2 0-1-1,3-3-1-15,-2 3 0 0,2-1 2 16,0 0-1-16,-1 4 0 15,-2 0 0-15,0 2 1 16,0-1 0-16,0 3 0 16,0-1-1-16,0 0-1 15,0 1 1-15,0-2 1 16,0 0 0-16,0-1 1 16,3 1-2-16,-3-2 1 15,3 1 0-15,1-1 0 16,-4 0-1-16,0-1 1 15,3 1-3-15,0 0 1 16,-3-2 2-16,3 0 0 16,-1 1 0-16,-1-1-1 0,2 1 1 15,-1 4-1-15,-1-1-4 16,-1-2-5-16,2 0 5 16,-1-1-2-16,1 0 5 15,-1 0 2-15,1 3-1 16,2-2 0-16,-3 3 0 15,-1 0-5-15,0-1 4 16,0 1 2-16,0-2 2 16,0 0-2-16,0 0 0 15,0-3 0-15,0 3 0 16,0-1 0-16,0 2-1 0,0-1 1 16,0 2 0-16,0 0 1 15,0 2-1-15,0-2 1 16,0 0-1-16,0-1 0 15,0 1 0-15,0-3 0 16,0 1-1-16,2-1 1 16,-1 0 0-16,1-1-1 15,1 3 2-15,-3-1-1 16,0 2 0-16,3-1 1 16,-3 3-1-16,0-2 0 15,0 1 0-15,0 0 0 16,0 0-1-16,3-2 1 15,-3 2 0-15,3-4-2 16,0 0 0-16,0 0 1 0,0 0 0 16,0 2 0-1,0 0 1-15,-2-2-1 0,2 0-3 16,0 0 2-16,-1 1 0 16,1-1 1-16,-2 4 1 15,2-3-2-15,-3 2 1 16,2 0 1-16,-2 0-2 15,3-1 1-15,0-2-1 16,4 0 2-16,-4 0 0 16,3 0-1-16,-3 1 1 15,0-1 0-15,0 2-1 16,0 0 3-16,3 1-3 16,-2 0 1-16,-1-1-2 0,-1 1 2 15,1-2 2-15,3 1-2 16,-3 0 0-16,3-1 0 15,0 1 0-15,-2 0 0 16,-1 0 0-16,0 3 0 16,0-2 0-16,-1 1 0 15,-1 0 0-15,2 0 0 16,-1-1 0-16,1 2-1 16,0 0-2-16,1-1 1 15,-1 1 1-15,0 1 1 16,2-2-1-16,-2 2 1 15,-2-1 0-15,1 1 0 0,-2 0 0 16,0 0 2-16,1 0-2 16,-1 0 0-16,0 0 0 15,0 0 1-15,0 0 0 16,0 0-1-16,0 0 1 16,0 0 0-16,0 0 0 15,0 0-1-15,0 0 0 16,0 0 1-16,0 0 2 15,0 0-1-15,0 0 3 16,0-1-1-16,0 1 2 16,2-1-3-16,-2 1 5 15,0 0 4-15,0 0-4 16,0 0 4-16,0 0-3 16,0 0-1-16,0 0-3 0,0 0-1 15,0 0 1-15,0 0 1 16,0 0-3-16,0 0 0 15,0 0 0-15,0 0 1 16,0 0 0-16,0 0 4 16,0 0-3-16,0 0-2 15,0 0-2-15,0 0 0 16,0 0 1-16,0 0-1 16,0 0 1-16,0 0 0 15,0 0-2-15,0 0 2 16,0 0-2-16,0 0 0 15,0 0 2-15,0 0 0 16,0 0 1-16,0 0 4 0,0 0 1 16,0 0 0-16,0 0-2 15,0 0 1-15,0 0-2 16,0 0-4-16,0 0 0 16,0 0-1-16,0 0 0 15,0 0 0-15,0 0 1 16,0 0-1-16,0 0 0 15,0 0 1-15,0 0-1 16,0 0 0-16,0 0 1 16,0 0-1-16,0 0 0 0,0 0 0 15,0 0 0 1,0 0 0-16,0 0 2 16,0 0 0-16,0 0 3 15,0 0-2-15,0 0 1 0,0 0 2 16,0 0-2-16,0 0 1 15,0 0 3-15,0 0-3 16,0 0 0-16,0 0 1 16,0 0 0-16,0 0-2 15,0 0 2-15,0 0 1 16,0 0 2-16,0 0-4 16,0 0 5-16,0 0-3 15,0 0 1-15,0 0-6 16,0 0 3-16,0 0-4 15,0 0 1-15,0 0-2 16,0 0 2-16,0 0 0 0,0 0-2 16,0 0 3-16,0 0 0 15,0 0-2-15,0 0-1 16,0 0 0-16,0 0 0 16,0 0 3-16,0 0-1 15,0 0-2-15,0 0 3 16,0 0 2-16,0 0 2 15,0 0 5-15,0 0-2 16,0 0-4-16,0 0 1 16,0 0-1-16,0 0-3 15,0 0-2-15,0 0-1 0,0 0 4 16,0 0-2-16,0 0 1 16,0 0 0-16,0 0 0 15,0 0-1-15,0 0 2 16,0 0-3-16,0 0 0 15,0 0 1-15,0 0-1 16,0 0 0-16,0 0-1 16,0 0-1-16,0 0 1 15,0 0 1-15,0 0 0 16,0 0-1-16,0 0 1 16,0 0-1-16,0 0 0 15,0 0 2-15,0 0-1 16,0 0 2-16,0 0-1 15,0 0-2-15,0 0 3 16,0 0-1-16,0 0-1 0,0 0 1 16,0 0-2-16,0 0 0 15,0 0-2-15,-5 3-70 16,-14 10-192-16,-7 4-955 16</inkml:trace>
  <inkml:trace contextRef="#ctx0" brushRef="#br0" timeOffset="61430.32">3037 8581 5 0,'0'0'437'16,"0"0"-298"-16,0 0 22 15,0 0-7-15,0 0-75 16,0 0-2-16,0 0 24 16,-7 7-8-16,4-6-9 15,3 1-18-15,0-2-6 16,0 0-22-16,0 0 2 16,0 0-2-16,0 0-6 15,0 0 1-15,0 0-11 16,0 0-8-16,0 0-6 15,0 0-8-15,6 0 5 16,-2 0 0-16,2 0 5 0,-6 0-2 16,3 0 1-1,-3 0 0-15,0 0 0 0,0 0 2 16,0 3-3-16,2 7-6 16,1 2 0-16,0 1 0 15,-2-2 1-15,-1-1-2 16,2 2-1-16,-1-5 0 15,-1 3 1-15,3 0 1 16,-3 2-2-16,4 6 1 16,-1-1 0-16,0 7 1 15,2 4-2-15,-2 1 2 16,3 1 2-16,2 1-4 0,0 1 0 16,1 1 0-1,-1-2 0-15,2-4 0 0,-1-2 1 16,-1-2-1-16,-1-4 0 15,2-1 2-15,-3-4-1 16,0-4 1-16,-3-4-2 16,0-4-1-16,2-2 0 15,-2 0 0-15,2 0-6 16,1 0 3-16,5-8 4 16,2-14 1-16,4-4 3 15,-3-7-3-15,0-3 4 16,-3-6-3-16,-1-2 1 15,-1-5-3-15,-3 0 2 16,0 0 5-16,-2 2-6 16,2 6 7-16,-6 9-7 0,0 8 6 15,3 8 7-15,-3 7-1 16,0 1 7-16,0 6 3 16,0 0 0-16,0 2-9 15,0 0 5-15,0 0-6 16,0 0-6-16,0 0 2 15,0 0 4-15,0 2-8 16,0 4-4-16,-3 0 1 16,0 8 0-16,3 5-1 15,-3 5 0-15,-1 7 3 16,1 1-4-16,3 5 0 16,-3 1 1-16,3 5 0 0,-2 0 0 15,2 2-1 1,0 5 0-16,0 2 0 0,0 2 0 15,0 5-1-15,0 4 1 16,0 3-2-16,0 11 1 16,8 9 0-16,5 9 1 15,2 3-1-15,0 5 1 16,-3-4 1-16,1-5-1 16,-7-3 0-16,-1-12 2 15,-2-8 0-15,-3-9-1 16,0-6 1-16,0-9 1 15,0-5-2-15,-5-8 6 16,-2-9-2-16,-2-4-4 0,0-9 5 16,3-4-4-16,-3-1 4 15,-3-3-2-15,2-2-3 16,-5-2 0-16,3 0-1 16,-3 0-7-16,-3 0-1 15,0-11 5-15,-3-11-6 16,0-8 8-16,2-7 0 15,-1-10-1-15,1-6 2 16,4 2-1-16,-1 2 1 16,2 5-3-16,4 7 2 15,1-1-4-15,6 5 1 16,3-2 2-16,0 1 2 0,0-3-3 16,3 0 3-16,13-7 0 15,4-6 0-15,13-4-1 16,7-3-5-16,5-4 5 15,4-1 0-15,-1 3 0 16,-1 1-1-16,-6 7 1 16,-4 7-25-16,-7 6-59 15,1 7-218-15,-7 6-292 16</inkml:trace>
  <inkml:trace contextRef="#ctx0" brushRef="#br0" timeOffset="61826.75">3822 8753 602 0,'0'0'798'15,"0"0"-645"-15,0 0 16 0,0 0-21 16,0 0-80-16,0 0-43 16,-22-15-10-16,22 15-8 15,7 0-7-15,11-2 0 16,12 2 5-16,6 0 3 15,2 0 10-15,-2 0-7 16,-3 0-4-16,0 0-7 16,-8 2-1-16,-2 2-17 15,-10 0-21-15,-4 0-24 16,-6 0-113-16,-3 4-72 16,0-2-148-16,-6 0-436 15</inkml:trace>
  <inkml:trace contextRef="#ctx0" brushRef="#br0" timeOffset="62096.52">3894 8970 624 0,'0'0'612'16,"0"0"-485"-16,0 0 40 15,0 0-18-15,0 0-100 16,0 0-16-16,1 0 18 15,11 0 11-15,3 0-18 16,4 0 0-16,2-2 13 16,7-3-29-16,0 1-28 15,0 1 0-15,3 0 0 16,-4 1 0-16,-2 1 0 0,-1-2-28 16,1-1-119-16,5-4-270 15,8-3-806-15</inkml:trace>
  <inkml:trace contextRef="#ctx0" brushRef="#br0" timeOffset="62644.56">4347 8084 963 0,'0'0'428'16,"0"0"-369"-16,0 0 48 16,0 0-84-16,0 0-23 15,51 86 0-15,-23-38 34 16,5 3-4-16,1-3 12 15,4-3-18-15,2-8-10 16,0-8-7-16,-1-10 12 16,0-12 94-16,-3-7-106 15,1-20-7-15,-3-20-7 16,-3-9-8-16,-8 0 3 16,-10 6-11-16,-11 11 23 15,-2 10 5-15,0 5 8 0,-8 11 29 16,-3 6 18-16,-3 0 7 15,1 23-45-15,1 17-22 16,1 21 2-16,1 15 2 16,7 11 0-16,3 6-3 15,0 2 4-15,0 11-5 16,0 5 2-16,3-3 5 16,4-2-7-16,1-14 0 15,-1-17 0-15,-1-24 0 16,-1-21 0-16,-3-19 0 15,-2-11-4-15,0-20-56 16,0-23-60-16,-11-17-202 0,-3-9-211 16</inkml:trace>
  <inkml:trace contextRef="#ctx0" brushRef="#br0" timeOffset="62843.71">4544 8884 1446 0,'0'0'238'16,"0"0"-131"-16,0 0 19 16,0 0-97-16,0 0-4 0,109 0 17 15,-63-4-15 1,-1-2-20-16,-6-2-7 16,2-2-37-16,-2-2-65 0,-3-1-138 15,-3 1-593-15</inkml:trace>
  <inkml:trace contextRef="#ctx0" brushRef="#br0" timeOffset="63987.54">5457 8699 1219 0,'0'0'159'0,"0"0"49"0,21 113 2 16,-21-76-69-16,0-11-84 16,0-11-35-16,0-15-6 15,0-6-7-15,0-29-3 16,-6-17-6-16,-4-10 0 16,2 1-4-16,1 7-16 15,-5 12 19-15,0 11 1 16,-3 10 5-16,-6 9 1 15,-1 6 8-15,2 6-14 16,-2 0 0-16,1 28 0 16,-1 17 0-16,-1 20 0 15,5 17 0-15,5 9 0 0,8 0 0 16,5-8 0 0,0-11 0-16,11-15 0 0,7-16 0 15,3-13 0-15,-2-18 0 16,6-10 0-16,1 0 0 15,9-20 0-15,1-10 0 16,-3-2 0-16,-3-5 0 16,-5-7 0-16,-2-6 0 15,-1-3 0-15,-1-4 0 16,-3 3 0-16,-2 4 0 16,-2 8 0-16,-1 9 0 15,-7 13 0-15,-1 10 0 16,-4 10 0-16,2 0 0 15,5 3 0-15,5 18 0 16,11 14 0-16,0 11 0 0,0 6 0 16,-2 6 0-1,-4 2 0-15,-3-4 0 0,-6-10 0 16,1-12 0-16,-2-15 0 16,-4-14 0-16,-2-5 0 15,-2 0 0-15,0-5 0 16,0-18 0-16,0-10 0 15,0-7 0-15,0-7 0 16,3-4 0-16,1 4 0 16,-1 7 0-16,3 6 0 15,-3 14 0-15,-2 10 0 16,1 9 0-16,-2 1 0 16,3 5 0-16,3 22 0 15,9 16 0-15,0 11 0 0,1 7 0 16,2-1 0-16,0-10 0 15,-1-9 0-15,-3-14 0 16,-3-14 0-16,-2-12 0 16,1-1 0-16,1-16 0 15,5-18 0-15,-1-18 0 16,1-9 0-16,-4-8 0 16,-4-3 0-16,2 4 0 15,-1 12 0-15,-4 23 0 16,-2 19 0-16,-2 14 0 15,2 23 0-15,2 26 0 0,6 24 0 16,5 16 0 0,6-1 0-16,11 0 0 0,6-13 0 15,7-19 0-15,2-19 0 16,4-18 0-16,0-19 0 16,0-17 0-16,3-27 0 15,-1-14 0-15,-5-10 0 16,-7-8 0-16,-5-5 0 15,-7 1 0-15,-6 7 0 16,-7 12 0-16,-4 12 0 16,-7 15 0-16,-3 11 0 15,-3 6 0-15,0 8 0 16,0 5 0-16,0 2 0 16,0 2 0-16,0 0 0 0,0 0 0 15,0 0 0-15,0 0 0 16,0 2-23-16,-2 4-603 15</inkml:trace>
  <inkml:trace contextRef="#ctx0" brushRef="#br0" timeOffset="69037.82">29879 5300 899 0,'0'0'128'0,"0"0"-70"16,0 0 111-16,110-2-49 16,-52 2-32-16,17 0-1 15,16 2-30-15,11 4 18 16,6-2-15-16,3 3-19 16,-4-1-12-16,-8 2-3 15,-13-3-12-15,-19 1-9 16,-13-1-4-16,-20-1 1 15,-12-2-2-15,-12 1-1 16,-7 0-31-16,-3-3-46 16,0 0-63-16,-13 0-139 0,-19 0-385 15</inkml:trace>
  <inkml:trace contextRef="#ctx0" brushRef="#br0" timeOffset="70414.5">1008 6473 1024 0,'0'0'173'0,"0"0"-105"0,0 0 84 16,0 0-7-16,0 0-52 15,0 0-37-15,66 0 22 16,-29 0-5-16,8-5-9 16,4 0-26-16,9-1-13 15,5 2-3-15,13 4-7 16,5 0 6-16,10 0-21 15,4 0 0-15,-1 8 0 16,-9 3 0-16,-13-1 0 16,-17 1 0-16,-9 1 0 15,-10-4 0-15,-9-4 0 16,-9-2 0-16,-5-2 0 0,-1 0 0 16,-4-3 0-16,0-10 0 15,-3-4 0-15,-2 3 0 16,-3 2 0-16,0 5 0 15,0 6 0-15,0 1 0 16,0 0 0-16,-8 5 0 16,-3 13-287-16,2 8-373 15</inkml:trace>
  <inkml:trace contextRef="#ctx0" brushRef="#br0" timeOffset="71643.43">4026 10426 447 0,'0'0'537'0,"0"0"-327"0,0 0-26 16,0 0-16-16,0 0-63 15,0 0-39-15,0 0-2 16,6-2-11-16,5 0-22 16,13 1 14-16,7 1 6 15,8 0 12-15,7 0-40 16,-1 0-23-16,1-2 0 16,-9 0 0-16,-4 0 0 15,-9 0 0-15,-9 2 0 16,-3 0 0-16,-8-1 0 15,-1 1-66-15,-3 0-95 16,0 0-139-16,-6 0-323 0</inkml:trace>
  <inkml:trace contextRef="#ctx0" brushRef="#br0" timeOffset="71980.61">4049 10584 446 0,'0'0'507'0,"0"0"-364"16,0 0-6-16,0 0-15 16,0 0-63-16,0 0-33 15,-3-2 9-15,18 2 25 16,3 0 24-16,10 0-8 15,5 0 78-15,10 0-88 16,2 0 10-16,1 0-20 16,-1 0-56-16,-1-4 0 15,-3 0 0-15,-5 2 0 16,-2 1 0-16,-6 1 0 16,-2 0 0-16,-4 0 0 15,3 0 0-15,5 0-138 16,-1 0-266-16,2-9-542 0</inkml:trace>
  <inkml:trace contextRef="#ctx0" brushRef="#br0" timeOffset="72679.13">5348 9832 981 0,'0'0'223'0,"0"0"-112"0,0 0 90 15,0 0-55-15,0 0-55 16,0 0 8-16,-73-44-17 15,55 38-12-15,2 3-27 16,-6 0-43-16,-1 3 0 16,-2 0 0-16,-2 4 0 15,-3 13 0-15,3 7 0 16,-1 4 0-16,1 2 0 16,4 3 0-16,1 4 0 15,3 1 0-15,8-1 0 16,2 2 0-16,6 4 0 15,2 4 0-15,-2 1 0 16,3 8 0-16,0 4 0 0,0 1 0 16,6 4 0-16,6-1 0 15,4-6 0-15,5-5 0 16,3-8 0-16,4-5 0 16,4-11 0-16,-1-8 0 15,5-9 0-15,-3-8 0 16,-2-4 0-16,-1-4 0 15,0-18 0-15,-2-9 0 16,3-7 0-16,-4-4 0 16,-5 0 0-16,-11 1 0 15,-5 5 0-15,-6 3 0 16,-3 6 0-16,-12 6 0 0,-7 2 0 16,-4 9 0-1,-2 4 0-15,0 6 0 0,-4 0 0 16,-2 12 0-16,6 14 0 15,-1 8 0-15,8 5 0 16,5 8 0-16,10 4 0 16,6 2 0-16,0 1-32 15,18-5-228-15,7-10-139 16,5-6-378-16</inkml:trace>
  <inkml:trace contextRef="#ctx0" brushRef="#br0" timeOffset="73871.7">5987 10324 947 0,'0'0'234'16,"27"105"-5"-16,-14-69-5 0,-4-17-98 15,-3-9-64-15,-1-10-46 16,-1-1-5-16,0-32 11 16,1-14 29-16,-4-13-36 15,-1-3-10-15,0 5 0 16,-7 9-3-16,-8 17 1 15,-2 13 2-15,1 11 41 16,-6 8-2-16,-1 0-44 16,-4 18 0-16,-4 11 0 15,4 13 0-15,5 7 0 16,7 10 0-16,8 6 0 16,7 2 0-16,0 5 0 15,22 0 0-15,6-6 0 16,5-8 0-16,6-11 0 15,1-16 0-15,-4-12 0 0,0-13 0 16,-3-6 0-16,-5-20 0 16,5-17-17-16,-5-17 4 15,-1-10 0-15,-5-3 0 16,-2 0 13-16,-4 2 0 16,-1 3 0-16,0 5 1 15,-6 2 3-15,2 11 8 16,-4 13-3-16,-4 12 10 15,-3 11-8-15,0 6-11 16,3 2 0-16,4 11 0 16,7 21 0-16,8 15 0 15,2 12 0-15,0 2 0 16,-3 2 0-16,1-5 0 0,-3-5 0 16,-2-8 0-16,-4-14 0 15,-5-12 0-15,-4-13 0 16,-2-6 0-16,-2 0 0 15,0-26 0-15,1-12 0 16,2-12 0-16,-1 0 0 16,1 0 0-16,1 4 0 15,-1 5 0-15,-3 6 0 16,0 14 0-16,0 12 0 16,0 8 0-16,0 1 0 15,9 15 0-15,2 20 0 16,5 13 0-16,4 10 0 0,0-1 0 15,1-4 0-15,-1-8 0 16,-4-15 0 0,-4-12 0-16,-3-10 0 0,-5-8 0 15,1-4 0 1,4-27 0-16,1-16 0 0,2-16 0 16,-3-9 0-16,0 2 0 15,-3 7 0-15,-3 12 0 16,0 20 0-16,-3 17 0 15,0 14 0-15,0 5 0 16,3 33 0-16,0 19 0 16,10 13 0-16,4 5 0 15,8-2 0-15,5-6 0 0,6-12 0 16,3-10 0-16,4-20 0 16,3-20 0-16,6-5 0 15,2-39 0-15,-3-13 0 16,1-11 0-16,-10-6 0 15,-5 1 0-15,-7 1 0 16,-9 4 0-16,-3 7 0 16,-8 12 0-16,-4 11 0 15,-4 11 0-15,-1 10 0 16,-1 8 0-16,0 4 0 16,0 0 0-16,0 0 0 15,0 0 0-15,-7 10 0 16,-10 10 0-16,-2 3-254 15,-5 1-486-15</inkml:trace>
  <inkml:trace contextRef="#ctx0" brushRef="#br0" timeOffset="82474.6">3054 10693 742 0,'0'0'207'0,"0"0"-132"15,0 0 77 1,0 0-15-16,0 0-64 15,0 0-50-15,0 0-8 16,28 64 17-16,-25-64-2 0,-3 0 5 16,0 0 22-16,0 0 11 15,0-10-5-15,-3-11-31 16,-9-2-13-16,-4-6-8 16,-1-6-7-16,-4-1-4 15,-4-1 3-15,1 6 3 16,0 3-1-16,-1 5-1 15,-2 7 6-15,3 3 0 16,-1 3 2-16,-2 4 3 16,4 4 14-16,-2 2-8 15,3 0 2-15,0 2-19 0,2 9 3 16,2 2 3 0,3 3-3-16,0 2-2 0,6 4-5 15,0 2-1 1,2 1 0-16,4 1-2 0,3 5 2 15,0 5-2-15,0 7 3 16,7 6-1-16,11 2-1 16,6 7 2-16,3-1 1 15,7-2-1-15,2-3 2 16,0-8-2-16,0-11-1 16,-5-11-2-16,-4-10-4 15,-5-12-12-15,-4 0-13 16,0-22 10-16,1-19 6 15,-2-14 11-15,-1-10 1 0,-7 0 3 16,-4 2 1 0,1 15-2-16,-6 13 2 0,0 13 7 15,0 13 6-15,0 9 14 16,0 0-3-16,0 0-7 16,7 6-17-16,1 13 3 15,2 6 7-15,5 7-10 16,3 6-4-16,1-1 4 15,2 3 6-15,0-5-5 16,0-5 4-16,4-7-3 16,-4-13 6-16,2-10-5 15,-1 0 1-15,6-28 18 16,2-19 6-16,3-11-1 0,1-15-20 16,-2-2 5-16,-7-2-12 15,-1 4 0-15,-9 9 0 16,-6 14 0-16,-2 12 0 15,-7 10 0-15,0 8 0 16,0 8 0-16,0 5 0 16,0 4 0-16,0 2 0 15,0 1 0-15,0 0 0 16,0 0 0-16,0 0 0 16,0 0 0-16,0 7 0 15,0 7 0-15,0 8 0 16,0 6-595-16</inkml:trace>
  <inkml:trace contextRef="#ctx0" brushRef="#br0" timeOffset="92546.78">2772 12397 417 0,'0'0'400'16,"0"0"-336"-16,0 0 37 16,0 0 30-16,0 0-71 15,0 0-19-15,0 0 12 16,0 0 5-16,0-14-11 16,0 14-5-16,0 0-1 15,1-4-9-15,1 2-2 16,-1-3 7-16,-1 1-14 15,2 0-8-15,-1-2-8 0,1 1 1 16,1-1 5-16,1-2-4 16,-1-1-5-16,1-1-4 15,1-5 1-15,4-1-1 16,-1-4 2-16,2-5 1 16,-3-5-3-16,4-6-2 15,-1-7-1-15,-2 1 3 16,-4-4 3-16,-2 5-3 15,-1-3-3-15,1 1 3 16,-2 0 4-16,0 1-4 16,0 2 0-16,0 6 2 15,0 5 0-15,-2 6 3 16,-1 4 1-16,-1 2 12 16,-1 3 2-16,-1 3 16 0,-1 3-2 15,7 3-7 1,-3 4-2-16,3 1-6 0,-2 0-2 15,1 0-7-15,1 0-8 16,-2 0 1-16,2 0-2 16,0 0-1-16,0 14 0 15,0 11 0-15,8 15 6 16,11 12 7-16,2 2-3 16,2-1 5-16,0-6-13 15,1-9 7-15,-2-10-3 16,-2-6-2-16,-2-12-4 15,-6-4 2-15,-2-6-2 0,1-6-5 16,-1-23-5-16,3-17 10 16,1-5 0-16,-5-2-4 15,0 11 4-15,-8 14 2 16,-1 14-1-16,0 9 4 16,0 5 19-16,0 0 10 15,0 5-14-15,0 17-10 16,0 12-9-16,0 11 9 15,-1 4-5-15,-4 1 6 16,0-5-4-16,0-2-3 16,2-1-4-16,3-3 0 15,0-3 0-15,0-7 0 16,0 0 0-16,0-4 0 0,12 3 0 16,1 0 0-16,1-5 0 15,4-4 0-15,-1-6 0 16,0-7 0-16,8-6-9 15,-1 0-2-15,6-19-5 16,0-18 15-16,1-15 1 16,2-11 3-16,-5-6-1 15,-1-2 1-15,-6 6 3 16,-3 4-3-16,-6 10 1 16,-3 10 12-16,-3 9-16 15,-6 10 0-15,0 9 0 16,0 5 0-16,0 5 0 15,0 3 0-15,0 0 0 16,0 0 0-16,0 0 0 16,0 0 0-16,1 5 0 0,10 7 0 15,5 7-109-15,5 3-349 16</inkml:trace>
  <inkml:trace contextRef="#ctx0" brushRef="#br0" timeOffset="93075.37">3931 11781 422 0,'0'0'698'0,"0"0"-507"16,0 0 16-16,0 0-47 16,0 0-41-16,0 0-11 15,-29 9-18-15,29-8-38 16,0-1-52-16,-1 0 0 15,1 0 0-15,0 0 0 16,0 1 0-16,0 2 0 0,3 2 0 16,9 2 0-16,6 0 0 15,3 0 0-15,10 0 0 16,6-1 0-16,5 3 0 16,6 1 0-16,-2 1 0 15,2-5 0-15,-5 0 0 16,-7-2 0-16,-3-4 0 15,-5 0 0-15,-7 0 0 16,-6 0 0-16,-3-8 0 16,-5 5 0-16,-4 0 0 15,-1 1 0-15,-2 2 0 16,0 0 0-16,-8 0-3 0,-11 16-374 16,-6 12-796-16</inkml:trace>
  <inkml:trace contextRef="#ctx0" brushRef="#br0" timeOffset="93380.82">3979 12175 1213 0,'0'0'379'0,"0"0"-190"15,0 0-43-15,0 0-74 0,0 0-24 16,0 0-48-16,62-10 0 16,-20 10 0-16,4 0 0 15,5 0 0-15,-6 0 0 16,-2 4 0-16,-7-1 0 16,-8-3 0-16,0 0 0 15,-5 0 0-15,2-13 0 16,2-9 0-16,3-7 0 15,6 2-48-15,1-1-707 16</inkml:trace>
  <inkml:trace contextRef="#ctx0" brushRef="#br0" timeOffset="94008.63">4957 11453 1163 0,'0'0'227'16,"0"0"-35"-16,0 0 34 16,0 0-106-16,0 0-55 15,0 0-15-15,0-6-46 16,0 6-4-16,0 8 0 15,0 6 0-15,0 6 0 16,0 9 0-16,0 4 0 0,0 9 0 16,0 4 0-16,-1 8 0 15,-4 3 0 1,-2 5 0-16,-2 0 0 0,0-1 0 16,3-6 0-16,0-8 0 15,3-9 0-15,2-9 0 16,1-9 0-16,0-9 0 15,0-5 0-15,0-2 0 16,0-2 0-16,0 2 0 16,0 0 0-16,0-1 0 15,0 0 0-15,0 1 0 16,0-3 0-16,0 1 0 16,0-1 0-16,0-1 0 15,0 0 0-15,0 0 0 0,0 0 0 16,0 0 0-16,1 0 0 15,17 2 0-15,9 0 0 16,7 2 0-16,7-3 0 16,3-1 0-16,-5 0 0 15,-2 0 0-15,-11 0 0 16,-9 0 0-16,-9 0 0 16,-5 0 0-16,-3 0 0 15,0 0 0-15,0 0 0 16,0-1 0-16,0-10-24 15,0-8-182-15,0-6-157 16,-6-4-222-16</inkml:trace>
  <inkml:trace contextRef="#ctx0" brushRef="#br0" timeOffset="94272.59">5163 11911 928 0,'0'0'453'0,"0"0"-281"16,0 0 57-16,0 0-88 15,0 0-82-15,0 0-29 16,-3 14-11-16,3 17-3 16,0 17-16-16,0 13 0 15,0 8 0-15,-7-1 0 0,4-4 0 16,0-4 0-16,3-7 0 16,0-10 0-16,0-11 0 15,0-14 0 1,0-10 0-16,0-7 0 0,0-1 0 15,0 0 0-15,6-9-95 16,10-19-255-16,1-13-284 16</inkml:trace>
  <inkml:trace contextRef="#ctx0" brushRef="#br0" timeOffset="95608.67">5771 11976 1149 0,'0'0'228'0,"0"0"20"16,0 0-104-16,28 77-55 16,-28-68-63-16,3-6-14 15,-3-3-5-15,0 0 10 16,0 0 15-16,0-13-17 15,0-2-10-15,0-4-3 16,0-2 1-16,0 0-2 16,0 1 3-16,-6 1-1 15,0 5 0-15,0 5-1 16,-3 2 20-16,0 1 9 0,0 2-27 16,3 0-4-16,-3 2 0 15,3 2 0-15,2 0 0 16,-1 0 0-16,1 0 0 15,-4 12 0-15,-2 10 0 16,2 3 0-16,-2 7 0 16,1 0 0-16,0 3 0 15,6 5 0-15,3 1 0 16,0 1 0-16,0 0 0 16,0-3 0-16,9-7 0 15,3-7 0-15,-3-7 0 16,-2-6 0-16,1-5 0 15,4-4 0-15,-2-3 0 0,6 0 0 16,1-13 0-16,5-10 0 16,-1-8 0-1,3-8 0-15,-3-3 0 16,0-5 0-16,-6 0 0 0,1 3 0 16,-5 4 0-16,-2 7 0 15,-1 6 0-15,-3 2 0 16,1 7 0-16,-3 4 0 15,3 5 0-15,-3 7 0 16,1 0 0-16,-1 2 0 16,3 0 0-16,6 7 0 15,5 11 0-15,-1 4 0 0,2 6 0 16,3 1 0 0,-5 4 0-16,2 2 0 0,-6 2 0 15,0-3 0-15,-2-3 0 16,-2-8 0-16,-2-6 0 15,-1-9 0-15,-4-4 0 16,2-3 0-16,-2-1 0 16,-1 0 0-16,0 0 0 15,0 0 0-15,0 0 0 16,0 0 0-16,0-1 0 16,0-10 0-16,2-8 0 15,1-7 0-15,3-7 0 16,0-2 0-16,0 0 0 15,1 0 0-15,-1 5 0 16,0 4 0-16,-1 7 0 0,-2 8 0 16,-2 6 0-16,1 5 0 15,1 0 0-15,7 0 0 16,2 16 0-16,9 13 0 16,-3 12 0-16,3 9 0 15,-4 7 0-15,-3 5 0 16,4-1 0-16,0-6 0 15,4-11 0-15,-3-13 0 16,-2-17 0-16,-1-14 0 16,-2-6 0-16,2-31 0 15,2-18 0-15,0-12 0 16,-3-8 0-16,-2 2 0 16,-1 3 0-16,-4 11 0 15,-1 14 0-15,-4 13 0 0,0 18 0 16,-1 10 0-16,-1 4 0 15,4 13 0-15,1 24 0 16,4 19 0-16,-1 9 0 16,3 4 0-16,4-2 0 15,4-8 0-15,11-10 0 16,9-12 0-16,11-14 0 16,12-17 0-16,4-6 0 15,3-23 0-15,2-16 0 16,-7-11 0-16,-8-11 0 15,-11-3 0-15,-12-4 0 0,-11 4 0 16,-8 9 0 0,-6 9 0-16,-6 10 0 0,-3 12 0 15,0 10 0-15,0 8 0 16,0 2 0-16,0 3 0 16,0 1 0-16,0 0 0 15,0 0 0-15,0 3 0 16,0 11 0-16,-6 0-524 15</inkml:trace>
  <inkml:trace contextRef="#ctx0" brushRef="#br0" timeOffset="101564.35">2955 13854 597 0,'0'0'259'0,"0"0"-131"15,0 0 93-15,0 0-24 16,0 0-89-16,0 0-31 15,0 0-8-15,-1 4-25 16,2-8-12-16,11-11 5 16,3-8 20-16,9-8-30 15,-3-6-21-15,4-5-4 16,2-6-2-16,1-8 0 16,-1-7-1-16,0-7-12 15,-6-2-17-15,-3-2 6 16,-3 4 12-16,0 6 1 15,-2 9-23-15,0 10 18 0,-5 6 7 16,-2 9 9-16,-6 7 4 16,0 9 1-16,0 2-1 15,0 7 13-15,0 3 2 16,-6 0-6-16,0 2-7 16,0 0 1-16,-3 0 4 15,0 0-9-15,0 0-1 16,-1 0 3-16,1 3-1 15,-2 4-3-15,1 0 8 16,1 0-2-16,-2 1 0 16,1 4 0-16,1 1 0 15,0 7-2-15,-4 3-4 16,5 10 0-16,-1 4-3 16,2 6 3-16,1 4 0 0,5 1 3 15,1 3-3-15,0 0 2 16,0 7 0-16,10 8 6 15,5 9 5-15,1 6-3 16,1 6 5-16,-4 2-8 16,-4 4-5-16,-3-5-1 15,0-6 2-15,-2-4 1 16,-1-8 9-16,-3-7 1 16,0-7-2-16,0-6 1 15,0-15-2-15,0-5-5 16,0-10-3-16,0-10-3 0,-1-7 0 15,-3-3 2 1,1 0 4-16,-5-4 21 0,2-18 3 16,-3-11-30-16,0-12 0 15,6-8 0-15,0-2 0 16,0-3 0-16,3-2-11 16,-3-2 2-16,0-3-3 15,0 6 7-15,-3 6-1 16,-1 7 4-16,2 13 2 15,1 3 0-15,1 5 1 16,-2 1-1-16,-1 2 0 16,-1 2 2-16,-5 2-1 15,4 2 3-15,-3 3-2 16,3 5 3-16,2 3 4 0,0 2 3 16,-1 2-3-16,7 1-9 15,-3 0 0-15,3 0 0 16,0 1 0-16,-3 12 0 15,1 3 0-15,1 7 0 16,1 2 0-16,0 7 0 16,0 1 0-16,0 5 0 15,3-1 0-15,3 5 0 16,7 0 0-16,-2-2 0 16,0-5 0-16,0-9 0 15,4-8 0-15,-2-7 0 16,1-7 0-16,4-4 0 15,1 0 0-15,7-20 0 16,2-11 0-16,5-8 0 16,0-2 0-16,-5 0 0 0,2 5 0 15,-5 3 0-15,2 4-78 16,-5 4-169-16,-1 2-423 16</inkml:trace>
  <inkml:trace contextRef="#ctx0" brushRef="#br0" timeOffset="102010.48">3804 13439 819 0,'0'0'392'0,"0"0"-171"16,0 0 45-16,0 0-87 16,0 0-61-16,0 0-66 15,-30-10-52-15,30 10 0 16,0 0 0-16,0 0 0 0,0 0 0 15,0 0 0 1,15 0 0-16,9 4 0 0,9 4 0 16,1 1 0-16,-1-3 0 15,3 0 0-15,-6-2 0 16,-5-2 0-16,-3-2 0 16,-5 0 0-16,-4 0 0 15,-5 0 0-15,-4 0 0 16,-1-2 0-16,-1-2 0 15,-2 2-137-15,0 2-279 16,-17 2-699-16</inkml:trace>
  <inkml:trace contextRef="#ctx0" brushRef="#br0" timeOffset="102264.64">3811 13757 1256 0,'0'0'318'16,"0"0"-138"-16,0 0-28 16,0 0-98-16,0 0 18 15,0 0-57-15,81-24-15 16,-48 17 0-16,1-3 0 16,-4 3 0-16,-9 1 0 0,0 0 0 15,-9 3 0 1,-2 3 0-16,-7 0 0 15,-3 5-142-15,0 15-344 0,0 7-613 16</inkml:trace>
  <inkml:trace contextRef="#ctx0" brushRef="#br0" timeOffset="103395.21">3145 14575 352 0,'0'0'177'15,"0"0"28"-15,0 0-61 16,0 0-44-16,0 0 24 16,0 0-34-16,-5 2-10 15,5-2 17-15,0 0-21 0,0 0-19 16,0 0-14-16,0 0-29 16,0 4-13-16,2 4 2 15,10 0 2-15,4 4 3 16,3 1 3-16,1-1 17 15,1 1-9-15,1-2-2 16,-7 1-1-16,4-3 1 16,-7-1 2-16,-1-4-7 15,-1 2-2-15,-4-6-6 16,-1 0-2-16,-4 0 1 16,1 0-2-16,-2 0 0 15,0 0 3-15,0 0-3 16,0 0 13-16,1-8 28 15,-1-6 7-15,3-3-22 16,-3-4-12-16,0 2-8 0,0 0-4 16,0 1-1-16,0-1 0 15,0 4 1-15,0-2 2 16,0 2-5-16,0-1-1 16,-3 2 1-16,-1 1 0 15,1 0 2-15,-2 1 2 16,-1-2 2-16,-1-3 0 15,1 3 1-15,-2-2-6 16,1-1 4-16,-2 3-5 16,0-1 4-16,6 2 0 15,-3 2-2-15,3 5-2 16,1 0 3-16,1 2-1 16,-1 1 3-16,1-1 0 0,-3-2 0 15,1-1-4 1,-2-1 1-16,1-3 2 0,-1-1 0 15,-1 2 7-15,3-4-8 16,-4 4 1-16,4 2 4 16,0 0 6-16,-2 3 12 15,1 0-26-15,1-2 0 16,-2-1 0-16,-2 0 0 16,4 4 0-16,-3 0 0 15,6 1 0-15,-3 3 0 16,3 0 0-16,0 0 0 15,0 0-22-15,0 5-124 0,0 9-114 16,3 3-306-16</inkml:trace>
  <inkml:trace contextRef="#ctx0" brushRef="#br0" timeOffset="103850.83">3206 14689 80 0,'0'0'621'0,"0"0"-370"0,0 0-46 16,0 0-21-16,0 0-54 16,-33-73 6-16,30 46-14 15,3-3-45-15,0 3-35 16,0 3-16-16,0 1-26 16,6 2-8-16,12-2-89 15,3 2-194-15,3-2-564 16</inkml:trace>
  <inkml:trace contextRef="#ctx0" brushRef="#br0" timeOffset="105407.82">4522 13608 449 0,'0'0'736'0,"0"0"-573"16,0 0 24-16,0 0 2 15,0 0-71-15,0 0-64 16,-12 0-13-16,12 0-8 16,0 0-16-16,15 0-17 15,16 0 4-15,18 0 15 16,10-3 6-16,7-4-13 16,0 0-12-16,-3 2 0 15,-5 1 0-15,-4 0 0 16,-2-1 0-16,2 1 0 0,-8-3 0 15,-1 3 0-15,-11 2 0 16,-4 2 0-16,-8 0 0 16,-5 0 0-16,-8 2 0 15,-4 2 0-15,-2-4 0 16,-3 0 0-16,0 0 0 16,0 0 0-16,0 0 0 15,0 0 0-15,0 0 0 16,-8 0 0-16,-4 0 0 15,-6 0 0-15,1 0 0 16,-5 0 0-16,-11-3-290 16,-7-17-475-16</inkml:trace>
  <inkml:trace contextRef="#ctx0" brushRef="#br0" timeOffset="107006.36">4674 13232 897 0,'0'0'106'0,"0"0"63"15,0 0 41-15,0 0-89 16,0 0-52-16,0 0-4 15,0-45-4-15,0 13-28 16,1-7-11-16,10-11-12 16,2-10-1-16,-2-9-7 0,-2-4 0 15,-5 6-2 1,-4 13-2-16,0 19 2 16,0 17 1-16,0 11 5 0,0 7 16 15,-3 0 39-15,-3 1-15 16,0 17-45-16,0 8-1 15,3 4-5-15,3-2 2 16,0-6-2-16,0-9-1 16,12-5-3-16,-1-6-16 15,2-2-6-15,2 0 17 16,7-16 8-16,-1-2 3 16,-4-1-3-16,-3 7-18 15,-6 8 1-15,1 4 11 16,3 0-12-16,0 13-45 15,0 14 48-15,3 8 18 0,-3 5 3 16,-2 3 3-16,-1 2 1 16,-3-1-3-16,-3-5 3 15,2-2 3-15,-5-8 3 16,0-3 8-16,0-2-2 16,0-5-3-16,0-5-5 15,0-2-5-15,0-5-3 16,4-2-2-16,2-3-1 15,3-2-2-15,3 0-8 16,4-1 13-16,2-16 3 16,3-7-2-16,0-7 4 15,-6-4 9-15,4-8 18 0,-7-3 19 16,-3-5 5 0,-6 3-10-16,-3 10-3 0,0 13-18 15,0 14-8-15,0 11-17 16,0 0-3-16,0 22-88 15,0 13-152-15,-3 14-297 16</inkml:trace>
  <inkml:trace contextRef="#ctx0" brushRef="#br0" timeOffset="107705.72">4744 14112 641 0,'0'0'362'0,"0"0"-194"15,0 0 23-15,0 0-56 16,0 0-67-16,11-83-27 16,3 57-4-16,3 3-2 15,1 3-11-15,1 6-6 16,-1 7-18-16,3 7 0 15,1 0-9-15,-1 25 8 16,0 12 1-16,-2 11 0 16,-8 5 4-16,-8 3 3 15,-3-2-5-15,0-1 4 16,-9-2-6-16,-9-2 1 16,1-6 12-16,-2-5-8 15,0-7-3-15,1-6-1 16,0-5-1-16,4-3 0 0,-2-4 0 15,4-4 0-15,-1-2 0 16,2-4 3-16,1-3 3 16,0 0 0-16,2-7-5 15,5-9 6-15,3-4-7 16,0 4 2-16,0 0-4 16,0 5 4-16,12 5-4 15,6 4-1-15,4 2-2 16,8 6 3-16,4 16 2 15,7 5 3-15,-1 5 1 16,8 0 12-16,-1-2-1 16,-5-8 44-16,-6-9 9 15,-12-10-43-15,-9-3-22 0,0-10-3 16,-3-14-19-16,1-5-17 16,-4-6-110-16,0 2-278 15</inkml:trace>
  <inkml:trace contextRef="#ctx0" brushRef="#br0" timeOffset="108301">5589 13659 325 0,'0'0'545'15,"0"0"-373"-15,0 0 51 16,0 0-16-16,0 0-46 16,0 0-42-16,-2-18-25 15,15 14-21-15,4 0-6 16,4 1-20-16,4 3-33 16,6 0-14-16,4 0 0 0,2 0 0 15,-1 0 0 1,-3 3 0-16,-6 1 0 0,-7-1 0 15,-6-2 0 1,-1-1 0-16,-5 0 0 16,-1 0 0-16,0 0-47 0,-4 0-89 15,2 0-122-15,-5 0-223 16</inkml:trace>
  <inkml:trace contextRef="#ctx0" brushRef="#br0" timeOffset="108821.48">5581 13460 299 0,'0'0'921'0,"0"0"-701"15,0 0 16-15,0 0 2 0,0 0-105 16,0 0-133-16,-9-2 0 15,9 0 0-15,0 1 0 16,0 1 0-16,0-2 0 16,3 2 0-16,16 0 0 15,4 0 0-15,5 0 0 16,7 0 0-16,3 0 0 16,4 0 0-16,4 0 0 15,-7 0 0-15,-5 2 0 16,-5-1 0-16,-10 2 0 15,-4 0 0-15,-9 0 0 16,0-2 0-16,-4-1 0 16,-2 2 0-16,0-2 0 15,0 0 0-15,1 1 0 16,-1 0 0-16,0 1 0 0,0 4-127 16,-6-4-752-1</inkml:trace>
  <inkml:trace contextRef="#ctx0" brushRef="#br0" timeOffset="110422.57">6494 13297 154 0,'0'0'730'0,"0"0"-669"16,0 0 6-16,0 0 94 0,0 0-69 15,-19 89-14-15,16-78 11 16,1-6-11-16,1-4-15 15,-1-1-8-15,2 0-6 16,-1 0-1-16,-1-12 10 16,-1-15-31-16,0-10-27 15,3-13-5-15,0-5 3 16,2-1 0-16,8 9-6 16,-1 14 2-16,1 13-2 15,-5 13 5-15,1 7-5 16,5 6-10-16,5 22-2 15,3 18 20-15,2 14 1 0,-5 12 4 16,-8 9-1-16,-5 6-1 16,-3 2 0-1,0 3-2-15,-14-2 1 0,-8-9-2 16,-2-6 3-16,2-13 0 16,1-9 5-16,2-12-2 15,-2-13-5-15,6-9 1 16,-4-14 3-16,-3-5 3 15,-3 0-5-15,-2-20-3 16,2-10-11-16,4-4 6 16,11-1-8-16,7 6-15 15,3 9 11-15,7 10 15 16,17 5-2-16,7 5-3 0,7 0 7 16,8 8 4-16,3 15 5 15,6 7 16-15,2-1 3 16,-5-1 15-16,-10-8-26 15,-8-8-6-15,-7-7-7 16,-8-5-4-16,0-5-28 16,3-21-74-16,2-6-219 15,1-1-567-15</inkml:trace>
  <inkml:trace contextRef="#ctx0" brushRef="#br0" timeOffset="111627.53">7155 13562 1297 0,'0'0'156'16,"0"0"-28"-16,0 0-28 15,0 0-76-15,0 0 38 16,0 0 0-16,33 60-21 15,-29-55-22-15,-4-5-12 16,0 0-2-16,0 0 4 0,0-9-3 16,0-13-1-1,0-8 6-15,0-9-9 0,0-4-2 16,0 4-9-16,-9 3 9 16,-1 11 3-1,-1 10 2-15,-2 6 1 0,4 7 28 16,-3 2 7-16,2 0-14 15,1 0-21-15,1 14-6 16,1 12 0-16,1 9 0 16,3 10 0-16,1 11 0 15,2 10 0-15,0 3 0 16,8 2 0-16,10-3 0 16,1-10 0-16,7-9 0 15,0-12 0-15,0-14 0 0,-3-11 0 16,-3-12 0-16,2-6 0 15,2-25-9-15,0-11 1 16,0-7-3-16,-2-1-3 16,-2-4-9-16,-4 2 15 15,-1-1 4-15,-3-1 4 16,0 5 2-16,-3 6-1 16,-3 8 2-16,-2 11 2 15,-2 12 2-15,-2 8 11 16,3 4 1-16,0 0-18 15,9 12 5-15,0 15-2 16,2 7 3-16,0 8-3 16,4 5-4-16,-2 3 0 15,2-4 0-15,-1-5 0 16,-4-10 0-16,-4-13 0 0,-4-12 0 16,-2-6 0-16,-2 0 0 15,1-5 0-15,0-18 0 16,1-8 0-16,0-9 0 15,-1-3 0-15,-1-2 0 16,2 0 0-16,0 6 0 16,0 10 0-16,2 14-3 15,-5 7 2-15,3 8 1 16,4 0-11-16,2 17 0 16,2 15 11-16,0 11 5 0,0 9 1 15,1 5-1 1,6-4 1-16,1-8-2 15,1-9-4-15,-3-15 0 16,-6-10 0-16,-3-10 0 0,-1-1 0 16,-3-9 0-16,4-19 0 15,-1-11 0-15,-2-11 0 16,2-12 0-16,-7-1 0 16,3 5 0-16,-3 15 0 15,0 16 0-15,0 17 0 16,0 10 0-16,0 0 0 15,0 20 0-15,0 17 0 16,6 12 0-16,11 8 0 0,8 3 0 16,6-3 0-1,5-8 0-15,3-11 0 0,1-14 0 16,2-14 0-16,4-10 0 16,6-6 0-16,2-22 0 15,1-10 0-15,-1-10 0 16,-6-10 0-16,-8-4 0 15,-9 1 0-15,-11 8 0 16,-4 6 0-16,-10 9 0 16,-4 9 0-16,-2 4 0 15,0 5 0-15,0 5 0 16,0 5 0-16,0 3 0 16,-2 3 0-16,2 2 0 15,0 2 0-15,0 0 0 0,0 0 0 16,0 0 0-16,0 1 0 15,-4 12 0-15,-7 7-579 16</inkml:trace>
  <inkml:trace contextRef="#ctx0" brushRef="#br0" timeOffset="121350.33">3306 15804 568 0,'0'0'165'0,"0"0"-35"16,0 0-36 0,0 0-55-16,0 0-13 0,0 0 52 15,0 0 9-15,3 4-5 16,-3-4-2-16,0-2-16 15,0-4-27-15,0-3-9 16,0-1-4-16,0-3-11 16,0-1-9-16,0-5 2 15,0-1-6-15,0 1 4 16,0-1 13-16,0 0 13 16,-3 0-6-16,-2 2 16 15,-1-3-7-15,0 0-16 16,2 1 0-16,-3 4-5 15,2 3-4-15,-1 4 5 0,-3 2 7 16,1 0-1 0,-2 1-2-16,-2 1-3 0,-1-1-7 15,-2 4 4-15,-1 1 7 16,-1 1-15-16,2 0-1 16,-3 0 7-16,2 0-6 15,-2 0-2-15,-3 7-1 16,0 4 0-16,0 0 2 15,2 0-2-15,3 1 0 16,-1 1-1-16,6 0 1 16,-2 4-3-16,4 1-1 15,0 6-2-15,2 5 2 16,4 5 0-16,3 6 2 0,0 4-4 16,0 2 4-16,6 3 1 15,12-2 1-15,4-5-1 16,3-4 1-16,1-5-1 15,4-7 1-15,-5-6-2 16,0-5-1-16,-4-8-1 16,-1-6-4-16,2-1 3 15,-1-1 4-15,0-17 1 16,3-9 7-16,-2-9-2 16,3-5-3-16,-5-4 3 15,-1-2-5-15,-4-1 0 16,-3 2 0-16,-3 4 1 0,-1 10 1 15,-7 9 2 1,-1 5 2-16,0 10 15 0,0 4 15 16,0 3-5-16,0 1 16 15,0 0-6-15,0 0-10 16,0 0-31-16,0 0 0 16,0 0 0-16,0 0 0 15,0 1 0-15,0 8 0 16,-1 3 0-16,1 1 0 15,0 2 0-15,0 1 0 16,0 4 0-16,5 4 0 16,3 4 0-16,1 4 0 15,0 2 0-15,6 1 0 16,0 1 0-16,1-7 0 16,2-1 0-16,0-5 0 0,1-7 0 15,-1-2 0-15,0-6 0 16,-3-4 0-16,1-4 0 15,1 0 0-15,4 0 0 16,1-21 0-16,5-5 0 16,-3-10 0-16,4-2 0 15,-7 0 0-15,-3 3 0 16,-8 7 0-16,-4 4 0 16,-6 8 0-16,0 0 0 15,0 4-78-15,0 1-161 16,-1-3-487-16</inkml:trace>
  <inkml:trace contextRef="#ctx0" brushRef="#br0" timeOffset="121895.3">3577 14929 804 0,'0'0'249'0,"0"0"15"0,0 0-49 16,0 0-50-1,0 0-39-15,0 0-11 0,-28-33-18 16,28 33-85-16,0 0-12 16,0 0 0-16,0 8 0 15,0 11 0-15,21 12 0 16,-2 6 0-16,4 6 0 16,-4 0 0-16,-4-6 0 15,0-6 0-15,-3-5 0 16,-2-8 0-16,-1-5 0 15,-1-5 0-15,6-2 0 16,3-2-80-16,10 0-380 16</inkml:trace>
  <inkml:trace contextRef="#ctx0" brushRef="#br0" timeOffset="122367.78">4198 15429 877 0,'0'0'293'0,"0"0"-19"15,0 0-31-15,0 0-82 16,0 0-56-16,0 0-27 16,-28-7-62-16,28 7-16 15,0 0 0-15,0 0 0 16,0 0 0-16,1 0 0 15,14 2 0-15,10 4 0 16,5 1 0-16,3-3 0 16,4 1 0-16,-1-3 0 15,-3-2 0-15,0 0 0 16,-6 0 0-16,-5 0 0 0,-4 0 0 16,-3 0 0-16,-8 0 0 15,-2 0 0-15,-2 0-91 16,-3 0-145-16,0 0-230 15,0 0-666-15</inkml:trace>
  <inkml:trace contextRef="#ctx0" brushRef="#br0" timeOffset="122700.48">4264 15618 995 0,'0'0'284'0,"0"0"-15"15,0 0-12 1,0 0-116-16,0 0-45 0,0 0-91 16,-15 0-5-16,15 0 0 15,0 0 0-15,9 3 0 16,10 1 0-16,6 1 0 16,-2 0 0-16,2-3 0 15,-1 0 0-15,-2-2 0 16,-2 0 0-16,1 0 0 15,1 0 0-15,-1 0 0 16,3 0 0-16,1-2 0 16,-4 2 0-16,-1-1 0 15,-1-2 0-15,-3-1 0 16,2-4 0-16,3-2 0 16,-1-2-176-16,0 0-487 15</inkml:trace>
  <inkml:trace contextRef="#ctx0" brushRef="#br0" timeOffset="123347.4">4747 15045 1045 0,'0'0'196'0,"0"0"-17"15,0 0-3-15,0 0-110 16,0 0-35-16,0 0-6 16,15-59-9-16,1 49 0 15,5 2 0-15,3 1-5 16,2 2-5-16,-1 5-3 15,6 0 1-15,-4 0 6 16,3 6 0-16,-3 8 7 16,-5 3 14-16,-2 1-5 15,-6 4-11-15,-5 3 15 16,-4 1 6-16,-5 6-4 0,0 1-8 16,-2 4 2-16,-10 1-26 15,-4 3 0-15,-1 2 0 16,1-3 0-16,1-1 0 15,5-2 0-15,-1-3 0 16,5-2 0-16,2-3 0 16,4-2 0-16,0-3 0 15,0-3 0-15,6-3 0 16,9-2 0-16,3-6 0 16,2-8 0-16,3-2 0 15,4-1 0-15,4-16 0 16,1-5-3-16,-3-1-8 15,-5-2 0-15,-5-1 9 16,-8-4 2-16,-5-1 3 0,-6 1 0 16,0-1 10-16,0 5-5 15,-6 5-8-15,-3 8 0 16,0 5 0-16,3 8 0 16,3 0 0-16,2 10-22 15,1 18-302-15,0 17-394 16</inkml:trace>
  <inkml:trace contextRef="#ctx0" brushRef="#br0" timeOffset="123952.29">5132 16121 905 0,'0'0'117'16,"0"0"0"-16,0 0 81 16,0 0-88-16,0 0-42 15,0 0 4-15,0 1-3 16,0-18-8-16,4-2-15 15,-1 1-31-15,0 5-9 16,-3 6-4-16,0 5 4 16,0 2 7-16,0 0 34 15,-6 6-1-15,-4 15-34 16,1 1-9-16,6-2-3 0,0-8 0 16,3-5 0-16,0-7-3 15,0 0-1-15,0-5 4 16,15-18 7-16,0-8 39 15,-3-2 17-15,-2 6-38 16,-7 7-25-16,-3 11 0 16,0 6 0-16,0 3 0 15,-6 4 0-15,-7 21 0 16,-2 15 0-16,-3 10-278 16,3 15-993-16</inkml:trace>
  <inkml:trace contextRef="#ctx0" brushRef="#br0" timeOffset="125538.85">6621 15745 270 0,'0'0'505'0,"36"117"-307"16,-19-70-5-16,-3-15-36 15,1-15-72-15,-6-10-51 16,-3-7-24-16,0-3-10 16,-3-25 4-16,4-16 61 15,-7-9-36-15,0-4-27 16,-7 2 4-16,-16 6-3 16,-5 8 1-16,4 11-3 15,2 12 13-15,8 11 20 16,7 7 11-16,3 0 19 0,2 10-58 15,2 15-6-15,0 15-11 16,6 9-3-16,10 9 8 16,8 4 6-1,3-2 6-15,6-4 11 0,1-9 4 16,-1-11-1-16,0-11-7 16,-3-11-7-16,-5-7-6 15,0-7 0-15,-2 0-2 16,2-20 2-16,2-7 0 15,0-10-3-15,0-8-1 16,-2-9-17-16,-1-8-12 16,-3-3-3-16,-2-1 9 15,-1 2-2-15,-3 5 8 0,3 12 13 16,-2 9 8 0,-5 14 4-16,-1 11 14 0,-4 9 22 15,0 4-8-15,5 4-15 16,5 16 17-16,5 14-20 15,-2 10 0 1,4 8 30-16,-4 4-5 0,-4-5 2 16,-3-5-3-16,0-11-16 15,-2-13-10-15,-2-10-9 16,-4-9-3-16,-1-3-13 16,2 0-9-16,1-18-13 15,1-13 31-15,5-12 4 0,0-9-6 16,-1-2-5-1,0 3-2-15,-2 10 5 0,-1 15 6 16,-5 12 1-16,0 12 1 16,1 2-3-16,1 17-27 15,2 19 30-15,2 13 4 16,3 7-4-16,0 1 4 16,-1-7 23-16,0-16 9 15,-2-14-2-15,-3-14-33 16,-1-6-1-16,2-2-18 15,1-22 18-15,1-12-1 16,-2-13 1-16,2-10-6 16,-3-1-9-16,-3 4-16 15,0 13 22-15,0 20 6 16,-3 14 3-16,0 9-2 0,0 20-13 16,0 20-5-16,0 15 17 15,10 11 3-15,5 6 3 16,9-1 38-16,3-10 5 15,1-15 5-15,-2-18-24 16,2-21-24-16,2-7-1 16,6-35 3-16,7-16 17 15,5-16 2-15,-2-7-5 16,-1-7-19-16,-5 4 0 16,-7 9 0-16,-8 15 0 15,-11 17 0-15,-8 12 0 16,-3 13 0-16,-3 5 0 0,0 5 0 15,0 1 0-15,0 0 0 16,-3 0 0-16,-6 1-61 16,-6 13-344-16,0 2-538 15</inkml:trace>
  <inkml:trace contextRef="#ctx0" brushRef="#br0" timeOffset="128114.42">2566 17149 78 0,'0'0'873'16,"0"0"-685"-16,0 0 10 15,0 0 7-15,0 0-80 16,0 0-45-16,-9-16-15 15,9 16-23-15,-2 0-20 16,2 12-8-16,0 11-12 16,0 13 5-16,0 11 9 15,0 6-9-15,0-5-7 16,0-2-3-16,0-8-42 16,0-9-6-16,0-7-17 15,-1-4-41-15,-1-7-81 0,-2-9-113 16,-2-2-141-1</inkml:trace>
  <inkml:trace contextRef="#ctx0" brushRef="#br0" timeOffset="128387.37">2369 17300 857 0,'0'0'308'0,"0"0"-103"16,0 0 20-16,0 0-91 0,0 0-58 16,0 0-28-16,28 0-20 15,14 0 22-15,16 0 19 16,6 4-32-16,-4 2-27 16,-3-1-10-16,-12 0 0 15,-10-2 0-15,-11-3 0 16,-6 0 0-16,-6 0-45 15,1 0-70-15,2-6-165 16,0-5-300-16</inkml:trace>
  <inkml:trace contextRef="#ctx0" brushRef="#br0" timeOffset="129265.48">3215 17655 145 0,'0'0'1097'0,"0"0"-893"15,0 0-21-15,0 0-30 16,-24-107-91-16,20 58-29 16,4-12-7-16,0-10-8 15,0-8-1-15,0 6-10 16,10 4 2-16,3 11-8 15,5 10 1-15,-3 10 9 16,-2 15 12-16,-2 11-3 0,0 7-13 16,2 5-7-1,2 0 1-15,7 17 2 16,2 10 5-16,4 13 5 0,-4 12-9 16,0 12-4-16,-6 11 0 15,-3 2 0-15,-2-2 0 16,-2-12 0-16,-2-16 0 15,-2-20 0-15,1-15 0 16,-5-11 0-16,-2-1 0 16,2-9 0-16,2-17 0 15,-1-15 0-15,5-12 0 16,-3-6 0-16,-3-2-17 16,3 6-8-16,-6 10 20 15,0 11 5-15,0 13 1 16,0 9 3-16,0 7 8 15,0 5 18-15,0 0-30 0,0 0 0 16,0 1 0 0,0 11 0-16,10 3 0 0,5 4 0 15,3-3 0-15,0 1 0 16,0-7 0-16,2-3 0 16,-1-3 0-16,3-2 0 15,5-2 0-15,3 0 0 16,4-17 0-16,5-10-9 15,6-11-2-15,-2-9-1 16,0-8 0-16,-7-3-6 0,-9-3 9 16,-8 5 2-1,-11 6 7-15,-8 6 0 0,0 7 3 16,0 10 0 0,-12 6 7-16,-6 11 3 0,1 5 14 15,-2 5-5-15,0 0-22 16,5 13 0-1,2 15 0-15,2 9 0 0,4 12 0 16,3 11 0-16,3 9 0 16,0 6 0-16,3 0 0 15,13-6 0-15,2-8 0 16,3-11 0-16,1-10 0 16,-2-9 0-16,1-8 0 15,-6-10 0-15,3-9-34 16,-2-4-33-16,5-2-34 15,7-24-52-15,7-3-81 0,8-5-212 16,5 2-484-16</inkml:trace>
  <inkml:trace contextRef="#ctx0" brushRef="#br0" timeOffset="131053.32">4468 17172 749 0,'0'0'428'15,"0"0"-181"-15,0 0 3 16,0 0-97-16,0 0-89 15,0 0-7-15,-27-79-10 16,12 63-9-16,-6 1-24 16,-1 1-14-16,-2 3 0 0,0 4 0 15,-1 6 0-15,4 1 0 16,3 0 0-16,2 0 0 16,2 17 0-16,4 9 0 15,4 8 0-15,1 12 0 16,5 0 0-16,0 5 0 15,0-2 0-15,0-7 0 16,8-9 0-16,8-10 0 16,-4-9 0-16,1-6 0 15,1-6 0-15,4-2 0 16,0 0 0-16,4-8 0 16,2-11-8-16,1-7 2 15,-4-6 2-15,0-2 4 16,-4 1 1-16,-4 7-1 15,-4 8 4-15,-6 8-3 0,-3 5 8 16,0 5-6-16,0 0-3 16,0 5 0-16,2 12 0 15,1 11 0-15,5 11 0 16,6 8 0-16,2 4 0 16,4-5 0-16,-1-9 0 15,-1-12 0-15,-3-15 0 16,1-10 0-16,2 0 0 15,3-19 0-15,7-18 0 16,-5-15 0-16,4-3-6 0,-8-3-4 16,3 4 2-1,-5 13 3-15,-4 8 5 0,1 14 0 16,-5 12 0-16,2 7-1 16,3 9-12-16,7 22 13 15,7 15 8-15,2 13 15 16,-2 6-11-16,-5-2-12 15,-4-12 0-15,-8-19 0 16,-6-15 0-16,-5-11 0 16,0-6 0-16,-5 0 0 15,-18 0 0-15,-15-9 0 16,-6-7 0-16,-2-1 0 16,6 0 0-16,7 0 0 15,11 5 0-15,11 2 0 16,11 6 0-16,0 2 0 0,9 0-53 15,16 2-105-15,8 0-16 16,3-2 41-16,1-2 80 16,-1-6 21-16,-2-9-20 15,-2-7 25-15,-1-7 16 16,-3-8 11-16,-4-7 20 16,0-13 37-16,-6-10 10 15,-3-8-20-15,-3-3 11 16,-5 4 43-16,-4 11-24 15,0 10 5-15,-3 13-12 16,0 17-7-16,0 13-12 16,0 12-51-16,0 2 0 15,0 0 0-15,0 16 0 0,2 17 0 16,8 20 0 0,-1 19 0-16,5 12 0 0,-3 9 0 15,-3-3 0-15,-5-5 0 16,0-13 0-16,-3-19 0 15,0-18 0-15,0-20 0 16,0-11 0-16,0-4 0 16,0 0 0-16,0-15 0 15,-3-12 0-15,-9-9 0 16,-3 1 0-16,3 8 0 16,3 13 0-16,2 10 0 15,1 4 0-15,4 29-16 0,2 22-25 16,0 23 41-16,11 7 1 15,10-5 26-15,1-13-1 16,0-20-23-16,-2-18-3 16,-1-17 0-16,1-8 0 15,2-28 0-15,6-15 0 16,1-14 0-16,-4-10 0 16,3-2 0-16,-5-1 0 15,2 5 0-15,-4 14 0 16,-3 17 0-16,-8 19 0 15,-1 13 0-15,3 2 0 16,8 29 0-16,2 14 0 0,6 15 0 16,-8 9 0-1,2-3 0-15,-6-3 0 0,-5-12 0 16,5-14 0-16,-8-13 0 16,-2-12 0-16,-3-10 0 15,0 0 0-15,3-12 0 16,7-19 0-16,1-14 0 15,0-10 0-15,0 0 0 16,-1 2 0-16,-2 11 0 16,-4 16 0-16,2 16 0 15,-3 10 0-15,3 20 0 16,2 23-5-16,2 16 5 16,-1 7 5-16,1-4-5 15,2-10 0-15,3-11 0 16,-1-13 0-16,0-13 0 15,-1-13 0-15,1-2-4 0,0-24-15 16,5-13 1-16,-1-13-4 16,-6-6-12-16,-2 0 1 15,-2 6-15-15,-5 17 31 16,0 19 9-16,1 14-1 16,-1 28-61-16,8 23 70 15,2 13 29-15,6 4-27 16,1-3 17-16,2-11 24 15,-1-17 3-15,3-18-25 0,-2-19-18 16,1-7-1 0,1-28-1-16,2-15-1 0,-3-6-2 15,-4-10-11-15,-7-6 12 16,-10-6 1-16,-5 8 2 16,-3 13 15-1,-22 19 29-15,-10 23 21 0,-7 15-67 16,-10 17 0-16,-9 29 0 15,-2 16 0-15,12 5 0 16,13-3 0-16,18-6 0 16,20-14 0-16,0-10-130 15,27-14-280-15,10-13-360 16</inkml:trace>
  <inkml:trace contextRef="#ctx0" brushRef="#br0" timeOffset="131519.31">6815 17173 459 0,'0'0'183'16,"0"0"-54"-16,-36-97 35 15,15 75-67-15,0 8 19 16,-1 8 19-16,-5 6 15 16,0 0-48-16,-1 9-42 0,4 10-5 15,0 6-5-15,6 3-5 16,8 3-11-16,8 3-4 16,2 1-5-16,9 4-14 15,18-3-3-15,7-1-8 16,11-1-4-16,4-3-21 15,8-3-24-15,1-3 0 16,-7 2-22-16,-12-1-22 16,-16-2 29-16,-15-2 44 15,-8-3 20-15,0-1 68 16,-24-10 59-16,-13-2-2 16,-17-1-27-16,-10-5-18 0,-2 0-19 15,7-5-51 1,10-7-10-16,16 5 0 0,16 1-14 15,11 0-34 1,6 2-86-16,20-5-205 0,17-4-68 16</inkml:trace>
  <inkml:trace contextRef="#ctx0" brushRef="#br0" timeOffset="132068.6">7082 16836 1495 0,'0'0'212'0,"0"0"-210"15,-5 72 59-15,11-6 108 16,5 14-91-16,2 8-48 16,-5 7-30-16,-1 5 0 15,-1-7 0-15,1-11 0 16,-2-15 0-16,1-20 0 15,-3-15 0-15,2-13 0 16,-2-15 0-16,-2-4 0 16,-1 0 0-16,0-17 0 15,-6-11 0-15,-9-10 0 16,-3-5 0-16,3 4 0 16,-1 4 0-16,4 9 0 15,2 9 0-15,5 3 0 0,5 2 0 16,0-4 0-1,16-6 0-15,19 2 0 0,11-1 0 16,12 6 0-16,5 11 0 16,10 4 0-1,-3 21 0-15,-4 17 0 0,-7 12 0 16,-5-4 0-16,-11 5 0 16,-5-3 0-16,-10-3 0 15,-6-2 0-15,-2-1 0 16,-4-4 0-16,2-7 0 15,-1-3 0-15,-3-6 0 16,-2-8 0-16,-4-6 0 0,-1-8 0 16,-1 0 0-1,5-28 0-15,-1-12 0 0,-3-12 0 16,-7-6-358-16,0-1-590 16</inkml:trace>
  <inkml:trace contextRef="#ctx0" brushRef="#br0" timeOffset="132255.67">7846 17277 1394 0,'0'0'576'0,"0"0"-499"16,0 0-77-16,0 0 0 0,0 0 0 15,0 0 0-15,-21-15 0 16,21 15 0-16,0 3 0 15,16 15-129-15,5 10-643 16</inkml:trace>
  <inkml:trace contextRef="#ctx0" brushRef="#br0" timeOffset="132555.69">8253 18072 301 0,'0'0'1483'0,"0"0"-1270"15,0 0-163-15,0 0-50 16,0 0 0-16,0 0 0 15,-8 14 0-15,8-14 0 16,-1-2 0-16,-1 1 0 16,2-1 0-16,0 1 0 15,-3-2 0-15,-2 0-279 16,-6-1-823-16</inkml:trace>
  <inkml:trace contextRef="#ctx0" brushRef="#br0" timeOffset="134115.51">10485 7683 73 0,'0'0'1301'0,"0"0"-1165"16,0 0-1-16,0 0 31 15,0 0-69-15,0 0-47 16,0 0-25-16,-67 58-12 15,59-10-2-15,2 9 4 16,5 7-6-16,1 11 0 16,0 6-2-16,0 4-7 15,0 3 0-15,0-8 0 16,0-11 0-16,-2-14 0 16,1-23 0-16,1-19-44 0,0-10-83 15,0-3-139-15,0-24-60 16,4-13-459-16</inkml:trace>
  <inkml:trace contextRef="#ctx0" brushRef="#br0" timeOffset="134758.41">10264 7877 238 0,'0'0'956'0,"0"0"-840"16,0 0 13-16,0 0-15 16,0 0-65-16,0 0-31 15,-54-83 2-15,54 70 10 16,0-5-12-16,0 2 1 16,9 0-10-16,11 1-3 15,10 1-6-15,11 3 1 16,13 2-2-16,6 3 1 15,4 6-4-15,-2 0 4 16,-6 6 0-16,-4 14-7 16,-10 6-1-16,-11 3 7 15,-10 8 1-15,-13 5 9 16,-8 8-2-16,-3 0 9 16,-20 3-4-16,-5-1 3 15,-4-8 4-15,-1-5 1 16,-2-9 9-16,5-8 13 15,4-7-20-15,1-7-15 0,6-6-4 16,2-2-3 0,4 0-18-16,4-4-10 0,3-2-4 15,3-1-7-15,3 3 5 16,0 2 25-16,0 2 5 16,6 0-11-16,11 2 4 15,12 18 4-15,10 8 7 16,10 6 12-16,13 0 38 15,6-8 19-15,5-7-23 16,-3-13-12-16,-2-6-13 0,-7-19 7 16,-6-15 17-16,-10-5-9 15,-7 1-36-15,-9 5 0 16,-14 10 0-16,-8 9 0 16,-7 5 0-16,0 2 0 15,0 2 0-15,0 3 0 16,-9 2 0-16,-3 0 0 15,-7 17 0-15,-6 24-411 16,-5 20-866-16</inkml:trace>
  <inkml:trace contextRef="#ctx0" brushRef="#br0" timeOffset="135175.81">10358 8905 874 0,'0'0'560'0,"0"0"-398"16,0 0 7-1,0 0-8-15,0 0-84 0,0 0-33 16,-7-2-44-16,38-1 0 16,21-2 0-16,23 1 0 15,19-3 0-15,15-1 0 16,8 3 0-16,4 2 0 16,-1 3 0-16,-7 0 0 15,-11 0 0-15,-19 0 0 16,-19 0 0-16,-18 0 0 15,-19-2 0-15,-13 0 0 16,-10-2 0-16,-4-2 0 16,-1 2-89-16,-24 0-125 15,-13 4-173-15,-15 0-432 16</inkml:trace>
  <inkml:trace contextRef="#ctx0" brushRef="#br0" timeOffset="135519.84">10677 9303 1746 0,'0'0'9'0,"0"0"0"0,0 0 201 15,0 0-137-15,0 0-73 16,0 0 0-16,53 13 0 16,18-36 0-16,8-5 0 15,2 3 0-15,-9 3 0 16,-8 8 0-16,-9 7 0 15,-5 7 0-15,-5 0 0 16,-6 6 0-16,-5 9 0 0,-11-3 0 16,-5-2 0-1,-9-3 0-15,-5-5 0 0,-2-1 0 16,-2-1 0-16,0 0 0 16,0 0 0-16,0 0 0 15,0 0 0-15,-9 0 0 16,-8 0 0-16,-7 0 0 15,-6-5 0-15,-4 3 0 16,-9-3-416-16,-8-1-551 16</inkml:trace>
  <inkml:trace contextRef="#ctx0" brushRef="#br0" timeOffset="157504.64">3137 6641 119 0,'0'0'461'0,"0"0"-286"16,0 0-87-16,0 0-1 15,0 0 7-15,0 0 17 16,0 0-37-16,-3-12-36 16,3 8-10-16,0 0-4 15,0 0 0-15,0-2-11 16,0 2 0-16,0 0 0 16,0 0-3-16,0 3-3 15,0 0-1-15,0-4-5 16,3 2-1-16,2-2 0 15,-2 0 0-15,1 0 0 16,2-1 0-16,3-2 0 0,0 0-1 16,2-3-6-16,3-4-3 15,3 2-3-15,2-2-5 16,2-1 1-16,-3 1-11 16,6 2 0-16,-2 1 19 15,-2 9 7-15,2 3-4 16,0 0-4-16,2 5-5 15,6 11 15-15,3 3 7 16,1 5-5-16,2 1 11 16,3-3 18-16,-2-4 23 15,-1-4-23-15,-9-5-10 16,3-5 21-16,-2-4-7 16,0 0-21-16,5-7-3 15,4-14 4-15,-1-4-11 0,3-6-2 16,0 2 0-16,-5 7-2 15,1 12-2-15,0 10-4 16,4 22-22-16,13 27 15 16,9 8 13-16,6 6 3 15,4-6 2-15,-4-11 14 16,-6-10 25-16,-7-13 3 16,-8-10 1-16,-3-11-2 15,-4-2-31-15,3-7 3 16,-1-20 6-16,1-10-18 15,4-7-6-15,1-3 0 0,2 6-24 16,2 11-9-16,-2 17-11 16,3 13 17-1,-2 0 19-15,2 26 5 16,-2 8 3-16,-2 0 8 0,3-3 22 16,-3-6 26-16,-1-9-10 15,1-10 3-15,1-6-20 16,0-1 5-16,1-23-7 15,5-9-18-15,2-11-9 16,2-4-3-16,1 0-20 16,-2 11-26-16,-4 13-13 15,-8 20 20-15,-10 4 35 0,-2 24-12 16,-2 12 19-16,1 1 3 16,-2-1 30-16,2-7 24 15,-2-9 14 1,-4-7-20-16,0-11-22 15,1-2-11-15,6-10-3 0,8-19-6 16,9-11-9-16,7-9-11 16,5 2-28-16,-1 5-73 15,-5 15-3-15,-2 16 50 16,-8 11 39-16,-10 7 1 16,1 17 25-16,-6 0 4 15,1 1 35-15,-4-5 33 16,0-4 8-16,-1-8-14 15,3-8-7-15,5 0-31 16,6-18-6-16,12-16-22 0,7-7-3 16,5-3-24-16,-1 6-38 15,-5 10-46-15,-5 12 39 16,-10 16 53-16,-8 0 7 16,-4 25 12-16,-2 7 2 15,2 3 59-15,6-2 41 16,3-7-12-16,1-10-50 15,0-14-7-15,2-2-20 16,3-24 4-16,10-13-12 16,9-8-5-16,2-2-22 15,2 9-5-15,-8 14-6 16,-3 19 2-16,-5 5 26 16,-1 33 5-16,5 17 50 15,10 0 33-15,10-3-44 0,9-18-39 16,3-22 0-16,6-8 0 15,6-35 0-15,-2-17 0 16,1-4 0-16,-8-3 0 16,-5 5 0-16,-9 9 0 15,-12 14 0-15,-7 14 0 16,-5 18 0-16,2 18 0 16,3 21 0-16,10 10 0 15,1 1 0-15,3-7 0 16,-1-10 0-16,-2-12 0 15,-2-16 0-15,0-5 0 0,-4-15 0 16,1-17 0-16,-1-7 0 16,1-1 0-16,0 3 0 15,0 10 0 1,-8 13 0-16,-3 14 0 0,-2 20 0 16,-1 28 0-16,4 12 0 15,2 4 0-15,1-9 0 16,-4-18 0-16,-1-13 0 15,-5-18 0-15,0-6 0 16,2-15 0-16,-2-17 0 16,0-8 0-16,4-1 0 15,-4 6 0-15,-3 12 0 0,0 19 0 16,0 7 0 0,3 37 0-16,5 13 0 0,5 6 0 15,4-5 0-15,0-15 0 16,-1-16 0-16,3-22 0 15,1-4 0-15,0-27 0 16,1-13 0-16,-3-6 0 16,-10-1 0-16,-3 7 0 15,-4 12 0-15,-2 15 0 16,3 16 0-16,1 16 0 16,6 27 0-16,4 14 0 15,4 0 0-15,5-2 0 16,-1-9 0-16,1-17 0 15,-2-13 0-15,-1-14 0 16,0-2 0-16,-4-20 0 0,-2-10 0 16,-3 0 0-16,-5 4 0 15,-7 6 0-15,-8 10 0 16,-10 6 0-16,-5 4 0 16,-4 0 0-16,-6 0 0 15,-6 0 0-15,1 0 0 16,-4 0 0-16,2 0 0 15,2 0-152-15,2-2-410 16</inkml:trace>
  <inkml:trace contextRef="#ctx0" brushRef="#br0" timeOffset="158869.57">21457 2095 586 0,'0'0'302'15,"0"0"-218"-15,0 0-13 0,0 0 79 16,0 0-31-16,0 0-40 16,0 0-36-16,29 0 0 15,-10 0 7-15,9 0 5 16,5 1-15-16,4 2-11 15,6 1-7-15,4 0-7 16,5-3-3-16,10 2-1 16,10 1 7-16,8 0 0 15,7-2-10-15,2-2-6 16,7 0 20-16,6 4 10 16,5 2-12-16,0 1-4 15,-1 3-7-15,-4 0-4 16,-7 2 1-16,-5 0-4 0,-4 1 0 15,2 1 0 1,3-2-1-16,8-2-1 16,5-3-1-16,6-3 1 0,10-1-2 15,3-2 2-15,7-1 1 16,3 0 0-16,7 2 1 16,5 1 2-16,5-2-1 15,3 0-3-15,7-1-3 16,2 0 2-16,6 0-3 15,6 0 4-15,5 1 2 16,7 7 0-16,5 0-2 16,4 4 0-16,0 0-1 0,0 4-1 15,-1 0 2 1,0-1 1-16,2-3 3 16,-1-6-4-16,-5-5-4 0,-13-1-14 15,-16-3-32-15,-25-12-34 16,-27-4-83-16,-24-3-111 15,-33-3-145-15</inkml:trace>
  <inkml:trace contextRef="#ctx0" brushRef="#br1" timeOffset="175013.58">22249 2026 57 0,'0'0'141'0,"0"0"-125"16,0 0-16-16,0 0-58 15,0 0 2-15,0 0-44 16,-59 0 100-16</inkml:trace>
  <inkml:trace contextRef="#ctx0" brushRef="#br1" timeOffset="191713.7">4593 10053 561 0,'0'0'204'0,"0"0"-136"15,0 0 28-15,0 0-5 16,0 0-8-16,0 0-14 16,0 0 5-16,0-22 31 15,0 22-10-15,0 0-6 16,0 0-28-16,0 0-15 0,0 0-5 15,0 0-5-15,0 0-7 16,0 0-6-16,0 0-4 16,0 0-2-16,0 0-8 15,0 0-2-15,0 0 3 16,0 0-6-16,2 9-4 16,1 8-3-16,0 11 3 15,7 12 13-15,-1 4-8 16,-1 6-5-16,-2-1-2 15,1-8-5-15,-4-7 4 16,-3-9 5-16,3-13-2 16,-3-6 2-16,0-6-1 15,3 0 4-15,-3 0 1 16,0-10 3-16,0-10-4 0,-6-10 1 16,0-6-6-16,-1-4 0 15,1 1-8-15,3 0-3 16,0 7-3-16,1 5 0 15,1 7-3-15,-1 2 9 16,-1 8 4-16,0 2 4 16,3 4 3-16,-3 1 0 15,3 3 1-15,0 0 3 16,0 0 4-16,0 0 0 16,0 0-7-16,0 0-4 15,0 3-1-15,0 6 1 0,0 11 0 16,0 7 4-1,3 4-4-15,5 4 2 0,-5 3-2 16,1-2 1 0,-2-4-1-16,-2-6 0 0,1-7 0 15,-1-7 0-15,0-4 1 16,0-4-1-16,0-3-2 16,0 1-56-16,0-2-114 15,-7 0-263-15</inkml:trace>
  <inkml:trace contextRef="#ctx0" brushRef="#br1" timeOffset="192741.43">4408 10211 686 0,'0'0'273'0,"0"0"-88"15,0 0 3-15,0 0-37 16,0 0-46-16,0 0-34 16,0 0-19-16,0 0 5 15,0 0 1-15,0 0-15 16,0 0-13-16,0 0-3 16,0 0-15-16,0 0 2 15,0 0-6-15,5 0-6 0,8 0 8 16,1 0 15-1,0 0 6-15,0 0-12 0,-2 0-19 16,3 0 0-16,-3 1 0 16,3-1 0-16,-3 0 0 15,1 0 0-15,2 0 0 16,3 0 0-16,0 0 0 16,3 0 0-16,-4 1 0 15,0-1 0-15,-1 2 0 16,-2-1 0-16,-2-1 0 15,1 2 0-15,1-1 0 16,2-1 0-16,1 2 0 0,0-2 0 16,1 0 0-1,-4 0 0-15,-1 0 0 0,-1 0 0 16,0-2 0-16,-3-5 0 16,0 1 0-16,-6 3 0 15,0 1 0-15,-3 2 0 16,1 0 0-16,-1 0 0 15,0 0 0-15,2 0 0 16,-2 0 0-16,1 0 0 16,-1 0 0-16,2 0 0 15,-2 0 0-15,0 0 0 16,0 0 0-16,0 0 0 16,0 0 0-16,0 0 0 15,-9 0 0-15,-7 8-105 16,-1 4-265-16,2-2-252 15</inkml:trace>
  <inkml:trace contextRef="#ctx0" brushRef="#br1" timeOffset="193457.27">4622 9926 416 0,'0'0'209'0,"0"0"-76"15,0 0 28-15,0 0-76 16,0 0-31-16,0 0-15 16,0 0-11-16,0 0-22 15,0 0-4-15,0 0 27 16,0 0 3-16,1 4-1 15,1 1-3-15,-1 4 3 16,1 4-6-16,-1 1-6 0,-1 2-8 16,0 3-7-1,2-1 1-15,-1 4-4 0,3 1 0 16,-2 4 0 0,-1 1-1-16,2-2 2 0,-1 2 5 15,1 0 4-15,-3 0 1 16,3 0-9-16,0-2 0 15,-3-1-3-15,0-1 0 16,3-5 0-16,-3-1-3 16,0-5-10-16,3-1-24 15,-3-5-55-15,0-4 12 16,0 0-12-16,0 0-37 16,0 3-73-16,0-2-93 15,0 0-88-15</inkml:trace>
  <inkml:trace contextRef="#ctx0" brushRef="#br1" timeOffset="194052.04">4410 10195 492 0,'0'0'225'0,"0"0"-63"0,0 0-6 16,0 0-18-16,0 0-57 15,0 0-3-15,0 0-21 16,6 0 8-16,7 0-16 16,2 0-11-16,6 4 8 15,4 2-3-15,2 1-1 16,3 2-9-16,0-2 2 16,-2-3 5-16,-1 0-6 15,0-2-3-15,-2-2-7 16,-1 0-11-16,-2 0-6 15,-2 0-4-15,-2 0 0 16,-6-1-2-16,-2-4-1 16,-4 2-17-16,-1 0-52 15,-1 2-115-15,-2 0-160 0,-2 1-332 16</inkml:trace>
  <inkml:trace contextRef="#ctx0" brushRef="#br1" timeOffset="194693.37">4595 10036 5 0,'0'0'290'0,"0"0"-130"16,0 0 7-16,0 0-4 15,0 0-57-15,0 0-57 16,3 5-7-16,0 5 13 16,1 2 11-16,-1 7-9 15,0 5-8-15,3 4-6 0,0 5 1 16,0 5-13-16,1 4-8 15,-1 1-10-15,-1 1 5 16,-2-2-4 0,0-7-4-16,-3-6-6 0,3-7 6 15,-3-10 5-15,0-6-15 16,3-6-5-16,-1 0-120 16,-2 0-223-16</inkml:trace>
  <inkml:trace contextRef="#ctx0" brushRef="#br1" timeOffset="196223.63">4675 10243 6 0,'0'0'383'0,"0"0"-313"16,0 0 6-16,0 0 58 15,0 0-26-15,0 0-30 16,-47 0 7-16,39 0-18 16,-1 0-21-16,-1 0-2 15,1 0-7-15,0 0-7 0,-3 0-20 16,0 0 0-1,0 0-7-15,-3 0 6 16,0 0 25-16,-1 0 7 0,-1-3 14 16,-2-3 12-16,5 3-11 15,0-2-15-15,0 4-16 16,4 1-3-16,2 0-22 16,2 0-2-16,2 0-63 15,-1 0-72-15,1 4-95 16,4 1-232-16</inkml:trace>
  <inkml:trace contextRef="#ctx0" brushRef="#br1" timeOffset="196645.81">4636 10103 583 0,'0'0'157'16,"0"0"-34"-16,8 98-61 15,1-52-29-15,6 4-33 0,-5-1-21 16,-2-2-200-16,-2-7-313 16</inkml:trace>
  <inkml:trace contextRef="#ctx0" brushRef="#br1" timeOffset="202720.41">4647 11837 19 0,'0'0'88'15,"0"0"-81"-15,0 0 5 16,0 0 69-16,0 0-12 16,0 0 5-16,0 0-26 15,-15-65 6-15,14 63 5 16,-1-1 2-16,1 1 13 15,1 1-12-15,-2 1-8 16,2-2-10-16,-1 0-3 16,-1 0 8-16,-1-2-7 0,2 3 3 15,-1-5 25-15,2-1-7 16,0 0-4-16,0-1 10 16,0 1 5-16,0 0-16 15,0-1-7-15,0 1 15 16,0 2-3-16,0-1-8 15,0 2 7-15,-1 1-2 16,1 3 1-16,0-2-4 16,-2 2-16-16,2 0-5 15,0 0-10-15,0 0-4 16,0 0-8-16,0 0-3 16,0 0-6-16,0 0-1 0,0 11-4 15,0 7-8-15,0 13 8 16,0 8 4-16,0 5 3 15,0 1-4-15,0-6 2 16,0-2 0 0,-3-1-1-16,0-8-3 0,0-7 2 15,3-5-3-15,-4-8 0 16,4-5 0-16,0-2 3 16,0-1 0-16,0 0 4 15,-3 0-7-15,0-7-4 16,-3-15-11-16,-3-13-2 15,3-14 3-15,0-8-6 16,6-4 0-16,0 3 10 16,0 6-1-16,0 11 8 15,0 10 3-15,0 9-2 0,0 9 2 16,0 7 3-16,0 4 7 16,0 2-2-1,0 0-1-15,0 0-7 0,0 2 0 16,6 18-1-16,0 11 2 15,0 8 3-15,-2 9 7 16,-1-1-6-16,-3-3-2 16,0-8-2-16,0-7 0 15,0-11 1-15,0-8 2 16,0-6-4-16,0-4 1 16,0 0 0-16,0 0 6 15,0 0-3-15,0 0-4 16,-4-6-3-16,-5-6-17 0,-1-5 2 15,5-7 0-15,-1-9 12 16,6-8-4-16,0-4-3 16,0 1 0-16,0 6 5 15,0 13 7-15,0 11 2 16,0 10 2-16,0 4 26 16,0 0 8-16,0 0-3 15,0 14-12-15,0 18-12 16,0 15 1-16,0 12-4 15,0 1-7-15,0 2 0 16,0-9 0-16,0-5 0 16,0-8 0-16,0-12 0 15,0-10 0-15,0-10 0 16,0-6 0-16,0-2 0 0,3 0 0 16,-3-6-46-16,0-12-102 15,3-6-145-15,-3-3-515 16</inkml:trace>
  <inkml:trace contextRef="#ctx0" brushRef="#br1" timeOffset="203999.81">4454 11795 389 0,'0'0'303'0,"0"0"-121"0,0 0-39 16,0 0-3-16,0 0-19 16,0 0-3-16,-31 6-12 15,24-2 12-15,-2 0-2 16,0-1-29-16,-3 1-12 15,3-2-22-15,0-2 0 16,1 0-10-16,1 0-43 16,1 0 0-16,2 0 0 15,2 0 0-15,-1 0 0 16,3 0 0-16,0 0 0 16,0 0 0-16,0 0 0 0,0 0 0 15,0 0 0-15,0 0 0 16,0 0 0-16,0 0 0 15,0 0 0-15,0 0 0 16,9 0 0-16,9 0 0 16,3 3 0-16,4-2 0 15,2-1 0-15,0 1 0 16,1-1 0-16,1 0 0 16,-3 0 0-16,3 0 0 15,-5 0 0-15,1 0 0 16,-4 0 0-16,4 2 0 15,-5-1 0-15,2 4 0 16,0-2 0-16,-5 2 0 16,-1-1 0-16,-4-1 0 15,-3 0 0-15,-3-3 0 0,-3 1 0 16,-3-1 0-16,0 0 0 16,0 0 0-16,0 0 0 15,0 0 0-15,0 0 0 16,0 0 0-16,-13 0 0 15,-2 0 0-15,-12 0 0 16,-1 0 0-16,-4-1 0 16,-2-4 0-16,4 0 0 15,0 0 0-15,2 2 0 16,4 0 0-16,0 3 0 16,0 0 0-16,-1 0 0 0,1 0 0 15,3 6 0 1,2 0 0-16,3 1 0 15,-1-1 0-15,4 0 0 16,1-1 0-16,1 1 0 0,4 0 0 16,1-4 0-16,3 1 0 15,1 0 0-15,-1-1 0 16,2-2 0-16,1 1 0 16,0-1 0-16,0 0 0 15,0 0 0-15,0 0 0 16,0 0 0-16,0 0 0 15,1 0 0-15,10 0 0 16,2 0 0-16,7 0 0 16,2 0 0-16,8 0 0 15,1-4 0-15,2-3 0 0,6 2 0 16,1 0 0-16,-3-2 0 16,-2-1 0-16,-7 4 0 15,-1 0 0-15,-9 1 0 16,0 2 0-16,-6-1 0 15,-4 2 0-15,-3 0 0 16,-2 0 0-16,0 0 0 16,-3 0 0-16,0 0 0 15,0 0 0-15,0 0 0 16,0 0 0-16,0 0 0 0,0 0 0 16,0 0 0-1,0 0 0-15,-11 0 0 16,-3-3 0-16,0 0 0 0,-2-3-378 15,2-5-444-15</inkml:trace>
  <inkml:trace contextRef="#ctx0" brushRef="#br1" timeOffset="204533.63">4551 11479 193 0,'0'0'254'0,"0"0"-94"15,0 0 20-15,0 0-69 16,0 0-45-16,0 0 34 16,0 0 25-16,2-3-21 0,-2 3 5 15,0 0-6-15,0 0-10 16,0 0-10-16,0 0-22 15,0 0 1-15,0 0-17 16,0 0-19-16,0 3-26 16,0 10 2-16,0 7-2 15,0 7 8-15,3 5-1 16,3 7-4-16,3 5-3 16,3 10 1-16,0 6 0 15,-2 3-1-15,-4 0 0 16,2-7 0-16,-7-3 0 15,1-9-1-15,-2-4-28 16,0-7-49-16,0-6-60 16,-2-6-192-16,-4-6-424 15</inkml:trace>
  <inkml:trace contextRef="#ctx0" brushRef="#br1" timeOffset="210939.01">6130 13651 252 0,'0'0'161'0,"0"0"-112"0,0 0 3 15,0 0-32 1,0 0 1-16,0 0 105 0,0 0 33 16,-12-6-51-16,10 6-23 15,1 0 4-15,-2-1-9 16,3 1 12-16,0-1 14 16,-1 1-19-16,1-2-3 15,0 2 7-15,0 0 6 16,-2 0-8-16,2-1-26 15,0 1-17-15,0 0-18 16,0 0-6-16,0 0-8 16,0 0-7-16,0 0-5 15,0 0-2-15,0 0-1 16,0 0-2-16,0-3-2 0,13-1 5 16,6 1 3-1,4 1 4-15,1 2-2 0,3 0 6 16,1 0-11-16,2 7 0 15,-2 1 0-15,-2-4 0 16,-2 0 0-16,-3-4 0 16,-2 0 0-16,-4 0 0 15,-1 0 0-15,-6 1 0 16,-2 2 0-16,-1 0 0 16,-2 0 0-16,0 0 0 15,-3-2 0-15,0 0 0 16,0 1 0-16,0-2 0 15,0 0 0-15,0 0 0 16,0 1 0-16,-3 2 0 16,-8-1 0-16,-2 1 0 15,1 2-66-15,-2-5-115 0,3 0-84 16,-1 0-65-16,0 0-372 16</inkml:trace>
  <inkml:trace contextRef="#ctx0" brushRef="#br1" timeOffset="211691.06">6207 13508 173 0,'0'0'121'0,"0"0"-6"15,0 0-16-15,0 0-15 16,0 0 32-16,0 0 44 15,-7-15-39-15,6 9 11 16,-1 2-32-16,1-1-19 0,1 4-1 16,0-1-1-16,0-1 1 15,-2-1-10-15,-1 0 0 16,2-2-18-16,-1 0-9 16,1 0-6-16,-1 1 1 15,1 3-14-15,1 2 6 16,0 0-3-16,-2 0-10 15,2 0-1-15,0 0-3 16,0 0-4-16,0 0 1 16,0 0 2-16,-3 0 0 15,3 0-9-15,0 4-1 16,0 9-1-16,-3 3 2 16,-1 9 5-16,4 3-6 15,-3 3 2-15,3 0-1 0,-2 2-3 16,2-1 0-1,0 0 0-15,0 0 0 0,0-4 0 16,0-3 0-16,0-4 0 16,0 1 0-16,0-1 0 15,0 0 0-15,0-1 0 16,0-3 0-16,0-3 0 16,0-3 0-16,0-3 0 15,2-5 0-15,-2 0 0 16,0-3 0-16,0 0 0 15,0 2 0-15,0-2 0 16,0 0 0-16,0 0 0 16,0 0 0-16,0 0-13 15,0 0-43-15,3 0-56 16,-3 0-109-16,4 0-86 0,-4 0-171 16</inkml:trace>
  <inkml:trace contextRef="#ctx0" brushRef="#br1" timeOffset="212588.58">6008 13708 349 0,'0'0'335'0,"0"0"-147"0,0 0-22 15,0 0-33-15,0 0-53 16,0 0 8-16,-14-12 9 16,14 12-3-16,0 0-10 15,0 0 2-15,0 0-22 16,-3 0-8-16,3 0-17 15,0-2-4-15,0 2-2 16,0-1 0-16,0 1 2 16,-4-2-5-16,4 2-8 15,-3-1-22-15,1 0 0 16,-1-2 0-16,2 1 0 0,-1 0 0 16,1 0 0-16,1 2 0 15,0 0 0-15,-2 0 0 16,2 0 0-16,0 0 0 15,0 0 0-15,0 0 0 16,0 0 0-16,0 0 0 16,0 0 0-16,0 0 0 15,0 0 0-15,0 0 0 16,0 0 0-16,0 0 0 16,0 0 0-16,0 0 0 15,0 0 0-15,6 0 0 16,9 0 0-16,3 0 0 15,3 0 0-15,4 0 0 0,-2 0 0 16,5 0 0 0,-1 0 0-16,0 0 0 15,-2 0 0-15,0 0 0 0,2 0 0 16,-4 0 0-16,4 0 0 16,-8 0 0-16,-1 0 0 15,-3 0 0-15,-5 0 0 16,-1-1 0-16,-6-1 0 15,2 2 0-15,-5 0 0 16,0 0 0-16,0 0 0 16,0 0 0-16,0 0 0 15,0 0 0-15,0 0 0 16,0 0 0-16,0 0 0 16,0 0 0-16,0 9-16 15,0 4-306-15,0 2-329 0</inkml:trace>
  <inkml:trace contextRef="#ctx0" brushRef="#br2" timeOffset="-195598.85">12884 7999 488 0,'0'0'299'0,"0"0"-137"0,0 0 25 16,0 0-49-16,0 0-27 15,0 0 1-15,0 0-7 16,-21 32-26-16,21-31-32 15,0-1-3-15,0 0-17 16,0 0-12-16,0 0-4 16,0-3-10-16,12-19 3 15,12-13 1-15,3-8 3 0,2-7-8 16,0 2-9 0,-5 2-1-16,0 1-20 15,-2 4 20-15,-5-2-1 0,-3 3 5 16,-3 0-7-1,-1 3 13-15,-2 6 4 16,-2 7-4-16,-2 9 0 0,-4 6 3 16,0 5 4-16,0 4 7 15,0 0 15-15,0 0 4 16,0 0-3-16,0 0-13 16,0 0-6-16,0 0-8 15,0 10-3-15,3 15 10 16,3 16-9-16,3 17 3 15,0 13-2-15,3 4-1 16,1 9 6-16,-2-1 2 0,2 0 6 16,-2-8-3-16,-1-8-1 15,0-14 3-15,-2-13 10 16,0-12-10-16,-1-8 4 16,0-9-18-16,-2-4 0 15,-2-4 0-15,-2-3 0 16,-1 0 0-16,0 0 0 15,0 0 0-15,0-11-3 16,0 0-132-16,-4 6-278 16,-8 5-432-16</inkml:trace>
  <inkml:trace contextRef="#ctx0" brushRef="#br2" timeOffset="-194930.14">12630 8572 569 0,'0'0'682'16,"0"0"-487"-16,0 0 0 15,0 0-44-15,0 0-73 16,0 0-34-16,36-6 27 16,0 0-9-16,10-4-62 15,9-2 0-15,6 2 0 16,7-2 0-16,-3 2 0 16,1 4 0-16,-2 6 0 0,9 0 0 15,6 7 0 1,12 6 0-16,14-3 0 15,5-3 0-15,8 0 0 0,1-2 0 16,5-4 0-16,3-1 0 16,-3 0 0-16,1 0 0 15,-7-3 0-15,-18-6 0 16,-17 1 0-16,-26 2 0 16,-26 2 0-16,-15 2 0 15,-10 2 0-15,-5 0 0 16,-1 0 0-16,0 0 0 15,0-2 0-15,0-2 0 16,0-2 0-16,-6 1 0 16,-9 1 0-16,-3 0 0 15,-7 4 0-15,-2 0 0 0,-7 4 0 16,-10 17-346 0,-3 7-1231-16</inkml:trace>
  <inkml:trace contextRef="#ctx0" brushRef="#br2" timeOffset="-192634.06">13563 9094 120 0,'0'0'286'0,"0"0"-240"16,0 0 116-16,0 0 49 16,0 0-119-16,0 0-37 15,6 50 60-15,-2-15 38 16,-1 2-39-16,0-2-19 15,0-4-8-15,-1-9-16 16,-1-2-29-16,-1-10-20 16,2-6 1-16,-2-2-15 15,1-2-6-15,-1 0 5 16,0-14-3-16,0-12 13 0,0-9-17 16,0-6-1-1,-7-4-10-15,-2 1-15 16,-3 6 15-16,4 7 4 15,1 8 7-15,-1 8 5 0,0 4 2 16,-1 2 5-16,-4 4 16 16,-1 1 5-16,-3 1 0 15,-4 1 4-15,-1 2-4 16,0 0-11-16,-2 0 5 16,-5 7-10-16,-1 10-1 15,-1 4-5-15,1 2 1 16,5 3-1-16,4 2 0 15,8-1-10-15,1-1 0 16,6 2-1-16,4 5-2 16,2 4 2-16,0 6-1 15,5 7 0-15,13 6-2 0,2 3 2 16,3-2-2-16,2-7 2 16,1-11 1-1,-4-14 0-15,-2-9-8 0,-1-10-4 16,0-6-1-16,-1-6-5 15,6-23 7-15,1-13 8 16,-1-11-12-16,-4-1-2 16,-1-4 13-16,-5 3-10 15,-1 4-1-15,-6 6 13 16,-2 10-1-16,-4 9 3 16,1 12 2-16,-2 7 1 0,0 7 2 15,0 0 5 1,1 17-10-16,4 17 0 0,2 15 4 15,1 7-3 1,1 2 7-16,2 2 5 16,3-11 4-16,0-8-6 0,2-11-6 15,-1-17 0-15,1-12-2 16,5-3-1-16,3-34-1 16,6-14 20-16,1-10 2 15,-2-6-2-15,-6 0 11 16,-2 2-18-16,-6 7-14 15,-5 11 0-15,-5 11 0 16,-5 17 0-16,0 10 0 16,0 3 0-16,0 5 0 15,-2 0 0-15,1 0 0 0,1 0 0 16,0 0 0-16,-3 0 0 16,-1 8 0-16,-1 2 0 15,1 2 0-15,1-2-274 16,-2-6-678-16</inkml:trace>
  <inkml:trace contextRef="#ctx0" brushRef="#br2" timeOffset="-191732.43">15542 8224 979 0,'0'0'192'16,"0"0"-25"-16,0 0 5 16,0 0-97-16,0 0-64 15,0 95 21-15,11-28 56 16,-2 6-3-16,-4-2-33 16,-1-2-25-16,-4-6-19 15,0-10-6-15,0-8-2 16,-6-14-6-16,0-15-67 15,2-10-93-15,-1-6-108 16,0-14-136-16</inkml:trace>
  <inkml:trace contextRef="#ctx0" brushRef="#br2" timeOffset="-191316.3">15308 8569 1047 0,'0'0'217'16,"0"0"-9"-16,0 0 12 16,0 0-73-16,0 0-54 0,0 0-5 15,-32-8-61 1,32 8-27-16,0 0 0 15,0 0 0-15,0 2 0 0,12 4 0 16,13 3 0-16,18 0 0 16,9-3 0-16,10-6 0 15,6 0 0-15,-8 0 0 16,-3 0 0-16,-5 0 0 16,-10 0 0-16,-5 0 0 15,-8 1 0-15,-9 2 0 16,-5 0 0-16,-8-2 0 15,-2-1 0-15,-4 0 0 16,1 0 0-16,-1 0 0 16,6 0 0-16,4 0 0 15,7 0-19-15,6-5-298 0,1 3-724 16</inkml:trace>
  <inkml:trace contextRef="#ctx0" brushRef="#br2" timeOffset="-190854.94">16535 8531 1316 0,'0'0'228'15,"0"0"-153"-15,0 0 91 16,0 0-71-16,0 0-69 16,0 0-17-16,36-1 28 15,7 1-5-15,17 0 21 16,16 0-43-16,10 4-10 15,6 0 0-15,12-2 0 16,7-2 0-16,5 0 0 16,-2-4 0-16,-11-8 0 15,-13 0 0-15,-17 3 0 16,-17 3 0-16,-15 1 0 16,-18 4 0-16,-12 1 0 0,-9 0 0 15,-2 0 0-15,0 0 0 16,-3 6 0-16,-12 0 0 15,0-1-158-15,-3-3-226 16,-5-2-264-16</inkml:trace>
  <inkml:trace contextRef="#ctx0" brushRef="#br2" timeOffset="-190434.3">17048 7829 401 0,'0'0'818'15,"0"0"-727"-15,0 0 16 16,0 0 74-16,0-72-65 15,13 37-78-15,7-11-14 16,5-6-15-16,5-5-7 16,2 7-1-16,-1 5 0 15,-6 12-1-15,-6 15 2 0,-8 10 12 16,-8 6 16 0,0 2 4-16,3 11-8 0,0 26-21 15,0 23 57-15,-5 18-20 16,-1 13 1-16,0 4-43 15,-1-6 0-15,-10-7 0 16,1-12 0-16,2-20 0 16,4-17 0-16,1-12 0 15,1-13 0-15,-1-1 0 16,-1 7-292-16,-3 10-472 16</inkml:trace>
  <inkml:trace contextRef="#ctx0" brushRef="#br2" timeOffset="-189619.76">17132 9560 263 0,'0'0'939'16,"0"0"-876"-16,0 0 18 15,0 0 65-15,8-76-101 16,-6 30-29-16,-2-9-8 16,0-2-5-16,-9 0 1 15,-8 6 5-15,-2 8 25 16,0 12 25-16,-2 8-1 0,-1 9-24 15,-2 7 27-15,-3 7 6 16,0 0-38-16,-5 6-13 16,3 13 4-16,-1 7-12 15,3 4-6 1,3 5-1-16,2 4 1 0,5 7-2 16,1 10 0-16,7 9 0 15,4 6-1-15,5 1 0 16,0 0 1-16,4-9-1 15,11-10-4-15,4-9-6 16,2-15-4-16,0-12 4 16,3-17-4-16,2-11-25 15,4-27 2-15,3-16 20 0,1-10-11 16,-2-11-37 0,-4-1-3-16,-4 2 15 0,-9 10-2 15,-6 17 20-15,-6 17 36 16,-3 14 7-16,0 15 39 15,-2 1 10-15,-6 17 23 16,-2 24-59-16,7 18 4 16,3 15 30-16,2 0-17 15,22 1-8-15,5-5-8 16,6-11 2-16,-2-11-9 16,-2-20-6-16,-1-17-8 15,1-11 0-15,2-37-16 0,3-18-3 16,1-18-37-1,-4-14-100-15,-6-11-191 0,-6-2-472 16</inkml:trace>
  <inkml:trace contextRef="#ctx0" brushRef="#br2" timeOffset="-189370.2">17427 8811 1439 0,'0'0'240'0,"0"0"-59"16,0 0-15-16,0 0-145 16,4 86-21-16,1-34 0 15,-5-1 0-15,0-2 0 16,0-4 0-16,0-5-50 15,0-6-765-15</inkml:trace>
  <inkml:trace contextRef="#ctx0" brushRef="#br2" timeOffset="-188721.13">18347 8488 696 0,'0'0'756'0,"0"0"-609"16,0 0 1-16,0 0 13 16,0 0-78-16,0 0-55 15,45 0-20-15,0 9 12 16,6-2-20-16,1-4 0 16,-3-3 0-16,-4 0 0 15,-8 0 0-15,-7 0 0 16,-9 0 0-16,-9-1 0 15,-7 1 0-15,-3 0 0 16,-2 0-144-16,0 0-148 16,-2 0-246-16</inkml:trace>
  <inkml:trace contextRef="#ctx0" brushRef="#br2" timeOffset="-188442.15">18444 8732 319 0,'0'0'1142'16,"0"0"-1010"-16,0 0 59 15,0 0-34-15,0 0-85 16,0 0-38-16,62-45-34 16,-36 34 0-16,4 7 0 15,1 4 0-15,1 0 0 16,-1 0 0-16,-1 11 0 0,0 5 0 15,-3-2 0-15,-3-1 0 16,-3-3 0-16,-4-4 0 16,-2-6 0-16,5 0-57 15,1-4-213 1,6-12-346-16</inkml:trace>
  <inkml:trace contextRef="#ctx0" brushRef="#br2" timeOffset="-188043.29">19329 8566 1454 0,'0'0'320'0,"0"0"-287"15,0 0-33-15,0 0 113 16,0 0-68-16,121 0-8 0,-31 0 8 16,20 2-45-1,11 2 0-15,1 0 0 16,-13 1 0-16,-14-1 0 15,-21-1 0-15,-19 0 0 0,-16-1 0 16,-11-1 0-16,-11 2 0 16,-7-1 0-16,-6 0 0 15,-4 1 0-15,0-3 0 16,0 0-96-16,0 0-169 16,-7-19-289-16</inkml:trace>
  <inkml:trace contextRef="#ctx0" brushRef="#br2" timeOffset="-187569.25">19656 7869 1137 0,'0'0'215'16,"0"0"-137"-16,0 0 77 15,0 0-21-15,0 0-84 16,0-80-25-16,12 52 11 16,3-5-1-16,7-7-19 15,2-5-11-15,4-6-4 16,1-3-1-16,1 2 2 0,1-1-2 15,-1 10 0-15,-5 6 1 16,-7 9 0-16,-9 12 3 16,-4 6 11-16,-4 10 19 15,-1 0 9-15,0 2-23 16,0 25-16-16,0 19 0 16,-11 22 13-16,1 18-2 15,-5 17-15-15,-2 9 0 16,-2 2 0-16,0-3 0 15,-1-13 0-15,4-20 0 16,4-15 0-16,4-23 0 16,4-15 0-16,3-12 0 15,1-8-19-15,0-3-333 16,0-1-376-16</inkml:trace>
  <inkml:trace contextRef="#ctx0" brushRef="#br2" timeOffset="-186446.22">19487 9774 828 0,'0'0'674'0,"0"0"-663"15,0 0 41-15,35-95 94 16,-3 55-112-16,7-8-32 16,6-5-2-16,-2-6 0 15,-1-4 0-15,-2-3-3 16,-7-6-8-16,-8-3-3 0,-8 1-1 16,-8 5 9-1,-2 13 6-15,-5 12 1 0,-2 12 8 16,0 8 6-16,0 8 16 15,0 6 16-15,-6 6-3 16,-4-2-1-16,2 6-9 16,-1 0-16-16,-1 0-11 15,2 0 5-15,-1 6 3 16,1 7-3-16,0 5-6 16,2 3-1-16,0 3 1 15,1 6-3-15,1 3 2 16,-2 7-2-16,2 7-1 0,0 10 0 15,3 4-3-15,1 6 2 16,0 11-1-16,0 13 0 16,0 13-3-16,0 14 0 15,0 5-3-15,0-10-6 16,0-5-14-16,0-16 25 16,0-9 1-16,0-10 4 15,0-13-3-15,0-18 6 16,-2-19-7-16,1-12 3 15,-2-9 0-15,1-2-3 16,-1 0-1-16,-3-10-9 16,-2-12-9-16,2-6-3 15,1-11 5-15,1-10-9 0,-3-13-10 16,0-14-17-16,1-14-8 16,0-6 6-16,0 8-20 15,2 14 13-15,-2 20 41 16,0 18 20-16,-2 10-1 15,-2 9 2-15,-3 4 12 16,-1 5 24-16,-2 3 10 16,1 3-9-16,0 1-22 15,1 1-11-15,3 0 15 16,3 0 11-16,1 2-5 16,-1 7-7-16,5 3-7 15,1 4-1-15,2 4 8 16,0-1 7-16,8 3-3 15,10-1 4-15,9-2-2 0,9 0-2 16,8-3 3-16,7-5 1 16,3-7 2-16,0-4 10 15,1-1-32-15,-6-22-6 16,-3-3 0-16,-8-3 0 16,-7-4 0-16,-9 5 0 15,-10 5 0-15,-3 8 0 16,-8 6 0-16,-1 7 0 15,0 2 0-15,0 0 0 16,0 0 0-16,0 0 0 16,0 0 0-16,0 7 0 15,-10 3-209-15,-6-1-663 16</inkml:trace>
  <inkml:trace contextRef="#ctx0" brushRef="#br3" timeOffset="-174297.08">20187 10041 103 0,'0'0'301'0,"0"0"-275"15,0 0-23-15,0 0 47 16,0 0 69-16,0 0-90 16,0 0-29-16,-4-54 12 15,4 41 47-15,0 1 12 16,1 1-7-16,2-2 0 16,3 1-22-16,-3-2-13 15,1-2 27-15,1-1 32 16,0 0-15-16,-2 4 15 15,-2 2-1-15,1 7 0 16,-2 4-18-16,0 0-7 0,0 29-3 16,0 30-32-1,0 23 10-15,0 7-15 16,1-17-17-16,15-26-5 0,14-33-2 16,14-25 2-16,20-54 11 15,16-37 48-15,7-28-29 16,1-18-26-16,-6-7 8 15,-3 0 32-15,-6 1-16 16,-5 16-8-16,-12 28-7 16,-13 35-8-16,-16 37-3 15,-15 26-2-15,-8 13-9 16,-4 14-30-16,0 24-140 16,0 13-284-16</inkml:trace>
  <inkml:trace contextRef="#ctx0" brushRef="#br3" timeOffset="-172449.28">6093 14379 437 0,'0'0'274'0,"0"0"-209"15,0 0-10-15,0 0 80 16,0 0 47-16,0 0-59 15,4-2-62-15,2 4-16 16,9 3-10-16,8 4 41 16,12 0-5-16,10-5-36 15,12-4-16-15,11 0 11 0,23-23 3 16,18-13-1-16,19-13 12 16,10-3-9-16,-3 0-18 15,-8 7 11-15,-16 10-15 16,-20 12-12-16,-27 13-1 15,-24 7-2-15,-22 3-6 16,-12 0-17-16,-6 0-27 16,0 0-12-16,-16 2-39 15,-20 8-250-15,-15 3-398 16</inkml:trace>
  <inkml:trace contextRef="#ctx0" brushRef="#br3" timeOffset="-172085.13">6633 14495 1013 0,'0'0'180'15,"0"0"-154"-15,0 0 136 16,0 0 8-16,0 0-60 16,0 0-50-16,-28 17-21 15,50-17-25-15,14-3 22 16,16-9 19-16,9-2-17 15,14-1-20-15,11 0-5 16,13 1-1-16,8 1-2 0,2 1 23 16,-9 1 1-1,-19 2-17-15,-22 5-10 0,-20 1-7 16,-20 3 0-16,-14 0 0 16,-5 0 0-16,0 0 0 15,0 0 0-15,0 0 0 16,0 0 0-16,0 0 0 15,0 0 0-15,0 0 0 16,0 0 0-16,-6 0 0 16,0 0-145-16,-2 0-356 15</inkml:trace>
  <inkml:trace contextRef="#ctx0" brushRef="#br3" timeOffset="-169517.98">13112 10020 918 0,'0'0'204'16,"0"0"-177"-16,0 0 2 16,0 0 41-16,0 0 15 15,0 0-35-15,-7-24-24 16,11 29 1-16,16 23 12 16,5 10 65-16,6 2-59 15,1-1-27-15,1-13 1 16,1-13-17-16,9-13-2 15,0-10 6-15,8-33 5 16,0-18 12-16,1-16-7 16,-4-7 0-16,-6-1 15 0,-7 7 7 15,-5 11 9-15,-6 13-28 16,-9 18-19-16,-2 14-1 16,-5 14-52-16,5 8-126 15,5 0-167-15,12 0-712 16</inkml:trace>
  <inkml:trace contextRef="#ctx0" brushRef="#br3" timeOffset="-168249.2">17721 9532 435 0,'0'0'341'0,"0"0"-255"16,0 0 18-16,0 0 63 16,0 0-44-16,0 0-10 15,-23-4-17-15,22 1 7 16,1 2-19-16,-2-5-34 16,2-1-31-16,0-5-14 15,0-6 2-15,0-5-7 16,6 1-2-16,8-2 0 15,5 2 0-15,3 4-6 16,1 4-3-16,-1 6-11 0,1 4 17 16,-5 4-7-1,-3 0-18-15,-6 10 15 0,-5 13-2 16,-4 10 4 0,0 9 13-16,-4 10 11 0,-16 7-4 15,2 1-2-15,1-3-2 16,4-2 10-16,7-6 1 15,3-7-2-15,3-7 1 16,0-8 2-16,14-10-6 16,7-9-5-16,5-8 3 15,6 0 11-15,4-27-4 16,1-10-13-16,2-2-1 16,-8 2-1-16,-7 9-17 15,-9 12-31-15,-9 9-45 16,-5 7-91-16,1 0-183 0,-2 4-315 15</inkml:trace>
  <inkml:trace contextRef="#ctx0" brushRef="#br3" timeOffset="-167967.06">18012 10251 1613 0,'0'0'189'0,"0"0"-151"15,0 0 131-15,0 0-131 16,0 0-38-16,0 0 0 15,-13 39 0-15,13-55 0 16,0-4-45-16,0 2-165 16,0 6-321-16</inkml:trace>
  <inkml:trace contextRef="#ctx0" brushRef="#br4" timeOffset="-153612.12">21842 7144 655 0,'0'0'138'0,"0"0"-32"0,28-81 76 15,-25 65 68-15,-3 5-9 16,0 9-40-16,0-1-68 16,0 3-39-16,0 0-47 15,0 0-47-15,0 5 0 16,-5 44 0-16,-1 50 0 15,-1 52 0-15,-5 52 0 16,2 27 0-16,-4 15 0 16,2 7 0-16,2-11 0 15,1-28 0-15,0-37 0 16,0-42 0-16,0-34 0 16,-3-25 0-16,3-25 0 0,2-23 0 15,-1-18 0-15,2-9 0 16,2-29 0-16,2-24 0 15,2-18-213-15,2-9-305 16</inkml:trace>
  <inkml:trace contextRef="#ctx0" brushRef="#br4" timeOffset="-152887.37">22089 7928 738 0,'0'0'448'16,"0"0"-229"-16,0 0 59 0,0 0-74 15,0 0-68-15,0 0-112 16,0 2-24-16,0-2 0 16,0 0 0-16,0 0 0 15,0 0 0-15,17 0 0 16,12 0 0-16,10 0 0 16,9 0 0-16,1 0 0 15,3 0 0-15,0 0 0 16,-7 0 0-16,-7 2 0 15,-8 2 0-15,-10 3 0 16,-6-3 0-16,-7-1 0 16,-2-1 0-16,-5-2 0 15,1 0 0-15,-1 0 0 16,0 0 0-16,0 0 0 16,0 0 0-16,0-5 0 0,0-4 0 15,0 1-112-15,3 6-677 16</inkml:trace>
  <inkml:trace contextRef="#ctx0" brushRef="#br4" timeOffset="-152481.75">22919 7946 1466 0,'0'0'144'16,"0"0"-24"-16,0 0 67 15,0 0-88-15,0 0-68 16,0 0-31-16,-15 0 0 15,15 0 0-15,3 0 0 16,30 0 0-16,19 0 0 16,21 0 0-16,12 0 0 15,7 0 0-15,5 0 0 16,-3 0 0-16,-6 0 0 16,-14 0 0-16,-19-3 0 15,-21 0 0-15,-16 1 0 0,-12 2 0 16,-6 0 0-16,-2 0 0 15,-26 2 0-15,-27 10-300 16,-34-1-942-16</inkml:trace>
  <inkml:trace contextRef="#ctx0" brushRef="#br4" timeOffset="-147880.85">23101 7277 356 0,'0'0'430'0,"0"0"-325"16,0 0 22-16,0 0 89 15,0 0-72-15,0 0-53 16,0 0 3-16,-11 15-10 16,11-15-26-16,0 0-29 15,0 0-9-15,0 0-6 16,3-15-1-16,14-12 7 15,4-10 12-15,2-13-30 16,3-3-2-16,-5-3-12 16,3-1-23-16,-4 9-8 15,-3 10 12-15,-5 12 19 0,-8 10 12 16,-2 10 12 0,-2 6 1-16,0 0 6 0,0 0-19 15,0 15 4-15,0 14-4 16,0 18 7-16,-2 23 0 15,1 13 3-15,1 13-3 16,0 5 11-16,0-6-1 16,0-13 3-16,0-13-6 15,0-12 19-15,0-19-1 16,0-14-11-16,0-11-7 16,3-7-13-16,0-6-1 15,1 0-6-15,5 0-25 16,6-12-73-16,6-3-122 0,-3 5-433 15</inkml:trace>
  <inkml:trace contextRef="#ctx0" brushRef="#br4" timeOffset="-146708.09">23352 8642 776 0,'0'0'213'0,"0"0"-71"16,0 0-1-16,0 0-36 15,0 0-58-15,0 0-24 16,0 51-4-16,0-72 3 16,0-5 3-16,0-4-20 15,-2-3 0-15,-4 6-1 0,-2-1 3 16,-2 6 13 0,1 4 25-16,-1 4 16 0,-2 3-15 15,1 3-1-15,1 4-8 16,-3 0-9-16,0 2-1 15,-3 2-10-15,1 0 5 16,-3 0-5-16,-3 14-2 16,-3 8 3-16,-2 5-9 15,0 6 3-15,3 5-2 16,3 7 0-16,2 2-10 16,6 4 1-16,6-4-1 15,6-3-1-15,0-4 0 16,3-3 0-16,12-5-4 15,1-4 2-15,1-4-8 16,-1-10-1-16,-2-6-3 0,2-8-16 16,2 0-21-16,4-22-2 15,1-5 30-15,-5-1 14 16,-2-3-5-16,-5 1-2 16,-1 0 17-16,-3-3 1 15,-1 4 3-15,-1 1-2 16,-2 6 4-16,-1 5 3 15,-1 9-1-15,-1 5 2 16,2 3 4-16,-1 1 1 16,5 25-15-16,1 13 0 15,2 11 27-15,4 3-21 16,1 0-5-16,4-6-1 16,3-3 1-16,7-7-2 15,4-10-1-15,4-12 2 0,7-15 1 16,2-11-1-16,5-30 0 15,4-18 13-15,-6-7 1 16,-4-5 13-16,-6 2-1 16,-12 5 6-16,-6 9 19 15,-8 8 6-15,-8 11-54 16,-4 9-3-16,0 7 0 16,0 7 0-16,0 6 0 15,0 5 0-15,0 1 0 16,0 1 0-16,0 0 0 15,0 0 0-15,0 0 0 0,0 2 0 16,0 8 0-16,0 3-199 16,0 7-130-16,0 0-255 15</inkml:trace>
  <inkml:trace contextRef="#ctx0" brushRef="#br4" timeOffset="-145363.43">14743 10824 824 0,'0'0'231'0,"0"0"-125"15,0 0 66-15,0 0-57 16,0 0-79-16,27-73-16 16,-17 40 12-16,2-10-4 15,3-7-5-15,0 0-20 16,3-6-2-16,-3 3-1 16,3 0-4-16,-5 2-12 15,2-2 12-15,-3 4 1 16,0 4 0-16,-3 8 1 15,-5 12 2-15,-4 9 3 16,0 8 6-16,0 5 22 0,0 3 37 16,0 0-17-1,0 0-29-15,0 0-22 0,0 0-1 16,0 3-1-16,0 12 2 16,0 5 9-16,3 9-7 15,2 9 0-15,5 2 0 16,-2 6 23-16,-2 1 1 15,3 4 18-15,-1 8 4 16,2 8-10-16,-1 2-17 16,1-1 9-16,-3-10 3 15,1-11-6-15,-1-10-27 16,1-10 0-16,-4-12 0 0,-1-5 0 16,-1-6 0-16,-2-4 0 15,0 2 0-15,0-2-6 16,0 0-37-16,0 0-50 15,0 0-105-15,0 0-160 16,0 0-444-16</inkml:trace>
  <inkml:trace contextRef="#ctx0" brushRef="#br4" timeOffset="-144875.15">14670 11170 909 0,'0'0'317'16,"0"0"-146"-16,0 0 47 16,0 0-91-16,0 0-71 15,0 0 19-15,60-14-15 0,-14 7-10 16,9 1 2-16,12-4-40 16,6 0-12-16,6 2 0 15,2 2 0-15,2 4 0 16,4 2 0-16,4 0 0 15,0 4 0-15,-2 2 0 16,-8-5 0-16,-5-1 0 16,-9 0 0-16,-10-7 0 15,-15-1 0-15,-15 2 0 16,-15 2 0-16,-9 4 0 16,-3-2 0-16,0 0 0 15,-6 0 0-15,-11 0 0 16,-5 2-101-16,-7 0-275 15,-3 8-326-15</inkml:trace>
  <inkml:trace contextRef="#ctx0" brushRef="#br4" timeOffset="-144178.75">15337 11744 776 0,'0'0'99'0,"0"0"-52"15,0 0 93-15,0 0-34 16,0 0-37-16,7-73 19 15,-7 46-14-15,-1-5-17 16,-11-7 2-16,-5 2-20 16,1 2-9-16,0 9 18 15,0 9 24-15,2 6-39 16,-3 8-3-16,-1 3 18 16,-2 0-6-16,-2 18-5 15,-1 7-28-15,0 2-6 16,5 7-3-16,1 3 0 15,6 11-2-15,-1 8 0 0,6 2 2 16,5 3 0 0,1-7-4-16,0-8 2 0,7-9-2 15,8-10-9-15,0-8-29 16,3-9 5-16,-1-8-1 16,3-2 19-16,2-9 6 15,4-13 5-15,-2-5-8 16,1-6-9-16,-4-3-15 15,-2-3-13-15,-5-1 14 16,-5 1 22-16,1 0 12 16,-5 5 5-16,-2 7 4 15,-2 8 7-15,-1 6 21 16,0 6 13-16,0 6 13 16,0 1-14-16,0 0-25 0,2 7-19 15,2 16 1-15,5 16 6 16,1 8 0-16,3 8 2 15,-4-3 2-15,4-4 3 16,-1-12-8-16,4-10-3 16,1-11-2-16,5-9-1 15,5-6-7-15,7-23-43 16,4-15-142-16,-1-13-332 16</inkml:trace>
  <inkml:trace contextRef="#ctx0" brushRef="#br4" timeOffset="-143842.12">15567 11284 1058 0,'0'0'169'0,"0"0"-24"16,0 0 61-16,0 0-133 16,0 0-35-16,0 0 24 15,4 109 31-15,3-71-45 16,1-7-11-16,-1-6-29 15,1-9-8-15,-1-7-25 16,2-9-109-16,6 0-208 16,3-22-465-16</inkml:trace>
  <inkml:trace contextRef="#ctx0" brushRef="#br4" timeOffset="-143479.83">16205 11032 1095 0,'0'0'184'16,"0"0"-78"-16,0 0 47 15,0 0-86-15,0 0-23 0,0 0 37 16,43 5-21 0,-16-5 19-16,6 0-14 0,1 0-43 15,-1 0-11-15,-5-3-10 16,-3 1-1-16,-8 1-40 15,-6 1-87-15,-8 0-156 16,-3 0-369-16</inkml:trace>
  <inkml:trace contextRef="#ctx0" brushRef="#br4" timeOffset="-143226.39">16198 11211 353 0,'0'0'593'0,"0"0"-440"15,0 0 149-15,0 0-93 16,0 0-71-16,80-35-42 16,-53 28-18-16,2 0-29 15,3 1-12-15,0 1-4 16,2 1-27-16,4 0-6 15,4-2 0-15,9 2-7 16,4-1-58-16,9-2-145 16,4-3-258-16</inkml:trace>
  <inkml:trace contextRef="#ctx0" brushRef="#br4" timeOffset="-142778.3">17172 10843 962 0,'0'0'170'0,"0"0"-86"16,0 0 51-16,0 0-45 15,0 0-13-15,0 0 11 16,118 24 24-16,-60-23-2 15,6-1-28-15,9 0-18 16,-1-12-20-16,-2-5-15 16,1-3-29-16,-5 0 0 15,-5 0 0-15,-10 5 0 0,-5 2 0 16,-10 0-38 0,-9 6-59-16,-15 2-169 0,-12 0-307 15</inkml:trace>
  <inkml:trace contextRef="#ctx0" brushRef="#br4" timeOffset="-142287.28">17414 10494 136 0,'0'0'733'16,"0"0"-616"-16,0 0 39 15,0 0-5-15,0 0-45 16,0 0-18-16,35-57-30 16,-15 29-31-16,1-5-11 15,1-5 3-15,-3-3-16 16,1-6-2-16,-4 6-1 0,-2 6-6 16,-5 11 6-16,-6 12 1 15,-2 8 32-15,-1 4 50 16,0 3-38-16,0 29-43 15,-6 18 11-15,-5 19-3 16,0 11 49 0,2 3 1-16,3 1-17 0,1-7-19 15,4-8-20-15,-1-16-4 16,2-13 2-16,0-13-2 16,0-12-68-16,0-11-294 15,0-4-579-15</inkml:trace>
  <inkml:trace contextRef="#ctx0" brushRef="#br4" timeOffset="-141463">17499 11765 656 0,'0'0'489'0,"0"0"-485"0,0 0 76 15,0 0 93-15,0 0-71 16,0 0-35-16,78-103-13 15,-51 51-12-15,-1-5-2 16,-1-13-11-16,1-7-14 16,-6-10-7-16,-3 1-8 15,-5 4-10-15,-6 12-19 16,-6 17 2-16,0 20 18 16,-6 13 2-16,-12 13 7 15,-3 7 13-15,0 0 14 16,-3 7-18-16,0 17 0 0,6 5 3 15,1 11-7 1,3 6-1-16,4 8 0 0,2 3 9 16,4 5-5-16,4 2 8 15,0 3 0-15,0-1-2 16,0 7-6-16,1 4 3 16,8 10-1-16,4 15-5 15,-2 12-5-15,0 2-6 16,-4 0-14-16,-4-12-27 15,-3-6 47-15,0-11 0 16,0-20 2-16,0-21 0 16,0-23-1-16,0-20 17 0,0-3 18 15,0-8-7 1,0-23-2-16,-6-12-26 0,0-14-1 16,2-12 0-16,2-4-13 15,1 0-22-15,1 1 22 16,0 7-11-16,0 10-1 15,0 10 10-15,-2 9-7 16,1 7 14-16,-2 9 4 16,-2 6 4-16,0 5 3 15,0 7 3-15,0 2 16 16,-1 0 14-16,0 13-19 16,0 7-16-16,5 2 15 15,1-1 4-15,0-4 0 16,3-6 1-16,10-3 1 15,6-7 10-15,7-1-16 0,4-8-16 16,5-17-10 0,3-4-99-16,-2-3-186 0,-8-2-638 15</inkml:trace>
  <inkml:trace contextRef="#ctx0" brushRef="#br4" timeOffset="-140181.33">17496 11993 101 0,'0'0'332'0,"0"0"-147"15,0 0 31-15,0 0-72 16,0 0-67-16,0 0-10 16,0-4-21-16,0-3-26 15,0-5 13-15,0-2-17 16,0-2 19-16,0 1 28 16,0-2 4-16,0 2-8 15,-6-2-19-15,-2 3-13 16,-1-1-15-16,2 2-4 15,-1 7 0-15,2 3 3 16,-1 3 5-16,1 0 1 0,0 0-8 16,-3 0-6-16,-3 12-1 15,3 2-1-15,0 4 2 16,3 0-3-16,2 3-1 16,4 4 1-16,0 6 4 15,0-4 0-15,10 3 4 16,8-6 2-16,7-4 7 15,2-7-2-15,2-8 8 16,-3-5 8-16,-2 0-1 16,-3-11-13-16,-1-8-17 15,-4-1-3-15,2-7-72 16,0-3-123-16,-5-1-397 16</inkml:trace>
  <inkml:trace contextRef="#ctx0" brushRef="#br4" timeOffset="-138454.33">18343 11050 776 0,'0'0'722'0,"0"0"-546"15,0 0 32-15,0 0-43 16,0 0-165-16,0 0 0 16,0 0 0-16,-25 3 0 0,25-3 0 15,0 0 0 1,0 0 0-16,0 0 0 0,0 0 0 16,0 0 0-16,0 0 0 15,13 0 0-15,12 0 0 16,10 1 0-16,4 2 0 15,5 0 0-15,0 1 0 16,0-3 0-16,-3 4 0 16,-9 0 0-16,-5 0 0 15,-6-1 0-15,-9-1 0 16,-4 0 0-16,-7-2 0 16,1-1 0-16,-2 2 0 15,0-1 0-15,0 0 0 16,0-1 0-16,0 0 0 15,0 0 0-15,0 2 0 0,0-1 0 16,0 1 0 0,4-2 0-16,0 0 0 15,4 0-83-15,4 0-533 0</inkml:trace>
  <inkml:trace contextRef="#ctx0" brushRef="#br4" timeOffset="-138096.85">19025 11097 846 0,'0'0'670'0,"0"0"-660"0,0 0 97 16,0 0 83-16,0 0-136 15,0 0-51-15,16-7 18 16,14 2 32-16,8 2-2 15,12 2-9-15,16 1-42 16,11 0 0-16,13 0 0 16,4 0 0-16,1 3 0 15,-2 3 0-15,-8-3 0 16,-15-1 0-16,-15-2 0 16,-15 0 0-16,-13 0 0 15,-13 0 0-15,-10 0 0 16,-4 0 0-16,0 0 0 15,-10 0 0-15,-12-10 0 16,-7-7-207-16,-4-9-185 0,-6-13-804 16</inkml:trace>
  <inkml:trace contextRef="#ctx0" brushRef="#br4" timeOffset="-137701.75">19162 10746 1037 0,'0'0'198'0,"0"0"-80"15,22-85 86-15,-5 45-83 0,2 1-78 16,2 0-11-16,-1 2 20 15,-3 7 0-15,-3 4-9 16,-2 4 2-16,-3 5-9 16,-2 6-15-16,0 5-5 15,-5 5-5-15,-2 1-7 16,0 0-4-16,3 14-12 16,0 16 12-16,2 19 14 15,-2 14-2-15,-3 10-12 16,0 6 0-16,0 7 0 15,-6-5 0-15,-4-5 0 16,3-8 0-16,4-15 0 16,2-13 0-16,1-12-125 15,0-15-269-15,4-10-477 16</inkml:trace>
  <inkml:trace contextRef="#ctx0" brushRef="#br4" timeOffset="-136889.39">19632 11898 400 0,'0'0'795'0,"0"0"-785"15,0 0 72-15,0 0 46 16,-22-111-78-16,15 64-50 16,-3 0-5-16,0 2 5 15,-8 12 5-15,0 7 24 16,-4 8 42-16,-5 4 45 15,-2 4-1-15,-2 4-28 16,-2 4-43-16,-1 2-14 0,-2 0-17 16,0 9-10-16,5 11-3 15,4 5 0-15,6 7-3 16,8 7 3-16,4 5-1 16,6 6-1-16,3 0 0 15,0 4 1-15,16-7 0 16,5-3 1-16,6-7-2 15,0-13 1-15,-2-9-2 16,2-11-1-16,-2-4-10 16,2-15 9-16,3-16 5 0,0-10-5 15,0-8 3 1,-5-9-4-16,-4-3-1 16,-5 5 5-16,-5 8 1 15,-5 14 1-15,-5 16 1 0,-1 14 2 16,0 4 7-16,0 19 11 15,0 28-14-15,0 16 4 16,2 12 1-16,11 0-3 16,8-7 3-16,6-12 6 15,4-13-14-15,4-18-3 16,3-18-1-16,1-7 0 16,3-28 3-16,1-18 2 15,-4-11 3-15,-3-11 3 16,-6-7-11-16,-3 1 0 15,-8 5 0-15,-4 12 0 0,-7 18 0 16,-4 7 0 0,-4 11 0-16,0 10 0 0,0 6 0 15,0 3 0-15,0 2 0 16,0 0 0-16,0 0 0 16,0 0 0-16,0 7 0 15,0 7 0-15,-14 4-257 16,-9-2-379-16</inkml:trace>
  <inkml:trace contextRef="#ctx0" brushRef="#br4" timeOffset="-135942.41">14589 12997 1016 0,'0'0'402'15,"0"0"-322"-15,0 0 75 0,0 0-3 16,0 0-92-16,0 0-53 16,5-26 0-16,10-5-4 15,7-12 3-15,5-9-5 16,1-10-1-16,-1-7-6 16,0-5-7-16,-6 0-3 15,0 5 4-15,-8 16-12 16,-1 17 18-16,-7 17 6 15,-2 9 3-15,-3 9 9 16,0 1 10-16,0 0-15 16,3 17-6-16,3 13-1 15,4 15 14-15,-1 8-9 16,1 4 17-16,2 2 5 16,-1 2-5-16,-4 0 8 0,2-3-7 15,-3-6-5-15,0-9-15 16,-1-10-1-16,-2-8-2 15,0-10-1-15,-2-6-3 16,-1-6-20-16,0-2-29 16,0 3-84-16,0 0-71 15,0 2-182-15,-9-1-569 16</inkml:trace>
  <inkml:trace contextRef="#ctx0" brushRef="#br4" timeOffset="-135577.48">14388 13228 831 0,'0'0'443'0,"0"0"-400"16,0 0 62-16,0 0 53 16,0 0-39-16,103 12-29 0,-38-12-27 15,10 0-9-15,10-10 0 16,9 1-22-16,-3-3 23 16,1 2-55-16,-5 2 0 15,-14 2 0 1,-15 4 0-16,-13-2 0 0,-16 3 0 15,-10 0 0-15,-9 1 0 16,-8 0 0-16,-2 0 0 16,0 0-31-16,0-2-76 15,0 2-133-15,-8 0-311 16</inkml:trace>
  <inkml:trace contextRef="#ctx0" brushRef="#br4" timeOffset="-134977.92">14932 13895 809 0,'0'0'103'16,"0"0"55"-16,0 0 45 15,3-73-100-15,-1 42-33 16,-2-3-39-16,0-4 29 16,-14-1-24-16,-8 6-5 15,4 6 6-15,-1 10 2 0,-2 7-12 16,-1 8 13 0,-5 2 4-16,-3 2-2 0,0 16-11 15,0 6-18-15,3 6-6 16,3 5-5-16,4 6 2 15,4 7-4 1,5 6 0-16,5 2 2 0,6 0-2 16,0-4 2-16,3-9-2 15,14-10 0-15,3-15-3 16,4-10-1-16,1-8-3 16,2-6-12-16,7-20 16 15,1-15-11-15,-2-5-2 16,-4-4-5-16,-3 4-15 15,-10 4-10-15,-4 10 10 16,-4 11 17-16,-7 11 8 0,-1 7 11 16,0 3 25-16,0 0 9 15,0 10-23-15,5 14 8 16,5 10 15-16,0 6-8 16,8 2 42-16,0 0-46 15,3-2-10-15,0-8 6 16,-3-8-10-16,-3-9-8 15,-2-13-32-15,1-2-147 16,2-15-105-16,-4-21-405 16</inkml:trace>
  <inkml:trace contextRef="#ctx0" brushRef="#br4" timeOffset="-134731.97">15043 13447 1193 0,'0'0'91'15,"0"0"-18"-15,0 0 34 16,0 0-12-16,18 97 1 16,-6-59-45-16,-2-2-5 15,-2-3-23-15,-1-7-5 16,-2-10-18-16,-1-7-19 15,-3-8-126-15,2-1-251 0,0-4-356 16</inkml:trace>
  <inkml:trace contextRef="#ctx0" brushRef="#br4" timeOffset="-134097.37">15763 13086 1106 0,'0'0'236'16,"0"0"-105"-16,0 0 80 0,0 0-106 15,0 0-64-15,0 0-4 16,6-9 6-16,20 1 19 16,8 0-14-16,5-3-21 15,5-2-27-15,-2 0 0 16,-3-1 0-16,-4 6-17 15,-10 2-61-15,-10 4-104 16,-9 2-116-16,-6 0-242 16</inkml:trace>
  <inkml:trace contextRef="#ctx0" brushRef="#br4" timeOffset="-133849.15">15807 13264 1173 0,'0'0'174'15,"0"0"-25"-15,0 0 56 16,0 0-94-16,110-41-27 16,-68 25-13-16,-5 4-30 15,-7 2-23-15,-6 3-18 16,-3 3-1-16,-5 1-18 15,1 3-33-15,-1 0-81 16,5 0-138-16,1 4-255 16</inkml:trace>
  <inkml:trace contextRef="#ctx0" brushRef="#br4" timeOffset="-133197.93">16550 13175 1269 0,'0'0'150'16,"0"0"-22"-16,0 0 56 0,0 0-94 15,0 0-68-15,0 0 9 16,19-13 15-16,0 9-14 16,6-4 0-1,6-1-3-15,7 1-9 0,7 0-6 16,9-1-14-16,5 1 0 16,7-3 0-16,1-1 0 15,8 0 0-15,1 1 0 16,4 1 0-16,0 1 0 15,-3 3 0-15,-2 1 0 16,-9 0 0-16,-5 4 0 16,-6 1 0-16,-6 0 0 15,-3-2 0-15,0 0 0 16,-1 0 0-16,3-4 0 0,0 2 0 16,4 0 0-16,5-2 0 15,1 3 0-15,3-1 0 16,-1 0 0-16,-5 1 0 15,0 0 0-15,0-2 0 16,5-4 0-16,1 1 0 16,0-2 0-16,4 2 0 15,-4 1 0-15,-2 4 0 16,-2 3 0-16,-6 0 0 16,-5 0 0-16,-6 4 0 15,-4 2 0-15,-6-2 0 16,-5-4 0-16,-4 0 0 15,-7 0 0-15,-4 0 0 0,-7 0 0 16,-3 0 0 0,0 3-3-16,0 0-123 0,-16 6-229 15,-9 0-688-15</inkml:trace>
  <inkml:trace contextRef="#ctx0" brushRef="#br4" timeOffset="-131978.28">17201 13885 825 0,'0'0'231'0,"0"0"-13"0,0 0 8 16,0 0-79-16,0 0-90 15,87-71-35-15,-60 32-8 16,1-9-6-16,1-7-8 16,-1-3-3-16,-4-7-14 15,-6 2-6-15,-3-1-10 16,-6 4-26-16,-3 5 12 16,-6 8 10-16,0 12 25 15,0 9 10-15,0 11 2 16,-8 6 3-16,-1 6 11 15,-2 3 15-15,-3 0-7 0,2 2-3 16,-1 13-7 0,2 10-4-16,-2 5-8 0,4 7 3 15,0 7-1-15,1 3 4 16,3 9 1-16,1 3-4 16,4 7 0-16,0 8 2 15,0 1-3-15,0 6-2 16,0 4 0-16,9 7 0 15,0 1 0-15,2 0 1 16,-4-4 0-16,0-9 35 16,-2-11 7-16,-5-13 0 15,0-16-13-15,0-12-8 16,0-14-16-16,0-6 1 16,0-8-5-16,0 0-2 0,-8-12 0 15,-8-13-26-15,-4-13 0 16,-2-15 5-16,-1-14-28 15,2-4 20-15,6-2-23 16,5 9-9-16,7 13-14 16,3 9 17-16,0 10 8 15,-2 10 17-15,0 3 33 16,-2 6 20-16,-1 4 37 16,1 0-3-16,1 2-15 15,1 0-11-15,1 3-1 16,-2 3-9-16,2 1-1 15,1 0 5-15,0 0-1 16,0 1-13-16,0 14 5 0,0 6 11 16,1 5 0-1,11 5-3-15,3-3 2 0,4-1 13 16,6-4 7-16,5-8-10 16,0-5-11-16,3-7-6 15,-2-3-8-15,-1-2-8 16,-3-16-4-16,-4-7-14 15,-3-7-40-15,-3-7-73 16,-5-2-108-16,-3 1-443 16</inkml:trace>
  <inkml:trace contextRef="#ctx0" brushRef="#br4" timeOffset="-131607.72">17720 13706 1058 0,'0'0'222'15,"0"0"-145"-15,0 0 82 0,0 0-120 16,0 0-39-16,0 0-1 16,7 58 1-16,-4-69 47 15,-2-5 65-15,-1 0 8 16,0 5-32-16,0 4-14 16,0 6-31-16,-1 1-34 15,-2 0-9-15,-1 4 0 16,1 12 0-16,3 8-83 15,0 1-108-15,0-3-113 16,5-3-241-16</inkml:trace>
  <inkml:trace contextRef="#ctx0" brushRef="#br4" timeOffset="-130799.16">18516 13700 851 0,'0'0'323'0,"0"0"-313"0,0 0 133 15,0 0 3-15,0 0-85 16,0 0-40-16,-3-47-11 16,-6 22 30-16,-6-3 15 15,0 0-9-15,-4 0-2 16,1 2-13-16,-3 4 1 16,-1 6 0-16,2 6-5 15,-4 8 7-15,1 2-11 16,-3 1-19-16,1 17-3 15,2 4-1-15,4 10-2 16,1 4 0-16,5 7 1 16,1 5 0-16,3 3-1 15,8-2 0-15,1-1-2 16,0-3 2-16,16-7-5 0,0-5 1 16,5-11 3-16,0-8-9 15,3-8-12-15,0-6-18 16,6-8 13-16,4-12 5 15,-1-7 9-15,1-3 4 16,-7-2 8-16,-3-3-2 16,-3-4 5-16,-8 2 0 15,-4 2 0-15,-8 8 2 16,-1 7 1-16,0 8 11 16,0 5 3-16,0 6 14 15,0 1 17-15,0 0-23 16,0 3-25-16,0 21-11 0,0 11 4 15,3 10-4-15,11 4 10 16,7-2 1-16,2-5 5 16,6-9-3-16,2-11-1 15,3-13 4-15,4-9-5 16,-1-10-4-16,1-21 4 16,-4-9 6-16,-7-12 0 15,-5-7 23-15,-4-6 19 16,-6 2 15-16,-4 8-24 15,-5 16-39-15,-3 14 0 16,0 11 0-16,0 5 0 16,0 5 0-16,-2 4 0 15,-3 0 0-15,-2 0 0 0,-2 4-20 16,-3 7-363 0,-1-1-602-16</inkml:trace>
  <inkml:trace contextRef="#ctx0" brushRef="#br4" timeOffset="-126904.89">17140 12431 666 0,'0'0'75'15,"0"0"14"-15,0 0 21 16,0 0-68-16,0 0-12 16,26 76 29-16,-24-64 30 15,0-4-29-15,0-7 2 0,-1-1-23 16,-1 0-1-16,2 0 9 15,-2 0 12 1,0-3 16-16,0-8-21 0,0-6-41 16,0 0 0-16,-10-5-4 15,-1-4 3-15,-3-1 4 16,0-3-8-16,-3 2-4 16,-2 1 11-16,-2 6-8 15,3 5 13-15,0 5-2 16,1 7-1-16,-2 4 24 15,-2 0-17-15,-2 13-13 16,-2 5 5-16,-1 5-6 16,-1 7-6-16,2 1-1 15,1 7-2-15,6-1 1 16,1 6-2-16,10-3 0 0,4 2 0 16,3 0-3-1,0-3 2-15,6 0 0 0,9-3-3 16,1-7-1-16,5-3-2 15,-1-8-10-15,0-8-15 16,4-4-15-16,0-6-5 16,-3 0 19-16,3-13-3 15,0-5-7-15,-6-1 10 16,0-3 30-16,-1 1-6 16,-5 0 9-16,1-2 5 15,0-2-2-15,-3-2-1 16,2-1-2-16,-1 1 1 15,-4 1 2-15,-1 4 12 16,-3 4 17-16,1 7 16 0,-2 4-14 16,-1 4 9-16,-1 3-3 15,0 0-13-15,0 0-13 16,0 0-13-16,3 0-1 16,2 4-16-16,2 9 15 15,1 1 1-15,-1 5 0 16,1 4 0-16,-4 4 3 15,4 3-3-15,0 1-2 16,2 1 2-16,0-1 1 16,3-1-1-16,2-3 1 15,3-7-1-15,-3-6-2 0,3-8 2 16,-1-6 0 0,2 0 0-16,3-20 26 0,1-7 2 15,1-5 13-15,-2-4-9 16,-4 2 17-16,-5 0 6 15,-7 2-23-15,-3 6-32 16,-3 7 0-16,0 2 0 16,0 9 0-16,0 3 0 15,0 2 0-15,0 3 0 16,0 0 0-16,0 0 0 16,0 0 0-16,-1 14-115 15,-2 1-320-15,3 2-441 16</inkml:trace>
  <inkml:trace contextRef="#ctx0" brushRef="#br4" timeOffset="-123989.79">17821 12507 674 0,'0'0'245'0,"0"0"-116"16,0 0 94-16,0 0-61 15,0 0-41-15,0 0 1 16,0 0-1-16,-7 0-22 16,5 0-16-16,2 0-19 0,0 0-60 15,0 0-4 1,0 0 0-16,0-2 0 0,0-1 0 15,10-2 0-15,11-2 0 16,9-3 0-16,5 2 0 16,3 4 0-16,4 0 0 15,4 0 0-15,-1 2 0 16,-3-3 0-16,-5 2 0 16,-10 1 0-16,-3 2 0 15,-10 0 0-15,-4 0 0 16,-4 0 0-16,-5 0 0 15,-1 0 0-15,0 0 0 16,0 0 0-16,0 0 0 16,0 0 0-16,0 0 0 15,0 0 0-15,0 0 0 16,0 0 0-16,0 0 0 16,0 0 0-16,0 0 0 0,0 0 0 15,0 0 0-15,0 0 0 16,0 0 0-16,0 0 0 15,0 4 0-15,0 5-117 16,0 4-599-16</inkml:trace>
  <inkml:trace contextRef="#ctx0" brushRef="#br4" timeOffset="-122975.41">18418 12772 898 0,'0'0'254'15,"0"0"-191"-15,0 0 147 16,0 0-92-16,0 0-73 16,40-88-16-16,-18 58 26 15,1-3 8-15,0-4-2 16,-1-6-22-16,1-4-17 15,1-8-11-15,1-7-7 16,1-9-3-16,2-7-1 16,1 1-5-16,-7 1-14 15,-6 13 3-15,-7 10 3 16,-9 12 10-16,0 10 3 16,0 4 4-16,-7 4 17 15,-5 4 9-15,1 2-1 16,4 7 3-16,0 4-9 0,2 1-12 15,2 5 7-15,2 0 3 16,-1 0-21-16,-1 0-4 16,-1 12-6-16,-1 8 10 15,-2 7 5-15,1 6-3 16,-2 7-2-16,4 7-5 16,1 6 3-16,3 7 1 15,0 12 1-15,0 10 2 16,0 14-2-16,0 15 1 0,0 6 2 15,4-1 9-15,4-4 2 16,-2-13-1-16,1-11-5 16,1-9-5-16,-1-8-3 15,-1-12 0-15,-3-14 0 16,-1-16 0-16,-2-13 0 16,0-12 0-16,0-2 0 15,0-2-12-15,0 0-4 16,0-9-1-16,0-12-6 15,-3-8 8-15,-2-7 4 16,2-11-17-16,0-4-5 16,0-10-1-16,-2-2-19 15,1-3 7-15,-2 3 16 0,2 8 24 16,-2 5 2 0,-2 7 4-16,1 3 0 0,-5 1 0 15,0 10 0-15,-1 4 0 16,2 10 4-16,2 8 15 15,0 2 3-15,3 5-2 16,0 0-17-16,0 0-3 16,-1 5-7-16,-2 8 7 15,1 5 6-15,2-2-4 16,2 2-1-16,2-1 1 16,2-1 4-16,0 1 2 15,0 1-3-15,8 2 7 0,4-3-4 16,7-1 0-16,3-5 1 15,8-6 5 1,3-5 11-16,3 0 11 16,3-7 0-16,1-12-6 0,2-2-1 15,-5-1 1-15,-7 4-30 16,-11 7 0-16,-11 5 0 16,-5 5 0-16,-3-1 0 15,0 2 0-15,0 0 0 16,0 0 0-16,0 0 0 15,0 0 0-15,0 0 0 16,0 3-29-16,0 7-302 16,0 2-432-16</inkml:trace>
  <inkml:trace contextRef="#ctx0" brushRef="#br4" timeOffset="-121350.27">20863 11987 1113 0,'0'0'55'16,"0"0"-49"-16,0 0 62 15,0 0 50-15,0 0-42 16,-30 127-41-16,17-25 47 16,-5 23 7-16,-2 24-13 0,-4 25-2 15,-1 6 22 1,0-4-6-16,-1-18-43 0,-1-25-25 16,4-26-22-16,2-27 0 15,6-25 0-15,0-24 0 16,6-17 0-16,1-8 0 15,4-6 0-15,-2 0-19 16,5-18-238-16,1-13-266 16</inkml:trace>
  <inkml:trace contextRef="#ctx0" brushRef="#br4" timeOffset="-120317.34">21293 12187 1200 0,'0'0'151'15,"0"0"-135"-15,0 0 70 16,0 0 30-16,0 0-69 16,99 0-40-16,-73 0-7 15,-2 0-57-15,-2-3-141 0,-10-4-273 16</inkml:trace>
  <inkml:trace contextRef="#ctx0" brushRef="#br4" timeOffset="-120043.29">21625 11966 1090 0,'0'0'0'0,"30"-100"-148"16,-6 46 148-16,-2 7 14 15,-2 13 9-15,-5 12-17 0,-8 12-1 16,-1 10 79-16,-1 22 9 15,-5 28 6-15,0 19 103 16,0 12-72-16,-9-1-36 16,1-9-20-16,4-12-48 15,0-15-23-15,4-15-3 16,0-12-74-16,0-14-182 16,0-3-538-16</inkml:trace>
  <inkml:trace contextRef="#ctx0" brushRef="#br4" timeOffset="-119675.1">21566 12550 1039 0,'0'0'0'16,"80"-34"25"-16,-25 18-25 15,3 1 31-15,1 5-31 16,-5 5-71-16,-17 1-243 16</inkml:trace>
  <inkml:trace contextRef="#ctx0" brushRef="#br4" timeOffset="-119498.35">21625 12672 1478 0,'0'0'47'0,"0"0"27"0,94 0 107 16,-28-13-94-16,8-6-75 15,-2 0-12-15,-9-1-107 16,-23 0-221-16,-17 5-886 15</inkml:trace>
  <inkml:trace contextRef="#ctx0" brushRef="#br4" timeOffset="-118115.95">14747 15458 981 0,'0'0'158'0,"0"0"-157"0,0 0 112 16,0 0 71-16,0 0-97 15,0 0-44-15,5 2 30 16,-4-7-11-16,2-12-49 16,2-6 11-16,0-9-17 15,-3-5-7-15,-2-4-4 16,-2-9-9-16,-20-1-5 16,-8-2-14-16,-2 10-19 15,-3 12 27-15,4 16 17 16,1 14 6-16,-1 1 0 15,-1 18 2-15,1 9 23 16,1 7 4-16,3 3-14 16,4 0-3-16,0 1 2 15,5 3 0-15,1 2-2 16,4 2 0-16,6 4 0 0,6 1-9 16,1 0 0-16,0 0 1 15,13-7 0-15,11-4-3 16,3-11-6-16,3-12 1 15,4-8-4-15,2-8-5 16,-2-6-2-16,6-21-6 16,1-11-22-16,-1-8-16 15,-4-7-34-15,-8-1 26 16,-4-2 10-16,-9 7-23 16,-4 12 21-16,-4 11 50 15,-6 13 10-15,-1 9 37 16,0 4 85-16,0 0-22 15,0 7-37-15,0 17-7 16,3 13-29-16,8 8-10 0,5 8 47 16,2 3-20-16,4-4-4 15,4-6 15-15,-1-6 0 16,2-11-19-16,0-8-9 16,1-7 0-16,2-9-9 15,0-5-16-15,1-10-2 16,5-18-35-16,-2-9-52 15,-5-4-110-15,-8-3-125 16,-12-3-515-16</inkml:trace>
  <inkml:trace contextRef="#ctx0" brushRef="#br4" timeOffset="-117853.3">14968 14604 1335 0,'0'0'174'0,"0"0"-93"16,0 0 89-16,0 0-1 16,36 98-107-16,-17-61-29 15,-2 0-14-15,-2-4-15 0,-2-2-4 16,2-3 0-1,-3-3 0-15,3-2-44 0,0 0-171 16,4 0-331-16</inkml:trace>
  <inkml:trace contextRef="#ctx0" brushRef="#br4" timeOffset="-117591.11">15608 15310 951 0,'0'0'366'16,"0"0"-346"-16,0 0 112 0,0 0 17 16,0 0-95-16,0 0-34 15,33-55 9-15,-11 52-5 16,4 3-15-16,1 0-9 15,3 0-17-15,1 3-39 16,-3 4-69-16,-1 2-119 16,-9 0-283-16</inkml:trace>
  <inkml:trace contextRef="#ctx0" brushRef="#br4" timeOffset="-117335.27">15633 15502 181 0,'0'0'932'0,"0"0"-825"16,0 0 100-16,0 0 16 16,0 0-92-16,104-50-52 15,-66 34-18-15,5 2-16 16,-2 1-16-16,-1 2-17 15,-5 4-12-15,-6 3-3 16,-3 2-18-16,-4 2-49 16,-1 0-103-16,-2 0-133 15,1 0-473-15</inkml:trace>
  <inkml:trace contextRef="#ctx0" brushRef="#br4" timeOffset="-116686.39">16693 15354 255 0,'0'0'712'0,"0"0"-670"0,0 0 66 16,0 0 123-1,0 0-116-15,0 0-49 0,103 30 6 16,-57-27 9-16,12-3-6 15,6 0 18-15,11 0-29 16,9-10-14-16,7-6-7 16,4 1-22-16,4 3-2 15,3 5-19-15,9 6 0 16,10 1 0-16,16 0 0 16,9 10 0-16,5 0 0 15,0-2 0-15,-5-4 0 0,-13-4 0 16,-10 0 0-16,-17 0 0 15,-22-6 0-15,-24-2 0 16,-24 2 0-16,-16 2 0 16,-14 4 0-16,-6-4 0 15,-6-2 0-15,-24-3-53 16,-16-4-570-16</inkml:trace>
  <inkml:trace contextRef="#ctx0" brushRef="#br4" timeOffset="-115722.03">17127 15098 663 0,'0'0'368'16,"0"0"-321"-16,0 0 39 15,0 0 38-15,0 0-85 16,0 0-16-16,103-101 3 15,-73 65-10-15,-2-4-14 16,-1-2-2-16,-3-3-25 16,-5-3-27-16,-2-5-21 0,-3-5 19 15,-6-3 53 1,-3-7-18-16,-5 1-19 16,0 4 20-16,0 13-10 15,-2 14 28-15,-7 11 21 0,-3 13 69 16,0 6 24-16,-2 5 48 15,1 1-43-15,0 5-52 16,0 16-23-16,2 12-26 16,2 11-17-16,0 13-1 15,3 11 1-15,0 11 3 16,3 13 1-16,0 7 5 16,3 7-3-16,-1 8-4 15,1 3-1-15,0 0 4 16,0-1 12-16,0-12 33 0,0-12 2 15,3-19-27-15,3-22-20 16,0-21-5-16,-2-16-1 16,-1-13-14-16,-1-1-60 15,2-15 0-15,-1-19 48 16,1-18-8-16,1-17-21 16,-3-12-20-16,-2-14-19 15,0-9-32-15,-8 4-20 16,-5 11 37-16,1 23 74 15,1 24 35-15,-1 22 22 16,2 11 106-16,-2 7 4 16,0 2-23-16,0 6-4 15,0 19-38-15,5 8-28 0,4 13 6 16,3 3 13 0,0 2 23-16,13-6-14 0,10-9-35 15,6-13-8-15,3-13-7 16,4-10-14-16,5-11-3 15,1-23-26-15,0-12-65 16,-1-1-94-16,-5-1-115 16,-4 4-443-16</inkml:trace>
  <inkml:trace contextRef="#ctx0" brushRef="#br4" timeOffset="-115447.93">17752 14897 1055 0,'0'0'307'0,"0"0"-170"15,0 0 98-15,0 0-73 16,0 0-80-16,0 0-27 16,0 36-41-16,0-36-14 15,0-4 0-15,0-13 0 16,0 1 0-16,0 2 0 15,0 6 0-15,0 8 0 16,0 0 0-16,0 5 0 16,0 15 0-16,0 10-29 0,0 0-269 15,9-6-315 1</inkml:trace>
  <inkml:trace contextRef="#ctx0" brushRef="#br4" timeOffset="-114742.7">18664 14887 628 0,'0'0'765'0,"0"0"-673"0,0 0 28 15,0 0 53-15,0 0-92 16,0 0-73-16,0 40 2 15,0-60 10-15,0-10-12 16,-5-6 25-16,-5-1-6 16,-5-6-19-16,-3 3-4 15,-1 2 0-15,-4 5-3 16,1 7-1-16,1 11-1 16,-1 8-4-16,-5 6 1 15,0 1 2-15,-4 4 2 16,-1 17 1-16,2 7-1 15,2 7-1-15,7 8-1 16,3 8 1-16,8 5-1 16,8 4 1-16,2 3-1 15,3-1-1-15,18-4-1 16,5-11-19-16,2-14-4 0,3-18-1 16,4-15-47-16,3-9-4 15,0-24 17-15,-3-9 15 16,-2-8 18-16,-6-2 19 15,-5-3 10-15,-7 2 4 16,-5 3 18-16,-5 13 25 16,-5 13-14-16,0 16-1 15,0 8 49-15,0 12-7 16,-1 27-64-16,-2 14-5 16,3 12 13-16,0 4 3 15,18-6 2-15,9-6-3 16,4-11-8-16,2-16-7 15,6-20-1-15,5-10-3 0,1-21 5 16,3-19 4-16,-5-11-2 16,-4-8 28-16,-8 1-36 15,-4-3 0-15,-5 5 0 16,-8 8 0-16,-5 11 0 16,-9 12 0-16,0 7 0 15,0 11 0-15,-5 4 0 16,-10 3 0-16,-4 6 0 15,-7 18-312-15,-6 2-318 16</inkml:trace>
  <inkml:trace contextRef="#ctx0" brushRef="#br4" timeOffset="-112478.36">17055 15968 415 0,'0'0'658'0,"0"0"-631"15,0 0-7-15,0 0 55 16,0 0 34-16,6 84-42 16,-6-57-8-16,2-10 20 15,-1-5-11-15,-1-7-28 16,2-5-24-16,-1 0-8 16,1 0-4-16,-1-4-4 0,3-12 1 15,-3-3 4 1,3-6-5-16,-4 0-11 0,0-3-8 15,-4-1 5-15,-10-1 6 16,-2 3 5 0,1 6 3-16,-1 5 3 0,4 8 3 15,0 5 19-15,-3 3 25 16,0 0-26-16,-3 5-14 16,-3 8 0-16,-1 7-1 15,-5 4-5-15,-1 6-1 16,-2 1-3-16,3 4 0 15,3 1 3-15,4 6 10 16,6 3 8-16,5 4-13 16,7 3-7-16,2-3 1 15,0-3-2-15,18-11-1 16,5-8-4-16,2-10 4 16,0-6 0-16,-1-9-1 15,-1-2-2-15,3-2-1 0,1-25 5 16,3-5-3-16,-2-11 8 15,-1-5-9-15,-3-4 4 16,-4 2-6-16,-4 4 6 16,-7 8 2-16,-5 10-1 15,-1 9 2-15,-3 7 1 16,0 9 8-16,0 3 24 16,0 0 1-16,0 6-34 15,0 12 2-15,0 11 4 0,8 8-7 16,1 3-2-1,1 4 3-15,5 0-2 0,2-6-1 16,3-2 0-16,3-10 0 16,-1-10-2-16,2-13-1 15,1-3 2-15,2-9 1 16,0-19 1-16,-3-6 7 16,-2-7 2-16,-2-4 3 15,-7-1 5-15,-3 7-5 16,-5 11-9-16,-5 11-4 15,0 11-31-15,0 6-106 16,-9 4-220-16,2 16-809 16</inkml:trace>
  <inkml:trace contextRef="#ctx0" brushRef="#br4" timeOffset="-112214.27">17603 16246 567 0,'0'0'1025'15,"0"0"-891"-15,0 0 15 16,0 0 9-16,0 0-144 16,0 0-14-16,21-16 0 15,0 16 0-15,6 0 0 16,4 0 0-16,3 0 0 0,-1 0 0 15,1-4 0-15,-1-1 0 16,0 1 0-16,-1 2-151 16,-6 2-510-16</inkml:trace>
  <inkml:trace contextRef="#ctx0" brushRef="#br4" timeOffset="-111345.33">18198 16461 1787 0,'0'0'74'0,"0"0"-67"16,0 0 89-1,39-91-64-15,-6 33-30 0,3-5-2 16,2-2 1 0,-2 2 2-16,-3 1-1 0,-2 7 1 15,-5 2 3-15,-4 6 1 16,-2 1-1-16,-4 4 0 15,-7 2-3-15,-3-1 1 16,-5 4-1-16,-1 1-1 16,0 4 1-16,0 7-3 15,-9 4 0-15,-5 3 0 16,-3 8 0-16,2 3 0 16,2 4 0-16,1 3 0 15,-2 0 0-15,4 2 0 0,-3 12 0 16,1 11 0-16,-1 9 0 15,0 10 0-15,4 9 0 16,2 10 0 0,1 8 0-16,6 7 0 0,0 4 0 15,3 4 0-15,10 6 0 16,-1-1 0-16,1-4 0 16,-2-9 0-16,0-18 0 15,-3-18 0-15,-3-17 0 16,-2-12 0-16,-2-7 0 15,-1-6 0-15,0 0 0 16,0 0 0-16,0 0 0 16,0-2 0-16,0-14 0 15,-1-4 0-15,-10-7 0 16,-3-4 0-16,0-11 0 0,-1-7 0 16,2-1 0-1,-2 1-30-15,3 11 11 0,-3 10 7 16,2 10-2-16,-1 4 14 15,-1 5 0-15,5 5 10 16,-2 2 6-16,4 2-2 16,5 0-8-16,0 0-5 15,0 0-1-15,2 5 0 16,-1 9-1-16,2 5 2 16,0 4 4-16,0-4-3 15,11 1-2-15,7-2 5 16,4-4 6-16,11-2-6 0,10-6-5 15,4-6 0-15,5 0 0 16,-2-3 0-16,-3-14 0 16,-3-7 0-16,-6 1 0 15,-8-3 0-15,-7 7 0 16,-9 9 0-16,-6 2 0 16,-5 4 0-16,-2 3 0 15,1-1 0-15,-2 2 0 16,0 0 0-16,0 0 0 15,0 0 0-15,0 0 0 16,-3 15 0-16,-17 6-402 16,-10 3-1215-16</inkml:trace>
  <inkml:trace contextRef="#ctx0" brushRef="#br4" timeOffset="-110346.24">18489 16502 494 0,'0'0'341'16,"0"0"-239"-16,0 0 44 15,0 0-13-15,0 0-48 16,0 0-8-16,0-4 8 16,0 4 3-16,0 4-44 15,-4 12-6-15,-1 8 0 16,1 7-13-16,1 10-10 15,1 4-4-15,1 2 64 16,1-1-15-16,0-6-35 16,0-8 1-16,0-5-12 15,4-11-7-15,5-8-7 0,4-4-5 16,3-4-1 0,6 0 6-16,2-6 3 0,0-11 1 15,-2-2-4-15,-1-3 0 16,-4-2 0-16,-4-4 0 15,-4-2 1-15,-6-4-1 16,-3-2 0-16,0-1 3 16,0-3-2-16,-8 3 1 15,-2-4 3-15,-7 4 19 16,1-5 12-16,-3 3 1 16,-5 1-24-16,0 4-13 15,3 3 0-15,0 12 0 0,5 7 0 16,5 5 0-1,4 6 0-15,1 1 0 0,-1 0-16 16,-1 6-129 0,-3 10-168-16,-3 5-241 0</inkml:trace>
  <inkml:trace contextRef="#ctx0" brushRef="#br4" timeOffset="-109020.22">14581 17492 514 0,'0'0'360'0,"0"0"-292"15,0 0 42-15,0 0 64 16,0 0-65-16,0 0-67 15,-4 13 25-15,4-25 20 16,0-6-35-16,-3-3-37 16,-3-7 8-16,-3-5 3 15,-2-1-13-15,-3 0-8 16,-1 7-1-16,-3 1-2 0,-3 8 4 16,-1 6-4-16,-2 5 0 15,-3 6 0-15,-1 1 4 16,3 0-4-16,-2 0 2 15,3 9 8-15,4 6-10 16,0 6-2-16,4 4 0 16,0 11-4-16,4 4 4 15,2 7 2-15,5 5 0 16,4 2 1-16,1 0 5 16,0-1 4-16,16-2 6 15,5-5-3-15,6-6-5 16,0-11-6-16,-2-12-4 15,0-9-1-15,2-8-5 16,-2-1-5-16,1-23-5 0,1-11-11 16,-5-7 4-16,-2-6-11 15,-8-2 2-15,-5 3 8 16,-2 1 6-16,-4 3 18 16,-1 9 0-16,0 13 1 15,0 10 13-15,0 9 17 16,0 2 29-16,0 6-57 15,0 15 4-15,13 14 1 16,9 10 4-16,6 2 41 16,7 2 18-16,4-5-32 15,-1-9-1-15,1-8-11 0,-3-12-16 16,-3-12-11 0,2-3-11-16,-1-27-52 15,2-13-84-15,-5-5-96 0,-8-10-407 16</inkml:trace>
  <inkml:trace contextRef="#ctx0" brushRef="#br4" timeOffset="-108795.5">14691 16692 984 0,'0'0'562'0,"0"0"-511"0,0 0 62 16,0 0 60-16,61 106-20 16,-30-52-142-16,-1 0-11 15,-3-2 0-15,-2 1 0 16,-1-4 0-16,0-4-196 16,-2-5-328-16</inkml:trace>
  <inkml:trace contextRef="#ctx0" brushRef="#br4" timeOffset="-108503.04">15319 17486 971 0,'0'0'556'0,"0"0"-439"16,0 0 32-16,0 0-23 15,0 0-84-15,0 0-39 16,37-25 7-16,-6 16 3 16,5 5-13-16,-3 3-1 15,-5 1-44-15,-5 0-107 16,-11 11-162-16,-8 6-432 0</inkml:trace>
  <inkml:trace contextRef="#ctx0" brushRef="#br4" timeOffset="-108286.38">15354 17693 1142 0,'0'0'71'16,"0"0"127"-16,0 0 12 0,117-12-108 16,-75 5-16-1,-5 1-39-15,-7 2-34 0,-12 0-13 16,-8 2-8-16,-4 2-110 16,-6 0-198-1,0 0-604-15</inkml:trace>
  <inkml:trace contextRef="#ctx0" brushRef="#br4" timeOffset="-106386.86">15995 17544 496 0,'0'0'521'0,"0"0"-381"16,0 0-15-16,0 0 26 15,0 0-34-15,0 0-45 16,0 0-5-16,-8-40-3 16,14 31-13-16,7 0-9 15,6 3 0-15,4 5-18 16,10 1-3-16,12 0 4 16,7 10 5-16,8 6 21 15,3-1-43-15,-1-4-8 16,-4-3 0-16,-5 1 0 15,-7-3 0-15,-5-2 0 0,-5 2 0 16,-1-2 0-16,-2-3 0 16,4 1 0-16,3-2 0 15,2 0 0-15,1 0 0 16,0 0 0-16,-2 0 0 16,-2-3 0-16,-2 0 0 15,-6 0 0-15,-4 0 0 16,-2 3 0-16,-1 0 0 15,0 0 0-15,0 0 0 16,-1 0 0-16,3 6 0 16,0 2 0-16,-3-2 0 15,1-4 0-15,-3 1 0 16,2-3 0-16,2 0 0 0,2 0 0 16,-1 0 0-1,2 0 0-15,0 0 0 0,0-5 0 16,1 5 0-16,3-5 0 15,3-1 0-15,6-1 0 16,3-2 0-16,2 1 0 16,-3 0 0-16,-1 1 0 15,1 0 0-15,-4-1 0 16,0 3 0-16,-2 0 0 16,-4 0 0-16,-3 1 0 15,-8 1 0-15,-1-2 0 16,-9 4 0-16,-2 0 0 0,-4 1 0 15,-4 0 0 1,-2 0 0-16,0 0 0 0,0 0 0 16,0 0 0-16,0 0 0 15,0 0 0-15,0 0 0 16,0 0 0-16,0 0 0 16,0 0 0-16,0 8 0 15,-12 5-223-15,-9 3-274 16,-1 0 43-16</inkml:trace>
  <inkml:trace contextRef="#ctx0" brushRef="#br4" timeOffset="-104407.21">16290 16783 519 0,'0'0'372'15,"0"0"-292"-15,0 0 58 16,0 0 33-16,0 0-73 16,0 0-38-16,-6-4 6 15,6 4-21-15,0 12-19 16,0 6-8-16,0 4 41 15,0-2-31-15,0-10-18 16,0-6-6-16,0-4-1 16,0 0 1-16,0 0-1 15,0-11 3-15,0-10-6 0,0-6-5 16,0-6-23-16,0 0-1 16,0 2 6-1,0 2-12-15,0 11 20 0,3 7-3 16,-3 9 2-16,6 2-5 15,5 20 1-15,9 17 10 16,6 8 10-16,2 6 3 16,-3 2 0-16,-7-2 3 15,-6-1 5-15,-10-5 14 16,-2-6-11-16,-2-5 15 16,-13-6-4-16,0-7 16 15,-2-8-9-15,-1-1-23 16,1-5 2-16,-2-3-1 15,1-1 6-15,-1 0-16 0,5-2 0 16,1 0 2-16,5 2-2 16,2 3-16-16,3 1-15 15,2 2-20-15,1 1 5 16,0 0 25-16,7 1 16 16,11-3 3-16,9 0 2 15,8 1 3-15,3-8 31 16,5-1 34-16,-2 0-7 15,-4-8 0-15,-7-4 7 16,-8-6-25-16,-4 5-15 16,-4-1 4-16,-6 4-11 15,-2 3-3-15,-3 5-14 16,-1 2-4-16,-2 0-8 16,1 0-40-16,2 0-105 15,0 0-184-15,5 0-573 0</inkml:trace>
  <inkml:trace contextRef="#ctx0" brushRef="#br4" timeOffset="-103994.52">16909 17043 783 0,'0'0'276'15,"0"0"-122"-15,0 0 4 16,0 0-55-16,0 0-31 16,0 0 0-16,16-16 25 15,-13-2-21-15,-3 6-22 0,0 2-2 16,0 10-10 0,0 0 12-16,-4 0-21 0,-8 17-33 15,2 5-13-15,2 6-26 16,7-3-66-16,1-6-111 15,0-4-89-15,10-5-209 16</inkml:trace>
  <inkml:trace contextRef="#ctx0" brushRef="#br4" timeOffset="-103309.31">17700 16779 1047 0,'0'0'33'0,"0"0"-14"16,0 0 102-16,0 0-87 16,0 0-19-16,0 0 50 0,-6-75 34 15,-6 61-6 1,-2 3 6-16,-5 0-10 0,-3-2-11 16,-2 1-7-16,-2 3-38 15,-2 4 1-15,0 3-10 16,0 2-19-16,-1 2 4 15,1 12-9-15,1 4 0 16,2 4-1-16,4 5 0 16,0 6 0-16,4 5 1 15,4 4 0-15,6 6-1 16,2 4 0-16,5 4 1 16,0-2 0-16,1-3 0 15,16-6 4-15,4-12-2 16,4-8-2-16,0-10-1 0,0-6 1 15,2-8-4-15,-1-1 3 16,3 0-3-16,-3-10-5 16,0-4-5-16,-5 0-1 15,0 2-9-15,-7-2-1 16,-3 1 9-16,-7 1-10 16,-4-5 19-16,0 3 7 15,0 1 13-15,-10 1 9 16,-6 4 2-16,-3 5 1 15,-4 3-19-15,-4 4-6 16,-1 16-19-16,4 6-21 16,4 5-74-16,5 6-54 15,8 3-84-15,5 0 10 0,2-6-135 16</inkml:trace>
  <inkml:trace contextRef="#ctx0" brushRef="#br4" timeOffset="-101515.2">16477 17849 526 0,'0'0'319'0,"0"0"-247"15,0 0 82-15,0 0 30 16,-84 34-50-16,66-25-44 15,-1 4-31-15,0-1-5 16,-3 2-17-16,2 1-11 16,-4 3 0-16,3-1 5 0,-2 2-2 15,1-1 2-15,4 1-12 16,0-1 4-16,3-1-4 16,2 1-3-16,2 2-11 15,1 7-3-15,7 6 1 16,3 9 4-16,0 5 5 15,6 6 6-15,15 6 7 16,6 1 13-16,7 8-7 16,5-1-9-16,2-14-5 15,-2-10 1-15,-4-24-18 16,-2-19 0-16,-1 0 0 16,3-33 0-16,2-16 0 15,-9-4-17-15,-10-4-14 0,-13 8 14 16,-5 1 14-16,-6 8 3 15,-20 5 3-15,-2 9 0 16,0 11 2-16,1 10 18 16,1 5-2-16,3 10-19 15,0 21 2-15,7 9-4 16,4 10-7-16,10 2-15 16,2 0-26-16,9-2-68 15,14-4-90-15,7-13-140 16,2-12-149-16</inkml:trace>
  <inkml:trace contextRef="#ctx0" brushRef="#br4" timeOffset="-101127.09">16964 18337 1527 0,'0'0'201'16,"0"0"-183"-16,0 0 123 15,0 0-41-15,0 0-80 16,0 0-5-16,62-6 10 0,-22 4-25 15,4-1 0-15,3 1 0 16,-5 0 0-16,-7-3 0 16,-10 2 0-16,-8 1 0 15,-6 2 0-15,-1-4 0 16,-6 4 0-16,-2 0 0 16,0 0 0-16,-1 0 0 15,1 0 0-15,-2 0 0 16,3 0-56-16,-2 0-260 15,2 0-274-15</inkml:trace>
  <inkml:trace contextRef="#ctx0" brushRef="#br4" timeOffset="-100134.28">17643 18034 1033 0,'0'0'73'0,"0"0"-19"15,-14 86 107 1,9-63-17-16,3-3-59 0,1-7-37 15,-1-12 5-15,2-1-10 16,0 0-22-16,0-16-6 16,0-12-15-16,-1-5-7 15,1-5 6-15,0 5-1 16,0 2-13-16,0 9 15 16,0 10 3-16,0 6-1 15,6 6 0-15,7 16-1 16,5 25 16-16,5 18 24 15,-3 12 13-15,-3 4-1 16,-4-3-18-16,-8-3-6 16,-5-8-11-16,0-9-12 15,-2-9-1-15,-14-14 1 16,-1-8-6-16,-2-8 0 0,-3-10-3 16,1-3-4-1,-5-14-18-15,1-7 8 16,4 0 5-16,9 5-4 0,6 4 7 15,6 5-1-15,0 6 1 16,14 1 9-16,20 0 3 16,17 15 31-16,13 8 14 15,8 0 2-15,2-6-11 16,-2-9-35-16,-7-8-4 16,-9-5 0-16,-9-21 0 15,-11-11-39-15,-9-3-91 0,-9-9-228 16,-5-6-498-1</inkml:trace>
  <inkml:trace contextRef="#ctx0" brushRef="#br4" timeOffset="-99764.03">18285 17268 627 0,'0'0'551'0,"0"0"-467"15,0 0 38-15,0 0 25 16,0 0-13-16,0 0 14 16,110 37-28-16,-62-27-31 15,-2-5-64-15,0-5-25 16,-8 0 0-16,-11 0 0 16,-11 0 0-16,-6 0 0 15,-10 0-43-15,0 0-208 16,-14 0-148-16</inkml:trace>
  <inkml:trace contextRef="#ctx0" brushRef="#br4" timeOffset="-99586.21">18328 17587 863 0,'0'0'872'16,"0"0"-813"-16,0 0 71 15,0 0-7-15,125 30-123 16,-63-30 0-16,2-13 0 15,-9-2 0-15,-12 0 0 16,-7 6 0-16,-10 5-91 16,-6 2-292-16,-1 2-299 0</inkml:trace>
  <inkml:trace contextRef="#ctx0" brushRef="#br4" timeOffset="-99267.42">19152 17479 1158 0,'0'0'614'0,"83"-10"-550"16,-8 4 97-1,14 1-111-15,10-1-50 0,8 1 0 16,1-2 0-16,-4 0 0 15,-6-3 0-15,-17-1 0 16,-17 3 0-16,-13-3 0 16,-11 5 0-16,-10 3 0 15,-9 2 0-15,-9 1 0 16,-9 0 0-16,-3 0 0 16,0 0 0-16,-4 7 0 15,-22 7-311-15,-5-2-762 16</inkml:trace>
  <inkml:trace contextRef="#ctx0" brushRef="#br4" timeOffset="-96854.95">19365 17031 562 0,'0'0'512'0,"0"0"-386"0,0 0-37 16,0 0 66-16,0 0-32 16,0 0-60-16,0 0-11 15,-6-1 11-15,6-2-8 16,0-11-6-16,0-12-26 16,15-11-7-16,6-11-16 15,5-3-4-15,-3-2-14 16,-2-3-15-16,-2-3 8 15,-5 7 4-15,-5 14 5 16,-4 16 9-16,-2 13 7 16,-3 9 1-16,2 17 0 15,1 33 0-15,2 19 33 16,-1 14 21-16,-2 3-31 0,-2-9 2 16,0-8-6-16,0-10-9 15,0-14-4-15,0-16-7 16,0-9-3-16,0-10-28 15,0-10-16-15,0 0-206 16,0-22-256-16,0-14-173 16</inkml:trace>
  <inkml:trace contextRef="#ctx0" brushRef="#br4" timeOffset="-96336.16">19653 16926 1400 0,'0'0'289'15,"0"0"-284"-15,0 0 78 0,0 0 34 16,89-95-92-16,-48 45-21 16,-3 3-2-16,-5 5 0 15,-5 9 1-15,-8 11-3 16,-7 14 1-16,-5 6-1 16,-5 2-3-16,1 14-5 15,1 18 8-15,-3 11 21 16,-2 6 15-16,0 4-8 15,-14 0 0-15,-7-2-14 16,-3-6-14-16,0-4 0 16,0-7 0-16,2-8 0 15,5-2 0-15,3-11 0 0,3-3 0 16,5-2 0-16,1-2 0 16,5-4 0-1,0 2 0-15,0-3 0 0,0 5 0 16,0-2 0-16,16 2 0 15,8 0 0-15,7-5 0 16,5-1 0-16,4 0 0 16,3 0 0-16,-1-4 0 15,-3 1 0-15,-6-3 0 16,-9 5 0-16,-10-2 0 16,-8 3 0-16,-4 0 0 15,-2 0 0-15,0 0 0 16,0 0 0-16,0 0 0 15,0 0 0-15,0 0 0 16,0 0 0-16,0 0 0 0,0 1 0 16,-16 10-185-1,-7 3-594-15</inkml:trace>
  <inkml:trace contextRef="#ctx0" brushRef="#br4" timeOffset="-95411.7">19786 17587 350 0,'0'0'464'16,"0"0"-345"-16,0 0 15 16,0 0 72-16,0 0-42 15,0 0-64-15,9-61-28 16,-9 61 5-16,0 0-15 0,0 5-25 15,0 22-30-15,-7 13 16 16,-6 13 14-16,1 9 6 16,1 5-4-1,3-2 10-15,5-2-18 16,3-10-9-16,0-14-11 0,0-15-11 16,0-14 0-16,0-9 0 15,3-1 0-15,2 0 0 16,5 0 0-16,6 0-9 15,8-6 9-15,7-8 3 16,5 3-1-16,0-1-2 16,-1 4-8-16,-4 1-6 15,-6 6-7-15,-9 1-37 16,-5 0-31-16,-8 0-53 0,-3 0-100 16,0-8-124-16,0-4-394 15</inkml:trace>
  <inkml:trace contextRef="#ctx0" brushRef="#br4" timeOffset="-95229.09">19926 17754 1300 0,'0'0'398'16,"-2"75"-386"-16,2-15 81 16,18 10 69-16,2 2-85 15,2-2-72-15,0-8-5 0,-3-9 0 16,-5-24 0-16,-3-13-45 15,-4-16-134-15,3-12-186 16,1-21-470-16</inkml:trace>
  <inkml:trace contextRef="#ctx0" brushRef="#br4" timeOffset="-94789.41">20533 17404 228 0,'0'0'111'16,"0"0"-100"-16,0 0 3 16,0 0 95-16,0 0 82 15,0 0-33-15,-63-11 2 16,59 11 36-16,-2-4-36 16,5 2-9-16,-1-1-9 15,2 2-27-15,0 1-25 16,0 0-27-16,0 0-7 0,0 0-21 15,0-4-16 1,16-1-8-16,13 0 10 0,11-1-15 16,5-2-6-1,1 0 0-15,-5 1 0 0,-9 0 0 16,-11 3 0-16,-10 0-70 16,-8 4-148-16,-3 0-102 15,-5 0-126-15</inkml:trace>
  <inkml:trace contextRef="#ctx0" brushRef="#br4" timeOffset="-94576.02">20527 17571 20 0,'0'0'1327'0,"0"0"-1160"0,0 0-42 16,0 0 47-16,0 0-34 15,0 0-55-15,106 27-68 16,-64-27-15-16,-4 0 0 15,-6-9 0-15,-9-1 0 16,-4 2 0-16,-9 5 0 16,-5-1-136-16,-5 2-281 15,0 2-511-15</inkml:trace>
  <inkml:trace contextRef="#ctx0" brushRef="#br4" timeOffset="-93276.27">21154 17136 602 0,'0'0'594'0,"0"0"-467"16,0 0-17-16,0 0 17 16,0 0-88-16,0 0-39 15,4 7 0-15,4 10 22 16,2 9 14-16,1 6 15 0,-4 11 30 15,-1 6-36 1,1 4 9-16,-5 1-15 0,-2-3-7 16,0-7-4-16,0-7-5 15,0-5-15-15,0-7-8 16,0-7-4-16,0-5-45 16,0-6-73-16,0-1-148 15,0-5-115-15,-7-1-310 16</inkml:trace>
  <inkml:trace contextRef="#ctx0" brushRef="#br4" timeOffset="-92908.24">21048 17490 1029 0,'0'0'257'16,"0"0"-122"-16,0 0 51 15,0 0-62-15,0 0-64 16,0 0-9-16,9 0 5 16,10 0 14-16,8 0-29 15,6 0-15-15,5 5-14 16,3-4-12-16,2-1 0 15,2 0 0-15,-6 0 0 0,-6 0 0 16,-8-4 0-16,-11 2 0 16,-7 1 0-16,-7 1 0 15,0 0 0 1,0 0 0-16,0 0-49 0,0 0-124 16,-3 0-242-16,-14 0-650 15</inkml:trace>
  <inkml:trace contextRef="#ctx0" brushRef="#br4" timeOffset="-91613.38">21652 17174 1051 0,'0'0'228'0,"0"0"-201"15,0 0 9-15,0 0 96 0,0 0-43 16,0 0-64-16,-40 34-7 16,40-38 33-16,0-14 8 15,0-12-2-15,7-11-45 16,8-4-10-16,3 1-2 15,3 9 0-15,-3 8-8 16,0 14-16-16,-3 13-22 16,3 0 29-16,-5 36 16 15,0 11 1-15,-8 18 42 16,-5 8-10-16,0-2 7 16,0-3 11-16,-6-6-13 15,-4-15-5-15,2-15-7 16,2-11 3-16,3-14-14 15,3-7-10-15,0 0 1 16,0-7-5-16,0-17-5 16,0-2-5-16,0 3-3 0,0 6-1 15,11 13-17-15,12 4 21 16,9 25-2-16,10 29 7 16,7 21 5-16,0 19 12 15,-3 12 29-15,-10-3-12 16,-7-4-17-16,-13-26 3 15,-13-20 12-15,-3-22-15 16,-13-17-12-16,-17-10 0 16,-9-4 0-16,-11-6 0 15,-6-18 0-15,-5-5 0 16,-2-5 0-16,8 1 0 0,14 7 0 16,15 9 0-16,12 7 0 15,10 8 0-15,4 2 0 16,0 0 0-16,0 0-153 15,13 0-255-15,13 0-218 16</inkml:trace>
  <inkml:trace contextRef="#ctx0" brushRef="#br4" timeOffset="-90515.39">22507 17552 1138 0,'0'0'258'16,"15"79"-158"-16,-2-43 11 16,-2-12 15-16,-4-11-35 15,2-8-59-15,-6-5-19 16,-1 0 16-16,-2-11 27 15,0-16-12-15,0-10-22 16,-12-10-17-16,-6 2-1 16,-6 2-3-16,-4 6 4 15,-4 11-1-15,4 13 4 16,0 13-8-16,1 0 0 16,1 19 0-16,4 22 0 15,1 14 0-15,11 12 0 0,8 8 0 16,2 1 0-16,11 1 0 15,14-9 0-15,5-13 0 16,1-16 0-16,-1-14 0 16,-5-14 0-16,-1-11 0 15,2 0 0-15,1-10 0 16,-2-16 0-16,-1-5 0 16,-3-12 0-16,-2-8 0 15,-1-4 0-15,-3-1 0 16,-5 3 0-16,1 11 0 0,-5 8 0 15,-3 10 0 1,0 7 0-16,-3 7 0 0,0 10 0 16,0 0 0-16,4 0 0 15,9 13 0-15,6 24 0 16,6 14 0-16,0 9 0 16,-3 1 0-16,-2-7 0 15,-4-11 0-15,-2-12 0 16,-4-14 0-16,-5-8 0 15,-2-8 0-15,-3-1 0 16,1 0 0-16,1-10 0 16,1-18 0-16,1-14 0 15,2-11 0-15,3-3 0 16,-3 6 0-16,-2 8 0 0,-2 12 0 16,-2 15 0-16,0 8 0 15,0 6 0-15,0 1 0 16,2 12 0-16,2 25 0 15,6 16 0-15,4 12 0 16,0 1 0-16,2-12 0 16,-4-14 0-16,1-15 0 15,-5-13 0-15,-4-11 0 16,2-1 0-16,4-11 0 16,1-24 0-16,4-18 0 15,-5-12 0-15,-2-8 0 16,-1 4 0-16,0 10 0 15,-1 16 0-15,-3 12 0 0,-3 12 0 16,0 12 0-16,0 7 0 16,0 0 0-16,0 4 0 15,0 28 0-15,0 8 0 16,8 16 0-16,7 7 0 16,4-6 0-16,5-2 0 15,1-16 0-15,2-12 0 16,0-13 0-16,3-14 0 15,6 0 0-15,7-26 0 16,8-17 0-16,4-11 0 16,-1-9 0-16,1-5 0 15,-3 2 0-15,-10 7 0 0,-11 10 0 16,-11 17 0 0,-13 16 0-16,-7 13 0 15,0 3 0-15,-24 21-176 0,-10 13-355 16,-11 12-561-16</inkml:trace>
  <inkml:trace contextRef="#ctx0" brushRef="#br4" timeOffset="-89930.83">21561 18369 1374 0,'0'0'196'0,"0"0"-196"16,0 0 0-16,-79-5 115 16,72 5 20-16,5 0-62 15,2 0-25-15,0 0 23 16,0 7-36-16,13 3-35 15,25 6 0-15,24-5 0 16,35-8 0-16,42-3 0 16,34-20 0-16,33-10 0 15,23-5 0-15,3 0 0 16,7 0 0-16,-14 5 0 16,-19 0 0-16,-30 10 0 15,-39 6 0-15,-38 7 0 16,-41 6 0-16,-28 1 0 15,-23 0 0-15,-7 0 0 0,-4 1 0 16,-18 6 0 0,-8 4 0-16,-5-4 0 0,-2 0 0 15,-2-1 0-15,-8 1 0 16,-12-1-246-16,-9-4-498 16</inkml:trace>
  <inkml:trace contextRef="#ctx0" brushRef="#br4" timeOffset="-89534.53">21991 18576 1362 0,'0'0'377'0,"0"0"-358"0,0 0 18 15,0 0 155-15,0 0-132 16,0 0-60-16,42 29 0 15,20-29 0-15,25 0 0 16,29-10 0-16,24-12 0 16,23 1 0-16,1 6 0 15,-3 9 0-15,-3 6 0 16,-23 5 0-16,-22 7 0 16,-31-2 0-16,-30-2 0 15,-25-4 0-15,-16 2 0 16,-11-5 0-16,0 1 0 15,0-2 0-15,0 0 0 16,0 0 0-16,0 0 0 0,0 0 0 16,0 0 0-16,0 0 0 15,0 0 0-15,0 0 0 16,0 0 0-16,-2 0 0 16,-7 0 0-16,-9 4 0 15,-11 8-168-15</inkml:trace>
  <inkml:trace contextRef="#ctx0" brushRef="#br3" timeOffset="-65289.79">21298 16854 927 0,'0'0'174'0,"0"0"-38"16,0 0 29-16,0 0-37 15,0 0-38-15,0 0-12 16,-31-9-17-16,18 9 9 0,-4 0-28 16,-1 6-11-16,-1-2-5 15,0 2-9-15,-4-3-6 16,0 1-8-16,-3-3 0 16,2 1 1-16,-1 0 0 15,-1-1-4-15,3 0 2 16,1 3-1-1,0 1-1-15,1 2-1 0,-1 1 0 16,4 2-1-16,-3 1-2 16,5 3-1-16,-4 3-6 15,3 2-9-15,0-2 6 16,-2 2 12-16,2-1 2 0,-1 0 3 16,2-1-1-1,0-2-2-15,0 1 0 0,2 0-2 16,2 3 1-16,-1-1-4 15,3-2 3-15,3-2-1 16,1-1-7-16,-1-1 7 16,-1 1 2-16,2 1 0 15,0 0 0-15,0 1-5 16,3-1-1-16,0 5-4 16,3-2 9-16,-1 0-7 15,1 4 9-15,0 2-1 16,0 1 2-16,0 1-2 15,0 1 0-15,0 3 1 16,6 2 0-16,3 0-2 16,-2 2 2-16,2-4 1 0,1 1-1 15,1 1 0 1,1-5-1-16,0-1 0 0,1-1 0 16,3 1 1-16,1-3 0 15,4 3 0-15,1 0 0 16,2-1 0-16,3 2 0 15,3-4 0-15,0 1-1 16,0-3 1-16,1-2-1 16,-1 3-1-16,4 0 2 15,-1-2-4-15,1-2-41 16,3-7 11-16,-4-6 34 16,-3-1 3-16,-3-3-3 15,-4 0 2-15,-3 0-1 0,4-7 16 16,1-3-9-16,0-3-4 15,0 3-4-15,-1 0 4 16,-1 0-4-16,-3 3 0 16,1 0 0-16,-4 1 0 15,0-4 0-15,1 4 0 16,0-6 0-16,1 1 1 16,2-6-2-16,-1-3 1 15,2-2 0-15,-1-5-1 16,-3-2 1-16,1-2 0 15,-4 1 7-15,1 0-5 16,-3 0 5-16,-2 5 3 16,0-1-2-16,-1 1-3 15,1 1-1-15,-2-1-1 16,-3-1 2-16,-2 2 0 16,-1-4 8-16,-3 0 13 0,0-2-2 15,0 1 5-15,0 3-14 16,-6-1 3-16,0 2-8 15,0 2-2-15,0-1-5 16,-1 3-2-16,1 0 0 16,-3 0 1-16,0-1 5 15,-3 3 12-15,1-1-3 16,1 2-16-16,-2-1 0 16,2-2 0-16,-2 2 0 15,0 0 0-15,0 3 0 0,-5-1 0 16,1 1 0-16,-3-1 0 15,1 3 0-15,0 0 0 16,0 2 0 0,3 4 0-16,-3 1 0 0,3 1 0 15,-4 2 0-15,0-2 0 16,-1 3 0-16,-2-3 0 16,-2 3 0-16,-1 0 0 15,-1-1 0-15,-2 2 0 16,1 2 0-16,0 0 0 15,3 0 0-15,0 0 0 16,6 6 0-16,1 6 0 16,3 2 0-16,-1 4 0 0,5 3 0 15,2-5 0-15,-1 2 0 16,6-2 0-16,3 1-144 16,0-5-240-16,0-12-536 15</inkml:trace>
  <inkml:trace contextRef="#ctx0" brushRef="#br3" timeOffset="-63738.08">20484 16099 816 0,'0'0'105'0,"0"0"-49"16,0 0 66-16,0 0-44 15,0 0-24-15,0 0 13 0,0 0 13 16,-9-6 5-16,9 6-6 16,0 0-29-16,0 0-9 15,0 0-27-15,0 8-14 16,0 6-10-16,0 8 10 15,14 9 1-15,9 7 9 16,7 4-10-16,3 0 0 16,4-3 1-16,-1-6 0 15,-2-11-1-15,-1-9-1 16,-5-12-5-16,-3-1-11 16,-2-14-20-16,-5-15 0 15,-6-7 34-15,-6-2 3 16,-6-1 7-16,0 1-2 15,-12-1 5-15,-16 0 5 16,-8-3 0-16,-12 1-2 16,0 3-4-16,-1 8 2 0,4 11 13 15,7 12 10-15,5 7-3 16,5 0 3-16,7 22-21 16,3 9-13-16,7 9-18 15,10 4-17-15,1 7-29 16,13-1-19-16,16 0-69 15,8-4-74-15,3-6-61 16,-1-13-382-16</inkml:trace>
  <inkml:trace contextRef="#ctx0" brushRef="#br3" timeOffset="-63126.2">20511 15564 366 0,'0'0'590'0,"0"0"-494"16,0 0 28-16,0 0 34 15,0 0-75-15,0 0-50 16,-2 2-13-16,37 28 40 15,11 7-6-15,0 7 43 0,-1 2-58 16,-5 3-12 0,-1 4-8-16,-3 1-13 0,-5-3-3 15,-4-8-5-15,-6-7 4 16,-6-11-4 0,-7-11 2-16,-3-8-5 0,-3-6-13 15,-2 0 1-15,0-16 9 16,-3-10 8-16,-12-9 3 15,1-4 0-15,3 5-3 16,5 4-11-16,4 7-7 16,2 2 10-16,3 1-16 15,18 4-22-15,3 5 30 16,5 7 4-16,4 4 3 0,2 0 9 16,0 19 2-16,-2 12 1 15,-7 5 10-15,-7 5 30 16,-9 5-3-16,-7-6 9 15,-3-8-7-15,0-8-14 16,0-8-14-16,-13-6 7 16,-9-3 46-16,-11-4-14 15,-12-3-21-15,-6 0 1 16,-2 0-22-16,8-10-2 16,15 1-9-16,17 3 0 15,11 5-11-15,2-2-78 16,25 0-134-16,14-5-63 15,9-3-466-15</inkml:trace>
  <inkml:trace contextRef="#ctx0" brushRef="#br3" timeOffset="-62706.3">21025 15541 1054 0,'0'0'179'16,"0"0"-71"-16,0 0 6 0,0 0-78 15,0 0 1-15,75 100-25 16,-34-53 71-16,0-1-12 16,-7-7-57-1,-7-6-6-15,-10-8-3 0,-5-11-3 16,-8-10-2-16,-2-4-2 15,-2 0 2-15,0-19 0 16,-5-11 40-16,-8-8-20 16,-5-6-14-16,-3 2 13 15,2 3 0-15,4 8 3 16,2 9 4-16,6 11 7 16,3 8 8-16,4 3 1 15,0 0-28-15,0 0-14 16,13 0-14-16,10 0 10 15,4-2-6-15,1-2-18 16,-1-2 18-16,-1-2-43 0,0 2-67 16,-2-1-140-16,4-1-213 15</inkml:trace>
  <inkml:trace contextRef="#ctx0" brushRef="#br3" timeOffset="-62227.27">21576 15437 700 0,'0'0'592'16,"0"0"-458"-16,0 0 35 0,0 0-72 16,0 0-53-1,0 0 13-15,-73-88 28 0,43 68-51 16,-1 0 9-16,3 7-18 16,1 6 9-16,10 5-10 15,2 2-15-15,6 4-9 16,3 17 0-16,5 8-3 15,1 11-12-15,0 8-16 16,9 6 22-16,12-1-2 16,2-5 1-16,6-3 2 15,-4-14-13-15,-1-8 12 16,-3-10 1-16,-7-11-15 16,-1-2-5-16,-1-18-13 15,-2-16 35-15,4-10 6 16,-5-9 3-16,-3-3-3 15,-3 0-18-15,-1 8-3 16,-2 13-9-16,0 14 14 0,0 14 16 16,0 7 8-1,0 0 29-15,2 18-35 0,8 12 1 16,6 7-1-16,6 0 8 16,2-4-3-16,-2-10-7 15,-2-14-11-15,-4-9-33 16,0 0-6-16,1-20-49 15,-1-12-10-15,2-8-38 16,-4-4-167-16,-4 0-344 16</inkml:trace>
  <inkml:trace contextRef="#ctx0" brushRef="#br3" timeOffset="-61850.02">21706 15125 958 0,'0'0'373'0,"0"0"-294"0,0 0 145 16,0 0-115-16,0 0-60 15,-82-41-3-15,79 31-6 16,3-1-8-16,0-1-24 16,3-5-7-16,18-2-1 15,7 1 0-15,8 4-2 16,1 5-6-16,4 9-20 16,-3 0-16-16,-4 13 8 15,-4 11-4-15,-9 8 40 16,-4 8 0-16,-7 10 9 15,-7 3 12-15,-3 2 2 0,0-5 1 16,0-5 2 0,0-12-10-16,0-7-12 0,0-9-1 15,0-7-3-15,0-5-4 16,4-5-1-16,8 0 3 16,5 0-2-16,5-9 4 15,7-12 2-15,2-3 8 16,2-1-10-16,0 0-25 15,-5 4-58-15,-7 5-77 16,-11 3-129-16,-10 3-227 16</inkml:trace>
  <inkml:trace contextRef="#ctx0" brushRef="#br3" timeOffset="-61654.07">21867 15155 385 0,'0'0'730'0,"0"0"-650"16,0 0 112-16,0 0-19 15,0 0-104-15,0 0-39 16,66-49-29-16,-46 40-1 16,0-4-52-16,1 1-162 15,0-5-258-15</inkml:trace>
  <inkml:trace contextRef="#ctx0" brushRef="#br3" timeOffset="-61388.03">22064 14766 1059 0,'0'0'131'15,"0"0"-42"-15,0 0-78 16,0 0 14-16,55 74-15 15,-19-27 129-15,9 5 29 16,1 0-69-16,2-2-65 16,-3-3-15-16,1-1-8 0,-4-8-8 15,-5-4-3 1,-3-6-7-16,-8-3-2 0,-4-1-38 16,-8-1-70-16,-7-2-88 15,-7-2-39-15,0-7-48 16,-26-8-253-1</inkml:trace>
  <inkml:trace contextRef="#ctx0" brushRef="#br3" timeOffset="-61198.86">21914 14489 937 0,'0'0'636'0,"0"0"-529"0,0 0-22 16,0 0-73-16,0 0-12 16,0 0-103-16,19-24-108 15,1 38-271-15</inkml:trace>
  <inkml:trace contextRef="#ctx0" brushRef="#br3" timeOffset="-60814.96">22246 14993 1305 0,'0'0'46'0,"0"0"-13"0,0 0 38 16,0 0-71-16,21-94-6 16,-14 54 5-16,2-3 1 15,-3-2 0-15,-3 1 0 16,-1 2-23-16,-2 5 14 15,0 7-28-15,-6 5 37 16,-9 11 6-16,-5 4 15 16,-4 7 32-16,-2 3 31 15,-1 0-46-15,5 5-5 16,5 9 11-16,5 3-10 16,8 3-18-16,4 6-16 15,0 6-11-15,22 2 11 16,8 2 3-16,7-3 14 15,5-5 3-15,1-9 5 16,-1-5-8-16,0-9-17 16,-4-5 0-16,1-12-49 15,3-18-89-15,-2-13-133 0,-2-7-528 16</inkml:trace>
  <inkml:trace contextRef="#ctx0" brushRef="#br3" timeOffset="-60392.91">22625 14147 984 0,'0'0'339'0,"0"0"-318"16,0 0 49-1,0 0-28-15,45 99 9 0,-6-30 98 16,8 12-70-16,0 2-7 16,-1-5-51-16,-7-13-21 15,-10-19-4-15,-8-19-31 16,-9-14-24-16,-7-13-74 16,-5-9-46-16,0-24-128 15,0-11-122-15,-8-3-253 16</inkml:trace>
  <inkml:trace contextRef="#ctx0" brushRef="#br3" timeOffset="-60094.44">22686 14308 1313 0,'0'0'101'0,"0"0"-76"16,0 0 114-16,-85-59-91 16,82 34-30-16,3-5-2 15,3 1-5-15,19 1-10 16,2 7-1-16,8 7-2 15,-1 9 0-15,8 5-12 16,2 0-15-16,7 19 13 16,-2 10 9-16,0 4 7 15,-10 4 0-15,-14 0-3 16,-12-3 3-16,-10-4 16 16,-15-5 10-16,-21-4 8 15,-12-10 12-15,-7-7-8 16,-2-4-5-16,5 0-30 15,10-12-3-15,13-6-17 16,9-2-40-16,16-2-68 16,4 0-166-16,14-3-159 15</inkml:trace>
  <inkml:trace contextRef="#ctx0" brushRef="#br3" timeOffset="-59708.19">22916 14059 78 0,'0'0'1143'15,"0"0"-1105"-15,0 0 6 16,0 0-11-16,0 0-17 0,25 76-11 16,2-37 80-16,1 3 53 15,-7-5-79-15,-4-12-30 16,-8-9-26-16,-5-12 3 15,-2-4-6-15,-2-2 0 16,0-23-3-16,0-12-16 16,-12-11-18-16,-2-9 9 15,-7-3 9-15,-1 2 19 16,0 7 6-16,4 12 8 16,4 14 17-16,7 13-3 15,5 6 7-15,2 6-3 16,0 0-32-16,9 0-17 15,17 7 4-15,5-1 10 0,3 5-30 16,2-2-45 0,0-1-19-16,-3-3-110 0,-4-2-191 15</inkml:trace>
  <inkml:trace contextRef="#ctx0" brushRef="#br3" timeOffset="-59346.37">23229 14125 1456 0,'0'0'54'0,"0"0"-47"15,0 0 73-15,0 0-80 0,0 0-48 16,33-84 13-16,-11 44-4 16,-4 0-5-16,-10 2-2 15,-7 1 46-15,-1 5 2 16,-1 4 4-16,-14 5 12 15,-2 5 37-15,0 4-6 16,-2 4-4-16,-1 6-17 16,0 4-2-16,1 0 25 15,-4 11-20-15,3 11-17 16,3 4-6-16,5 4 11 16,8 5-7-16,4 2-8 15,0 0-1-15,21 2-2 16,10-9-1-16,6-7-2 15,8-12-23-15,3-11-47 16,4-5-87-16,-3-21-126 0,-4-6-284 16</inkml:trace>
  <inkml:trace contextRef="#ctx0" brushRef="#br3" timeOffset="-58830.41">23615 13618 1119 0,'0'0'253'16,"0"0"-228"-16,0 0 4 0,0 0 19 15,0 0-42-15,0 0-6 16,-59 15-12-16,41-15 12 16,-5 0 8-16,-3 0-1 15,-4 4 17-15,1 16 5 16,3 5-17-16,3 9-2 15,10 3 17-15,7 6-7 16,6 1-13-16,0-1-7 16,19-3 3-16,7-8-2 15,0-7-1-15,1-14-2 16,-3-11-8-16,-3 0-26 16,0-29 10-16,-4-12 19 15,-4-14-10-15,-6-8 17 16,-5-9-3-16,-2-9 3 15,-5-13 2-15,-14-3-2 0,-2 7-4 16,0 14-37-16,6 23 30 16,3 24 11-16,5 17 20 15,1 12 81-15,3 0 13 16,3 28-100-16,0 16-13 16,15 15-1-16,15 13 26 15,4 4 36-15,5 1-3 16,1-7-7-16,-3-6-24 15,-4-10-17-15,-5-14-8 16,-2-8-3-16,-8-8-30 16,-3-9-88-16,-8-1-154 15,-7 1-234-15</inkml:trace>
  <inkml:trace contextRef="#ctx0" brushRef="#br3" timeOffset="-57935.14">21255 16437 840 0,'0'0'293'0,"0"0"-213"15,0 0 93-15,26-92-40 16,-10 40-53-16,0 8-46 16,-1 7-33-16,-3 12 3 15,-1 15-2-15,-1 6-2 16,2 4-8-16,7 8 8 15,4 22 34-15,2 8 9 16,1 6-29-16,-4 9 4 16,-5-3-12-16,-3-1-2 15,-5-7-1-15,-3-6 8 16,-1-11 1-16,-4-11 0 16,1-5-11-16,-2-9 2 0,2 0 8 15,3 0 11 1,6-6-22-16,6-4 14 0,5-2-3 15,1 0-11-15,1 2-3 16,-2-1-26-16,-5 1-35 16,-6 0-4-16,-7 1-52 15,-4 0-69-15,-7-1-163 16,-19 0-201-16</inkml:trace>
  <inkml:trace contextRef="#ctx0" brushRef="#br3" timeOffset="-57739.05">21376 16381 1243 0,'0'0'100'0,"0"0"-88"0,0 0 84 16,0 0-13-16,0 0-5 16,0 0-2-16,77-31-43 15,-63 18-33-15,1-1-2 16,-6-7-69-16,-2-1-150 15,-2-2-163-15,-3-2-308 16</inkml:trace>
  <inkml:trace contextRef="#ctx0" brushRef="#br3" timeOffset="-57349.36">21503 16052 829 0,'0'0'222'0,"0"0"-136"0,0 0 87 15,0 0-5-15,107 77-52 16,-74-48-66-16,0 0 12 16,-3 1-23-16,-7-4-23 15,-6-3-8-15,-2-5-2 16,-11-9-4-16,-1-5-2 16,-1-4-4-16,-2 0-12 15,0-10-1-15,-3-10-1 16,-12-7-1-16,-3-4-2 15,-4-1-13-15,1 1 3 16,4 1 11-16,3 6 20 16,6 6 8-16,4 2-4 0,4 2 0 15,0 1 8-15,0-2 11 16,1 4 6-16,10 1-8 16,3 4-16-16,5 6-5 15,6 0 0-15,3 3 1 16,2 9-1-16,0-4-21 15,-5 3-46-15,-1-4-76 16,-6 0-225-16,-2 0-436 16</inkml:trace>
  <inkml:trace contextRef="#ctx0" brushRef="#br3" timeOffset="-56811.91">21776 15729 1256 0,'0'0'155'0,"0"0"-130"0,0 0 102 16,0 0-124-16,0 0-1 16,49 108 2-16,-12-47 15 15,2 2 46-15,-3-7-4 16,-4-8-32-16,-7-15-23 16,-6-13-6-16,-7-14-6 15,-6-6-30-15,0-13-40 16,0-24-22-16,-2-13 3 15,1-5-63-15,1 4-14 16,-3 12 9-16,0 14 50 16,-3 14 103-16,0 11 10 15,0 11 189-15,0 21-32 16,0 15-42-16,0 5 13 0,0 1-11 16,0-5-7-16,7-12-42 15,1-12-36-15,-4-15-28 16,1-6-4-16,-1-3-9 15,7 0 6-15,2-6 3 16,6-8 0-16,3-2-5 16,4-2-51-16,3-5-60 15,2-4-83-15,2-7-96 16,-2-5-180-16</inkml:trace>
  <inkml:trace contextRef="#ctx0" brushRef="#br3" timeOffset="-56381.55">22446 15808 748 0,'0'0'203'0,"0"0"-193"16,0 0 66-16,0 0-71 15,0 0 9-15,-82-73-14 16,62 57 51-16,-4 5 4 16,-1 5 5-16,-2 2-16 15,-1 4 1-15,1 0-3 16,2 0-15-16,4 11 20 15,6 5 5-15,6 8-32 16,7 4-15-16,2 7-3 16,5 2 3-16,14 1 5 15,4-1-5-15,4-7-5 0,1-7-7 16,2-13 2 0,-3-7-16-16,-2-3-1 0,-4-10-1 15,-6-14 5 1,-1-3 11-16,-6-9 3 0,-2-3-12 15,-4-4-17-15,-2 3-46 16,0 8 40-16,0 9 17 16,0 15 22-16,0 8 4 15,0 0 65-15,0 13 1 16,6 14-61-16,10 5 11 16,4-2 30-16,6-9-45 15,3-9-5-15,1-12-44 16,-2 0-79-16,2-16-77 0,-2-13-201 15</inkml:trace>
  <inkml:trace contextRef="#ctx0" brushRef="#br3" timeOffset="-55821.41">22714 15473 162 0,'0'0'1291'16,"0"0"-1270"-16,0 0-4 15,0 0 108-15,0 0-94 16,0 0-31-16,-67-18-23 16,48 4 23-16,-4 2 8 0,0 5 8 15,-1 3 11 1,3 4-4-16,-2 0-2 0,3 15-20 16,2 13-1-16,4 9-1 15,7 5-1-15,7 4 2 16,0-2 1-1,9-4 0-15,15-6 1 0,2-7-2 16,3-10-3-16,-1-11-6 16,-3-6-4-16,-2 0-3 15,-4-20-2-15,-1-8 7 16,-7-5-13-16,-5-7-35 16,-3-6-7-16,-3-8-19 15,0-8-25-15,-17-7 16 16,-7-3-22-16,-2-1-9 15,-1 3 42-15,3 16 83 16,3 12 24-16,0 19-1 16,6 10 36-16,2 9 98 0,7 4-7 15,3 0-34 1,3 11-88-16,0 20-24 0,6 16 3 16,14 11 33-16,6 12 59 15,1-1-25-15,4 3-18 16,3-6-35-16,2-7-14 15,-5-12-7-15,-4-17-18 16,-4-14-22-16,-7-14-57 16,-1-2-40-16,4-25-83 15,-2-13-33-15,-4-9-194 0</inkml:trace>
  <inkml:trace contextRef="#ctx0" brushRef="#br3" timeOffset="-55572.05">22752 15033 1009 0,'0'0'125'0,"-5"75"-119"16,5-25 160-16,11 8-19 16,11 1-74-16,2-4-41 15,4-6-11-15,-2-10 0 16,-1-9-19-16,-4-13-2 15,-5-11-2-15,1-6-14 16,-4-9-17-16,3-19 7 0,0-9-22 16,-2-11-77-16,-5-5-153 15,-4-7-192-15</inkml:trace>
  <inkml:trace contextRef="#ctx0" brushRef="#br3" timeOffset="-55283.73">22962 15279 831 0,'0'0'238'16,"40"110"-157"-16,-10-66 37 0,1-15-7 15,-2-12-72-15,-1-17-39 16,-3-4-1-16,-2-23-10 16,-4-12 11-1,-7-6 5-15,-7-7 3 0,-5-2 7 16,0-5-9-16,-11 1 2 15,-14 11 5-15,-3 16 34 16,-4 19-12-16,0 12 3 16,-1 14 4-16,0 25-25 15,9 9-17-15,10 9-3 16,14-4-21-16,0-3-62 16,24-4-46-16,9-15-170 15,6-8-508-15</inkml:trace>
  <inkml:trace contextRef="#ctx0" brushRef="#br3" timeOffset="-54570.76">23199 14959 932 0,'0'0'268'15,"0"0"-254"-15,0 0 95 0,0 0 0 16,0 0-5-16,81 95-74 16,-48-56 6-16,-2 8 21 15,-4-3-41-15,-8-2-9 16,-4-10-3-16,-6-13-2 15,-4-11-4-15,-4-7 3 16,-1-1-1-16,0-7 3 16,0-17 16-16,-12-13-18 15,0-12-2-15,-1-8-1 16,1-6-25-16,4 4 7 16,3 5 11-16,5 11 9 15,0 12-1-15,0 8 1 16,4 11 0-16,6 12 3 15,8 0 0-15,9 27 19 16,10 10 21-16,2 7-19 0,-2 3-7 16,1 0 0-16,-7-2-9 15,-4-3-6-15,-6-9 2 16,-8-10 4-16,-7-12-1 16,-3-10-5-16,-3-1 2 15,0-12 16-15,0-19 17 16,-3-14-28-16,-9-10-9 15,-3-7-14-15,-1-9-35 16,2-4-11-16,3 2 13 16,5 10 17-16,6 10 21 15,0 18 9-15,0 17 1 16,6 13 10-16,11 5 6 16,9 22 16-16,7 11 40 15,4 13-42-15,-3 1-1 0,1 2-1 16,-5-3-9-16,-7-9 10 15,-8-7-14-15,-4-13-10 16,-8-7-3-16,-3-4-3 16,0-2-8-16,-2 1-32 15,-17-2-123-15,-6-1-280 16</inkml:trace>
  <inkml:trace contextRef="#ctx0" brushRef="#br2" timeOffset="-41911.49">23359 15680 419 0,'0'0'239'0,"0"0"-152"15,0 0 31-15,0 0-41 16,0 0-49-16,0 0 5 15,0 0 45-15,0 0 21 16,0 0-10-16,0 0-30 16,0 0-17-16,0 7-7 15,0 4 2-15,0 5 1 16,0 1-5-16,0-2-27 16,0-2 8-16,0-4 0 15,0-4 1-15,0-4-9 16,0 1 0-16,3-1-6 0,-3-1-1 15,0 2-2 1,0-1 0-16,0 0 3 0,0 1-2 16,0-2 2-16,0 0 4 15,0 0-2-15,0 0-1 16,0 0 0-16,1 0 0 16,-1-2-1-16,0-6 0 15,0-2 19-15,0-2-17 16,-4-3 12-16,-3 0-2 15,0-2-7-15,3 1 1 16,-2 4-5-16,3 1 8 16,-1 4 2-16,-1 1 9 15,4 2 3-15,-2 1 6 16,1-1-5-16,-1 2-1 16,2 0-4-16,-2 1-2 0,1 1 1 15,1-1 5-15,-2 1-5 16,-1-2-3-16,-1 0-9 15,0 1 3-15,1 1 6 16,-1-1-3-16,2 1 0 16,0 0-6-16,0 0 6 15,-1 0-3-15,-2 0-2 16,0 0-4-16,0 0-1 16,1 0-2-16,-2 0-1 15,-3 4 1-15,2 2 2 16,-2 0 0-16,1 1-1 15,0 1-1-15,1 0 1 0,1 3-1 16,-5-2 0 0,3-1-1-16,0-2 1 0,-1 0 1 15,2 1 0-15,1 1-2 16,-4 0-2-16,2 0 3 16,2 1 0-16,-1-1 2 15,1-1-2-15,4-2-5 16,0-1 4-16,2-3 0 15,1 0 1-15,-2 1-1 16,2 1 0-16,0-1 0 16,0 4 1-16,-3 1 0 15,1 1 0-15,-1 1 0 16,2 1 0-16,1-2 0 16,0-3 1-16,0 1-1 15,0-3 0-15,0-1 0 0,0-2 1 16,0 0-1-16,0 0 2 15,0 2-2-15,0-2 0 16,0 0 1-16,0 0 0 16,0 0-1-16,0 0 0 15,0 0 2-15,0 0-1 16,0 0 0-16,0 0 0 16,0 0 1-16,0 0 1 15,0 0-2-15,0 0 1 16,0 0 1-16,0 0 1 15,0 0-2-15,0 0 0 16,0 0 0-16,0 0-2 0,0 0 2 16,0 0-2-16,0 0 1 15,0 0-1-15,0 0 1 16,0 0 0-16,0 0-1 16,0 0 0-16,0 0 0 15,0 0 0-15,0 0 0 16,0 0 3-16,0 0 2 15,0 0 0-15,0 0 1 16,0 0-3-16,0 0-2 16,0 0 2-16,0 0-3 15,0 0 1-15,0 0-1 16,0 0 1-16,0 0-1 16,0 0 1-16,0 0-1 0,0 0 1 15,0 0 0 1,0 0 1-16,0 0 8 0,0 0-10 15,0 0 0-15,0 0 0 16,0 0 0-16,0 0 0 16,0 0 0-16,0 0 0 15,0 0 0-15,0 0 0 16,0 0 0-16,0 0 0 16,0 0 0-16,0 0 0 15,0 0 0-15,0 0 0 0,0 0 0 16,0 0 0-1,0 0 0-15,0 0 0 0,0 0 0 16,0 0 0-16,0 0 0 16,0 0 0-16,0 0 0 15,0 0 0-15,0 0 0 16,0 0 0-16,0 0 0 16,0 0 0-16,0 0 0 15,0 0 0-15,0 0 0 16,0 0 0-16,0 0 0 15,0 0 0-15,0 0 0 16,0 0 0-16,0 0 0 16,0 0 0-16,0 0 0 15,0 0 0-15,0 0 0 16,0 0 0-16,0 0 0 16,0 0 0-16,0 0 0 15,0 0 0-15,0 0 0 0,0 0 0 16,0 0 0-16,0 0 0 15,0 0 0-15,0 0 0 16,0 0 0-16,0 0 0 16,0 0 0-16,0 0 0 15,0 0 0-15,0 0 0 16,0 0 0-16,0 0 0 16,0 0 0-16,0 0 0 15,0 0 0-15,0 0 0 16,0 0 0-16,0 0 0 15,0 0 0-15,0 0 0 16,0 0 0-16,0 0 0 0,0 0 0 16,0 0 0-16,0 0 0 15,0 0 0-15,0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16,-2 0 0-16,2 0 0 15,0 0 0-15,0 1 0 0,0 6 0 16,0 3 0-16,0 2 0 16,10 0 0-16,-1 3 0 15,1-2 0-15,0 3 0 16,-2-2 0-16,0-2 0 16,-1-2 0-16,-1-2 0 15,-2-4 0-15,1 0 0 16,-2-3 0-16,-2 0 0 15,6-1 0-15,1 0 0 16,4 0 0-16,3 0 0 16,0 0 0-16,4 0 0 15,-4-1 0-15,0-4 0 16,-1 3 0-16,-1-2 0 16,-1 2 0-16,1-3 0 15,-2 0 0-15,-1 3 0 0,3 0 0 16,-1 2 0-16,5 0 0 15,-2 0 0-15,4 10 0 16,-2 4 0-16,0 7 0 16,-4 1 0-16,0 1 0 15,-3 1 0-15,-1-4 0 16,2-1 0-16,-7-2 0 16,1 0 0-16,-4-1 0 15,-1 1 0-15,0-3 0 16,0-1 0-16,0-1 0 15,0-1 0-15,0-3 0 16,-6 1 0-16,-7 1 0 0,-4 2 0 16,-5 3 0-16,-3 0 0 15,-5 0 0-15,-3-1 0 16,-1-1 0-16,-5-4 0 16,-6-4 0-16,-4-5 0 15,-9-2 0-15,1-19 0 16,3-6 0-16,12-4 0 15,13-2 0-15,9 5 0 16,10 7 0-16,7 9 0 16,1 4 0-16,2 5 0 15,0 2 0-15,0 1 0 16,0 0 0-16,0 1 0 16,8 18-70-16,10 7-163 15,6 7-415-15</inkml:trace>
  <inkml:trace contextRef="#ctx0" brushRef="#br2" timeOffset="-41489.66">23623 15588 1187 0,'0'0'164'15,"0"0"-58"-15,0 0 75 16,0 0-101-16,0 0-62 15,0 0-6-15,18 51 44 16,-3-4-4-16,0 13 15 16,-5 15-28-16,-2 10-7 15,-8 9-1-15,0 2-9 16,0-7-22-16,-2-10 0 0,-1-20 0 16,3-22 0-1,0-20 0-15,0-14 0 0,0-3 0 16,3-14-65-16,6-17-85 15,3-11-68-15,0-8-190 16,-2-2-249-16</inkml:trace>
  <inkml:trace contextRef="#ctx0" brushRef="#br2" timeOffset="-41009.25">23819 15855 1075 0,'0'0'366'0,"0"0"-268"0,0 0 73 15,0 0-54-15,0 0-68 16,0 0-16-16,16-22 12 16,-16 34-16-16,0 6-8 15,-5 9 3-15,-8 4-5 16,-4 4-19-16,-5 5 0 16,-3 0 0-16,-2-1 0 15,1-2 0-15,0-5 0 16,2-3 0-16,5-10 0 15,3-5 0-15,5-7 0 16,5-5 0-16,1-2 0 16,1 0 0-16,1-2 0 15,1-9 0-15,2-1 0 16,0-1 0-16,0 4 0 16,0 2 0-16,0 6 0 0,2 1 0 15,10 0 0 1,2 10 0-16,5 11 0 15,3 6 0-15,3 1 0 0,6-1 0 16,2-7 0-16,2-5 0 16,-4-10 0-16,-3-5 0 15,1 0 0-15,-1-12 0 16,-1-9 0-16,-1-3 0 16,-4-2-31-16,-3 1-35 15,-7 1-59-15,-6 3-75 16,-6 1-129-16,0 2-449 15</inkml:trace>
  <inkml:trace contextRef="#ctx0" brushRef="#br2" timeOffset="-36949.31">23988 15973 192 0,'0'0'0'16,"0"0"-11"-16,0 0-75 15,0 0 57-15,0 0-1 16,0 0 30-16,0 0 44 15,-7-8 130-15,7 2-5 16,0-1-11-16,1 1-98 16,1-4-44-16,1-2-14 15,-2 0 14-15,4 2 53 16,1 0 6-16,0-1-16 16,1 3-25-16,-1 0 13 0,-3 4-14 15,0-1 13-15,-1 4 16 16,-2 1 35-16,0 0 8 15,0 0-20-15,0 0-14 16,0 0-11-16,0 0-21 16,0 0-17-16,0 0-11 15,0 3 7-15,0 2 1 16,0 4-7-16,0 6-6 16,0 4 20-16,0 6-21 15,0 6 1-15,0 6-2 16,0 10 0-16,3 8 13 15,3 4 6-15,4 2-19 16,-1-5 4-16,0-6-8 0,3-9 0 16,0-11 1-16,1-9-1 15,-1-11-8-15,2-8-3 16,7-2-19-16,2-23 4 16,7-15 1-16,3-11-48 15,-2-10-67-15,-1-4 5 16,-4-2 55-16,-8 4-18 15,-2 3 36-15,-5 5 62 16,-4 9 0-16,-1 12 19 16,-3 11 84-16,-3 11 34 15,0 10 10-15,0 0-11 16,0 0-43-16,0 17-66 0,0 7-5 16,0 4 2-1,0 4 0-15,0-1-18 0,7 2-6 16,4 2-4-1,2-3-37-15,-2 3-16 0,-2-1 3 16,1 3-29-16,-3 0-48 16,1-6-82-16,0-5-76 15,5-8-352-15</inkml:trace>
  <inkml:trace contextRef="#ctx0" brushRef="#br2" timeOffset="-36587.99">24728 15773 1344 0,'0'0'70'16,"0"0"-49"-16,-7 88 131 15,4-45-46-15,-1 5-65 16,1 6 10-16,0 2 22 16,-2 0-23-16,1-3-1 0,1-9-19 15,1-9-15-15,-1-11-13 16,2-8-2-16,-1-8-15 15,2-8-36-15,0 0-75 16,0-2-62-16,-6-15-229 16,-1-8-312-16</inkml:trace>
  <inkml:trace contextRef="#ctx0" brushRef="#br2" timeOffset="-36208.39">24490 15874 638 0,'0'0'478'0,"0"0"-405"0,0 0 68 15,0 0 40-15,0 0-92 16,0 0-34-16,-3-34 37 16,18 25 11-16,4 2-31 15,7-2-2-15,3 0-19 16,7 1-47-16,3-2-4 15,6 3 0-15,-2 3 0 16,0 3 0-16,-1 1 0 16,-3 0 0-16,-3 0 0 15,-2-2 0-15,-4-4 0 16,-5-1 0-16,-2-5 0 16,-6 0 0-16,-6 4 0 15,-4 2 0-15,-4-1 0 16,-1 5 0-16,-2 0 0 15,0 2 0-15,0 0 0 0,0 0 0 16,-3 0 0-16,-6 15-22 16,-2 7-424-16,0 6-408 15</inkml:trace>
  <inkml:trace contextRef="#ctx0" brushRef="#br2" timeOffset="-35855.11">25018 16201 512 0,'0'0'668'15,"0"0"-518"-15,-12 100-10 16,12-65 29-16,0-5-103 16,0-10-53-16,2-10-3 15,7-8 14-15,4-2-9 16,2 0 6-16,6-14 26 15,-2-8-35-15,-1-4 8 16,-2-8-8-16,-4-8-6 16,-1-9 4-16,-4-10 6 15,-7 4 0-15,0 6 11 16,-1 11 23-16,-17 15-7 16,-6 11-43-16,-3 7 0 0,-3 7 0 15,1 5 0-15,0 23 0 16,10 9 0-16,5 8-122 15,10 4-208-15,4 1-481 16,3-6 669-16</inkml:trace>
  <inkml:trace contextRef="#ctx0" brushRef="#br2" timeOffset="-35470.15">25613 16056 1200 0,'0'0'295'0,"0"0"-287"16,0 0 92-16,0 0-41 15,0 0-45-15,0 0 7 0,-66-4 27 16,50-10 12-16,-6 0-11 16,1-4-11-16,-3 1-20 15,0 1 7-15,2 2 2 16,2 4-5-16,0 7 7 15,-4 3-12-15,0 2 0 16,0 21-17-16,0 10 0 16,3 9 0-16,8 11 0 15,5 8 0-15,4 3 0 16,4-1 0-16,0-11 0 16,13-12 0-16,9-15 0 15,4-12 0-15,10-13 0 0,1-5 0 16,3-20-18-16,2-6-44 15,-3-2-73-15,-8-3-170 16,-8 0-104-16,-9-6-509 16</inkml:trace>
  <inkml:trace contextRef="#ctx0" brushRef="#br2" timeOffset="-35271.06">25312 15559 1697 0,'0'0'163'0,"0"0"-163"0,0 0 61 16,0 0-26-16,0 0-30 15,52 77-5-15,-28-55-12 16,1-7 3-16,-1-5-8 16,-3-6-113-16,0-3-37 15,1-1-165-15,2 0-414 16</inkml:trace>
  <inkml:trace contextRef="#ctx0" brushRef="#br2" timeOffset="-34521.96">25744 15894 173 0,'0'0'684'0,"0"0"-415"0,0 0-37 16,0 0-80-16,0 0-74 15,-37 95-46-15,27-48 9 16,4 10 5-16,-2 4-24 16,4 6 9-16,1-5 26 15,0-12-12-15,1-13-36 16,2-17-9-16,-1-14 0 15,1-6-7-15,-3-4-7 16,2-21-25-16,-1-9 0 16,1-12 34-16,-1-4 0 15,1-6 5-15,-1 2-3 0,-1 4 3 16,-2 6 3-16,-1 10 3 16,2 8 14-16,-5 5 4 15,2 7 16-15,2 5-14 16,1 4-1-16,2 4-4 15,2 1 7-15,0 0 10 16,0 0-24-16,0 0-14 16,0 11-5-16,15 9 5 15,9 6 23-15,1 6-8 16,2 4-5-16,-3 7-10 0,2 4 0 16,-1 5 0-1,0-3 0-15,2-2 0 16,-3-10 0-16,-6-8 0 15,1-9 0-15,-5-12 0 0,-1-7 0 16,1-1 0-16,2 0 0 16,2-13 0-16,0-5 0 15,0-6 0-15,-4-6 0 16,-1-6 0-16,-3-9 0 16,-4-8 0-16,-2 0 0 15,-1-2 0-15,-3 6 0 16,0 0 0-16,0 5 0 15,-6 6 0-15,-8 9 0 16,3 11 0-16,0 12 0 0,4 6 0 16,1 0 0-16,-1 13 0 15,-4 18 0-15,2 8 0 16,6 8 0-16,3 0 0 16,0-1-39-16,18-3-198 15,0-7-129-15,3-13-486 16</inkml:trace>
  <inkml:trace contextRef="#ctx0" brushRef="#br2" timeOffset="-33990.14">26182 15848 225 0,'0'0'1189'0,"0"0"-1141"15,0 0-4-15,0 0 137 16,0 0-136-16,0 0-4 16,1 123 54-16,4-64-23 15,3 7-3-15,-2 0-31 16,2-2-38-16,-2-10 0 16,0-11 0-16,3-10 0 15,-3-15 0-15,-2-6 0 16,-1-12 0-16,3 0 0 15,6-9 0-15,3-12 0 16,3-5 0-16,0-7 0 16,1-4 0-16,-2-1 0 0,-5 1 0 15,-3 7 0 1,-5 11 0-16,-4 7 0 0,0 11 0 16,0 1 0-16,0 0 0 15,0 0 0-15,0 0 0 16,0 13 0-16,0 11 0 15,0 9 0-15,0 10 0 16,0 2 0-16,0 4 0 16,0 8 0-16,2 8 0 15,8-6 0-15,-1-9 0 16,-3-18 0-16,-3-14 0 16,0-8 0-16,-3-2 0 15,3-7 0-15,-3-1 0 0,1 0 0 16,2 0 0-16,2-22-124 15,-1-13-263-15,-2-15-556 16</inkml:trace>
  <inkml:trace contextRef="#ctx0" brushRef="#br2" timeOffset="-33689.9">26410 15618 1541 0,'0'0'174'0,"0"0"-104"16,30-79 114-16,8 41-106 15,7-5-78-15,6-7 0 16,0 0 0-16,-6 2 0 16,-5 6 0-16,-7 8 0 15,-9 12 0-15,-11 10 0 16,-10 8 0-16,-3 4 0 15,0 0 0-15,0 0 0 16,0 3 0-16,0 10 0 16,-7 11 0-16,-7 9 0 15,-7 10-84-15,-5 0-368 16,-4 0-455-16</inkml:trace>
  <inkml:trace contextRef="#ctx0" brushRef="#br2" timeOffset="-32870.94">23614 16763 1042 0,'0'0'194'15,"0"0"-111"-15,0 0 60 16,0 0-50-16,0 0-93 16,0 0 4-16,3 63-4 15,11-8 75-15,3 6-34 16,0-5 6-16,2-6 21 16,2-15 0-16,-4-14-34 15,3-13-24-15,3-8-10 16,-1-17 4-16,2-18-3 15,-2-13 8-15,-5-6-9 16,-7 0-16-16,-8 1-6 16,-2 4-12-16,-6 8 5 15,-18 9 29-15,-5 12 4 16,-3 13 45-16,-1 7-16 16,1 2-16-16,4 18-17 0,7 8-2 15,8 11-34-15,8 6-69 16,5 6-122-16,6 5-175 15,18-2-290-15</inkml:trace>
  <inkml:trace contextRef="#ctx0" brushRef="#br2" timeOffset="-32576.9">24073 16811 1002 0,'0'0'232'16,"0"0"-141"-16,9 82 115 16,1-44-69-16,0 5-79 15,2-2-32-15,-3-2 12 16,-5-10-25-16,-4-7-10 15,0-8-3-15,0-8-10 16,-3-6-57-16,-10 0-51 16,-6-21-112-16,-1-13-66 15,-2-9-49-15</inkml:trace>
  <inkml:trace contextRef="#ctx0" brushRef="#br2" timeOffset="-32092.37">23899 16816 950 0,'0'0'368'0,"0"0"-192"0,0 0 2 15,0 0-108-15,0 0-60 16,0 0-10-16,54-54 0 16,-16 47 4-16,6 3 0 15,-1 4 4-15,-4 0-6 16,-2 12 5-16,-8 8 0 16,-7 2 13-16,-13-1 6 15,-9 1 10-15,0-2-3 16,-24-1 10-16,-9-1-22 0,-6-3-12 15,-1-5-1 1,3 0-2-16,7-2-6 0,12-5 4 16,9 0-3-16,7-3-1 15,2 0-1-15,0 0-9 16,11 0-10-16,17 0-6 16,10 0 26-16,6 0 1 15,6 0 2-15,0 8 0 16,4 9 0-16,-6 3-3 15,-7 5-6-15,-13 3 3 16,-14-3 2-16,-9 0 1 16,-5-4 6-16,-6-8 17 15,-18 0-6-15,-7-4-4 16,-5-8 1-16,-2-1-8 16,-2 0 14-16,3-3-6 15,3-8-14-15,4 1 0 16,9 1 0-16,7 6 0 0,8-2 0 15,6 4 0-15,0 1-106 16,3 0-142-16,18 0-239 16,5 0-191-16</inkml:trace>
  <inkml:trace contextRef="#ctx0" brushRef="#br2" timeOffset="-31157.47">24509 16884 1117 0,'0'0'221'16,"0"0"-174"-16,0 0 125 16,0 0-110-16,0 0 30 15,42 114-20-15,-27-66-2 16,-5-2-6-16,-2-7-23 15,-2-12-33-15,-2-13-6 16,-2-10-2-16,-2-4-8 16,0-10-8-16,0-17-2 15,-15-14-75-15,-3-9 22 16,-6-5-30-16,-7-2-72 16,-4 6 43-16,5 11 35 15,5 11 95-15,7 11 123 0,11 5 36 16,4 3-9-16,3 2-53 15,0 2-66-15,3-3-26 16,15 0 3-16,10 0 4 16,6 1-2-16,7 4 5 15,2 4 2-15,-1 0-4 16,-5 0-1-16,-7 14 0 16,-8 1-5-16,-8 9-6 15,-10 5 2-15,-4 3 13 16,0 3-6-16,-10 0-3 15,-10-3 6-15,-1 0-2 16,-1-4-8-16,-2-3 6 0,0-4-8 16,6-3 1-1,2-6-2-15,8-2 0 0,5-2 0 16,3-1-3-16,5 6 1 16,20 1 2-16,10 2 4 15,7-4 4-15,5-4-2 16,0 0-2-16,-3-5 1 15,-7-3-3-15,-8 0 0 16,-13 0 0-16,-5 0-1 16,-7-5 4-16,-2 2-2 15,-2-3-3-15,0 1 0 16,0-4 0-16,0 0 0 16,0 2 0-16,3-4 0 15,1-3 0-15,2-3 0 16,4-8 0-16,1-3-9 0,4-7-9 15,0-4 5-15,1-3 6 16,2 1 6-16,1 2 1 16,-3 10 9-16,-3 11 13 15,-7 8-5-15,-2 10-17 16,7 0 0-16,8 24 0 16,13 19 0-16,6 13 0 15,8 4 0-15,-4 2 0 16,0-7 0-16,-11-10 0 15,-8-13 0-15,-8-14 0 16,-11-13 0-16,-4-5 0 0,0 0 0 16,0 0 0-16,0-5 0 15,-13-9 0-15,-11-6 0 16,-11-4-22-16,-8-2-203 16,-3-4-171-16,0 7-95 15,5 7-410-15</inkml:trace>
  <inkml:trace contextRef="#ctx0" brushRef="#br2" timeOffset="-31010.8">25011 17018 554 0,'0'0'400'16,"0"0"-279"-16,0 0 62 16,0 0 5-16,0 0-77 15,0 0 29-15,52-6-15 16,-20-2-42-16,0 1-15 16,-2-3-68-16,-5 2-4 0,-5 2-60 15,-3 0-136-15,-3 0-215 16,-1 1-337-16</inkml:trace>
  <inkml:trace contextRef="#ctx0" brushRef="#br2" timeOffset="-30538.99">25334 16743 1016 0,'0'0'230'16,"0"0"-172"-16,0 0 103 0,0 0-19 16,0 0-78-1,0 0-25-15,33-74 29 0,-3 66 15 16,4 1-37-16,5 5-18 16,1 2-17-16,5 2 3 15,-3 15-5-15,-3 8 9 16,-8 6-4-16,-10 7-3 15,-14 5 6-15,-7 0-4 16,0-1-8-16,-18-4-5 16,-7-2 0-16,1-5 0 15,-1-3 0-15,5 0 0 16,4-2 0-16,7-4 0 16,3-1 0-16,4-1 0 0,2-1 0 15,0-4 0-15,13-5 0 16,12-3 0-16,6-3 0 15,7-4 0-15,2 0 0 16,0 0 0-16,-4 0 0 16,-2-3 0-16,-2 0 0 15,-6 1 0-15,-5 0 0 16,-7 1-11-16,-7 1-83 16,-4-1-116-16,-3-5-106 15,0 0-221-15</inkml:trace>
  <inkml:trace contextRef="#ctx0" brushRef="#br2" timeOffset="-30241.97">25567 16964 1146 0,'0'0'340'16,"0"0"-224"-16,0 0 70 15,118-69-40-15,-66 49-88 16,-4 6-36-16,-2 4-17 16,-10 4-5-16,-8 6-3 0,-8 0-27 15,-6 6-43-15,-6 12-110 16,-6 4-69-16,-2-1-179 15,0 0-607-15</inkml:trace>
  <inkml:trace contextRef="#ctx0" brushRef="#br2" timeOffset="-9060.18">24634 6907 357 0,'0'0'0'16,"0"0"-4"-16,0 0 4 16,0 0 12-16,0 0 10 0,0 0-13 15,0 0 15-15,0 0 51 16,10-13 41 0,-10 13-21-16,0 0-8 15,0-2-17-15,0 2-28 0,0 0-18 16,0 0-1-16,0 0 10 15,1 0 7-15,-1 0-11 16,0 0-5-16,0 0-5 16,0 0-3-16,2 0-2 15,-2 10 2-15,1 2 8 16,1 5 3-16,-1 3-11 16,2 0 11-16,0 2-16 15,-3 1-1-15,0-1-9 16,1-1 3-16,-1-1-3 15,0 0 1-15,0 0-2 16,0-3 6-16,2 3 6 0,-1 1 0 16,1 1-5-16,1 3 8 15,0 4-3-15,1 2-2 16,-1 4-3-16,-1 3-5 16,-1-1 0-16,-1 1-1 15,0-1-1-15,0-6 0 16,0-3 0-16,2-3 3 15,-2-2 9-15,0-3 20 16,0 0-5-16,0 2-8 16,0 1-1-16,0 4-2 15,0 3-6-15,1 6-5 16,2 3-3-16,0 2-1 16,2 2 0-16,-2-2-1 0,0 1 5 15,-3-3 6-15,1 0 14 16,1-1 5-16,-2-3-2 15,0-2 1-15,0-1 2 16,1-4-5-16,-1 0-10 16,0 3-7-16,0-1-1 15,0 2-4-15,0 4-3 16,2 0 1-16,-1 5-2 16,1 3 3-16,-1-2 0 15,1-3 1-15,-1-5 8 16,1-2 3-16,0-4 0 15,0-2 3-15,-1 2 0 16,1-4-3-16,1-1-7 16,-3 1-5-16,1 3-2 0,-1 6 3 15,0 6-4-15,0 8 0 16,0 4-2-16,0 2-4 16,-3 3 2-16,0-1-8 15,2-2-2-15,1-6 6 16,0-5-7-16,0-3 3 15,0-7-5-15,-2-3-8 16,-2-2 11-16,1-1 9 16,0-2 3-16,0 2-1 15,0 5 3-15,-1 1 1 16,-1 5-1-16,1-1 0 0,2-3-1 16,-1 0 0-1,2-2-7-15,1-1-2 16,-2 1 7-16,1-1-1 0,-1-1-5 15,1-7 3-15,-2 1 4 16,1-2-2-16,-2 2 0 16,-1 2 3-16,1 3 1 15,-3 2 0-15,2 1 0 16,2-1 0-16,0 2 1 16,0 2-1-16,0 2 0 15,0 1 3-15,0-4-3 16,0-5 3-16,0-3-3 15,0-6 3-15,3 0-3 0,-1 0-1 16,1-5 0-16,-2-3 1 16,-1 2 0-16,2-1 3 15,-2 0-3-15,0 2 0 16,1 3 0-16,-2 3-4 16,-1 3 3-16,-4 0-6 15,-1 5-10-15,1-2 8 16,-1 2 9-16,1 4 0 15,2 6-1-15,1 2-2 16,1 3 2-16,2-4 1 16,0-2-3-16,0-5 1 15,-2-1 2-15,4 0 0 16,-1-2-2-16,1 0 2 0,1 2 1 16,0-1-1-16,0-1-1 15,0-2-1-15,0-3 0 16,0 0 4-16,0-1-1 15,0 1-1-15,0 3 0 16,0 1-2-16,0 2 5 16,0 2-6-16,0 0 6 15,0-2 2-15,-2-1-5 16,-1 3-4-16,0-1 4 16,-3 0 0-16,3 1 0 15,2-3-1-15,-2-6 2 16,0-2 5-16,-2-6 12 15,2-5 10-15,2 1-10 16,1 2-9-16,-2 3-3 0,2 6-4 16,0 2-2-1,0 4 0-15,0 1 0 0,0 3 1 16,0 0-1-16,0 1 0 16,0-1 0-16,0 2 0 15,0-2 0-15,0 2 0 16,0-2 0-16,0 4 0 15,0 4 0-15,0-1 1 16,2 1-1-16,1-5 3 16,0 2-2-16,0-5 2 0,-2-1-3 15,1 3 2 1,1-3 2-16,-2 0-1 0,2-3-3 16,-3 0 0-1,3-1 0-15,-3 0-1 0,0 1-2 16,0 2 3-16,0-1 0 15,-3 1 1-15,0-3-1 16,-1 0 0-16,-1-4 2 16,1 0-2-16,-1-3-1 15,1-1 1-15,1 3 0 16,0-1 0-16,2 3 0 16,1 0 0-16,0 3-1 15,0 4 1-15,0 0-2 16,0 0 2-16,0-4 1 15,-2-2-1-15,1-2 0 0,-1-2-1 16,-1 0 1-16,2 1-1 16,-3 0 1-16,1 3 1 15,0 2-1-15,2 4-1 16,-1 4 0-16,1 2 2 16,-1 1-2-16,2 2-6 15,0 2 4-15,0 3 3 16,0 4-5-16,0 5 3 15,0 0-7-15,0 3 7 16,3 3 2-16,5 10 0 16,0 5 1-16,-2 4-2 15,-6-1-1-15,0-9-112 0,-3-15-56 16,-10-19-166-16</inkml:trace>
  <inkml:trace contextRef="#ctx0" brushRef="#br2" timeOffset="-8717.44">22424 10093 535 0,'-242'-21'0'16,"-48"21"-472"-16</inkml:trace>
  <inkml:trace contextRef="#ctx0" brushRef="#br5" timeOffset="-4031.13">25506 7622 97 0,'0'0'8'0,"0"0"-8"15,0 0-61-15</inkml:trace>
  <inkml:trace contextRef="#ctx0" brushRef="#br5" timeOffset="-3181.09">25297 7553 657 0,'0'0'240'15,"0"0"-83"-15,0 0 10 16,0 0 46-16,0 0-30 0,0 0-50 16,-12-12-33-1,10 12-24-15,2 0-19 0,0 0-19 16,0 0-12 0,0 0-26-16,0 0 0 0,0-3 0 15,4-4 0-15,21-5 0 16,14-1 0-16,11 1 0 15,4 4 0-15,-5 4 0 16,-3 4 0-16,-10 0 0 16,-6 9 0-16,-6 8 0 15,-6 6 0-15,-5 5 0 16,-7 3 0-16,-6 4 0 16,0-1 0-16,-7 1 0 15,-14-1 0-15,-4-1 0 16,-4 0 0-16,-7 3 0 15,-4 3 0-15,-7 3 0 0,-1 4 0 16,3 0 0-16,5-3 0 16,4-5 0-16,4-1 0 15,6-8 0-15,2-3 0 16,3-3 0-16,7-9 0 16,7-6 0-16,3-4 0 15,2-3 0-15,2-1 0 16,0 0 0-16,0 0 0 15,0 0 0-15,16 0 0 16,8 0 0-16,9 0 0 16,3 0 0-16,6-5 0 0,2-3 0 15,6 2 0 1,0 2 0-16,0 2 0 0,-7 2 0 16,-10 0 0-16,-6 0 0 15,-7 6 0-15,-7-2 0 16,-4 1 0-16,-6-3 0 15,-2-2 0-15,-1 0 0 16,0 0 0-16,0 0 0 16,0 0 0-16,-3 0 0 15,-11-5 0-15,-2-8 0 16,3 1-191-16,1 0-265 16</inkml:trace>
  <inkml:trace contextRef="#ctx0" brushRef="#br5" timeOffset="-2548.44">25304 7850 950 0,'0'0'253'16,"0"0"-30"-16,0 0-3 0,0 0-41 16,0 0-62-16,0 0-39 15,0 0-51 1,-43 0-27-16,43 0 0 0,-1 0 0 15,1 0 0-15,0 0 0 16,0 0 0-16,0 0 0 16,4 1 0-16,23 5 0 15,15 3 0-15,13-3 0 16,6-1 0-16,-1-3 0 16,-2 2 0-16,-9-1 0 15,-7 0 0-15,-9-1 0 16,-12 0 0-16,-9-2 0 15,-8 0 0-15,-2 0 0 16,-2 0 0-16,0 0 0 16,0 0 0-16,0 0 0 0,0 0 0 15,0 0 0-15,0 0 0 16,0-2 0-16,2-6-338 16,18 2-637-16</inkml:trace>
  <inkml:trace contextRef="#ctx0" brushRef="#br5" timeOffset="-1874.37">25946 7922 1031 0,'0'0'387'0,"0"0"-217"0,0 0 42 15,0 0-40-15,0 0-97 16,0 0-75-16,-6 2 0 15,6-2 0-15,0 0 0 16,0 0 0-16,0 0 0 16,0 0 0-16,0 0 0 15,5 0 0-15,14 0 0 16,9 0 0-16,8-5 0 16,7-1 0-16,-1 0 0 15,1 2 0-15,2-2 0 16,-3 2 0-16,1-1 0 0,-7 0 0 15,-8 3 0-15,-10-1 0 16,-6 3 0-16,-8 0 0 16,-4 0 0-16,0 0 0 15,0 0 0-15,0 0 0 16,0 0 0-16,0 0 0 16,0 0 0-16,-7 3 0 15,-2 2 0-15,-3 4 0 16,-4 1-271-16,2 0-242 15,-2 3-750-15</inkml:trace>
  <inkml:trace contextRef="#ctx0" brushRef="#br5" timeOffset="-1242.18">26044 8093 1270 0,'0'0'192'0,"0"0"-12"0,0 0 35 16,0 0-95-16,0 0-65 15,0 0-40-15,-1-8-15 16,1 8 0-16,0 0 0 16,0 0 0-16,0 0 0 15,0 0 0-15,0 0 0 16,0 0 0-16,0 0 0 16,0 0 0-16,3 0 0 15,1 0 0-15,2 0 0 16,0 0 0-16,5 0 0 15,-2 0 0-15,4 0 0 16,5 0 0-16,-1 0 0 0,3 0 0 16,3 0 0-1,-1 0 0-15,1 0 0 16,5 0 0-16,0 0 0 0,5 1 0 16,-2 4 0-16,1-1 0 15,-4 2 0-15,-4 0 0 16,-6-2 0-16,-8 2 0 15,-2-2 0-15,-5-1 0 16,-2-1 0-16,-1-2 0 16,0 0 0-16,0 2 0 15,0-2 0-15,0 0 0 16,0 1 0-16,0-1 0 16,0 2 0-16,0-1 0 15,0 0 0-15,-1 2 0 16,-5 4 0-16,-3 6 0 0,-8 7-66 15,1 5-553-15</inkml:trace>
  <inkml:trace contextRef="#ctx0" brushRef="#br5" timeOffset="12671.74">26865 8013 1171 0,'0'0'213'0,"0"0"-83"0,0 0 72 16,0 0-31-16,0 0-81 15,0 0-34-15,0 0-42 16,0 0-14-16,-10 0 0 16,10 0 0-16,0 0 0 15,0 0 0-15,-2 0 0 16,2 0 0-16,0 0 0 15,0 0 0-15,0 0 0 16,0 0 0-16,0 0 0 16,0 0 0-16,0 0 0 15,0 0 0-15,0 0 0 16,0 0 0-16,0 0 0 16,0 0 0-16,0 0 0 0,5 0 0 15,17 0 0-15,8-2 0 16,6-3 0-16,1 4 0 15,0 1 0 1,3 0 0-16,1 0 0 0,-1 0 0 16,2 0 0-16,-8 0 0 15,-10-2 0-15,-12 0 0 16,-8 2 0-16,-4 0 0 16,0 0 0-16,0 0 0 15,0 0 0-15,0 0 0 16,0 0 0-16,0 0 0 15,0 0 0-15,0 0 0 16,0 0 0-16,0 0 0 0,0 2 0 16,0 6 0-16,0 5-375 15,13-2-585-15</inkml:trace>
  <inkml:trace contextRef="#ctx0" brushRef="#br5" timeOffset="13534.37">27673 7929 445 0,'0'0'664'0,"0"0"-507"16,0 0-5-16,0 0 41 16,0 0-49-16,0 0-38 15,-7-1-31-15,7 1-2 16,0 0-35-16,0 0-38 15,0 0 0-15,0 0 0 16,0 0 0-16,9 0 0 16,9 0 0-16,7 0 0 15,7 4 0-15,1 2 0 16,1 2 0-16,2-1 0 16,-3 0 0-16,2-1 0 0,-2-4 0 15,1 2 0-15,7-4 0 16,1 0 0-16,4 0 0 15,-3 0 0-15,0-5 0 16,-1 4 0-16,1 1 0 16,-1 0 0-16,0 0 0 15,1 0 0-15,-1 0 0 16,1 0 0-16,0 0 0 16,2 0 0-16,1 0 0 15,1 0 0-15,-1 0 0 16,-4 0 0-16,-3-3 0 15,1-3 0-15,-3 1 0 16,0-3 0-16,-4 4 0 0,-3 0 0 16,-6 4 0-1,-5 0 0-15,-7 0 0 0,-4 0 0 16,-4 0 0-16,-4 0 0 16,0 0 0-16,0 0 0 15,0 0 0-15,0 0 0 16,0 0 0-16,0 0 0 15,0 0 0-15,0-4 0 16,0 0 0-16,-12-4 0 16,-7 6-83-16,-8-1-396 15</inkml:trace>
  <inkml:trace contextRef="#ctx0" brushRef="#br5" timeOffset="15786.76">28101 7109 515 0,'0'0'143'16,"0"0"-92"-16,0 0 67 16,0 0-39-16,0 0-54 15,0 0-17-15,0-3-8 16,0 3-7-16,0 0 6 15,0 1-4-15,0 8-5 16,-4 3-54-16,1-2-72 16,0 2-85-16,2-3-143 0</inkml:trace>
  <inkml:trace contextRef="#ctx0" brushRef="#br5" timeOffset="17030.36">27987 7651 767 0,'0'0'173'0,"0"0"-72"15,0 0 45-15,0 0-49 0,28-92-34 16,-4 61-35-16,5-3-10 16,2-3-6-16,0-3-2 15,2-3-9-15,0-3 1 16,-2-5-2-16,-4 0-5 15,-2 0-3-15,-4 5 2 16,-4 5-1-16,-4 6-4 16,-5 6 10-16,-5 4 1 15,-3 3 10-15,0 2 16 16,0 2 9-16,0 3 16 16,-5 1 6-16,-3 1-2 15,-1 2-18-15,-2 1-28 16,-1 1 3-16,2 1 5 15,0 2-9-15,3 2 4 16,2 2 1-16,2 0-1 0,2 2-4 16,-1 0-8-16,-2 0-2 15,-2 16-18-15,-1 15 20 16,-4 15 4-16,-1 12 0 16,2 11-3-16,1 10 7 15,-5 5 2-15,4-1-2 16,-3-4-3-16,2-3-2 15,2-3 1-15,-1-2 2 16,1-2-5-16,1-5 4 16,1-7-5-16,-2-4 4 15,3-9 10-15,1-5 55 16,2-12-26-16,2-8-29 0,1-10-8 16,0-5 0-16,0-4-6 15,0 0 4-15,0 0 8 16,0-11 16-16,0-9-13 15,0-8-6-15,0-5-9 16,0-13-2-16,0-8-1 16,4-8-2-16,5-4-2 15,0 1-3-15,-3 8 0 16,-4 12 8-16,-2 15-1 16,0 9 3-16,-2 7 4 15,-8 3-1-15,-1 0 3 16,-1 1-2-16,-2 2 3 15,3 0-3-15,2 5 4 16,-1 2-8-16,-1 1 0 16,1 0-1-16,-4 6-2 0,4 10 2 15,1 6-2-15,3 4-2 16,5 5 1-16,1 4-2 16,4-1 3-16,18-1-1 15,11-3 2-15,10-5 2 16,4-6-3-16,2-9 1 15,-4-7-2-15,-2-3 3 16,-9 0 1-16,-4-12 5 16,-6-4 9-16,-3-2 3 15,-5 1 15-15,-5 2-8 0,-4 2-24 16,-2 3 0 0,-4 5 0-16,2 0 0 15,-3 2 0-15,0 3 0 0,1 0 0 16,-1 0 0-16,0 0 0 15,0 0 0-15,0 3 0 16,0 12-46-16,-11 4-241 16,-6 8-274-16</inkml:trace>
  <inkml:trace contextRef="#ctx0" brushRef="#br5" timeOffset="18413.91">27861 8260 229 0,'0'0'299'16,"0"0"-153"-16,0 0 58 15,0 96-73-15,-1-64 11 16,-2-7-51-16,0-4 7 16,2-6-15-16,-1-7-23 15,2-6-18-15,0-2-19 16,0 0-6-16,0 0 29 15,0-8 15-15,-3-9-32 16,-1-7-29-16,-4-7-5 0,1-5 3 16,-5-6 1-1,3 1 1-15,-2 6-3 0,1 9 2 16,4 8 0-16,2 9 1 16,-1 5 1-16,-1 4 4 15,-6 0 6-15,-3 12 4 16,-6 9-15-16,-2 10 0 15,0 7 1-15,-1 5-1 16,2 5 0-16,3 1 3 16,2-2 4-16,4 3-3 15,5-4 0-15,5-3 8 16,3-5 2-16,0-6-9 0,5-11-5 16,9-7-3-16,3-9-3 15,7-5-2-15,4-3 0 16,4-19-3-16,0-9 6 15,0-6-1-15,-5-4-19 16,-4 0 16-16,-5 3-4 16,-4 4 5-16,-7 10 8 15,-4 11 5-15,-1 5-2 16,-2 8 14-16,0 0 9 16,0 4-26-16,0 15 12 15,0 12-12-15,0 9 1 16,0 9 18-16,1 0 20 15,7-5-6-15,5-9 1 16,1-11-20-16,3-12-14 16,6-12 0-16,4 0 0 15,11-26 14-15,1-7-3 0,0-9-5 16,-3 0 3-16,-9-4 7 16,-6 2 16-16,-9 5 8 15,-9 3 8-15,-3 5-48 16,0 12 0-16,0 5 0 15,-3 8 0-15,0 6 0 16,0 0 0-16,1 8 0 16,-1 19-145-16,3 5-357 15</inkml:trace>
  <inkml:trace contextRef="#ctx0" brushRef="#br5" timeOffset="18685.45">28275 8457 1224 0,'0'0'376'0,"0"0"-252"15,0 0 67-15,0 0-110 16,0 0-72-16,0 0 9 0,63 6 6 15,-31 0-24 1,4-4 0-16,0-2 0 0,-2 0 0 16,-4-6 0-16,-7 0-37 15,-6 6-190-15,-5 0-312 16</inkml:trace>
  <inkml:trace contextRef="#ctx0" brushRef="#br5" timeOffset="19440.7">28725 8788 1265 0,'0'0'29'0,"0"0"61"16,47-76 39-16,-20 39-107 15,1-1-19-15,-3-2 0 16,0-1-1-16,-3-5 2 15,-3-2 6-15,-4-4 6 16,-3-1 11-16,-8 4 30 16,-2 3-7-16,-2 5-35 15,0 6 16-15,-3 5 4 16,-6 7 22-16,-3 5 6 16,1 7-12-16,2 2-8 15,2 4-9-15,1 3-23 16,2 2-11-16,-1 0 0 15,-3 7 0-15,0 11 0 0,-1 10 0 16,-2 7 0 0,0 13-11-16,0 10 11 0,2 11 2 15,0 10 1 1,5 4 3-16,1 5-6 0,1 7 0 16,2 4 0-16,-1 6 0 15,-2-1 0-15,-7-5 0 16,-4-14 0-16,2-16 0 15,-1-26 0-15,6-17 0 16,4-15 0-16,3-11 0 16,0-1 0-16,0-25 0 15,0-13 0-15,0-16 0 0,10-10-20 16,1-4-15 0,-3 3 6-16,-4 3-12 0,-2 10 15 15,-2 7 14-15,0 9 3 16,-8 5 4-16,-8 5 3 15,2 5 2-15,1 4 0 16,1 5 2-16,3 4 0 16,3 6-2-16,3 3 0 15,-1 0 0-15,-1 12-14 16,2 15 8-16,0 10 6 16,3 6 8-16,0-4 16 15,9-5-2-15,15-8 9 16,10-9-17-16,9-12 13 15,7-5 20-15,5-7-25 16,2-16-22-16,-5-10 0 0,-7-4 0 16,-8-3 0-1,-9-6 0-15,-8-2-43 0,-14-2-278 16,-6 1-1200-16</inkml:trace>
  <inkml:trace contextRef="#ctx0" brushRef="#br5" timeOffset="19982.62">29354 7869 379 0,'0'0'961'0,"0"0"-769"15,0 0-61-15,0 0 14 16,0 0-70-16,0 0-54 16,9 0-17-16,17 12 18 15,6-2 15-15,2-2-24 16,-2-2-12-16,-4-2-1 16,-7 0-26-16,-5-1-90 0,-10 1-212 15,-6 0-305-15</inkml:trace>
  <inkml:trace contextRef="#ctx0" brushRef="#br5" timeOffset="20206.68">29346 8068 407 0,'0'0'513'16,"0"0"-450"-16,0 0 93 0,0 0 21 15,0 0-28 1,0 0-36-16,111 17-24 0,-76-17-12 16,4 0-27-16,-2 0-30 15,-1 0-20-15,-3 0-11 16,-3 0-88-16,-5 8-113 16,-1 4-223-16</inkml:trace>
  <inkml:trace contextRef="#ctx0" brushRef="#br5" timeOffset="20672.77">30376 7984 1157 0,'0'0'210'0,"0"0"-117"15,0 0 74-15,0 0-13 0,0 0-75 16,0 0-35-1,11-8 8-15,8 7-7 0,7 0-24 16,15-1 0-16,18 2-17 16,22 0-4-16,17 0 0 15,22 0 0-15,13 0 0 16,8 0 0-16,2 0 0 16,-4 0 0-16,-9 0 0 15,-6 0 0-15,-3 0 0 16,-8 0 0-16,-15 0 0 15,-19 0-17-15,-24 0-9 16,-23 0-6-16,-17 3-30 16,-14-3-122-16,-1 0-121 15,-15 0-290-15</inkml:trace>
  <inkml:trace contextRef="#ctx0" brushRef="#br5" timeOffset="22260.73">29940 7916 149 0,'0'0'162'0,"0"0"-15"16,0 0 13-16,0 0 57 16,0 0-8-16,0 0-32 15,0 0-43-15,-20-9-16 16,13 9-6-16,3 0-12 16,1 0-16-16,0 0 8 15,0-1-21-15,3 0-2 16,0 1-23-16,0-2-46 15,0 2 0-15,-2 0 0 16,2 0 0-16,-2 0 0 16,1 0 0-16,-1 0 0 15,1 0 0-15,1 0 0 16,0 0 0-16,0 0 0 0,0 0 0 16,0 0 0-16,0 0 0 15,0 0 0-15,0 0 0 16,0 0 0-16,0 0 0 15,0 0 0-15,0 0 0 16,4 0 0-16,4 0 0 16,4 0 0-16,6 0 0 15,3 0 0-15,1 4 0 16,4-2 0-16,-1-2 0 16,-1 0 0-16,-6 0 0 15,-2 0 0-15,-5 0 0 16,-3 0 0-16,-5 0 0 15,-3 0 0-15,0 0 0 16,0 0 0-16,0 0 0 16,0 0 0-16,0 0 0 0,0 0 0 15,0 0 0-15,0 0 0 16,0 0 0-16,0 0 0 16,0 0 0-16,0 0 0 15,0 0 0-15,0 0 0 16,-1 0 0-16,-5 0 0 15,-3 1-77-15,2 2-441 16</inkml:trace>
  <inkml:trace contextRef="#ctx0" brushRef="#br5" timeOffset="23835.37">31075 7168 568 0,'0'0'197'15,"0"0"-80"-15,0 0-29 16,0 79 26-16,0-68-38 15,0-3-46-15,-1-6-1 16,1-1 6-16,0-1-3 16,0 0 0-16,0 0 2 15,0 0 18-15,0 0 18 16,0 0 13-16,0-11-12 16,0-5-39-16,0-7-18 15,0-7-6-15,0-3-8 16,0-4-7-16,0 7-9 0,0 4 4 15,1 4 8 1,2 6 3-16,2 5-3 0,-2 6 8 16,0 2 2-16,-1 3 12 15,3 0-13-15,3 0-5 16,5 0 0-16,5 10 0 16,6 10 0-16,-3 11 1 15,1 5 0-15,-3 5 2 16,-7 0 14-16,-4 0-2 15,-8 1 7-15,0-1 7 16,-8 0 5-16,-11 1-11 16,-8-1-8-16,-4 0-3 15,-2 2 0-15,-3-4-7 16,5-1 7-16,1-4 1 16,6-6 4-16,3-6-2 0,8-7-6 15,4-6-7-15,4-4-2 16,5-4 0-16,0-1 0 15,0 0-4-15,0 0-9 16,0-11-3-16,8-3 8 16,4-3-20-16,1 0 15 15,3-3-17-15,1 2-1 16,-1 4 8-16,-4 3 18 16,-4 7 5-16,2 4 5 15,-1 0 2-15,2 0 1 16,5 6 2-16,1 13 2 15,6 3 10-15,4 5 0 16,5 2 2-16,4-4-9 16,3-1 10-16,3-7 8 15,2-7 1-15,3-8-12 0,1-2-12 16,0-2-2-16,-8-14 2 16,-7-7-6-16,-11-5 0 15,-7-3 0-15,-7 2 7 16,-7 1-11-16,-1 1 0 15,0 5 0-15,-1 6 0 16,-7 4 0-16,1 7 0 16,2 2 0-16,4 3 0 15,-1 0 0-15,-1 0 0 16,-1 7 0-16,-5 8-30 0,-1 5-222 16,2-1-163-16,0 3-433 15</inkml:trace>
  <inkml:trace contextRef="#ctx0" brushRef="#br5" timeOffset="27439.78">30995 8172 483 0,'0'0'278'16,"0"0"-117"-16,0 0 1 16,0 0-29-16,-84-6-57 15,63 6-15-15,1 0-16 16,-2 0 13-16,0 0 0 15,0 0-13-15,-3 2-28 16,-4 4-12-16,2 1-3 16,-3 5 1-16,5 1-3 15,0 5 0-15,2 1-3 0,7 3 1 16,-2 1-4 0,7 5 5-16,1 5-7 15,7 10 7-15,3 6-3 16,0 9 4-16,9 3 0 0,11-2 0 15,8-6 6-15,5-10-3 16,5-11-2-16,3-13 5 16,0-13 3-16,1-6 6 15,-3-4 22-15,-5-20 6 16,-4-5-6-16,-13-7 15 16,-7 0 22-16,-10-1-1 15,0 3-24-15,-16 9-21 16,-4 8 5-16,-4 11-14 15,-4 6-19-15,-6 4 0 16,-4 24 0-16,-3 10 0 0,8 10 0 16,11 1 0-16,14 0-78 15,8-4-121-15,18-8-93 16,16-10-193-16</inkml:trace>
  <inkml:trace contextRef="#ctx0" brushRef="#br5" timeOffset="28077.73">31188 8553 886 0,'0'0'355'15,"0"0"-188"-15,0 0 31 16,0 0-24-16,0 0-54 16,0 0-36-16,0 0-25 15,-17-6-55-15,17 6-4 16,0 0 0-16,0 0 0 15,0 0 0-15,6 0 0 16,13 0 0-16,8 6 0 16,6-2 0-16,7-1 0 15,5-3 0-15,-5 0 0 16,-3 0 0-16,-7 0 0 0,-10 0 0 16,-10 0 0-16,-7 0 0 15,-3 0 0-15,0 0 0 16,0 0 0-16,0 0 0 15,0 0 0-15,0 0 0 16,0 0 0-16,0 0 0 16,-1 0 0-16,-1 0 0 15,-1 0 0-15,-3 3 0 16,0 0-29-16,0-1-317 16,6-2-582-16</inkml:trace>
  <inkml:trace contextRef="#ctx0" brushRef="#br5" timeOffset="31072.52">31859 8435 285 0,'0'0'180'0,"0"0"-87"15,0 0 46-15,0 0-5 16,0 0-44-16,-21-74-53 16,16 56 25-16,2 0 35 0,-1 1-48 15,2 6-21 1,2 2 0-16,0 3-12 0,0 0-11 16,0-2 10-1,0-3 11-15,0 1-6 0,6 0-10 16,3-1-7-16,5 1 1 15,3 0 2-15,3 0-2 16,4 2-4-16,1 1 1 16,0 2-1-16,2 1 2 15,-2 2-2-15,-3 2 1 16,0 0-1-16,-4 4 2 16,-2 15 9-16,-1 9 9 15,-6 11 15-15,-4 7 25 16,-5 3-21-16,0 2 13 0,-9-3-4 15,-8-2-2-15,-1 1-11 16,-3-5-13-16,-1-5-4 16,2 0 8-16,-3-7 10 15,0-2-8-15,3-5 3 16,0-3-7-16,5-5-8 16,5-5-9-16,4-2-4 15,3-4-2-15,1-4-2 16,2 3 1-16,0-3-4 15,0 0-6-15,2 0-14 16,16 3-6-16,9-1 30 16,9 1 17-16,6-3-8 15,2 1-3-15,0-1-6 16,-5 2 5-16,-1 0 9 16,-5-1 8-16,-4 0 2 0,-8 1 9 15,-9-1-9-15,-6-1-1 16,-4 0-1-16,-2 0-3 15,0 0-16-15,0 0-3 16,0 0 0-16,0 0 0 16,0 0 0-16,0 2 0 15,-2-2 0-15,-8 2-86 16,-14-2-250-16,-12 0-1046 16</inkml:trace>
  <inkml:trace contextRef="#ctx0" brushRef="#br5" timeOffset="32492.86">25167 9429 1034 0,'0'0'308'0,"0"0"-156"16,0 0 26-16,0 0-20 0,0 0-61 15,0 0-41-15,-9-9-14 16,9 8-20-16,0 1-22 16,5-1 0-16,15 1 0 15,12-2 0-15,8 1 0 16,6 1 0-16,-4 0 0 15,-6 1 0-15,-6 15 0 16,-5 3 0-16,-4 5 0 16,-6 5 0-16,-6 3 0 15,-7 6 0-15,-2 0 0 16,-6 4 0-16,-21 5 0 16,-6 2 0-16,-3 4 0 15,-4-1 0-15,-2-1 0 16,3-6 0-16,2-2 0 0,4-6 0 15,8-6 0-15,5-8 0 16,11-8 0-16,6-8 0 16,3-4 0-16,0-3 0 15,0 0 0-15,0 2 0 16,20-2 0-16,12 0 0 16,13 0 0-16,9-5 0 15,3-7 0-15,-1 2 0 16,-5 3 0-16,-2 1 0 15,-7 5 0-15,-6-3 0 16,-12 2 0-16,-9 2 0 16,-11-2 0-16,-2 2 0 15,-2 0 0-15,0 0 0 16,0 0 0-16,0 0 0 16,0-2 0-16,-9-3 0 0,-8-5-51 15,-2-2-129-15,-4-3-191 16,-3-5-190-16</inkml:trace>
  <inkml:trace contextRef="#ctx0" brushRef="#br5" timeOffset="32826.04">25124 9701 729 0,'0'0'325'0,"0"0"-245"16,0 0 69-16,0 0 21 15,0 0-77-15,0 0-31 16,24 20 27-16,8-10 7 15,12-2 3-15,5-1-28 16,0-7-28-16,-1 0-20 16,-6 0-13-16,-5 0-7 15,-7 0-3-15,-5 0-16 16,-2 0-84-16,-3 0-172 0,-3 3-170 16,1 5-438-1</inkml:trace>
  <inkml:trace contextRef="#ctx0" brushRef="#br5" timeOffset="33173.62">25867 9732 395 0,'0'0'1018'16,"0"0"-849"-16,0 0 5 15,0 0-15-15,0 0-75 16,0 0-52-16,-6-13-16 16,6 13-16-16,10 0 0 15,16 0 0-15,5-1 0 16,3 0 0-16,2-1 0 15,-4 2 0-15,-9 0-15 16,-5 0-23-16,-7 0-75 16,-5 3-123-16,-6 10-136 15,0 3-256-15</inkml:trace>
  <inkml:trace contextRef="#ctx0" brushRef="#br5" timeOffset="33472.58">25832 9935 734 0,'0'0'328'0,"0"0"-248"16,0 0 103-16,0 0-14 15,0 0-62-15,0 0-16 0,105-34-4 16,-68 23-22-1,-4 2-14-15,0 0-15 0,-9 3-18 16,-5 2-9-16,-4 3-2 16,-3-1-5-16,-6 2-1 15,-1 0-1-15,-4 0-5 16,1 0-18-16,-1 0-29 16,2 3-53-16,1 4-56 15,-1 0-128-15,-1 0-211 16</inkml:trace>
  <inkml:trace contextRef="#ctx0" brushRef="#br5" timeOffset="34518.22">26591 9801 588 0,'0'0'252'16,"0"0"-131"-16,0 0 71 15,0 0 10-15,0 0-57 16,0 0-39-16,0 0-16 15,0 0-11-15,0-1-31 16,7 1-14-16,15-3 10 16,11 2-9-16,9-1-2 15,6-2-13-15,5-1 3 16,6-4 0-16,-3 2-11 16,-8-3-12-16,-8 2 0 15,-17 4 0-15,-9 3 0 16,-7 1-5-16,-6 0-27 0,2 0-54 15,0 10-152 1,4 6-192-16,1-1-471 0</inkml:trace>
  <inkml:trace contextRef="#ctx0" brushRef="#br5" timeOffset="35067.56">27444 9776 421 0,'0'0'539'0,"0"0"-379"0,0 0 6 16,0 0-5-1,0 0-65-15,0 0-59 0,-3-6-24 16,3 6 2-16,6 0-4 15,13 0 24-15,11 0-14 16,6 0-5-16,9 0 10 16,8 0 3-16,7 0-9 15,7 0-7-15,5-2 6 16,1-3-5-16,2 2-9 16,0 0-3-16,-1-1 2 15,-7 1-2-15,-7 0-2 16,-11 2-5-16,-10 1 3 15,-14 0-1-15,-10 0 2 16,-11 0-1-16,-4 0 2 16,0 0 0-16,-3 0-21 0,-15 0-35 15,-4 0-75 1,-5 0-92-16,-4 0-268 0</inkml:trace>
  <inkml:trace contextRef="#ctx0" brushRef="#br5" timeOffset="35997.98">27582 9238 483 0,'0'0'214'0,"0"0"-135"0,0 0 84 16,0 0-12-16,0 72-35 16,2-56-35-16,-1-6 9 15,1-3-19-15,-2-6-20 16,1-1-23-16,1 0 4 15,-2 0 16-15,2-1-8 16,-1-12-3-16,2-5-5 16,-1-5-26-16,1-3-6 15,-2 0-3-15,1-1 2 16,2 3-9-16,0 4-3 16,-1 8 2-16,0 7-15 15,2 5 20-15,2 0-13 0,7 5-3 16,2 9 22-1,3 3 1-15,0 1 2 0,1 3 1 16,-2 2 3 0,-4-1 3-16,-7 2-2 0,-2-1 0 15,-4 1 6-15,-1 3-1 16,0-1 2-16,0 5 1 16,-12-1-10-16,-3 0-1 15,-1-5-1-15,1-2-3 16,2-6-1-16,0-4 0 15,6-1 0-15,0-6-1 16,4 1-3-16,3-1-14 16,0-4-9-16,0 3 11 15,0-1-1-15,0-1-3 16,7 0-2-16,8-2 9 0,2-1 4 16,5 0 9-1,3 0 0-15,4 0 12 16,0 0 10-16,0-4-5 0,-4-2-2 15,-5 4 3-15,0-4 9 16,0 3 6-16,-4-2 5 16,-1 2 0-16,-6-1-10 15,-3 2-1-15,-3 1-3 16,-3 1 0-16,0 0-10 16,0 0-10-16,0 0-4 15,0 0-3-15,0 0-44 16,0 0-94-16,0 7-70 0,-4 4-245 15</inkml:trace>
  <inkml:trace contextRef="#ctx0" brushRef="#br5" timeOffset="36680.56">27897 10067 363 0,'0'0'530'0,"0"0"-403"16,0 0 101-16,0 0-2 15,0 0-95-15,0 0-78 16,0-23-15-16,0 23-20 16,0 7-18-16,0 13 0 15,0 10 2-15,-7 11 2 16,-5 4 2-16,1 5 18 16,-3-2 19-16,2-4 14 15,3-7-12-15,4-9-5 16,1-5-4-16,4-9-22 15,0-8-7-15,0 0-7 16,0-6-3-16,0 0 2 16,7 0 1-16,4 0 7 15,5 0 6-15,2-11-1 16,6 0-1-16,0-1-5 0,0 4-5 16,1 4-1-16,-1 3-2 15,-2 1-3-15,-4 0-10 16,0 8-1-16,-1 3-3 15,-3-1 16-15,-2-4-3 16,-3-2-11-16,-4-4-44 16,-1 0-53-16,4-3-12 15,-2-16-83-15,-3-6-240 16</inkml:trace>
  <inkml:trace contextRef="#ctx0" brushRef="#br5" timeOffset="36878.44">28063 10205 933 0,'0'0'311'0,"0"0"-274"16,-25 77 151-16,13-31 12 15,1 8-75-15,1 10-26 16,-1 5-7-16,1-2-40 16,0-11-47-16,4-16-5 15,4-14-1-15,2-12-31 16,0-14-89-16,19 0-250 15,10-21-185-15</inkml:trace>
  <inkml:trace contextRef="#ctx0" brushRef="#br5" timeOffset="37371.19">28880 9788 1033 0,'0'0'231'0,"0"0"-36"16,0 0-5-16,0 0-46 16,0 0-85-16,0 0-38 0,24-8 4 15,0 8 17 1,8 0-17-16,1 7-14 0,-3-1-3 16,-8-3-8-16,-8 0-3 15,-8-2-19-15,-6 0-84 16,0 4-187-16,-10 1-171 15</inkml:trace>
  <inkml:trace contextRef="#ctx0" brushRef="#br5" timeOffset="37564.01">28851 9987 1294 0,'0'0'257'0,"0"0"-33"16,0 0-20-16,81 0-136 15,-50 0-68-15,-3 0 0 16,-3-5 0-16,-5 2 0 16,-8 3 0-16,-5 0-26 15,-3 0-379-15,-4 0-1068 16</inkml:trace>
  <inkml:trace contextRef="#ctx0" brushRef="#br5" timeOffset="37775.45">29873 9814 1230 0,'0'0'0'16</inkml:trace>
  <inkml:trace contextRef="#ctx0" brushRef="#br5" timeOffset="38442.67">29330 9874 761 0,'0'0'447'16,"0"0"-295"-16,0 0 7 16,0 0 38-16,0 0-57 15,0 0-78-15,-5 0-18 16,24-3-14-16,10-3 1 16,10 0-7-16,8 2-24 15,0 0 0-15,-1 4 0 16,-12 0 0-16,-13 0 0 15,-8 0 0-15,-9 0 0 16,-4 0 0-16,0 0 0 16,0 0 0-16,0 0 0 15,0 0 0-15,0 0-77 0,0 3-150 16,-8 2-258-16</inkml:trace>
  <inkml:trace contextRef="#ctx0" brushRef="#br5" timeOffset="39143.15">29828 9793 481 0,'0'0'381'0,"0"0"-291"0,0 0 62 16,0 0 9-16,0 0-51 15,0 0-45-15,-4 0-22 16,4 0-19-16,11 0 30 16,6 0 34-16,5 0-32 15,8 0-19-15,9 0 28 16,12 0-8-16,8 0-26 16,8-1-12-16,8-9-10 15,4 4-7-15,8-1 4 16,8 1-3-16,7 2 0 0,3 0 4 15,-3-4-6 1,-8 4 1-16,-12-6-2 16,-12 3 5-16,-12 0-3 0,-19 3 7 15,-17 1 5-15,-14 2 11 16,-8 1 5-16,0 0-15 16,0 0-15-16,0 0 0 15,-11 0 0-15,-3 0 0 16,-2 0-41-16,0 0-58 15,0 0-108-15,-2 0-151 16,0 0-570-16</inkml:trace>
  <inkml:trace contextRef="#ctx0" brushRef="#br5" timeOffset="40714.01">30263 9476 586 0,'0'0'505'0,"0"0"-415"16,0 0 23-16,0 0 68 15,0 0-64-15,0 0-77 16,0 0-21-16,0-23 2 16,0 6-3-16,3-6-16 0,7-5 2 15,0-1 0 1,3-3-1-16,-1 1-3 0,2 1 1 15,-4 4 1-15,-2 7-1 16,-2 8 1-16,-2 4-1 16,-4 7 19-16,0 0 10 15,0 0-18-15,0 0-12 16,0 14-15-16,0 15 15 16,0 10 6-16,0 8 5 15,0 6 14-15,0 1-1 16,-4-2 16-16,-1-3 2 15,2-5 10-15,2-6-13 16,-1-7-8-16,2-10-16 16,0-8-10-16,0-7-5 15,0-5 0-15,0-1 0 0,0 0 0 16,0 0-16 0,0 0-51-16,-1 0-86 0,-5 0-184 15,0 0-516 1</inkml:trace>
  <inkml:trace contextRef="#ctx0" brushRef="#br5" timeOffset="41458.28">30224 10262 1042 0,'0'0'187'0,"0"0"-173"16,0 0 135-16,0 0 11 16,-50-97-67-16,47 64-62 15,3-3-15-15,0 2 3 16,1 4 7-16,12 7 3 15,1 6-17-15,0 6-4 16,-2 4-3-16,4 5-4 16,2 2-1-16,2 0-1 15,2 18-1-15,3 10 2 16,-1 4 0-16,-1 5 8 0,-6 2-4 16,-5 2 14-1,-5-3 2-15,-7-3 1 0,0-3-6 16,-5-3-8-16,-15 2-2 15,-7 0-1-15,-5-1 0 16,-8 3-4-16,1 1 1 16,0 2 0-16,0 1 0 15,1 6 0-15,2-4 0 16,6-3 21-16,3-9-22 16,10-9 0-16,4-7 0 15,7-5 0-15,3-3-5 16,3-3-4-16,0 2 1 0,0-2-6 15,19 3-1 1,13 0 15-16,14-3 8 0,15 0 7 16,15-3 4-16,2-5-1 15,2 1-7-15,-2 0 8 16,-5-2 3-16,-4 2 9 16,-11 2 2-16,-16 1-33 15,-15 2 0-15,-17 2 0 16,-7 0 0-16,-3 0 0 15,0-1 0-15,0 1 0 16,0 0 0-16,0 0 0 16,0 0 0-16,0 0 0 15,0-2 0-15,-1-4 0 0,-5-2 0 16,1-6 0-16,1-2-108 16,2-3-316-16</inkml:trace>
  <inkml:trace contextRef="#ctx0" brushRef="#br5" timeOffset="43971.81">29394 11414 893 0,'0'0'243'15,"0"0"-195"-15,143-63 47 0,-44 40 48 16,25 2-28 0,28 3-27-16,30-1-32 0,26 2-1 15,28-1 10-15,13 0-21 16,0 2-29-16,-22 1-14 15,-29 1-1-15,-39 8 3 16,-32 2 1-16,-32 4-1 16,-29 0-3-16,-26 0 0 15,-21 0 0-15,-19 0-20 16,0 0-62-16,-26 0-27 16,-25 4-81-16,-24 6-109 15,-31 7-265-15</inkml:trace>
  <inkml:trace contextRef="#ctx0" brushRef="#br5" timeOffset="44356.75">29821 12019 900 0,'0'0'207'0,"0"0"-201"16,0 0 51-16,88-5 199 15,4-15-43-15,38-4-40 16,34-5-84-16,31 0-9 16,16-2-14-16,4-1-66 15,-7 2 0-15,-20 5 0 16,-20 6 0-16,-22 9 0 16,-22 7 0-16,-26 3 0 15,-21 0 0-15,-25 0 0 0,-23 0 0 16,-16 2 0-16,-13-2 0 15,0 0 0-15,0 0 0 16,0 0 0-16,0 0 0 16,0 0 0-16,-1 0 0 15,-1 0 0-15,2 0 0 16,0 0 0-16,0 0 0 16,0 0 0-16,0 0 0 15,0 0 0-15,-8 0-359 16,-16 0-628-16</inkml:trace>
  <inkml:trace contextRef="#ctx0" brushRef="#br5" timeOffset="50843.9">24836 11701 908 0,'0'0'172'16,"0"0"-107"-16,0 0 59 16,0 0-23-16,0 0-51 15,0 0-7-15,25-71 24 16,-14 50-4-16,-1-5-28 15,4-7-18-15,5-3-12 16,0-7-2-16,2-3-3 16,2 3-4-16,-4 4-1 15,-2 4 1-15,-4 7 4 16,-6 4 0-16,-1 5 2 16,-4 3 5-16,-2 6 16 15,0 2 10-15,0 5-6 16,0 1 26-16,0 2-1 0,0 0-17 15,0 0-17-15,0 0-7 16,0 0-11-16,-2 2 10 16,-1 7 7-16,0 7 0 15,-1 8-6-15,1 7 2 16,-3 7-3-16,3 10 5 16,0 4 9-16,2 3-5 15,-1 5-9-15,2 0-10 16,-3 5 0-16,0-4 0 15,-2-5 0-15,1-9 0 16,1-15 0-16,3-10 0 16,0-11 0-16,0-5 0 0,0-6 0 15,0 0 0 1,0 0 0-16,0-2-34 16,0-13-132-16,0-5-204 0,0-7-700 15</inkml:trace>
  <inkml:trace contextRef="#ctx0" brushRef="#br5" timeOffset="51291.4">25164 11048 376 0,'0'0'532'0,"0"0"-443"16,0 0 104-16,0 0-17 15,0 0-59-15,0 0 12 16,21-11 0-16,-12 22-26 16,3 9-23-16,4 5-10 15,5 10-17-15,2 6-53 16,1 8 0-16,-2 5 0 15,0 3 0-15,1 3 0 16,-2-2 0-16,-2 4 0 16,-3 1 0-16,-4 4 0 0,-9 3 0 15,-3 2 0-15,-3 0 0 16,-22-6 0-16,-4-3 0 16,-2-12 0-1,3-12 0-15,1-8 0 0,-1-10 0 16,-2-6 0-16,-1-7 0 15,1-2 0-15,4-1 0 16,7-1 0-16,4 0 0 16,4-1 0-16,4-3-296 15,4 0-376-15</inkml:trace>
  <inkml:trace contextRef="#ctx0" brushRef="#br5" timeOffset="51725.77">25252 11758 435 0,'0'0'1249'0,"0"0"-993"16,0 0-149-16,0 0-107 16,0 0 0-16,0 0 0 15,0-11 0-15,0 11 0 16,0 0 0-16,0 0 0 0,0 0 0 16,0 0 0-1,0 1 0-15,5-1-557 0</inkml:trace>
  <inkml:trace contextRef="#ctx0" brushRef="#br5" timeOffset="53391.44">25855 11201 1082 0,'0'0'304'0,"0"0"-189"16,0 0 81-16,0 0-50 16,0 0-61-16,0 0-27 15,-26-11-6-15,26 8-43 16,0 2-9-16,0-3 0 16,11-2 0-16,17 0 0 15,14 0 0-15,7-2 0 16,3 5 0-16,-4 3 0 15,-5 0 0-15,-5 0 0 16,-5 13 0-16,-5 3 0 16,-4 2 0-16,-6 5 0 15,-5 5 0-15,-8 3 0 0,-5 6 0 16,0 1 0-16,-11 3 0 16,-8 1 0-16,-5-3 0 15,-3 0 0-15,-4-1 0 16,1-1 0-16,-3-4 0 15,2 0 0-15,-2-1 0 16,3-5 0-16,3-5 0 16,7-6 0-16,4-4 0 15,6-5 0-15,4 1 0 16,2-4 0-16,2-1 0 16,2-2 0-16,0-1 0 15,0 0 0-15,0 3 0 0,8 0 0 16,10 1 0-16,5 0 0 15,7-1 0-15,4-3 0 16,4 0 0-16,2 0 0 16,2 0 0-16,-2 0 0 15,-7-5 0-15,-6 3 0 16,-9 2 0-16,-9-1 0 16,-6 1 0-16,-3 0 0 15,0 0 0-15,0 0 0 16,0 0 0-16,0 0 0 15,0 0 0-15,-2 0-110 16,-10-11-189-16,-4-7-211 0</inkml:trace>
  <inkml:trace contextRef="#ctx0" brushRef="#br5" timeOffset="53722.71">25934 11475 863 0,'0'0'302'0,"0"0"-165"16,0 0 92-16,0 0-60 0,0 0-88 15,0 0-9-15,5-17 11 16,14 9-1-16,3-1-53 15,5 1-29-15,3 0 0 16,6 5 0-16,-1 3 0 16,4 0 0-16,-1 2 0 15,-2 9 0-15,-5 4 0 16,-4-1 0-16,-5-3 0 16,-3 1 0-16,1 0-81 15,4-3-180-15,4-3-371 16</inkml:trace>
  <inkml:trace contextRef="#ctx0" brushRef="#br5" timeOffset="54371.58">27038 11462 1067 0,'0'0'271'16,"0"0"-88"-16,0 0 26 0,0 0-79 16,0 0-75-16,0 0-12 15,-31-12 1-15,16 12-26 16,-5 3-11-16,-6 9-1 15,-3 2-4-15,-5 3 2 16,-2 3 0-16,-6 4-4 16,4 3-2-16,0 2-1 15,2 3 2-15,5-3 1 16,3 1 0-16,2-3-1 16,4-5 1-16,7-5 0 15,2-6 2-15,7-4-2 16,1-4 0-16,4-2 0 15,1-1 1-15,0 0 1 16,0 0 0-16,0 0-2 0,0 0 4 16,0 0-4-1,0 0 0-15,0 0 0 0,6 0 0 16,8 3 0-16,6 3 0 16,4 4 0-16,6 1 0 15,6 2 0-15,4 1 0 16,9 0 0-16,5 2 0 15,1-2 0-15,-4-3 0 16,-8-2 0-16,-15-5 0 16,-10-1 0-16,-10-3 0 15,-4 3 0-15,-4-3 0 16,0 0 0-16,0 0 0 16,0 0 0-16,0 0 0 15,0-5 0-15,0-7 0 0,0-11 0 16,7 0-281-16,4-1-447 15</inkml:trace>
  <inkml:trace contextRef="#ctx0" brushRef="#br5" timeOffset="54822.68">27347 11550 883 0,'0'0'323'0,"0"0"-234"16,0 0 38-16,0 0-73 15,0 0-49-15,0 0 2 16,-18 97 12-16,9-50 55 16,3 1 21-16,6-6-20 15,0-7-14-15,0-8-9 16,15-9-30-16,3-11-14 15,6-7-6-15,1 0 1 16,6-7 8-16,1-13-10 16,-3-3 1-16,-3-4-1 15,-5-2-1-15,-5-4 4 16,-5-5 0-16,-5-3 8 16,-5-4 16-16,-1 1 14 15,0 4-4-15,0 6-33 0,-6 8-5 16,-7 2 0-16,-5 6 0 15,-4 4 0-15,-2 6 0 16,-3 8 0-16,-3 0 0 16,-6 12 0-16,-1 11 0 15,0 10 0-15,2 3 0 16,5 6-176-16,5 1-291 16,4-6-937-16</inkml:trace>
  <inkml:trace contextRef="#ctx0" brushRef="#br5" timeOffset="56136.23">27845 12303 987 0,'0'0'502'16,"0"0"-386"-16,0 0 12 15,0 0-48-15,0 0-80 16,0 0-40-16,0 0-71 15,-6 0-42-15,6 0-125 16,0 0-390-16</inkml:trace>
  <inkml:trace contextRef="#ctx0" brushRef="#br5" timeOffset="56396.1">28218 12472 441 0,'0'0'443'16,"0"0"-209"-16,0 0-47 15,0 0-93-15,0 0-51 16,0 0-21-16,0 0-18 0,0 0-4 15,0 0-18-15,0 0-50 16,0 0-119-16,0 0-169 16</inkml:trace>
  <inkml:trace contextRef="#ctx0" brushRef="#br5" timeOffset="56844.64">28578 12439 1269 0,'0'0'284'0,"0"0"-76"15,0 0-35-15,0 0-65 0,0 0-103 16,0 0-5-16,20-11 0 16,-17 11 0-16,-3 0 0 15,0 0 0-15,0 0 0 16,0 0 0-16,0 0 0 16,0 4-161-16,2 4-241 15,3-1-223-15</inkml:trace>
  <inkml:trace contextRef="#ctx0" brushRef="#br5" timeOffset="58548.09">28660 11926 247 0,'0'0'516'0,"0"0"-402"16,0 0-14-16,0 0 67 15,0 0-37-15,0 0-60 16,0 0-34-16,-73-4-12 0,52 37-5 16,-2 18-15-16,4 14 0 15,8 11 1-15,8 3-3 16,3-10-2-16,5-12 6 15,17-18 3-15,4-16 20 16,8-19-20-16,11-4-7 16,8-33-2-16,6-15-17 15,-8-11-48-15,-10-3 16 16,-18-2 26-16,-15-2 23 16,-8 2 19-16,-13 6 31 15,-17 9 11-15,-7 14 28 16,-5 19 45-16,-5 16-23 15,-3 14-51-15,0 36-45 16,4 19-15-16,10 17-13 0,16 6-65 16,18-3-110-16,2-14-182 15,28-23-414-15</inkml:trace>
  <inkml:trace contextRef="#ctx0" brushRef="#br5" timeOffset="59144.11">28973 11521 937 0,'0'0'263'0,"0"0"-212"16,0 0 62-16,0 0-4 15,25 101-30-15,-11-32 56 16,-2 11-15-16,-3 7-45 16,-8-4-16-16,-1 0-35 15,0-7-19-15,0-8-1 16,-6-10-3-16,-1-13 4 16,4-13-4-16,1-15-1 15,1-10-1-15,1-6-9 0,0-1 7 16,0 0-3-1,0-8 0-15,0-16-1 0,0-7-5 16,3-12 2-16,12 2-2 16,1 1-2-16,4 7 3 15,-2 9 11-15,-1 9 3 16,3 7-3-16,-2 6 0 16,1 2-1-16,3 10-1 15,-2 19 2-15,-4 10 0 16,-4 8 3-16,-4 6 9 15,-4-3-5-15,-4-1 3 16,0-8 15-16,-4-9 1 16,-10-10 0-16,-3-10 7 0,-2-8-17 15,-3-4-16-15,-5-1 0 16,-7-19 0-16,-7-9 0 16,-1-9 0-16,0-5 0 15,9 5 0-15,10 7 0 16,13 14 0-16,7 9 0 15,3 8 0-15,12 0-173 16,19 17-230-16,12 2-457 16</inkml:trace>
  <inkml:trace contextRef="#ctx0" brushRef="#br5" timeOffset="59560.53">29418 12076 1421 0,'0'0'158'16,"0"0"-74"-16,0 0 46 15,0 0-106-15,0 0-20 16,-6 88 3-16,6-38-3 16,0 5 25-16,0-2 4 15,0-6-26-15,6-8-4 16,-3-14-2-16,1-11-1 15,0-9 0-15,2-5-8 16,2-8 8-16,6-20 18 16,-1-16 0-16,1-13 18 15,0-12-21-15,-2 0 7 0,4 4 2 16,0 11-7-16,-3 14-17 16,-3 16 0-16,-5 12 0 15,-2 10 0-15,2 2 0 16,5 3 0-16,5 15 0 15,6 6 0-15,4 4 0 16,0 3 0-16,-2-3 0 16,1-5-75-16,2-6-124 15,3-5-176-15,4-7-378 16</inkml:trace>
  <inkml:trace contextRef="#ctx0" brushRef="#br5" timeOffset="60380.68">29949 12190 1070 0,'0'0'427'0,"0"0"-243"16,0 0 36-16,0 0-110 16,0 0-74-16,-21-86-36 15,9 53 0-15,-3 1 0 16,-4 5 0-16,1 4 0 16,-2 9 0-16,4 5 0 15,-2 9 0-15,-1 0 0 16,-2 12 0-16,0 19 0 15,-3 11 0-15,4 10 0 16,6 6 0-16,2 2 0 16,7 0 0-16,5-11 0 0,0-10 0 15,0-12 0 1,6-12 0-16,8-11 0 0,5-4 0 16,5-6 0-1,3-18 0-15,4-8 0 0,-1-9 0 16,-1-6 0-16,-6 2-11 15,-2 3-16-15,-6 8 7 16,-5 14 3-16,-7 11 4 16,-3 9 13-16,0 7 0 15,-1 21-2-15,-8 12 2 16,3 10-2-16,6-1 1 16,0-4 0-16,12-13 0 0,7-9 0 15,2-15-3 1,3-8-51-16,0-4-38 0,3-21 45 15,1-13 11-15,-2-11-23 16,-4-12 8-16,-4-4 33 16,-3 1 17-16,-9 8 2 15,-2 11 72-15,-4 11 86 16,0 11-23-16,0 8-51 16,0 6-67-16,0 7-17 15,0 2 0-15,0 0 0 16,9 0 0-16,8 4 0 15,6 8 0-15,7 5 0 16,1 1 0-16,2-4 0 16,-1 3 0-16,1-5 0 15,1 1 0-15,0-2 0 16,-1 3 0-16,-3 0 0 0,-8 2 0 16,-11 1 0-16,-11 3 0 15,0 4 0-15,-15 4 0 16,-14 4 0-16,-2 0 0 15,0 2 0-15,5-3 0 16,6 1 0-16,6 3 0 16,6 2 0-16,8 6 0 15,0-3 0-15,8-6 0 16,17-11 0-16,11-13 0 16,8-10 0-16,11 0 0 15,0-1 0-15,-7-11 0 16,-11 0 0-16,-18-3 0 0,-14-5-80 15,-5-7-206-15,-15-6-347 16</inkml:trace>
  <inkml:trace contextRef="#ctx0" brushRef="#br5" timeOffset="60554.94">30220 12227 692 0,'0'0'680'16,"0"0"-497"-16,0 0 29 15,93-27-66-15,-38 16-67 16,8 0-24-16,-1 1-55 16,-2 1 0-16,-9 5 0 0,-11 0-137 15,-6 0-298 1</inkml:trace>
  <inkml:trace contextRef="#ctx0" brushRef="#br5" timeOffset="61310.89">30850 12415 656 0,'0'0'745'15,"0"0"-678"-15,85-107 122 16,-43 52-35-16,0-7-96 16,1-8-37-16,-6-2-3 0,-7 1-11 15,-10 11 5 1,-7 14 18-16,-9 14 17 0,-4 15-4 15,0 12-43-15,0 5 0 16,-3 10 0-16,-10 26 0 16,-2 21 0-16,0 20 0 15,6 16 0 1,3 9 0-16,3 0 0 0,2-6 0 16,1 0 0-16,0-3 0 15,0-9 0-15,0-13 0 16,0-16 0-16,0-20-18 15,0-13 6-15,0-10 10 16,-2-7 2-16,-4-5-7 16,-7 0 5-16,-4-11-1 15,-5-14-11-15,-8-10-15 16,-1-6 19-16,-1-5-6 16,0-1 11-16,3 2 5 0,7 2 1 15,7 5 7-15,3 7 5 16,8 6 2-16,4 6 13 15,0 2-16 1,7 2-2-16,25 1-8 0,14-2-2 16,15 1 5-16,7-1 0 15,7-2 0-15,-2-3-3 16,-1-5-2-16,-5-6 0 16,-3-6-4-16,-12-8-5 15,-7 1 2-15,-11-1-3 16,-10 4 10-16,-12 6 0 15,-9 5 2-15,-3 5 10 0,0 1 5 16,-21 8-6-16,-3 8-11 16,-1 8 0-16,-2 1 0 15,2 15 0-15,3 22 0 16,0 14 0-16,6 12 0 16,13 9 0-16,3-2 0 15,15-6 0-15,18-10 0 16,9-13 0-16,8-13 0 15,1-18 0-15,9-10 0 16,3-12 0-16,-1-16 0 16,-4-10 0-16,-13-10 0 15,-21-17 0-15,-17-20-313 16,-7-21-1078-16</inkml:trace>
  <inkml:trace contextRef="#ctx0" brushRef="#br5" timeOffset="61502.1">31403 11539 1371 0,'0'0'635'15,"0"0"-594"-15,0 0-41 16,0 0 0-16,0 0 0 16,0 0 0-16,-7-8 0 0,6 8 0 15,1 0 0-15,0 0 0 16,-3 0 0-16,-5 15-63 15,-7 4-565-15</inkml:trace>
  <inkml:trace contextRef="#ctx0" brushRef="#br2" timeOffset="67265.59">29337 12608 723 0,'0'0'528'16,"0"0"-387"-16,0 0-3 15,0 0 24-15,0 0-35 16,0 0-62-16,0 0-29 16,-19-15 5-16,17 15-4 15,2 0-7-15,-3 0-14 16,3 0-13-16,-3 0-3 15,2 14 0-15,-5 12 0 16,2 13 0-16,-4 11 0 16,2 0 0-16,1 2 0 15,1-4 0-15,2-4 0 16,0-7 0-16,-1-1 0 16,0-3 0-16,-3-3 0 0,0-3 0 15,-2-3 0 1,-1-2 0-16,0-6 0 0,0-3-51 15,-1-1-187-15,4-1-157 16,0-1-358-16</inkml:trace>
  <inkml:trace contextRef="#ctx0" brushRef="#br2" timeOffset="67839.69">29049 12808 731 0,'0'0'247'0,"0"0"-153"16,0 0 84-16,0 0-3 16,-13-73-61-16,13 47-31 0,0 1-4 15,0 0 2 1,0-1-8-16,7 0-32 0,11-1-13 16,5-1-17-16,5-1 2 15,3 6-6-15,4 3 3 16,0 6-6-16,-1 10-2 15,1 4-1-15,-1 6-1 16,-1 17 0-16,-2 8 0 16,1 1-2-16,-7 3 4 15,-5-1-4-15,-4 3 2 16,-9 1-1-16,-5 3 1 16,-2-5 2-16,0-3-1 15,-12-4 2-15,-3-9-1 16,0-8 7-16,-1-4 9 0,-7-4 9 15,-8-3-11 1,-8-1-16-16,-3 0 0 0,3-7 0 16,2-4 0-16,7-2 0 15,8 3 0-15,6 6 0 16,8 1 0-16,4 3-90 16,4 0-152-16,0 5-190 15,6 5-493-15</inkml:trace>
  <inkml:trace contextRef="#ctx0" brushRef="#br2" timeOffset="68181.75">29610 12683 903 0,'0'0'480'15,"0"0"-428"-15,0 0 32 16,0 0 38-16,0 0-98 0,0 0-7 16,-3 88-7-1,-3-43 45-15,0 5 10 0,-1-2-31 16,1-7-16-16,-3-6-11 15,3-9-7-15,3-8 0 16,1-8-35-16,2-7-66 16,0-3-48-16,0-4 2 15,0-19-103-15,2-10-300 16</inkml:trace>
  <inkml:trace contextRef="#ctx0" brushRef="#br2" timeOffset="68633.47">29579 12621 1166 0,'0'0'329'0,"0"0"-267"0,0 0 82 15,0 0-19-15,0 0-98 16,0 0-23-16,86-74-2 16,-48 70 10-16,2 4 0 15,-1 0 3-15,-3 0 2 16,-7 10-5-16,-5 7-2 15,-7 2 2-15,-5-1-2 16,-8 2 10-16,-4 0-1 16,0 3-4-16,-4 1-1 15,-16 3 6-15,-5 3-20 16,-5 2 0-16,-6 0 0 16,-1 0 0-16,1-2 0 15,3-5 0-15,3-1 0 16,7-3 0-16,3-4 0 15,10-4 0-15,5-6 0 16,5-1 0-16,0-2 0 0,0 1 0 16,12-1-13-16,8 3 7 15,5-1 6-15,8 2 2 16,6 2 2-16,4 0-4 16,-6-1 13-16,-4 3-13 15,-11-2 0-15,-7-2-3 16,-4-5-30-16,0-3-85 15,3 0-90-15,2-1-160 16,3-18-540-16</inkml:trace>
  <inkml:trace contextRef="#ctx0" brushRef="#br2" timeOffset="68999.09">30144 12645 989 0,'0'0'400'16,"0"0"-298"-16,0 0 52 15,0 0-14-15,0 0-61 16,0 0-47-16,-50 76-3 0,34-36 21 16,2 3-11-1,2 4-6-15,0-1-33 0,3 0 0 16,3-3 0-16,4-1 0 15,2-2 0-15,0-3 0 16,9-6 0-16,14-5 0 16,7-5 0-16,5-10 0 15,10-8 0-15,6-3 0 16,-1 0 0-16,-3-6 0 16,-13 2 0-16,-10 2-48 15,-12 1-52-15,-8 0-103 16,-4-1-86-16,0-4-120 15,-14-3-494-15</inkml:trace>
  <inkml:trace contextRef="#ctx0" brushRef="#br2" timeOffset="69203.53">30029 13012 1135 0,'0'0'230'16,"0"0"-136"-16,0 0 99 15,0 0-67-15,93-16-77 16,-51 13 2-16,1-1-25 16,-4-2-26-16,-6-2-19 15,-8-2-52-15,-10-2-96 16,-9 0-81-16,-6-3-98 16,-12-7-342-16</inkml:trace>
  <inkml:trace contextRef="#ctx0" brushRef="#br2" timeOffset="69371.13">30053 12700 327 0,'0'0'963'0,"0"0"-847"0,0 0-5 16,0 0 45-16,0 0-67 16,109 11-40-16,-67-4-20 15,-5-3-29-15,-4-3-66 16,-5-1-144-16,-7 0-284 15</inkml:trace>
  <inkml:trace contextRef="#ctx0" brushRef="#br2" timeOffset="69733.55">30468 12658 967 0,'0'0'370'0,"0"75"-125"15,0-18 22-15,0 8-125 16,2 4-86-16,8-3-56 16,0-6 0-16,4-8 0 15,-2-10 0-15,0-8 0 16,-1-11 0-16,-1-10 0 16,2-9 0-16,2-4 0 15,3 0 0-15,7-19 0 16,3-9 0-16,-1-9 0 15,3-8 0-15,-3-4 0 0,-3-7 0 16,-4 0 0-16,-5 1 0 16,-5 4 0-16,-6 10 0 15,-3 9 0-15,0 14 0 16,0 9 0-16,-8 9 0 16,-5 3 0-16,-1 27 0 15,-2 19-147-15,7 12-269 16,6 7-144-16</inkml:trace>
  <inkml:trace contextRef="#ctx0" brushRef="#br2" timeOffset="70365.66">30986 12878 1195 0,'0'0'301'0,"0"0"-247"16,0 0 77-16,0 0-12 16,0 0-87-16,-47 99-2 15,37-36 8-15,1 3 4 16,3-3-21-16,3-5-21 16,1-17-7-16,1-15-17 0,1-15 2 15,0-11-15 1,0 0 11-16,0-20 6 0,9-17-49 15,5-10-29-15,0-8 8 16,-6-6-46-16,-4 0-44 16,-4 2 98-16,0 8 82 15,0 5 149-15,-4 11 18 16,-1 6 2-16,2 11-30 16,3 4-25-16,0 7-37 15,0 1-43-15,19 3-29 16,7 3-5-16,13 0-3 15,3 19 1-15,1 12-1 16,-1 8 2-16,-11 5 0 16,-11-2-1-16,-12-2 1 15,-8-7 1-15,0-4 0 0,-19-5 2 16,-8-4 9-16,-6-8 3 16,-6-5-7-16,-3-6-7 15,0-1 0-15,3 0 0 16,6 0 0-16,6 0 0 15,12 0 0-15,8 0 0 16,5 0 0-16,2 0 0 16,0 17 0-16,9 8 0 15,18 8 0-15,9 3 0 16,10-3 0-16,2-3 0 16,-2-4 0-16,-6-7 0 15,-5-8 0-15,-7-5 0 0,0-5-58 16,1-1-231-1,-1 0-326-15</inkml:trace>
  <inkml:trace contextRef="#ctx0" brushRef="#br2" timeOffset="70760.12">31445 13389 1268 0,'0'0'346'16,"0"0"-311"-16,0 0 42 16,-10-73 26-16,11 32-84 0,14-11-19 15,5-13-3-15,0-12-2 16,1-13-3-16,2-3-12 16,0 7-10-16,0 17-1 15,-4 24 23-15,-8 21 8 16,-2 14 5-16,-5 10 15 15,1 0-18-15,4 23 14 16,6 23 13-16,-2 24 17 16,2 16 28-16,-3 6-13 15,-3-1-13-15,0-5-45 16,-3-10-3-16,-2-9 0 16,1-18 0-16,-1-16 0 0,-2-15 0 15,-1-12 0-15,-1-5-48 16,0-1-72-16,0-1-87 15,-6-19-99-15,-13-13-418 16</inkml:trace>
  <inkml:trace contextRef="#ctx0" brushRef="#br2" timeOffset="70917.92">31432 13140 651 0,'0'0'832'15,"0"0"-692"-15,0 0-59 16,0 0 121-16,87 38-109 15,-29-27-72-15,4-9-21 16,-2-2-16-16,-3 0-55 16,-4-19-144-16,-11-5-220 15,-10-6-626-15</inkml:trace>
  <inkml:trace contextRef="#ctx0" brushRef="#br2" timeOffset="71116.59">31682 12564 1739 0,'0'0'120'15,"0"0"-73"-15,0 0 94 16,0 0-141-16,127-25 0 0,-70 14 0 16,-3 1 0-1,-4 3 0-15,-11 5 0 16,-7 2-185-16,-7 0-410 0</inkml:trace>
  <inkml:trace contextRef="#ctx0" brushRef="#br2" timeOffset="71442.64">32184 12727 5 0,'0'0'1306'0,"0"0"-1182"0,0 0-119 16,0 0 62-16,-48 128 103 15,33-52-50-15,1 2-57 16,3-1-27-16,-1-4-10 15,2-9-26-15,2-10-2 16,2-15-16-16,4-16-15 16,1-12-26-16,-1-9-52 15,-1-2-22-15,2-13-36 16,1-17-225-16,-2-13-288 16</inkml:trace>
  <inkml:trace contextRef="#ctx0" brushRef="#br2" timeOffset="71891.19">31900 12743 236 0,'0'0'1361'0,"0"0"-1223"15,0 0-113-15,0 0 97 16,0 0-21-16,0 0-84 16,15-4-11-16,31 4-6 15,11 0 0-15,6 0-1 16,-4-6-7-16,-2 4 3 15,0 0-3-15,-3 2-11 16,-4 0 10-16,-5 0-3 16,-9 10 0-16,-6 7 12 15,-9 8 0-15,-9 6 8 0,-8 12 26 16,-4 5-6 0,-9 4-5-16,-19-1-4 0,-3-4-16 15,-1-1-3-15,5-6 0 16,6-7 0-16,3-2 0 15,8-6 0-15,1-5 0 16,6-3 0-16,3-2 0 16,0-2 0-16,6-1 0 15,15 2 0-15,7 0 0 16,10-3 0-16,3-1 0 16,-3 0 0-16,-1-5 0 15,-4-2 0-15,-8-1 0 16,-7-2-15-16,-9 0-34 15,-9 0-55-15,0-12-126 0,-3-7-355 16</inkml:trace>
  <inkml:trace contextRef="#ctx0" brushRef="#br2" timeOffset="72083.63">32305 13086 1286 0,'0'0'113'16,"0"0"-101"-16,91 9 122 16,-53-8-51-16,1-1-83 0,3 0-19 15,-9-7-56-15,-8-10-29 16,-8-3-119-16,-13-8-109 16,-4-3-295-1</inkml:trace>
  <inkml:trace contextRef="#ctx0" brushRef="#br2" timeOffset="73060">32406 12684 1076 0,'0'0'287'16,"0"0"-157"-16,0 0 15 15,0 0-28-15,0 0-58 16,118-4-26-16,-66 11-30 16,-4 0-3-16,0 1-2 0,-8-2-14 15,-6 2-1-15,-7 5 5 16,-8 4 5-16,-5 9-2 15,-9 10 9-15,-5 11 13 16,0 6 2-16,-19 4 4 16,-1 2-10-16,3 0-4 15,1-6 6-15,7 0 2 16,-1-9-4-16,5-6 6 16,2-8-4-16,0-12-7 15,3-8-4-15,0-5 0 16,0-5-4-16,0 0 0 15,0-1 0-15,0-18 0 16,1-10-15-16,10-13 3 16,1-12-10-16,3-10-12 15,3-14-17-15,-3 0-10 0,1 3-9 16,-4 10 25 0,-7 18 49-16,-5 14 0 0,0 15 18 15,0 10 51-15,0 8 9 16,0 0-18-16,-10 20-21 15,-3 23-6-15,1 15 4 16,6 12 3-16,6 5 7 16,0 0-7-16,0-2-19 15,9-5-12-15,4-12-9 16,4-9 0-16,1-14-8 16,1-10-7-16,-1-10-9 15,4-13-9-15,5 0 24 16,2-13 1-16,3-18-2 15,0-8 7-15,-1-11 2 0,-1-5-2 16,-2-9 0-16,-5-3 1 16,-5 5 2-16,-8 9 7 15,-7 8 2-15,-3 16 3 16,0 9-6-16,-1 10-3 16,-4 6 1-16,4 3-4 15,1 1-3-15,0 0-12 16,0 0-11-16,0 0-5 15,0 0-16-15,0 0-14 16,0 0 37-16,3 0 24 16,1 0 4-16,6 11 14 15,-4 22 14-15,-4 16 29 16,-1 7-3-16,3 0-29 0,6-12-13 16,3-11-2-1,6-13 0-15,1-12-6 0,8-8-6 16,4-7 3-16,5-21-5 15,6-13-6-15,-5-5-9 16,-4-4 8-16,-6-6-10 16,-5 11 10-16,-8 7 7 15,-8 14 7-15,-1 17 14 16,-6 7 12-16,0 17-20 16,-19 33-11-16,-13 22 1 15,-8 20-3-15,-6 12 0 16,-1 0 0-16,7-4 0 0,16-12 0 15,11-15 0-15,13-20 0 16,0-18 0-16,2-14 0 16,15-14 0-16,7-7 0 15,3-10-154-15,0-20-312 16,3-13-916-16</inkml:trace>
  <inkml:trace contextRef="#ctx0" brushRef="#br2" timeOffset="73270.03">33398 12719 1852 0,'0'0'195'0,"90"-45"-195"16,-27 21 0-16,-2 1 0 16,-2-3 0-16,0 2 0 15,-4 3 0-15,-16 4 0 16,-17 9 0-16,-12 2 0 15,-8 6-100-15,-2 0-296 16,-5 3-594-16</inkml:trace>
  <inkml:trace contextRef="#ctx0" brushRef="#br5" timeOffset="78663.23">25021 13459 300 0,'0'0'351'16,"0"0"-222"-16,-34 85 7 15,29-71-58-15,2-10-10 0,3-4 6 16,0 0-2 0,0 0 50-16,0-13 1 0,0-11-49 15,0-10-53-15,0-8 8 16,0-9-19-16,8-4-3 16,5-3-6-16,2 3 4 15,3 6-4-15,1 8-1 16,2 11 0-16,0 11 0 15,-4 13 2-15,2 6-4 16,0 17-4-16,2 25 6 16,0 16-2-16,-2 14 4 15,-7 7 9-15,-7 1-5 16,-5-2 2-16,0-2 2 0,-17-6 2 16,-8-7-4-1,-2-12 7-15,2-12 6 0,4-12 2 16,7-12-3-1,4-10-6-15,0-5-7 0,1-5 1 16,0-19-8-16,0-7-24 16,6-4-27-16,3 1-27 15,0 10 52-15,10 13-2 16,14 11 19-16,12 16 7 16,7 22 3-16,11 10-1 15,-3 5 0-15,1-2 5 16,-6-9-2-16,-6-13 6 15,-1-18-9-15,-4-11-1 16,3-19-39-16,-4-22-165 16,-4-15-151-16,-9-4-447 0</inkml:trace>
  <inkml:trace contextRef="#ctx0" brushRef="#br5" timeOffset="78948.05">25537 12898 1093 0,'0'0'289'0,"0"0"-165"0,0 0-34 16,0 0 10-16,67 93-20 16,-31-27-10-16,-3 14 87 15,-5 13-113-15,-7 7-44 16,-6 9 0-16,-9-3 0 15,-6 0 0-15,-5-5 0 16,-18-7 0-16,-7-14 0 16,0-15 0-16,2-16 0 15,1-17 0-15,6-11 0 16,0-12-112-16,-1-8-232 16,-2-1-365-16</inkml:trace>
  <inkml:trace contextRef="#ctx0" brushRef="#br5" timeOffset="79156.81">25671 13964 964 0,'0'0'723'15,"0"0"-552"-15,0 0-14 16,0 0-125-16,0 0-32 15,0 0 0-15,0-10 0 16,0 10-58-16,0 0-167 16,0 4-281-16</inkml:trace>
  <inkml:trace contextRef="#ctx0" brushRef="#br5" timeOffset="79996.82">26296 13491 738 0,'0'0'73'0,"0"0"7"16,0 0 114-16,0 0-59 16,0 0-71-16,0 0 25 15,-4-63 25-15,25 57-9 16,12-1-17-16,10 1-4 16,8 2-35-16,-2 1-15 15,0 3-15-15,-8 0-15 16,-10 5-4-16,-9 10-1 15,-7 4-5-15,-6 6-6 0,-9 3 6 16,0 7-8-16,-21 7 2 16,-13 2 12-1,-9 6 1-15,-2 1 3 0,-3 1 4 16,2 0 2-16,7 0 15 16,3-5-1-16,11-5-3 15,6-9 1-15,8-11-9 16,4-6-12-16,7-5-1 15,0-5-2-15,0-2-7 16,11-4-9-16,15 0 2 16,8 0 16-16,8-6 7 15,7-5-3-15,-1-1 1 16,-3 3-5-16,-11 2-25 16,-9 1-13-16,-8 5-8 15,-8-1-52-15,-3 2-25 16,-6 0-94-16,0 0-124 0,-2 0-451 15</inkml:trace>
  <inkml:trace contextRef="#ctx0" brushRef="#br5" timeOffset="80274.61">26304 13741 1021 0,'0'0'329'0,"0"0"-230"16,0 0 82-16,0 0-48 15,0 0-72-15,0 0-18 16,39-5 22-16,-1 5 7 16,9 1-29-16,6 8-43 15,1-4 0-15,-6 1 0 16,-6-2 0-16,-5-4 0 15,-4 0 0-15,0 0-72 16,-4 0-256-16,-2-6-236 16</inkml:trace>
  <inkml:trace contextRef="#ctx0" brushRef="#br5" timeOffset="80574.66">27023 13489 1277 0,'0'0'347'0,"0"0"-238"15,0 0 52-15,0 0-64 16,0 0-41-16,57 98-56 16,-41-44 0-16,-7 4 0 15,-6 5 0-15,-3 5 0 16,0 5 0-16,0-1 0 15,-7 0 0-15,-4-7 0 16,1-11 0-16,1-8 0 16,-3-13 0-16,2-13 0 15,1-9 0-15,-2-7-50 0,-4-4-125 16,-3 0-141-16,-10-16-266 16</inkml:trace>
  <inkml:trace contextRef="#ctx0" brushRef="#br5" timeOffset="81149.64">26017 13312 562 0,'0'0'321'16,"0"0"-148"-16,0 0 50 16,0 0-77-16,0 0-41 15,0 0-33-15,-10-10-8 16,7 31-33-16,3 25 7 15,0 24 5-15,0 25 29 16,0 23 103-16,0 19-153 16,0 1-22-16,9-11 0 15,3-15 0-15,4-33 0 16,2-20 0-16,0-22 0 16,-6-19 0-16,-4-12 0 15,-3-6 0-15,1 0 0 16,4-6 0-16,4-10 0 0,3-3 0 15,2-1-30-15,5-2-201 16,3-5-255-16</inkml:trace>
  <inkml:trace contextRef="#ctx0" brushRef="#br5" timeOffset="83921.58">27383 13783 594 0,'0'0'90'0,"0"0"-48"16,0 0 49-16,0 0-31 0,0 0-17 16,0 0 11-16,0-3 36 15,0 3 20-15,0 0 2 16,0-1-11-16,0 0-16 15,0 1-31-15,0 0-18 16,0 0-11-16,0 0-9 16,0 0-8-16,10 0-2 15,7 0 22-15,3 0 9 16,0 0-19-16,4 0-8 16,-4 0-3-16,4 0-6 15,-4 0-1-15,1 0-5 16,-6 0-5-16,-4 0-12 15,-3 0-9-15,-5 0-13 16,-1 2 2-16,-2 4-21 0,0 3-78 16,0 1-175-1,-5 0-159-15</inkml:trace>
  <inkml:trace contextRef="#ctx0" brushRef="#br5" timeOffset="84221.86">27375 14011 925 0,'0'0'320'15,"0"0"-307"-15,0 0 59 16,0 0 80-16,0 0-71 15,80-4-17-15,-55 4 10 16,2 2 6-16,-2 7-23 16,-1 0-33-16,-6-2-23 15,-4 2-1-15,-1-2-15 16,-2 1-34-16,1-5-83 16,0 0-124-16,2-3-315 15</inkml:trace>
  <inkml:trace contextRef="#ctx0" brushRef="#br5" timeOffset="84625.3">27847 13816 956 0,'0'0'210'0,"0"0"-30"15,0 0 27-15,0 0-81 16,0 0-73-16,0 0-10 0,0 4 5 16,4 3 17-1,6 0-25-15,1-2-15 0,5 0-8 16,2-2-1-16,6-1-2 15,4-2-5-15,7 0 0 16,2 0-7-16,6-5 1 16,-1-5-2-16,-1 2 0 15,-10 1-1-15,-10 3-1 16,-11 1 1-16,-8 3 0 16,-2 0-10-16,0 0-3 15,0 0-32-15,-5 0-99 16,-7 0-95-16,-7 0-244 15,-3 0-607-15</inkml:trace>
  <inkml:trace contextRef="#ctx0" brushRef="#br5" timeOffset="84961.68">27936 13525 1236 0,'0'0'168'15,"0"0"-106"-15,0 0 119 16,0 0-82-16,0 0-97 16,0 0 0-16,32-70-2 15,-15 44 5-15,-2-1-2 0,2-1 6 16,-5 0 7 0,-2 5 4-16,-1 8 6 15,-6 8 25-15,-2 7-4 16,-1 11-47-16,0 23 22 0,4 20-22 15,-1 12 41 1,-3 7 0-16,0-4-25 0,0-12-16 16,0-12 0-16,0-15 0 15,0-9 0-15,0-9 0 16,0-2-36-16,0-2-198 16,0 0-237-16,0 2-775 15</inkml:trace>
  <inkml:trace contextRef="#ctx0" brushRef="#br5" timeOffset="85501.71">28012 14207 600 0,'0'0'272'0,"0"0"-260"16,0 0 163-16,0 0 79 16,0 0-127-16,0 0-63 15,42-60-4-15,-25 58-18 16,3 2-19-16,1 0-13 0,-1 13-10 16,-2 11 0-16,-6 5 0 15,-4 5 3-15,-6 3 4 16,-2-4 13-16,-5 4 27 15,-20-2-35 1,-9-2 23-16,-6-1 60 0,-1-7-89 16,5-2-2-16,8-5 19 15,4-2-12-15,9-4 2 16,3-5 11-16,8-2 0 16,4-4-18-16,0-1-6 15,0 2-9-15,3 1-2 16,16-1 10-16,11 0 1 15,10-1 15-15,8 1-4 16,3-2 6-16,0 2-12 16,-8 0-3-16,-6 2-2 15,-10-2-3-15,-9 0 3 0,-11-2 1 16,-5 0 14-16,-2 0 14 16,0 0-22-16,0 0-7 15,0 0 0-15,0 0 0 16,-6-2-14-16,-3-13-160 15,4-8-221-15</inkml:trace>
  <inkml:trace contextRef="#ctx0" brushRef="#br5" timeOffset="86321.82">28884 13677 750 0,'0'0'404'0,"0"0"-268"0,0 0 48 16,0 0-17-16,0 0-94 15,0 0-35-15,0 0 13 16,-4 5 2-16,-12 10-12 16,-3 8 19-16,-8 3-11 15,-2 0-17-15,0 5-23 16,-1 0-9-16,2-3 0 16,5-1 0-16,8-8 0 15,4-5 0-15,4-6 0 16,6-2 0-16,1-2 0 15,0 0 0-15,0 2 0 16,0 2 0-16,0 5 0 16,4 6 0-16,10 3 0 15,2 3 0-15,7 4 0 0,3-1 0 16,6 0 0-16,4-3 0 16,1 4 0-16,4-3 0 15,-5-4 0-15,-4-5 0 16,-10-6 0-16,-8-7 0 15,-7-4 0-15,-4 0 0 16,0 0 0-16,3 0 0 16,0-9 0-16,0-5 0 15,0-7 0-15,0 0 0 16,0 0 0-16,1 3-61 16,1 1-469-16</inkml:trace>
  <inkml:trace contextRef="#ctx0" brushRef="#br5" timeOffset="86800.92">29404 14225 547 0,'0'0'643'15,"0"0"-586"-15,0 0 53 0,0 0 31 16,0 0-27-16,18-98-99 16,5 62 7-16,0-6 16 15,3-10-5-15,-2-2-13 16,3-4-7-16,-4 1-6 16,0 8 10-16,-7 9-4 15,-1 5 2-15,-6 8 26 16,-1 8 16-16,-4 6 1 15,-3 7-6-15,1 2-18 16,-2 4-34-16,0 0 0 16,0 0 0-16,0 9 0 15,0 13 0-15,0 15 0 16,0 13 0-16,0 19 0 16,0 12 0-16,-2 7 0 15,-12 5 0-15,1-5 0 0,2-11 0 16,6-5 0-16,5-21 0 15,0-17 0-15,0-16 0 16,0-15 0-16,0-3 0 16,5 0 0-16,6-19 0 15,2-7-90-15,-3-9-564 16</inkml:trace>
  <inkml:trace contextRef="#ctx0" brushRef="#br2" timeOffset="94973.79">29073 14615 989 0,'0'0'274'0,"0"0"-236"16,0 0 53-16,0 0 71 16,0 0-63-16,0 0-77 15,0 0-16-15,14-42 9 16,11 24 7-16,8 2 5 16,-2-1-9-16,-3 9-14 15,-4 2-4-15,-3 6-3 16,-6 0-6-16,-2 2-7 0,-5 21-8 15,-8 10 22-15,0 15 2 16,-18 10 0 0,-6 9 1-16,-1 1-1 15,-2-1 3-15,3-3-3 0,3-8 0 16,3-5 27-16,2-8 18 16,5-9 15-16,5-9-22 15,5-11-12-15,1-4-8 16,0-4-15-16,0 0-1 15,6 0-1-15,11-5 1 16,9-1 3-16,10 0-1 16,9 0 7-16,3-6-2 0,1 2-9 15,-7 1-9-15,-7 3-24 16,-14 0-10-16,-11 0-51 16,-8 0-29-16,-2 0-63 15,0 0-68-15,-9-3-292 16</inkml:trace>
  <inkml:trace contextRef="#ctx0" brushRef="#br2" timeOffset="95251">28963 14801 1153 0,'0'0'434'0,"0"0"-383"15,0 0 70-15,0 0 48 16,0 0-101-16,0 0-27 16,113-31-31-16,-59 21-10 15,-1-2 0-15,-3-3 0 16,-3 0 0-16,-6-1 0 16,-7 3 0-16,-7 4 0 15,-8 3 0-15,-8 4-43 16,-5 2-208-16,-6 0-175 15,0 8-609-15</inkml:trace>
  <inkml:trace contextRef="#ctx0" brushRef="#br2" timeOffset="95835.8">29530 15134 690 0,'0'0'496'16,"0"0"-388"-16,0 0 18 15,0 0 25-15,0 0-80 16,0 0-38-16,52-63 12 16,-46 47 20-16,1-2 3 15,-2-4-17-15,1-5-20 16,1-5-10-16,-3-9-9 16,1-8-4-16,0-8-5 0,-2-4-2 15,-2 2-1 1,-1 6-1-16,0 10 1 0,0 11 0 15,0 11 5-15,0 8 0 16,-3 8 19-16,0 5 10 16,0 0-34-16,0 0 0 15,-2 17 0-15,0 10 0 16,5 19 0-16,0 6 0 16,0 6 0-16,13-1 0 15,5-15 0-15,4-13 0 16,1-13 0-16,2-16 0 15,3 0 0-15,5-29 0 16,3-12 0-16,-3-14 0 16,-3-2 0-16,-8-1 0 15,-8 7 0-15,-7 13 0 16,-4 16 0-16,-3 13 0 0,0 9 0 16,0 8 0-16,-9 19 0 15,-3 21 0-15,-1 18 0 16,2 11 0-16,5 0 0 15,5-6 0-15,1-16 0 16,0-18 0-16,0-11 0 16,0-13 0-16,3-8 0 15,0-3 0-15,0-1 0 16,0 1 0-16,-2-2-103 16,1 0-150-16,-2 0-138 15,0 0-518-15</inkml:trace>
  <inkml:trace contextRef="#ctx0" brushRef="#br2" timeOffset="96239.93">30105 14534 1288 0,'0'0'176'0,"0"0"-123"15,0 0 91-15,-28 75 11 16,13-32-77-16,-1 9 22 0,-4 2-47 16,3-1-53-1,5-5 0-15,2-5 0 0,6-4 0 16,4-1 0-16,0-3 0 16,0-8 0-16,0-6 0 15,3-6 0-15,9-6 0 16,7-2 0-16,8-3 0 15,7-1 0-15,8-1 0 16,6 0 0-16,-2-2 0 16,-4 0 0-16,-6 0 0 15,-12 0 0-15,-5 0 0 16,-8 0 0-16,-4 0 0 16,-6 0-11-16,-1-4-73 15,0-10-25-15,0-7-144 16,-19-7-132-16,-9-1-248 15</inkml:trace>
  <inkml:trace contextRef="#ctx0" brushRef="#br2" timeOffset="96435.64">30061 14904 940 0,'0'0'323'16,"0"0"-296"-16,0 0 78 15,0 0 35-15,0 0-76 16,0 0-36-16,103 0 50 15,-72 0-41-15,-1-6-37 0,-5-2-6 16,-7-3-54 0,-6-5-78-16,-10-4-22 0,-2-8-106 15,-2-8-32 1,-26-11-516-16</inkml:trace>
  <inkml:trace contextRef="#ctx0" brushRef="#br2" timeOffset="97091.63">30047 14541 1031 0,'0'0'334'15,"0"0"-331"-15,0 0 46 16,0 0 62-16,0 0-73 16,0 0-26-16,94 0-2 15,-52 0 11-15,6-4 49 16,0-9-46-16,-1-3-21 16,-5-5-3-16,-6 5 0 15,-9 2-8-15,-11 6 5 0,-10 6 3 16,-6 2 2-1,0 0 12-15,0 15 7 0,-5 19 36 16,-8 18-9-16,1 16-22 16,2 15 59-16,-2 8-37 15,3-1-12-15,3-4-21 16,-1-15-15-16,4-14 0 16,3-20 0-16,0-17 0 15,0-17 0-15,0-3-30 16,3-17-5-16,14-12 3 15,3-14 19-15,-4-6 2 16,-1-2 5-16,-4-7 1 16,-4-2 3-16,-4 3 2 15,-3 4 1-15,0 11 1 0,0 11 14 16,-7 10 24-16,1 10-1 16,1 5-6-16,2 4-30 15,3 2-3-15,0 0 0 16,0 17-3-16,0 17 3 15,11 14 0-15,8 9 3 16,4 2-3-16,2-5 0 16,2-6 0-16,-1-10 0 15,4-9 0-15,-2-13-12 16,4-9-15-16,-2-7 4 16,1-4 11-16,2-21 10 15,-2-12 2-15,1-12 7 16,-6-7 10-16,-2-11 2 15,-6 1 0-15,-5 3-5 0,-7 11-14 16,-4 13 0-16,-2 15 0 16,0 14 0-16,-3 5 0 15,-7 5 0-15,1 2 0 16,-2 17 0-16,-5 17 0 16,5 9-127-16,7 2-267 15,4-3-442-15</inkml:trace>
  <inkml:trace contextRef="#ctx0" brushRef="#br2" timeOffset="97521.02">31289 14739 1482 0,'0'0'92'16,"0"0"-75"-16,0 0 82 15,-17-95-14-15,-2 75-85 16,-10 7-4-16,-5 6 4 16,-6 7 1-16,-5 0 11 15,-2 18 6-15,5 4 18 16,6 5 8-16,10 1 1 0,11 2-11 16,7 1 1-1,8 2-9-15,3 1-11 0,22-2-5 16,9-3-10-1,9-1 0-15,4-3-7 0,-3 0-7 16,-6-1 0-16,-7 0-10 16,-10-1-5-16,-11-5 12 15,-5-5 10-15,-5-4 7 16,0-4 11-16,-17-5 12 16,-8 0 1-16,-5-5-15 15,-4-15 3-15,-5-4-12 16,0-5-14-16,-1-7-33 15,0-7-40-15,0-16-129 16,5-16-193-16,7-12-616 16</inkml:trace>
  <inkml:trace contextRef="#ctx0" brushRef="#br2" timeOffset="97711.83">31139 14266 1421 0,'0'0'291'15,"0"0"-156"-15,0 0 65 16,0 0-200-16,88 21 0 16,-58-21 0-16,3-7 0 15,0-12 0-15,-3-3 0 16,-6 1 0-16,-11 8 0 16,-4 7-43-16,-8 6-304 0,-1 6-608 15</inkml:trace>
  <inkml:trace contextRef="#ctx0" brushRef="#br2" timeOffset="98114.58">31450 14475 1066 0,'0'0'102'0,"0"0"-67"16,0 0 111-16,0 0-34 0,-38 77-38 15,21-25-22-15,-1 4 21 16,-3 2 12-16,3-2-13 16,0-1-23-16,6-2-10 15,2-8-4-15,5-7-6 16,5-9-3-16,0-7-20 15,0-1-5-15,18-1-1 16,6 0 2-16,13 0-2 16,8-1 5-16,7-2 0 15,3-7-2-15,-2-1 1 16,-7-6 3-16,-9-3-3 16,-7 0-4-16,-8 0-1 15,-7-6-16-15,-3-6-52 0,-12-7-89 16,0-6-99-16,-13-6-294 15</inkml:trace>
  <inkml:trace contextRef="#ctx0" brushRef="#br2" timeOffset="98317.74">31395 14864 150 0,'0'0'1142'0,"0"0"-1069"16,0 0-36-16,0 0 163 15,102-1-84-15,-57 1-81 16,-2 1-5-16,-4 1-17 0,-9-2-13 16,-6 0-18-16,-9-2-58 15,-9-12-89-15,-6-6-73 16,0-3-109-16,-12-7-336 16</inkml:trace>
  <inkml:trace contextRef="#ctx0" brushRef="#br2" timeOffset="99084.74">31472 14490 1207 0,'0'0'404'0,"0"0"-389"15,0 0 47-15,0 0 115 16,0 0-93-16,119 0-58 16,-61-4-21-16,2-7-5 0,1-5-4 15,-1 0-28-15,-9-3-31 16,-14-1-51-16,-8 2 17 15,-12 0 29-15,-4 1 21 16,-5 5 47-16,-3 3 5 16,-1 4 45-16,-2 5 43 15,2 16-33-15,1 32 2 16,-1 25 82-16,-4 20-66 16,0 14-78-16,-1 10 0 15,-11-8 0-15,0-7 0 16,0-12 0-16,6-27 0 15,1-20 0-15,4-20 0 16,1-20 0-16,0-3 0 16,0-2 0-16,3-19 0 0,9-7 0 15,3-9 0-15,-3-3 0 16,1-5 0 0,-4-3 0-16,-1-2 0 0,-1-5 0 15,0 2 0-15,-2 1 0 16,-2 10 0-16,-2 8 0 15,-1 12 0-15,0 7 0 16,0 7 0-16,0 6 0 16,0-1 0-16,0 3 0 15,0 0 0-15,0 0 0 16,0 20 0-16,3 12 0 16,3 13 0-16,2 7 0 15,1 6 0-15,1-1 0 0,2 1 0 16,5-4 0-16,3-6 0 15,0-7 0-15,4-10 0 16,1-11 0-16,2-11 0 16,3-9 0-16,4-3 0 15,2-23 0-15,1-9 0 16,-2-8 0-16,-2-5 0 16,-5-6 0-16,-3-9 0 15,0-5 0-15,-8 4 0 16,-2 4 0-16,-8 10 0 15,-4 14 0-15,-1 10 0 16,-2 7 0-16,0 9 0 16,0 7 0-16,0 3 0 15,0 0 0-15,-5 19 0 0,-5 16 0 16,-5 11 0-16,3 5-5 16,3-2-222-16,3-6-297 15</inkml:trace>
  <inkml:trace contextRef="#ctx0" brushRef="#br2" timeOffset="99630.13">32785 14462 459 0,'0'0'920'0,"0"0"-802"15,0 0-66-15,0 0 119 16,0 0 27-16,1 103-110 16,-1-50-54-16,0 9-27 15,-1 8-7-15,-15 2 0 16,-1 3 0-16,5-6 0 16,5-10 0-16,7-12 0 15,0-15 0-15,3-16 0 16,19-16 0-16,11 0 0 15,10-30 0-15,11-13 0 16,4-8 0-16,0-12 0 16,0-4 0-16,-4-3 0 0,-9 1 0 15,-8 12 0-15,-11 16 0 16,-14 17 0-16,-8 14 0 16,-4 10 0-16,0 1 0 15,-9 29 0-15,-18 18 0 16,-1 19 0-16,-3 10 0 15,2 2 0-15,8 1 0 16,3 1 0-16,5-2 0 16,1-6 0-16,5-6 0 15,1-17 0-15,2-11 0 16,3-14 0-16,-1-11 0 16,2-10 0-16,0-4 0 15,0 0 0-15,0-2 0 0,0-16 0 16,5-10-15-1,0-13-307-15,-5-14-269 0</inkml:trace>
  <inkml:trace contextRef="#ctx0" brushRef="#br2" timeOffset="99893.71">33380 14235 1080 0,'0'0'430'0,"0"0"-279"0,108-94 18 16,-74 68 3-16,-7 4-127 16,-2 1-45-16,-7 8 0 15,-6 4 0-15,-6 6 0 16,-6 2 0-16,0 1 0 15,-10 0-68-15,-20 13-321 16,-11 9-584-16</inkml:trace>
  <inkml:trace contextRef="#ctx0" brushRef="#br2" timeOffset="101131.46">30721 15204 607 0,'0'0'340'0,"0"0"-295"16,0 0 88-16,0 0 62 0,0 0-86 15,0 0-65 1,-2 0 19-16,2 0 12 0,4 0 7 15,2 0-4-15,2 0 2 16,1 0-29-16,1-4-16 16,-1 2-10-16,3-2-1 15,3 1-5-15,-2 1-6 16,5-1 0-16,-3 0-6 16,0-1-2-16,0 2-1 15,1-1-4-15,-1 1 0 16,3-4 0-16,0-1 0 15,3-1 0-15,1 0 0 16,-4 0 0-16,2 4 0 16,-4-3 0-16,-6 5 0 0,-2 0 0 15,-2 0 0 1,-2 2 0-16,-2 0 0 0,1 0 0 16,1 0 0-16,1 0 0 15,2 0 0-15,1 0 0 16,-1 0 0-16,-4 0 0 15,0 0 0-15,-1 0 0 16,-2 0 0-16,1 0 0 16,2 0 0-16,-1 0 0 15,-2 0 0-15,0 0 0 16,0 0 0-16,0 0 0 16,0 0 0-16,0 0 0 15,0 0 0-15,0 0 0 16,0 0 0-16,0 0 0 0,0 6-78 15,-2 1-338-15,-9-1-467 16</inkml:trace>
  <inkml:trace contextRef="#ctx0" brushRef="#br2" timeOffset="136658.03">28630 17667 855 0,'0'0'113'0,"0"0"5"15,0 0 41-15,0 0 3 16,0 0-43-16,0 0-28 16,0 0-14-16,0 1 1 15,0-1-7-15,0-12-39 16,0-14-25-16,3-17 4 15,6-28-4-15,-2-18-5 16,0-11-2-16,-5-8 0 16,-2 6 0-16,0 9 1 15,2 20-1-15,1 19 0 0,0 18 1 16,-2 17 0-16,1 11-1 16,-2 8 0-16,0 0-1 15,0 0-2-15,4 14 0 16,8 25 1-16,9 22 2 15,6 14 7-15,1 4-2 16,0-8-2-16,-1-9-2 16,-2-13 1-16,-2-12 0 15,-2-16-1-15,-2-11-1 16,-2-10-3-16,2-17-5 16,1-28 3-16,-1-16 5 15,-7-12 4-15,-5-6-2 16,-7-1 1-16,0 3 1 0,-1 18-3 15,-5 22 1-15,2 22 0 16,1 15-1-16,1 39 6 16,1 42-7-16,1 40-2 15,0 38 2-15,0 15-2 16,9-2-8-16,5-3-40 16,1-17-16-16,3-22 66 15,-3-25 7-15,0-27 46 16,-6-28-15-16,-4-21-15 15,-2-18-10-15,-3-11-13 16,0-12-3-16,-19-28-38 16,-13-24 0-16,-11-22 20 15,-10-21-20-15,-8-11-12 0,3 12 33 16,12 27 20-16,17 34 17 16,17 29 39-16,9 14-15 15,3 2-9-15,3 0-30 16,27 8 4-16,12 6-6 15,13-3 0-15,6-10-52 16,4-1-54-16,-1-12-104 16,-5-15-232-16</inkml:trace>
  <inkml:trace contextRef="#ctx0" brushRef="#br2" timeOffset="137270.57">29188 16246 1207 0,'0'0'269'16,"0"0"-68"-16,0 0 13 15,0 0-73-15,0 0-126 16,0 0-15-16,-9 56 0 16,30 4 0-16,3 11 0 15,-2-3 0-15,-2-8 0 16,0-13 0-16,3-7 0 15,1-9 0-15,1-6-10 16,2-5-421-16,-6 8-738 16</inkml:trace>
  <inkml:trace contextRef="#ctx0" brushRef="#br2" timeOffset="137615.87">29628 16956 871 0,'0'0'208'0,"0"0"61"0,0 0-9 16,0 0-89-1,0 0-68-15,0 0-25 0,-14 50-9 16,24-33-51-16,12-3-18 16,6-5 0-16,9-5 0 15,10-4 0-15,2-1 0 16,-2-15 0-16,-6-2 0 16,-8 2 0-16,-13 4 0 15,-9 2-75-15,-11 10-136 16,-3 0-135-16,-28 16-501 15</inkml:trace>
  <inkml:trace contextRef="#ctx0" brushRef="#br2" timeOffset="137844.94">29598 17379 1313 0,'0'0'285'15,"0"0"-61"-15,84-28-53 16,-35-2-117-16,8-4-54 15,2 1 0-15,-6 4 0 16,-8 8 0-16,-10 9 0 16,-8 4 0-16,-8 8 0 15,-6 0 0-15,-5 0 0 0,-3 6 0 16,-2 5-73 0,-3 0-245-16,1 2-444 0</inkml:trace>
  <inkml:trace contextRef="#ctx0" brushRef="#br2" timeOffset="138606.56">30308 17136 800 0,'0'0'279'0,"0"0"-130"15,0 0-5-15,0 0 1 16,0 0-46-16,0 0-13 15,76-74 12-15,-22 66-11 16,16 2-15-16,11 2-22 16,2 4-12-16,-2 0-38 15,-8 0 0-15,-12-1 0 0,-10-3 0 16,-11-2 0 0,-8-3 0-16,-10-2 0 15,-9-3-66-15,-10-4-71 16,-3 1-152-16,-9 1-370 0</inkml:trace>
  <inkml:trace contextRef="#ctx0" brushRef="#br2" timeOffset="139001.57">30338 16531 866 0,'0'0'231'0,"0"0"-207"0,0 0 42 16,0 0 93-16,57-77-66 16,-30 34-44-16,-2-8-8 15,-1-8 19-15,-2 0-24 16,-2 4-9-16,-4 16-17 15,-4 13-7-15,-6 13-1 16,-3 12-2-16,-3 1 0 16,3 32-7-16,3 36 2 0,4 35 5 15,1 28 61 1,-7 8-14-16,1-8-15 16,-2-16-7-16,-1-24-11 15,2-22-13-15,2-19 8 0,0-14-9 16,1-17-78-16,1-12-246 15,0-7-536-15</inkml:trace>
  <inkml:trace contextRef="#ctx0" brushRef="#br2" timeOffset="139669.53">30640 17433 996 0,'0'0'177'16,"0"0"9"-16,0 0 36 15,0 0-98-15,0 0-88 16,0 0-22-16,-7-21-6 16,7 9-8-16,3-5-3 15,13-7 2-15,1 0 1 16,2 0 1-16,-3 6 0 16,-3 6 0-16,-4 8-1 0,-4 4-1 15,-1 0-6-15,4 16 7 16,2 20 33-16,0 11 43 15,-5 13-38-15,-5 6-17 16,0 7-11-16,-15 3 2 16,-9 2 1-16,-3-5-1 15,0-13 7-15,2-20 13 16,5-16-10-16,4-13-17 16,0-11-5-16,-2-2 0 15,-4-22 0-15,-4-11-7 16,8-6-12-16,4 3-3 15,6 7-4-15,6 9 20 16,2 14 0-16,0 5-3 0,0 3 6 16,8 7-18-1,20 24 21-15,15 13 3 0,8 3 19 16,4-1-8-16,2-8-8 16,3-10-5-16,1-12-1 15,2-16 11-15,-2-4-7 16,-8-30-2-16,-9-12-2 15,-11-4-5-15,-11-5-3 16,-12 0-15-16,-7 4-40 16,-3 10-89-16,0 11-69 15,-4 17-237-15</inkml:trace>
  <inkml:trace contextRef="#ctx0" brushRef="#br2" timeOffset="140130.24">31312 17373 84 0,'0'0'0'15,"0"0"-11"-15,0 0-62 16</inkml:trace>
  <inkml:trace contextRef="#ctx0" brushRef="#br2" timeOffset="140885.75">31312 17373 112 0,'-1'-22'219'0,"1"19"-166"16,0 2-52-16,0-3 1 15,0 2 12-15,0-2 84 16,0-2 47-16,0 0-16 15,-2-1 10-15,1 0-32 16,1-6-41-16,0-11-51 0,0-2-14 16,0-14-1-16,0-8 0 15,3-10 0 1,4-21-7-16,-2-13-29 0,-1 4-40 16,0 10-145-16,0 23 221 15,2 25 171-15,-5 18-120 16,2 12 21-16,0 13 23 15,6 40-54-15,3 25 63 16,5 25 101-16,3 5-86 16,2-6-78-16,1-9 0 15,4-13 0-15,0-15 9 16,-2-18 47-16,-5-21-83 16,-4-20-14-16,-4-6-2 15,0-28-22-15,-2-19 3 16,4-16 17-16,-8-7-9 0,-6-2-7 15,0 12-2-15,0 10 22 16,-5 17 3-16,-7 13 14 16,3 14 26-16,-1 6 10 15,-2 4-18-15,2 18-23 16,2 13-6-16,2-1-5 16,6 1-2-16,0-2-3 15,10-6 0-15,4 1-1 16,-2 0 4-16,-2 5 1 15,-1 7 2-15,-1 11 0 16,-1 12-1-16,-1 11 2 16,2 19 0-16,1 18-2 0,6 8 10 15,0 13-11-15,2-7-1 16,0-3-15-16,-4-12-9 16,-5-25-26-1,-5-28-48-15,-3-28 99 0,0-21 4 16,0-12 15-16,-3-29 4 15,-12-19-23-15,-8-19-3 16,-2-9 2-16,-2-8 0 16,1 1 1-16,-3 12 2 15,3 15-1-15,3 17 1 16,5 15 16-16,6 12 1 16,6 5-7-16,4 8-6 0,2 3-6 15,6 0-24-15,24 0-63 16,12 0-20-16,9 0-132 15,-3 9-184-15,1-3-365 16</inkml:trace>
  <inkml:trace contextRef="#ctx0" brushRef="#br2" timeOffset="141414.93">31869 16946 1190 0,'0'0'97'0,"0"0"-67"16,0 0 181-16,0 0-38 15,0 0-84-15,0 0-20 16,108 18-35-16,-69-15-21 15,2-3-10-15,-7 0-3 16,-2 0-35-16,-10 0-109 16,-12 0-97-16,-10 0-231 0</inkml:trace>
  <inkml:trace contextRef="#ctx0" brushRef="#br2" timeOffset="141578.18">31928 17252 1335 0,'0'0'199'0,"0"0"-107"16,0 0 76-16,98 21-32 16,-53-29-85-16,5-14-47 15,-1-2-4-15,-10 3-40 0,-12-4-112 16,-21 1-210 0,-6 0-717-16</inkml:trace>
  <inkml:trace contextRef="#ctx0" brushRef="#br2" timeOffset="144025.81">32493 16874 1014 0,'0'0'179'15,"0"0"-167"-15,-6-106-11 16,6 68 37-16,0 6 51 15,3-1-42-15,9 5-35 0,1 7 7 16,-3 6 23-16,0 8-15 16,-3 7-6-16,0 0-8 15,5 20-11-15,6 21 26 16,-1 14 20-16,0 10 9 16,-4 2-20-16,-6-11-6 15,-3-6 12-15,-1-11-22 16,-1-17-13-16,-1-8-5 15,1-8-3-15,-1-6 0 16,1 0-2-16,2-17 1 16,2-15-1-16,5-10-14 15,-1 3 14-15,-4 8-2 16,-1 11-6-16,-3 14 10 16,-2 6-1-16,0 29-7 15,0 29 8-15,0 21 12 0,-11 11 43 16,-1 7-21-16,0-4 10 15,4-8 21-15,5-13 11 16,2-21-61-16,1-21-15 16,-3-17 0-16,0-10 0 15,-7-3 0-15,-10-9 0 16,-10-15 0-16,-9-12 0 16,-2-4 0-16,2-10 0 15,6 2 0-15,6 7 0 16,8 14 0-16,8 14 0 15,8 11 0-15,3 2-90 16,0 6-153-16,14 15-204 0,7 5-399 16</inkml:trace>
  <inkml:trace contextRef="#ctx0" brushRef="#br2" timeOffset="144295.74">32846 17229 574 0,'0'0'687'16,"-16"122"-548"-16,2-40 92 15,-1 1-8-15,3-4-92 16,5-10-113-16,4-19-16 15,3-15-1-15,0-17-1 16,0-18-47-16,0-6-111 16,0-26-161-16,9-18-269 15</inkml:trace>
  <inkml:trace contextRef="#ctx0" brushRef="#br2" timeOffset="144621.26">32990 16805 1408 0,'0'0'39'0,"0"0"15"0,0 0-17 15,0 0 140-15,-7 108-114 16,7-53-45-16,18 4-4 16,6 2 12-16,6 0 7 15,6-1-9-15,4-2-7 16,-1-1-1-16,-3-8-7 15,-9-10-9-15,-11-11 0 16,-12-13 0-16,-4-3 1 16,-4-6-1-16,-21-4 20 15,-13-2 10-15,-6 0 5 16,-1-14-9-16,2-9-26 16,8 1 0-16,9-1 0 15,7-3 0-15,8 6-85 16,3-3-74-16,8 0-134 0,0 1-266 15</inkml:trace>
  <inkml:trace contextRef="#ctx0" brushRef="#br2" timeOffset="144876.54">32990 16761 1227 0,'0'0'98'0,"0"0"-58"15,87-45 136-15,-22 35-51 16,12-4-83-16,8 3-24 16,-3 3-8-16,-10-3-3 15,-14 4-7-15,-13 3-22 16,-15 4-87-16,-20 0-144 15,-10 17-420-15</inkml:trace>
  <inkml:trace contextRef="#ctx0" brushRef="#br2" timeOffset="145987.75">32869 18401 662 0,'0'0'608'0,"0"0"-504"16,0 0-79-16,0 0 72 15,0 0-23-15,0 0-62 16,-9-24 10-16,9-16 5 0,0-8-25 16,0-5-2-16,0-7-7 15,-11 4-21-15,-2 13 7 16,-2 18 17-16,-3 21 4 15,-6 4 0-15,-6 32 37 16,-4 18 5-16,0 16 6 16,5 11 1-16,11 11-6 15,7 1-1-15,11-3 33 16,0-10-15-16,6-19-20 16,11-15-28-16,4-22-12 15,2-14-1-15,4-6-3 16,4-18-15-16,6-20 4 15,-3-20 8-15,-3-11-4 0,-2-12-22 16,-5 2 14-16,-2 9-1 16,-6 22 18-16,-3 24 2 15,-10 14 1-15,-3 10 11 16,0 3 30-16,0 27-6 16,0 18 10-16,0 12-26 15,0 5-20-15,4-4 0 16,2-4 0-16,3-11 0 15,-3-14 0-15,0-12 0 16,-1-11 0-16,-2-8 0 16,-2-1 0-16,8-10 0 15,1-29 0-15,9-24 0 0,6-18 0 16,-1 2 0-16,-2 13-16 16,-5 21-5-16,-7 21 20 15,-6 12 1-15,-2 12 0 16,-2 7 15-16,0 27 4 15,0 15-15-15,0 18-4 16,0 2 0-16,3-2 0 16,1-10 0-16,-4-13 0 15,2-17 0-15,-2-11 0 16,1-10 0-16,1-6 0 0,-1 0 0 16,5-11 0-1,0-24 0-15,5-28 0 0,3-9 0 16,0-1 0-16,-1 12 0 15,-4 22 0-15,-6 18 0 16,-3 12 0-16,0 9 0 16,0 4 0-16,0 29 0 15,0 14 0-15,0 15 0 16,0-2 0-16,2-3 0 16,13-6 0-16,5-13 0 15,4-12 0-15,3-12 0 16,7-12 0-16,8-2 0 15,7-27 0-15,8-26 0 16,4-29 0-16,2-16 0 16,-2-12 0-16,-7 11 0 0,-9 19 0 15,-13 21 0-15,-11 11 0 16,-13 13 0-16,-8 8 0 16,0 3 0-16,-3 4 0 15,-10 3 0-15,-3 3-72 16,-4 7-476-16</inkml:trace>
  <inkml:trace contextRef="#ctx0" brushRef="#br2" timeOffset="147942.07">28471 18673 528 0,'0'0'587'0,"0"0"-587"16,0 0-126-16,0 0 126 15,0 0 0-15,0 0 120 16,-80-9-10-16,76-18-34 16,-1-4-7-16,1-3-19 15,-1-5-27-15,-2-5-19 0,-4-1-3 16,-2-4 2-16,1-2-1 15,-1 5 1-15,-1-4 9 16,4 0 4 0,-4-5-5-16,4-5-10 0,-1-6 1 15,-2-9-2-15,1-8 0 16,0-14 1-16,5-1-1 16,7-8 0-16,0-1 0 15,9 1 2-15,10 0-2 16,-1 4 0-16,-2 9 0 15,2 7-1-15,0 7 1 16,3 5 0-16,1-1 0 0,4-3-1 16,-1 0-9-1,2 4-1-15,0 3 6 0,0 8 5 16,1 5 0-16,2 6 0 16,0 9 0-16,3 4 0 15,1 5 0-15,5 2 0 16,4 3-1-16,3-2 1 15,5 0-1-15,4-1 1 16,2-6 0-16,3 0 2 16,2 0-2-16,-3 4 1 15,-3 9-1-15,-4 7-1 16,-2 4 1-16,3 6 0 16,5 1 0-16,2 1 1 0,3 1-1 15,2 2-1-15,4 0 1 16,4 1-1-16,2 2-1 15,1 0 2 1,-8 0 0-16,-2 0-2 0,-3 0 2 16,-4 0 4-16,3 0-2 15,0 0 9-15,5 2-7 16,8-1-3-16,6-1-1 16,14 0 5-16,9 0-5 15,7 0 0-15,2 0 0 16,-3 0-2-16,-6 0 2 15,-7 10-3-15,-6 3 4 0,-3 1-2 16,-5 2 2-16,1 2-1 16,2-3 0-16,2 1 0 15,11 0 1-15,9-6 0 16,5 0-1-16,11 3 0 16,5-2-3-16,2 4 3 15,7 2 0-15,2 1 2 16,4 0-2-16,16 1 1 15,21-2 6-15,17-5 9 16,-1-2 5-16,-50-5 3 16,-55-5-10-16,-56 0-9 15,-29-15-1-15,-7-6-4 16,0-5-17-16,0 7 17 16</inkml:trace>
  <inkml:trace contextRef="#ctx0" brushRef="#br6" timeOffset="165579.53">25357 381 479 0,'0'0'279'0,"0"0"-130"16,0 0-10-16,0 0 37 15,0 0-24-15,0 0-1 16,-8-14-9-16,7 14-48 15,1 0-6-15,-2 0-24 16,2 0-20-16,0-2-16 16,0 2-14-16,0 0-4 15,-1 0 0-15,1 0-3 16,0 0-7-16,0 0-3 16,0 0-1-16,0 4 1 15,0 10-5-15,7 8 8 16,11 3 0-16,3 5 0 0,3 5 5 15,4-1-5-15,2 4 1 16,1 1 1-16,2 3-1 16,0 2 1-16,0 0-2 15,-2 6 1-15,2 3 1 16,-3 2 4-16,0-1-1 16,0 3 3-16,-2 1-5 15,-3-2 0-15,0-1-3 16,-2-3 0-16,-4 0 0 15,4-3 0-15,-1 4 0 16,-2 3 0-16,2 2 0 16,-4 7 0-16,0-1 0 15,-2-5 0-15,-2-3 0 16,-1-6 0-16,-4-3 0 16,-2 5 0-16,-2-1 0 0,-4-1 0 15,-1 2 0-15,0-3 0 16,0-3 0-16,0-1 0 15,0-1 0-15,-1-2 0 16,-4 2 0-16,1-1 0 16,-2 4 0-16,0-2 0 15,-1 4 0-15,1-1 0 16,-2 1 0-16,0 4 0 16,1-1 0-16,0 1 0 15,-1-4 0-15,1-3 0 16,-2-6 0-16,1-5 0 0,4 2 0 15,-4 2 0-15,1 11 0 16,-6 7 0-16,-3 6 0 16,-1 1 0-16,0-2 0 15,-1-7 0-15,2 0 0 16,1-4 0-16,-1-1 0 16,1-2 0-16,0-4 0 15,0-4 0-15,0-3 0 16,2 1 0-16,0-4 0 15,-1 0 0-15,5 0 0 16,-2 3 0-16,-1 0 0 16,3-1 0-16,-5 2 0 15,2-1 0-15,-6-1 0 16,3-4 0-16,-5 0 0 16,1-4 0-16,-4 1 0 0,3-3 0 15,0-2 0-15,4-7 0 16,1-3 0-16,2-4 0 15,2 0 0-15,-1-3 0 16,3-1 0-16,2 0 0 16,1-6 0-16,1 3 0 15,-1-3 0-15,2-10 0 16,-2-27 0-16,1-21-95 16,2-24-421-16,0-22-920 15</inkml:trace>
  <inkml:trace contextRef="#ctx0" brushRef="#br6" timeOffset="167683.99">24921 2119 687 0,'0'0'174'16,"0"0"-94"-16,0 0 66 16,0 0-8-16,0 0-33 15,0 0-20-15,0 0-19 16,2-21 8-16,-2 19-15 16,0 2-1-16,0 0 5 15,0 0-7-15,0 0-16 16,0-1-10-16,0 1-9 15,0-1-4-15,0 1-4 16,0 0-4-16,0 0-2 16,0-2 0-16,0-1 0 0,0 2 0 15,0-2-2 1,0 3 2-16,0-2 3 0,0 2 1 16,0 0-1-1,0 0-2-15,0 0-4 0,0 0-2 16,0 0-2-16,0 0-1 15,0 0-3-15,0 0-1 16,0 0-2-16,0 0 1 16,0 0 0-16,0 5 3 15,0 3-4-15,0 5 2 16,0 5 5-16,0 7 4 16,0 5 2-16,0 3-5 15,-5 5 1-15,0 3 4 16,1-4-6-16,1-5 2 0,0-5 3 15,1-7-3-15,2-9 1 16,0-5 4-16,0-5 2 16,0-1 1-16,-2 0 0 15,2 0 0-15,0 0-2 16,0 0-8-16,0 0 0 16,0 0 0-16,0 0 0 15,0 0 0-15,0 0 0 16,0 0 0-16,0 0 0 15,0 0 0-15,0 0 0 16,0 0 0-16,0 0 0 16,0 0 0-16,0 0 0 15,0 0-52-15,0 0-94 16,-2 0-190-16,-2 0-360 0</inkml:trace>
  <inkml:trace contextRef="#ctx0" brushRef="#br6" timeOffset="168303.54">24894 2733 600 0,'0'0'229'16,"0"0"-162"-16,0 0 64 15,0 0 58-15,0 0-68 16,0 0-31-16,0-52-1 15,2 48-10-15,-2 2-3 16,0 2-19-16,0 0-14 16,0 0-20-16,0 16-23 15,0 22-19-15,0 18 19 16,0 15 22-16,0 0-6 16,-6-2-4-16,-2-8 22 15,1-16-18-15,2-12-2 16,-1-11-8-16,5-13-1 0,-1-6-3 15,2-3-2-15,0 0-12 16,0-6-42-16,0-16-49 16,0-11-166-16,0-2-120 15,0 0-318-15</inkml:trace>
  <inkml:trace contextRef="#ctx0" brushRef="#br6" timeOffset="168653.99">24901 2624 535 0,'0'0'243'0,"0"0"-113"16,0 0 5-16,0 0 59 15,0 0-39-15,0 0-49 16,-2-36-19-16,2 36-60 16,0 7-21-16,10 6 18 15,8 7 7-15,4-2-5 16,7-1 51-16,4-7 2 16,4-6-28-16,1-4-28 15,-2 0-4-15,-1-10 4 16,-4-6-12-16,-4 0-11 15,-8 5-5-15,-7 4-42 16,-10 6-51-16,-2 1-68 16,-12 5-190-16,-19 20-513 0</inkml:trace>
  <inkml:trace contextRef="#ctx0" brushRef="#br6" timeOffset="168905.7">24857 2980 998 0,'0'0'257'16,"0"0"-104"-16,0 0 26 0,0 0-52 15,98-66-31-15,-59 50-10 16,1 0-30-16,-1 3-6 16,-4 4-5-16,-6 1-45 15,-6 4 0-15,-8 2 0 16,-4 2 0-16,-3 0 0 15,0 0 0-15,-1 6-108 16,-3 6-137-16,-4 3-354 16</inkml:trace>
  <inkml:trace contextRef="#ctx0" brushRef="#br6" timeOffset="170252.96">23608 2052 247 0,'0'0'521'16,"0"0"-330"-16,0 0-16 15,0 0-10-15,0 0-49 16,0 0-22-16,0 0-19 15,0-12-20-15,0 12-20 16,0 0-16-16,0 0-19 16,0 17-6-16,0 15-2 0,0 12 8 15,0 11 19 1,0 2-10-16,0-4-2 0,0-2 6 16,-3-6-10-16,0-11-3 15,2-9 0-15,-1-7 0 16,2-7-48-16,0-7-68 15,0-4-99-15,0 0-291 16</inkml:trace>
  <inkml:trace contextRef="#ctx0" brushRef="#br6" timeOffset="170998.79">23686 2830 407 0,'0'0'444'0,"0"0"-323"16,0 0 40-16,0 0-31 15,0 0-9-15,0 0-8 16,-8-84-37-16,-5 68-5 0,-1 3 5 16,-3 9-17-1,-2 4 6-15,-1 0-29 0,-1 4-28 16,0 15-3-16,-2 3 8 16,4 2-8-16,4 1 1 15,5-5-3-15,1 1 1 16,7-3 0-16,2 0-2 15,0 0 1-15,3 1-2 16,12-1-1-16,2-3 2 16,3 2-2-16,4 0 0 15,5 0-4-15,3 5-5 16,3 3-14-16,-1 5 0 16,-1 2 17-16,-6-1 6 15,-8-1 2-15,-5-3-1 16,-5-3 3-16,-5-1 1 0,-1-1 3 15,-3-2 12 1,0-4-5-16,0-3 10 0,-12-1 13 16,0-6 4-16,-9 0-26 15,-4 0-16-15,-8-1 0 16,-6 0 0-16,0-2 0 16,-4-3 0-16,3 0 0 15,-2 0 0-15,2-12 0 16,6-1 0-16,5 1 0 15,7-1 0-15,2 2 0 16,6 1 0-16,5 3 0 16,3 1 0-16,1 3 0 15,4 2 0-15,1-1 0 16,0 0 0-16,0 2 0 0,0 0 0 16,0 0 0-16,0 0 0 15,0 0 0-15,0 2-11 16,0 9-168-16,-2-1-264 15,1 3-339-15</inkml:trace>
  <inkml:trace contextRef="#ctx0" brushRef="#br6" timeOffset="174941.42">22255 2113 421 0,'0'0'239'0,"0"0"-113"15,0 0-4-15,0 0-17 0,0 0 27 16,0 0-60-16,0-4-8 16,1 2 6-16,1 0 2 15,-2-1-15-15,0 0-2 16,0 0-19-16,0 2-10 16,0 0 1-16,0-1-3 15,0 1-10-15,0 1-7 16,0-2-2-16,0 0-1 15,1-2-1-15,-1-2-2 16,0-1 4-16,0-3 4 16,0 0 2-16,0-1 2 15,0 1 0-15,0-2 1 16,2 0-5-16,1-1-4 16,-2 1-2-16,1-2-2 15,1-1 0-15,-2 2-1 16,4-4 1-16,-2 3 0 15,1-4 0-15,-1 3-1 0,0-1 1 16,0 2-1-16,-1 2 1 16,-2-1 1-16,0 0-2 15,0-1 0-15,1-1 0 16,-1 1 0-16,0-3 0 16,0-1 0-16,0-4 1 15,0-2-1-15,0 1 1 16,0 2-1-16,0 3 1 15,0-1 0-15,0 0-1 16,0-1 0-16,0-1-1 16,0 1 1-16,0 3 1 15,0-1-1-15,0-2 1 0,0 2-1 16,0-1-1 0,0 5 1-16,0 1 2 0,0 3-2 15,0 1 0-15,0 2 1 16,0 1 2-16,0 0-2 15,0 0 1-15,0 0 0 16,0 3 0-16,0-1 0 16,0 1 0-16,0 1 0 15,0 1-1-15,0 1 2 16,0 0-3-16,0 0-1 16,-1 0 1-16,1 0 0 15,0 0 1-15,0 0 0 16,0 0 0-16,0 0-1 0,-2 0-3 15,2 0 2-15,0 0-1 16,0 0 1-16,0 0 1 16,0 0 2-16,0 0 0 15,0 0 0-15,0 0 0 16,0-1 1-16,0-4-1 16,0-2 4-16,0-6-1 15,2-2-4-15,2-2-2 16,-1 2 2-16,0 5 0 15,-3 4-1-15,2 2 1 16,-2 2 0-16,0-2 1 16,0 2 0-16,0-2-1 0,0 2 0 15,0-3-1-15,0 1 2 16,0 1 0-16,0 2 2 16,0-1 4-16,0 1 3 15,0-2 0-15,0 1-4 16,-2-4-7-16,-1-1 5 15,2-3-5-15,-2-3 0 16,1-1-1-16,2-1 0 16,0 3 0-16,0 1 1 15,-1 5-1-15,1 3 2 16,-2 3 2-16,1 0 0 16,1 0 0-16,0 0-1 15,0 0 2-15,0 0-3 16,0 0-1-16,-2 0-1 15,1 0-4-15,-1 0 1 0,-1 0-4 16,-1 7 2-16,-1 2 6 16,1 1 7-16,-2 1 0 15,-3 5-3-15,-3 0 2 16,-3 4-4-16,-1 3 0 16,1 0 3-16,-3-1-4 15,3-2 0-15,0-3 1 16,0 0-1-16,0-3 0 15,0-1 1-15,-1 1-1 16,5-6-1-16,1 0 2 0,1-3-1 16,3-3-1-1,1 3 0-15,2-4 2 0,3-1-2 16,0 0-1 0,0 0 1-16,0 0 0 0,0 0 0 15,0 0-2-15,0 0-4 16,0 0-5-16,0 0 2 15,2-8 9-15,5-5 6 16,3-3 1-16,1-3-4 16,1-7-3-16,3 2 0 15,-1-2 1-15,0-1-1 16,0 3 0-16,0 1 0 16,2 4 0-16,-1 0-3 0,4 1 1 15,0-1 2-15,3 1-1 16,0-1-1-16,-3 5-1 15,-5 0-1 1,-5 7 3-16,-4 4 1 0,-3 2 0 16,-2 0 2-16,0 1 2 15,0 0-2-15,0 0 3 16,0 0 1-16,0 0-2 16,0 0-3-16,0 0 0 15,0 0-1-15,0 0 0 16,0 0 1-16,0 0-1 15,0 0 0-15,0 0 1 16,0 0-1-16,0 0 0 16,0 0-1-16,0 0 0 0,0 0-3 15,3 2-2-15,3 7 5 16,2 0 1-16,3 3 0 16,1 2 1-16,8 4-1 15,-1 2 1-15,5 4 1 16,1 2 1-16,2 1 0 15,0 1 1-15,-3-2-2 16,1 3 1-16,-2-5-2 16,-4-4 0-16,-6-5 4 15,-2-5-2-15,-4-3 3 16,-2-2-4-16,-4-1 8 16,1-3-1-16,-1-1 0 15,-1 0 2-15,0 0 7 16,0 0 6-16,0 0 4 0,0 0-28 15,0 0 0-15,0 0 0 16,0 0 0-16,0 0 0 16,0 0 0-16,0 0 0 15,-3-3 0-15,-7 2 0 16,-4 1-105-16,-8 0-400 16</inkml:trace>
  <inkml:trace contextRef="#ctx0" brushRef="#br6" timeOffset="178717.16">21343 1045 116 0,'0'0'0'0</inkml:trace>
  <inkml:trace contextRef="#ctx0" brushRef="#br6" timeOffset="180317.08">21343 1045 105 0,'0'0'80'0,"-13"7"-20"16,11-2-45-16,-2 1-14 15,4-5 0-15,0-1-1 16,0 0-5-16,0 0-1 16,0 0-9-16,0 1-21 15,0 0 24-15,7 4 12 16,-1-5 4-16,3 5-4 15,2 0-5-15,1-3-29 16,0 1 22-16,2-1 12 16,2-1 9-16,1-1 45 15,1 0 8-15,3 0-19 16,1 0-19-16,2 0-1 16,-1 0-9-16,1-1 8 15,-2-2 16-15,-2 0 0 0,0 0-5 16,-2 1 14-16,0 1-5 15,0 0-28-15,-3-3-11 16,0 4-2-16,-3 0-1 16,-1 0-2-16,0 0 0 15,-2 0 2-15,4 3 6 16,3-2-3-16,1 0-1 16,0-1 3-16,2 0-4 15,-1 0 3-15,1 0-1 16,-2 0 17-16,-7 0 7 0,1 0 6 15,-4 0-3 1,1 0-13-16,-1-1-10 16,1-3-7-16,2 4-4 15,-3 0 0-15,4 0 3 0,2 0 1 16,2-2 0-16,5-4 2 16,-2 1-1-16,1-1 0 15,0 5-1-15,-4-2 0 16,1 3-1-16,1-2 1 15,1 2 0-15,-1 0-1 16,2 0 1-16,-4 0 0 16,4 0 0-16,0-1 1 15,1 0-1-15,2-1 0 16,1 2-1-16,-1 0 0 16,1-1 1-16,2 1 0 0,-1-2 2 15,1 1-2-15,-1 0 0 16,1 0 0-16,4-1 0 15,-1 1 0-15,2 1-3 16,-3 0-11-16,-4 0 6 16,-3 0-7-16,-4 0 13 15,1 0 2-15,-2 0 4 16,-2 0-4-16,2 0-1 16,-1 0 1-16,0 0 4 15,3 0-4-15,2 0 1 16,2 0 0-16,3 0 1 15,0 0-1-15,1 0 3 16,2 0 10-16,0 0-8 16,-2 0 5-16,4 0-8 0,-2 0-2 15,-1 0 1-15,3 0-2 16,-3 0 0-16,1 0-2 16,-6 4 0-16,5-2-1 15,-1 1-3-15,3-1-1 16,2-1 4-16,3-1 0 15,1 0-4-15,2 0 4 16,3 0 1-16,-2 0 2 16,2 0 0-16,0 0-2 15,1 0 0-15,0 0 2 16,-2 0 0-16,-4 0 1 16,-3 1-1-16,-1 2 1 15,-3-1 1-15,-3 2-1 0,0-2-1 16,-2 0 0-16,2 2 0 15,1-3 0-15,2 1-3 16,1 1 3-16,7-1 0 16,4-2 0-16,7 0 0 15,3 0 6-15,5 0-6 16,2 0-1-16,3 0 1 16,3 0 0-16,2 0 1 15,2 0-1-15,-3 0 1 16,-7 3 4-16,-6-3-2 15,-7 0 0-15,-7 0-3 16,-3 0 0-16,-5 0 0 16,-1 0 0-16,-2 0-3 15,-2 0-3-15,-1 0-6 16,-1 0-1-16,-2 0 6 0,1 0 5 16,-3 0 0-16,0 0-4 15,1 0 6-15,1 0-1 16,4 0 2-16,4 0-1 15,2 1 0-15,6-1 0 16,2 1 0-16,3 2 2 16,0-1-2-16,-1 0 0 15,-3 1 0-15,-1-1 3 16,-4-1 1-16,-1 2-4 16,-2-1 0-16,-3-2 1 0,-2 1-1 15,-7-1 2-15,0 0-1 16,-2 1-1-16,2-1 0 15,-2 0 0-15,2 0 1 16,-1 0-1-16,3 0 0 16,1 0 0-16,-1 0-2 15,2 0 2-15,-4 0-2 16,2 0 2-16,-4 0-1 16,3 0 1-16,-2 0 1 15,3 0-1-15,0 0-2 16,-1 0 2-16,-3 0-1 15,-2 0 0-15,0 0-37 16,2 0-35-16,-1 0 63 16,5 0 10-16,-4 0-17 0,0 0-3 15,-2 0-53-15,-2 0-28 16,1 0-48-16</inkml:trace>
  <inkml:trace contextRef="#ctx0" brushRef="#br6" timeOffset="186460.31">25856 1113 1 0,'0'0'10'0,"0"0"4"16,0 0 6-16,0 0 15 15,0 0 16-15,0 0 5 16,0 0 18 0,-24 17 3-16,21-17-1 0,2 2-9 15,-1-2-14-15,1 1-7 16,-2 0-1-16,2-1-17 15,1 0-19-15,0 0 4 16,0 0 22-16,0 0-21 16,0 0-11-16,0 0 4 15,0 0-2-15,0 0 2 16,0 0-5-16,0 0-1 16,0 0 0-16,0 0-1 0,0 0 2 15,0 0-2 1,0 0 1-16,0 0 2 0,0 0-3 15,0 0-1-15,0 0-5 16,0 0-6-16,0 2 8 16,0 0 4-16,0-2 0 15,-2 0 0-15,2 0 1 16,0 0 1-16,-1 2-1 16,1 2 0-16,-2-3-1 15,-1 4 2-15,2-3 4 16,-1 0-4-16,1 1-2 15,-1 0 0-15,2 0 0 0,-1-1 1 16,-1 2-1 0,2-2 0-16,-1-2 0 0,1 3 0 15,0-2 0 1,-3 4 1-16,1-2 1 0,-1 3 2 16,-1 0 2-16,-1-2-6 15,2 0 1-15,-1 2 0 16,1-2 0-16,-2 0 2 15,2 0 6-15,0 1-3 16,-2 1-1-16,0-2-2 16,1 1-2-16,-1 0 2 15,-1 1 2-15,1 0-3 16,0 0-1-16,0 0-1 16,2 0 0-16,0-1 0 15,-1 1 1-15,-1-1-1 0,2 1 0 16,-1 1 0-1,-5 1 1-15,3-1 0 0,0 2 1 16,0-2-1-16,1 1 1 16,0-2-2-16,0 1 1 15,1-1 1-15,1-2 6 16,-1 0 6-16,1 1 1 16,2-1-4-16,-2 0-5 15,-3 3-1-15,2-2 4 16,-2 4-1-16,-2 0-6 15,-2 2-1-15,2-1 2 16,-1 0-3-16,2-2 1 0,2-3-1 16,-2 0 1-1,4 1-1-15,-1-2 0 0,-1 1 0 16,-1 3 0-16,0 0 0 16,-3 2 2-16,2 0-2 15,-2 1 0-15,3-3-1 16,-2 0 1-16,4-3 0 15,1 1 0-15,-2-3 2 16,4 1 2-16,-2 0-2 16,1 0 1-16,-1 3-1 15,-4 3 2-15,0 2-1 16,0 0-1-16,0-1-2 16,2-3 0-16,1 2 3 15,1-3 0-15,0-2 3 16,0 3-2-16,-1-2-1 0,-1 2-2 15,-1 3-1-15,-1-1 1 16,1 0 0-16,-2 2-1 16,1 1 0-16,-2 1 0 15,0-2 0-15,1 1 0 16,1 0 0-16,-3-1 2 16,4-2-2-16,0-3 1 15,1-1-1-15,1 1 1 16,-4 0 0-16,2 0 0 15,0 3-1-15,0 3 0 0,0 0-1 16,-1-1 2 0,1 1-1-16,2-2 0 0,-1-2 0 15,-1-1-1-15,1 0 1 16,0 0 1-16,2-2-1 16,-2 4 0-16,1 0 0 15,-2 0-1-15,0-3-5 16,-2 4 0-16,1-2 0 15,-1 1 5-15,1-2 1 16,-3 3-1-16,-1-3-1 16,3 2 0-16,-2-2 0 15,3 1 1-15,-1 1 1 16,2-2-1-16,-3 2 0 16,3 0 1-16,-1 0 0 15,-1-2 0-15,0 0 0 0,0-1 0 16,0 0 0-16,-1 0 0 15,-1 4 2-15,1-4-2 16,2 3 1-16,1-2 4 16,-2-1-1-16,2 0-4 15,2 0 0-15,-1-1 0 16,1 0 0-16,-1 0 0 16,-3 4 0-16,0-2 0 15,0 0 0-15,-2 1 1 16,1-1-1-16,0 0 1 15,0 2-1-15,0-2 0 16,2 0 0-16,-1 1 0 0,1-1 0 16,-2 0-1-1,0 2-1-15,-2 2 2 0,0 0-4 16,-1 2 0-16,-5 1-5 16,4 0-5-16,-2-1 12 15,1-2 2-15,2 0 0 16,-1-2 1-16,3 0-1 15,1 0 0-15,-2 0 0 16,1 1 0-16,-3-1 0 16,1 3 0-16,-2 0 0 15,-1 1 0-15,0 3 0 16,-1-3 0-16,1 0 1 16,-1-1-1-16,2 2 1 15,-2 0-1-15,1 3 0 0,0 0 0 16,1 1 0-16,1 1 0 15,-2 0 2-15,0 3 4 16,0-4-2-16,-1 1 2 16,-1 2-5-16,1-3-1 15,2-1 1-15,0-1-1 16,0 0-1-16,-1-2 1 16,2 2 1-16,-3 2-1 15,0-3 0-15,0 0 1 16,1 1-1-16,-3-1-2 15,3 1 2-15,-1-3 0 0,1 3-1 16,-1-2 1 0,1 2 0-16,-5 1-2 0,2 3 1 15,0-5 1-15,1 2 0 16,0 0 0-16,-1 1 0 16,5 0 0-16,-3-4-2 15,5-2 0-15,0 2-6 16,-2-2 2-16,3 1 1 15,-4 2-4-15,2-2 7 16,-3 1 2-16,-3 2 0 16,-2 2 0-16,-1 0 1 15,0 0-1-15,0-1 0 16,3 0 0-16,2-1 6 16,-1 2-5-16,-1 0-1 15,-1 5 1-15,-1-2-1 0,-2 2 0 16,0-1 0-16,1-3 0 15,0-1 0-15,2 2 0 16,2-3 1-16,-1-1 0 16,3 0 1-16,-1-2 15 15,5-3-6-15,-2 5-4 16,1-1-4-16,0 4-2 16,-4 0 1-16,1 3-2 15,0-3 0-15,0 2 0 16,0 3 0-16,0-3-2 15,-3 4 2-15,0-3-2 16,-6 1 1-16,1-1 1 0,-4-1 1 16,-6 4 0-16,-1 2-1 15,-7 4 1-15,-3 4-1 16,-4 2 4-16,-7-1-1 16,-4 3-3-16,0-3 2 15,1 4 3-15,3-2 8 16,5 0 1-16,3 1 10 15,3-3 10-15,0 0-18 16,2-4-13-16,1-1 1 16,3-2 14-16,3-3-1 15,4-1 2-15,3-2-10 16,-1 1-7-16,5 0-1 16,-3-3 1-16,-1 1-2 0,1 3 0 15,-1 0 0 1,0 2 0-16,1 3 2 0,-1-1-4 15,2 1 1-15,-1-2-3 16,2-2-12-16,3 0-2 16,-1 2 4-16,7-2-4 15,-2 0-6-15,6-4-17 16,4-9-9-16,7-6-40 16,1-8-57-16,15 0-166 15</inkml:trace>
  <inkml:trace contextRef="#ctx0" brushRef="#br6" timeOffset="187235.01">22486 4434 448 0,'0'0'242'0,"0"0"-164"16,0 0 35-16,0 0-8 16,0 0-31-16,0 0-43 15,0 0 18-15,-27 30 8 16,15-8-21-16,-4 6 3 16,-1 3 3-16,1 3-7 15,0-2-5-15,2-1-11 16,2-4-13-16,3-6 3 15,4-1-8-15,0-2 1 16,5-8-4-16,0 0 2 16,0-4-4-16,0-3-2 15,2 1 4-15,12 2-5 16,4-1-4-16,9 1 9 16,6-2-4-16,5 0 10 15,3-1-8-15,-2-1-4 16,-2 0 5-16,-4 2-7 0,-5-3 9 15,-5 4 1-15,-6-2 2 16,-8-2 1-16,-4 2 14 16,-5 0 17-16,0 0 15 15,0-2 1-15,0 2 4 16,0-3-9-16,0 2-12 16,0-1-33-16,0-1-4 15,0 1-74-15,0 3-54 16,0-4-71-16,2 0-232 15</inkml:trace>
  <inkml:trace contextRef="#ctx0" brushRef="#br6" timeOffset="194046.02">21719 473 30 0,'0'0'190'0,"0"0"-130"15,0 0-46-15,0 0 37 16,0 0 8-16,0 0-10 16,0 0-26-16,2 4-7 15,-2-4 7-15,0 0 3 16,0 0-15-16,1 0-11 15,1 6 2-15,2 0-2 16,2 1-5-16,-1 2 1 16,2-3-3-16,1 2 4 0,0-1 3 15,3 1 0 1,1 2 0-16,0-2-3 0,1 3-5 16,2 0-5-1,0 2 5-15,1-1 8 16,-4 2-3-16,2-6 3 0,-2 0-6 15,0-2-1-15,1-2 7 16,-4-1-4-16,0 0 2 16,1 0 2-16,-1-1 1 15,1 0-1-15,-3 4 1 16,2-1-1-16,-3 2 3 16,1 0 4-16,2-1 2 15,0 3-6-15,-1-2-1 16,-1 2-1-16,-2 0-1 15,5 1-2-15,-4-2 1 0,2 2-4 16,-1 0 4-16,0-3 1 16,-1 1-4-16,2-2 2 15,-2 0-5 1,-2 0 6-16,2-2 1 0,-1-1 2 16,-1 4 2-16,2 2 0 15,0 0-4-15,-1-2-2 16,2 3 2-16,-3-5-1 15,-1 1-3-15,0-2-1 16,1 2 0-16,-1-3 3 16,-2 0 2-16,1 2 5 15,1-3 7-15,2 6-7 16,0-1-5-16,1 1 0 16,-2 0 0-16,1-2 0 15,1-3-2-15,1 3-1 0,2-2-8 16,0 1-31-16,3 0-11 15,0 3 5-15,0 1 4 16,1 1-47-16,-2 1 36 16,-1-4 55-16,-2 0 15 15,-4-4 6-15,1 1-1 16,-1-2 6-16,-1 0 1 16,2 0 0-16,0 0-14 15,-2 0-11-15,2 3 0 0,1 0 11 16,-1 1 24-1,1 1-7-15,1-2-8 16,0 1-11-16,1 1-9 0,-1 1 1 16,4 0-2-16,-5-2 2 15,1-3 10-15,-2 0 6 16,-1 2-6-16,0-2-6 16,-1 2 0-16,0-1 15 15,0 1-11-15,2-2-7 16,1 2-3-16,-1 1 0 15,3 2 1-15,0 2-2 16,-2 0-3-16,1 1-2 16,-1-5-8-16,-1-2 2 15,-2 0 11-15,0 1 0 16,0-1 0-16,1 4 0 0,2-1 0 16,3 3 1-16,-2 1-1 15,1 2-1-15,0-3 0 16,0 0-1-16,-2-2 2 15,2-1-1-15,-1 2-1 16,4 0-3-16,-4-1 4 16,2 2 1-16,0-1 0 15,3 3 1-15,-1-1-1 16,-1 0 1-16,-1 1 3 16,-2-2 10-16,1-2 0 15,0 1-7-15,0-1-4 16,1 1 1-16,0 0-3 15,3 1 1-15,-1 1 1 16,2 4 1-16,-4-2-2 0,0-4-2 16,0 2 9-16,-2-1 27 15,2 2-17-15,0 0-10 16,1 0-9-16,-1-1 0 16,2 3-3-16,1-3 3 15,-2 6-2-15,-1-3 2 16,2-1 2-16,-2-1-1 15,-3-1 1-15,0-3 1 16,1 1-1-16,-1-2 3 16,0-3 0-16,0 1 5 15,0 1 0-15,-1 0-2 0,2-1-4 16,-1 1-4 0,1 0 0-16,1 2 0 0,2 4 0 15,-2-2 0-15,1 1 0 16,1-1-1-16,-1-2 1 15,0 0-2-15,3-1-2 16,-5 1 4-16,-1-4 0 16,2 1 3-16,-2 0-2 15,3 1-1-15,0 2 0 16,0 1 2-16,2-1-2 16,0 3 1-16,0-1-1 15,2 0 0-15,-1-1 0 0,-2 1-1 16,2-2 1-1,-1-3 0-15,-1 1 0 0,0 0 0 16,0 4 0-16,0-2 1 16,-3 0 1-16,1-1 0 15,-2 0-2-15,0-1 0 16,1-1 1-16,-1 1-1 16,0 0 1-16,0 0-2 15,3-1 2-15,-2 2-1 16,-1-1 0-16,1 0 0 15,-1-2 0-15,-1-1 0 16,0 0 0-16,-1-1 1 16,-1 1-1-16,2 0 0 0,-2 1 0 15,1-2 0 1,-1 0 2-16,1 1-2 0,1 0 0 16,0 2 0-16,-1-2 0 15,1 2 1-15,-2-1 1 16,0-2 5-16,0 2-1 15,2-2-3-15,0 4 3 16,-1 0 3-16,-1-1-8 16,2 3-1-16,0-3-2 15,-1 1 1-15,2 0 1 16,-2-2 0-16,1 0 0 16,-4 1 0-16,2-4 1 15,0 3-1-15,0-2 0 16,2 1 0-16,-1 0 0 15,-1 1 0-15,2-1-1 0,-1 0 0 16,1 0 1-16,1 0 0 16,-2 1 0-16,3 0 1 15,-2 2 0-15,-2-2-1 16,2-1 1-16,-1 1-1 16,1-1 0-16,2 3 0 15,-3 0 0-15,1-5 0 16,-1 4 0-16,-1-2 0 15,2 0 0-15,-2 0 0 16,4 0 0-16,-1 2 1 16,2 1 1-16,1 2-2 15,1-1-2-15,-1 2 2 0,-1-4 2 16,-1 1-2-16,2-2 0 16,-3 2 0-1,0-2 0-15,0 0 0 0,1 2-2 16,-1-1 2-16,0-1 0 15,2 1 0-15,-2 0 0 16,4 3 0-16,-1 0 0 16,0 1-1-16,3-1 1 15,-2 2 0-15,2 2 0 16,2 1 0-16,-5-2-4 16,2-2-8-16,-2 2-1 15,1-4 1-15,-1 2 6 16,2 1 3-16,-2 1 1 0,2-1 1 15,-1-1 1-15,-1-1 0 16,0-1-1-16,1 0 1 16,-2 2 1-16,1-1 0 15,1 3-1-15,-1-3 0 16,0 4 0-16,0-1 0 16,2-3 0-16,-4 2 0 15,1 1 0-15,2 0 0 16,-1 1 2-16,2 1-4 15,-1-1 4-15,0 2-2 16,-1 0 2-16,1 1-2 16,1-1 0-16,-2 2 0 15,3 0 0-15,-2-3 0 16,1 1 0-16,1 0-2 0,1-2 0 16,-1 1 2-16,5 3-1 15,0 5-6-15,-1-3-43 16,-2 0 16-16,0 2 33 15,-1-6 1-15,2 5-2 16,0-1-28-16,0 0-18 16,-1-4 26-16,0 3 3 15,1-5-4-15,0 2 17 16,-1-2-4-16,-3 0 9 16,0-1 1-16,-2-1 29 15,1-2 3-15,1 4-3 16,-1-1-4-16,4 3 4 0,1 2-16 15,2 0-11 1,3 1 1-16,2 3-2 0,1-1-1 16,-4 3 0-16,1-4 3 15,-3-1-1-15,-3 1 0 16,-1-4 0-16,-1-3 33 16,-1 1-1-16,-1-2-21 15,0 2 0-15,0 0 1 16,1 1-5-16,1 1-8 15,3 4 0-15,3 2-1 16,0 0-7-16,0 1 6 16,1 2-22-16,-1 0-20 15,0 2 18-15,-2 0-12 0,0 0-10 16,-3-1 23-16,3-2 21 16,2 0 2-1,-3-2-2-15,1-3-30 16,-2-3 20-16,-5 0 6 0,1-4-5 15,-2-1 12 1,-2 0 9-16,1 0-9 0,1 2-18 16,1 4-21-16,1 3-42 15,6 4-57-15</inkml:trace>
  <inkml:trace contextRef="#ctx0" brushRef="#br6" timeOffset="194531.33">25003 3885 129 0,'0'0'0'16,"0"0"-15"-16,0 0 15 16,0 0 9-16,55 76-9 15,-41-58 0-15,2-2 0 16,-4-1 0-16,-1-2 0 16,-3-4 3-16,-2-1 7 15,0-2 20-15,0-1-17 16,0 3-4-16,3-2 25 15,-1 0 11-15,1 1-20 16,2 2-22-16,0-3 11 16,1 4 5-16,-2-3-11 15,-1 0 2-15,-1-1 10 16,-2 1 6-16,3 0-3 0,-2 0-6 16,2 3-14-16,3-3-3 15,-2 2 6-15,1-2 5 16,1 0-10-16,-5 0 0 15,-1-3 14-15,0 2 56 16,-1-4-26-16,2 4-14 16,-2 0-6-16,4 0-8 15,-2 3-4-15,2 1 2 16,0 0-5-16,-1 0-5 16,5 3-4-16,0-2-1 15,1-2 0-15,-4-1-2 16,-7-6-31-16,-3-2 33 15,0 0 0-15,-9-8-71 0,-10-14 26 16,-6-1-118-16,-1-6-165 16</inkml:trace>
  <inkml:trace contextRef="#ctx0" brushRef="#br6" timeOffset="194708.83">25288 4130 264 0,'0'0'0'0,"0"0"-136"0,0 0 28 16</inkml:trace>
  <inkml:trace contextRef="#ctx0" brushRef="#br6" timeOffset="195010.74">25288 4130 7 0,'3'2'3'15,"-12"-13"-1"-15,0 2 18 16,-3-1 10-16,0-4 9 16,-4-3-29-16,-4-1-8 15,-4-7 3-15,-5-5 34 16,-1-3 14-16,-2 0 1 0,3 4-45 15,0-1-6-15,0 0 6 16,-3-2 30-16,1-2 3 16,-2-1 9-16,0 0 12 15,2 1-5-15,1 0 29 16,2 2-49-16,-1-1-31 16,1-1-5-16,-3-1-2 15,-2-3 0-15,3 1-12 16,5 3-18-16,7 7 20 15,4 3-38-15,7 9-134 16,4 4-205-16</inkml:trace>
  <inkml:trace contextRef="#ctx0" brushRef="#br6" timeOffset="195802.76">24839 3849 601 0,'0'0'274'16,"0"0"-222"-16,0 0-27 16,0 0 21-16,0 0 0 15,0 0-19-15,106 57-2 16,-72-42-18-16,5 3 1 16,0 0-2-16,-2-4 9 15,-6-3 15-15,-2-2 1 0,-11-4 10 16,-7-3-5-16,-5 1-10 15,-4-3 1-15,-2 0-27 16,0 0 2-16,0-17-2 16,-18-10 31-16,-3-7-8 15,-4-1-22-15,3 0-1 16,3 5-1-16,3-1 0 16,6 3 1-16,2 2 0 15,5 2-1-15,3 4 1 16,0 2 1-16,0 2-1 15,0 1 1-15,0 2-1 16,2 2 2-16,-1 5-2 16,4 0-8-16,-5-1-51 15,0-1-116-15,0-4-100 16,-5 3-359-16</inkml:trace>
  <inkml:trace contextRef="#ctx0" brushRef="#br6" timeOffset="196598.25">24714 3685 435 0,'0'0'128'15,"0"0"-124"-15,0 0 1 16,0 0 47-16,0 0 26 16,0 0-2-16,14 19-9 15,-14-19-7-15,0 0-13 16,0 0-7-16,0 0 3 16,0 0-10-16,0 0-16 15,0-6-15-15,0-8 8 0,-4-6 7 16,-4 1-17-1,1-1-15-15,3 2 3 0,1 0 3 16,1 5-13-16,2 1 5 16,-1 0 9-16,1 5 5 15,0-3 3-15,0 2 0 16,0 1-1-16,0 2 0 16,6 0-5-16,8 2 3 15,8 3 3-15,6 0 2 16,6 0-1-16,3 12 1 15,1 1 5-15,-3 1 4 16,-2 2 24-16,-3-5 30 16,-5-2-1-16,-6-4-8 15,-6-3 19-15,-9-2-10 16,-2 0-16-16,-2 0-25 0,0 0-19 16,0 0-5-16,0 0-51 15,-9 0-103-15,0-5-293 16</inkml:trace>
  <inkml:trace contextRef="#ctx0" brushRef="#br6" timeOffset="199738.83">21352 1814 339 0,'0'0'33'0,"0"0"3"0,2-76 63 15,-1 40-11-15,-1-6-3 16,0-2 11-16,4-3-19 16,-1 2-38-16,2 4 1 15,-2 4-22-15,-1 7 13 16,-2 6 1-16,1 10 5 15,-1 6 22-15,0 4 14 16,0 4-22-16,0 0-42 16,3 0-9-16,5 4-12 0,6 17 12 15,6 14 22-15,4 12-1 16,0 10-10 0,-4 3-9-16,-1-2-2 15,-5-7 0-15,-5-12 0 0,0-14 3 16,-2-6 7-16,-2-12-5 15,0-5-5-15,-4-2-6 16,-1-8 6-16,0-20 12 16,0-11 0-16,0-12 6 15,0-3-9-15,0 1-6 16,0 6 9-16,-3 12-3 16,-1 12 3-16,-2 11 8 15,3 7 16-15,1 4-4 16,1 1-11-16,1 0-21 15,0 0-4-15,0 0-14 0,0 10 12 16,1 3 5-16,4 2-5 16,4 2 6-16,-3 0-3 15,0 1-7-15,-3 6 9 16,1 1 1-16,2 8 4 16,-2 5-4-16,5 6-3 15,1 9-23-15,3 10-27 16,0 7-37-16,0 6 4 15,-2 3-39-15,-2-1 124 16,0-2 2-16,-5-6 4 16,1-5 12-16,-4-11 29 0,1-10 2 15,-2-10-22 1,0-10-12-16,0-11-14 0,-3-9 6 16,-10-4 20-16,-5 0 80 15,-8-13-27-15,-7-11-29 16,-1-11-19-16,-2-8 25 15,6-3-29-15,8 3 20 16,4 8 2-16,9 9-5 16,6 4-20-16,3 5-11 15,0-2-5-15,6-1-3 16,12-4 0-16,7-3-5 16,5-2 0-16,1-1-13 15,5 4-15-15,0 2-60 16,0 8-120-16,-1 1-225 0</inkml:trace>
  <inkml:trace contextRef="#ctx0" brushRef="#br6" timeOffset="201910.45">24269 3002 189 0,'0'0'185'16,"0"0"-50"-16,0 0-27 15,0 0-2-15,0 0-18 16,0 0-52-16,0 0 9 16,0 0 12-16,0 0-15 15,0 0-3-15,0 0-5 16,0 0-7-16,0 0 13 16,0 0 1-16,0 0-8 15,0 0-4-15,0 0-1 16,0 0-7-16,0 0-7 15,0 0 7-15,0 0 1 16,0 0-2-16,0 0 4 16,0 0 9-16,0 0 10 15,0 0-6-15,0 0 1 0,0 0-4 16,0-4-4-16,0 0 3 16,3-2-10-16,-1-2-11 15,-1-1-8-15,2 0-1 16,-1 1 4-16,-1 2-4 15,1-1-3-15,2-2 2 16,-3-2 2-16,1 3 6 16,-1-3-4-16,1 0 8 15,-2 2 1-15,1-2-2 16,-1 2-5-16,0-1-3 16,0 0-1-16,0 0-2 15,0 1-1-15,0 1 0 16,0 0-1-16,0 0 0 0,0 3-2 15,0 0 2-15,0-2 2 16,0-2-1-16,0-2-1 16,0-5-3-16,0 4 3 15,0-1 0-15,0 5 2 16,0-4-1-16,0 0-1 16,0 4 0-16,0 0 1 15,0-1 0-15,0 3-1 16,0-2 1-16,0-1 0 15,0 0-1-15,0-2 0 16,0 3 1-16,0-1-1 16,0 4 0-16,0-2 1 15,0-2-1-15,-3 1 1 0,2-2-1 16,-2-3 2 0,-1 0-2-16,2 1-1 0,-1-1 1 15,2 1 0-15,-1 6 0 16,2-1 0-16,-1 4-1 15,1 0-1-15,0 0 2 16,0 0 3-16,0 1-3 16,0-2 0-16,0 2 0 15,0-4 0-15,0 4-1 16,0-1-1-16,0 0 1 16,0 1 0-16,0 0-1 15,0-1 2-15,0-1 3 16,0-2-2-16,0 0-1 0,0-2 0 15,0 1-3-15,0 0 3 16,0 4 1-16,0 0-1 16,0 1 2-16,0 0-1 15,0-2-1-15,0 0-1 16,0-6 1-16,0-2 1 16,0-1 0-16,0-2-1 15,0 0 0-15,0 1 1 16,0 2-1-16,0 5 0 15,0 1-2-15,0 1 2 16,0 2 0-16,0 0 3 16,0-1-3-16,0-2 0 15,0-1 0-15,0 0-1 16,0-1 1-16,0 1 1 0,0 2 1 16,0 4 0-16,0 1 7 15,0 0 10-15,0 0-8 16,0 0-9-16,0 0-2 15,0 0-11-15,0 0-21 16,0 0-29-16,0 0-87 16,0 5-161-16,0 4-382 15</inkml:trace>
  <inkml:trace contextRef="#ctx0" brushRef="#br6" timeOffset="203013.46">24175 2778 440 0,'0'0'118'0,"0"0"31"15,0 0 26-15,0 0-50 0,0 0 0 16,0 0-19-16,-25-32-13 15,23 32 7-15,2 0-6 16,-1 0 0-16,1 0-13 16,-2 0-8-16,2 0 2 15,0-2-21-15,0 2-9 16,0 0-7-16,0 0-7 16,0 0-5-16,0 0-21 15,0 0-5-15,0 0 0 16,0 0 0-16,6 5 0 15,2 3 0-15,0 1 0 16,1 1 0-16,-1-3 0 16,2 5 0-16,1 1 0 0,1 2 0 15,3 6 0-15,-5-2 0 16,3 0 0 0,-2 0 0-16,0-4 0 0,-1 0 0 15,-1-4 0-15,-3-2 0 16,-2-4 0-16,2 1 0 15,0-1 0-15,0 1 0 16,0 3 0-16,0-3 0 16,2 1 0-16,-1-1 0 15,-3-5 0-15,-2-1 0 16,-1 0 0-16,1 0 0 16,-2 0 0-16,0 0 0 15,0 0 0-15,0 0 0 16,0 0 0-16,2 0 0 15,-2-1 0-15,1-6 0 16,2-5 0-16,0-3 0 0,0-4 0 16,3 0 0-16,-2-2 0 15,2-2 0-15,2 1 0 16,-2 3 0-16,1 0 0 16,-2 2 0-16,-2 4 0 15,1 0 0-15,1 2 0 16,-2 2 0-16,0 1 0 15,-2 3 0-15,1 0 0 16,-1 5 0-16,2-2 0 16,-2 2 0-16,1 0 0 0,-2-2 0 15,1 1 0-15,1-5 0 16,1 2 0 0,0-1 0-16,2 0 0 0,-2 2 0 15,-3 0 0 1,1 3 0-16,-1 0-7 0,0 0-105 15,0 0-114-15,0 14-187 16,0 11-772-16</inkml:trace>
  <inkml:trace contextRef="#ctx0" brushRef="#br6" timeOffset="204229.45">24041 4053 93 0,'0'0'573'0,"0"0"-431"16,0 0-35-16,0 0 8 16,0 0-54-16,0 0-21 0,-5-71 11 15,5 48 2-15,0-4 0 16,0-5-20-16,6-3-11 15,0-4 9-15,3-1-1 16,-1 2-16-16,2 3 5 16,-1 2-12-16,0 5 0 15,1 2-5-15,-2 5 2 16,-2 4-3-16,-2 3-1 16,-1 8 1-16,-1 2 0 15,-1 4 5-15,5 0-6 16,0 0-7-16,2 0-3 15,2 9 9-15,5 9 2 16,0 8 0-16,3 11 9 16,1 10 14-16,-4 9 16 0,0 0-6 15,-2-6 2-15,0-11 11 16,-3-15-17-16,-4-13-19 16,-3-10-8-16,-2-1-3 15,2-15-2-15,3-18 2 16,5-6 7-16,-4-3-7 15,2 4-12 1,-4 6 11-16,-2 6 1 0,1 1 0 16,-4 4-2-16,0 6 2 15,0 5 3-15,0 7 3 16,0 0 6-16,0 3-1 16,0 0 2-16,0 0-6 15,0 0-5-15,0 6-1 0,0 8 3 16,0 3 13-1,0 2-17-15,0 6 5 0,0 7-5 16,0 9 1-16,0 8-1 16,7 8-2-16,3 6-2 15,-1-4-14-15,4 5 11 16,2 4 6-16,1-1-2 16,1 1 3-16,-4-7 4 15,-4-8-4-15,-4-5-1 16,-2-9-1-16,-3-5-1 15,0-3-4-15,0-6-11 16,-3-1 0-16,-10-6 18 16,3-2 3-16,-3-8 4 15,-1-2-1-15,-1-6 16 0,-1 0 8 16,-3 0-16-16,-4-16-10 16,4-5 4-16,-2-4 10 15,2-4-4-15,2 1 15 16,4-1 15-16,2-3 8 15,4 0-2-15,4-3-17 16,1-2-16-16,2 4 2 16,0 1-19-16,2 3 0 15,5 1 0-15,5 2-7 16,1 2-17-16,1 3-18 16,2 3-63-16,-1 1-115 15,2 2-74-15,-1 3-324 16</inkml:trace>
  <inkml:trace contextRef="#ctx0" brushRef="#br6" timeOffset="204960.61">24245 3407 403 0,'0'0'504'0,"0"0"-310"16,0 0 27-16,0 0-38 0,0 0-33 15,0 0-27 1,0 0-14-16,-3 0-40 0,3 0-14 16,0 0-19-1,0 0-36-15,0 0 0 0,2 0 0 16,4 0 0 0,1 2 0-16,2 1 0 0,-1 1 0 15,1 1 0-15,1 1 0 16,-3 1 0-16,1-2 0 15,-1 2 0-15,-2-2 0 16,-1-2 0-16,-2 0 0 16,-1-1 0-16,-1-2 0 15,0 0 0-15,0 1 0 16,0 3 0-16,0 5-78 16,0 5-291-16,3 1-400 15</inkml:trace>
  <inkml:trace contextRef="#ctx0" brushRef="#br6" timeOffset="213080.45">33603 13491 436 0,'0'0'412'16,"0"0"-308"-16,0 0-26 15,0 0 73-15,0 0-23 16,0 0-42-16,0 0-29 16,14-41-7-16,-14 41 3 15,0 0-20-15,0 0-23 16,0 0-10-16,-1 12-1 16,-11 12 1-16,2 4 19 15,-1-1-5-15,10-6-14 16,1-7-3-16,0-8-4 15,22-6-7-15,16-9 14 16,15-23-3-16,5-11-6 16,-7-3-1-16,-17-4 10 15,-19 0 0-15,-10-1 0 0,2 3-12 16,-7 6-76-16,0 8-139 16,0 11-176-16</inkml:trace>
  <inkml:trace contextRef="#ctx0" brushRef="#br6" timeOffset="214712.08">33206 15216 470 0,'0'0'199'15,"0"0"-193"-15,0 0 69 16,0 0 101-16,83-64-9 15,-71 55-30-15,-7 1-26 16,0 6-13-16,-1 0-21 0,-4 2-23 16,0 0-26-1,0 0-25-15,0 10-3 0,-14 20-7 16,-2 11 7-16,0 1 5 16,5-7 5-16,6-9-10 15,5-11 0 1,0-5 0-16,22-7 8 0,14-3 12 15,13-5 22-15,9-15-6 16,1-9-21-16,-1-2-12 16,-2-7-1-16,-5-2-1 15,-7-3-1-15,-10 4-8 16,-14 6-20-16,-16 5-60 16,-4 13-24-16,-33 7-277 15</inkml:trace>
  <inkml:trace contextRef="#ctx0" brushRef="#br6" timeOffset="-212470.98">26317 17064 205 0,'0'0'129'15,"0"0"-33"-15,0 0 18 16,0 0 17-16,0 84 29 15,0-70-60-15,0 0-29 16,2-9-12-16,1-2-2 16,1-3-6-16,4 0 1 15,8-11 3-15,7-13-16 16,5-6-39-16,3-3-8 16,-1 3 0-16,-3 3 8 0,-2 9 3 15,-4 4 0 1,-4 4-1-16,-7 10-2 0,0 0 0 15,-5 0-2-15,1 0-12 16,0 0-68-16,0-4-147 16,-6-2-363-16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1:37:24.351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6189 13092 324 0,'0'0'221'0,"0"0"-128"16,0 0 73-16,0 0-29 15,0 0-44-15,0 0 17 16,0 0 6-16,-3-5-10 16,0 5 14-16,-3 0-15 15,1-2-16-15,0 2-30 16,-4-1 2-16,-1-2 1 16,0 2-14-16,-4-1-10 15,0 0-17-15,-3 0 0 16,-4 0 0-16,0 0 4 0,-2 2-14 15,1-1-11 1,1 1 0-16,0 0 0 0,4 0 0 16,2 0 0-16,-2 0 0 15,1 1 0-15,1 5 0 16,-2 1 0-16,1 1 0 16,-1 3 0-16,-4 0 0 15,3 4 0-15,-3-2 0 16,4 4 0-16,-1-3 0 15,3-1 0-15,3 0 0 16,-2-1 0-16,6-1 0 16,0 2 0-16,-2 1 0 15,0 2 0-15,4-1 0 16,-1-1 0-16,0 0 0 16,2 0 0-16,-1-1 0 0,1-2 0 15,-1 3 0-15,3-1 0 16,-3 1 0-16,3 5 0 15,-1-1 0-15,0 3 0 16,-1-1 0-16,1-1 0 16,1 1 0-16,0-1 0 15,0-1 0-15,-1 0 0 16,4 3 0-16,-3-3 0 16,0 1 0-16,3 1 0 15,0 2 0-15,0-2 0 16,0 2 0-16,0-1 0 0,0 1 0 15,0-2 0-15,0-3 0 16,0 1 0-16,3 0 0 16,2 2 0-16,1 3 0 15,2 2 0-15,2 2 0 16,0-1 0-16,4 1 0 16,0 1 0-16,3-3 0 15,1-3 0-15,-1-3 0 16,1-2 0-16,0-3 0 15,1 1 0-15,6-3 0 16,0 2 0-16,0-2 0 16,0-1 0-16,-4 0 0 15,4-1 0-15,-5 0 0 16,1-3 0-16,-4 0 0 0,2-1 0 16,1-2 0-1,-1-2 0-15,1-2 0 0,0 0 0 16,2 0 0-16,-2-7 0 15,-3-4 0-15,-1 2 0 16,-1-1 0-16,-1-3 0 16,0-1 0-16,0 2 0 15,1 0 0-15,-2 0 0 16,-1 0 0-16,-2-3 0 16,-2-1 0-16,2-2 0 15,-2-2 0-15,2-3 0 16,-2 0 0-16,-1-1 0 15,-1 0 0-15,2 0 0 0,1 4 0 16,-3 0 0-16,-1 4 0 16,0-3 0-16,-2-1 0 15,0-1 0-15,0-1 0 16,-2-1 0-16,1-1 0 16,-1-2 0-16,-1 1 0 15,2-2 0-15,-2 1 0 16,0 3 0-16,0-3 0 15,0 3 0-15,0-1 0 16,0 2 0-16,0 1 0 16,0-1 0-16,0 2 0 15,0-1 0-15,-2-1 0 16,-1 0 0-16,3 0 0 16,0 2 0-16,-4 1 0 0,4 5 0 15,-3-1 0-15,0 2 0 16,0 1 0-16,0 1 0 15,-1-1 0-15,1 0 0 16,-3 1 0-16,0 0 0 16,1-2 0-16,-3 0 0 15,-1-2 0-15,-5-1 0 16,3 0 0-16,-1 1 0 16,0 1 0-16,-2-1 0 15,1 2 0-15,0 2 0 16,-2 2 0-16,1 2 0 15,0 1 0-15,-4 2 0 0,2 1 0 16,-4 2 0-16,-6 1 0 16,-2 0 0-16,-2 0 0 15,-1 1 0-15,3 15 0 16,2 11-97-16,6 12-326 16,1 16-734-16</inkml:trace>
  <inkml:trace contextRef="#ctx0" brushRef="#br0" timeOffset="866.58">6116 13457 528 0,'0'0'154'0,"0"0"65"15,0 0 11-15,0 0-42 16,0 0-66-16,0 0-8 16,0-13-3-16,0 13-21 15,0 0 4-15,0 0-29 16,0 0-19-16,0 0-6 15,0 0 0-15,0 13-34 16,0 11-6-16,0 12 0 16,3 13 0-16,1 4 0 15,-1 5 0-15,-3-5 0 16,0-3 0-16,3-3 0 16,-3-5 0-16,4-10 0 0,-2-13 0 15,-2-12 0-15,0-7 0 16,0 0 0-16,0-21 0 15,0-17 0-15,0-15 0 16,0-18 0-16,-2-5 0 16,-5 1 0-16,4 13-21 15,1 20 1-15,0 23 18 16,2 13 2-16,-1 6 14 16,1 0 15-16,0 0-29 15,0 5 0-15,0 15 0 16,0 13 0-16,0 9 0 15,0 2 0-15,0-6 0 0,0-8 0 16,0-13 0 0,0-8 0-16,0-8 0 0,0-1 0 15,0-1 0-15,0-24 0 16,0-14 0-16,0-16 0 16,0-9 0-16,0 3 0 15,0 12-21-15,0 18 2 16,0 19 19-16,0 12 6 15,0 7 24-15,0 33-26 16,0 17-4-16,0 19 0 16,-6 2 0-16,3-13 0 15,2-14 0-15,1-13 0 0,0-11-41 16,0-7-186-16,0-8-230 16,0-7-848-16</inkml:trace>
  <inkml:trace contextRef="#ctx0" brushRef="#br0" timeOffset="1712.02">5978 13682 574 0,'0'0'767'16,"0"0"-536"-16,0 0 14 15,0 0-46-15,0 0-168 0,0 0-31 16,-24-21 0-16,22 18 0 16,0 1 0-16,2-1 0 15,0 3 0-15,0 0 0 16,0 0 0-16,0 0 0 15,0 0 0-15,0 0 0 16,0 0 0-16,0 0 0 16,2 0 0-16,13-3 0 15,10-3 0-15,6 0 0 16,4-1 0-16,3 0 0 16,-1 2 0-16,-1 0 0 15,0 2 0-15,-4 0 0 16,-5 2 0-16,-4 1 0 15,-12 0 0-15,-2 0 0 0,-4 0 0 16,-5 0 0-16,0 0 0 16,0 0 0-16,0 0 0 15,0 0 0-15,-2 0 0 16,-16 0 0-16,-12 0 0 16,-12 3 0-16,-11-2 0 15,-1-1 0-15,5 0 0 16,7 0 0-16,8-8 0 15,13 2 0-15,8 3 0 16,9 2 0-16,4 1 0 16,0 0 0-16,0 0 0 15,0 0 0-15,0 0 0 16,11 0 0-16,10 2 0 0,8 6 0 16,8-3 0-1,-1 0 0-15,3-4 0 0,-5-1 0 16,-8 0 0-16,-7 0 0 15,-10 0 0-15,-7 0 0 16,-2 0 0-16,0 0 0 16,0 0 0-16,0 0 0 15,0 0 0-15,3 0-293 16</inkml:trace>
  <inkml:trace contextRef="#ctx0" brushRef="#br0" timeOffset="5473.2">8005 5356 55 0,'0'0'816'0,"0"0"-774"15,0 0-30-15,0 0 69 16,0 0 66-16,0 0-63 16,0 0-44-16,-34-31 5 15,25 24 35-15,-3 0 26 0,-4 0-18 16,2 0-19-16,-7-2-19 16,-4 1-11-16,-3-3-4 15,4 4-3-15,-4 1-6 16,0 1 3-16,-1 2-5 15,-2 2-6-15,-3 1 0 16,6 0-3-16,-3 0-4 16,2 4 11-16,4 3-17 15,1 2-4-15,4-1 3 16,-1 3-3-16,-1 0 2 16,0-2 2-16,-3 3-3 15,-1-2 0-15,-2 0-1 16,5 2 1-16,-2 1-2 0,0 4 2 15,1 3-2 1,0-1 0-16,2 3-4 0,-1-1 4 16,2 0 0-16,0 0 1 15,2 2-1-15,-2-2-1 16,4-1 1-16,3-3-1 16,1 0 2-16,-1-2 0 15,2 1 1-15,-5 0 0 16,3 3-2-16,-6 0 0 15,1 2-1-15,2-3-1 16,2-2 2-16,4-2 1 16,2-1-1-16,1-1-2 15,0 3 2-15,0-1 0 16,-1 1 0-16,4 1 0 16,-1 2-1-16,1 8 1 0,-3 3-1 15,1 5 0 1,-1-1 1-16,2-1 1 0,0 1-1 15,0 2-1-15,1-1 1 16,2-4 1-16,1-3-1 16,2-3 0-16,0-2-1 15,0 5 0-15,0-2 1 16,0 0 1-16,2-3-1 16,0 0 0-16,1-2 0 15,3 5 0-15,-2 0 0 16,2 2 1-16,1 6-1 15,5-1 0-15,2 3 0 0,3 4 1 16,3 0 6-16,2 3-6 16,3-2 7-16,1 4-5 15,3 0 3-15,0-4 2 16,0 1-2-16,2-6-6 16,-1-4 0-16,2 1 0 15,1-3 0-15,1-1 0 16,1-1 0-16,1-1 0 15,0-1 0-15,1-3 0 16,2-4 0-16,-2 1 0 16,2-2 0-16,1-3 0 15,-3-3 0-15,3-1 0 16,2-1 0-16,3-2 0 0,1-2 0 16,0 0 0-1,-4-4 0-15,-2-1 0 0,-3 0 0 16,1 0 0-16,3 0 0 15,2 0 0-15,0 0 0 16,0-3 0-16,-2-3 0 16,-4 0 0-16,-6-4 0 15,3 3 0-15,-6-4 0 16,2-2 0-16,-4 2 0 16,-1-3 0-16,-2 0 0 15,5 0 0-15,-3-3 0 16,-1 1 0-16,1 1 0 0,-3 0 0 15,3 2 0 1,-2-3 0-16,3 2 0 0,1-1 0 16,-4 3 0-16,-1-1 0 15,-5 2 0-15,-3-1 0 16,1 3 0-16,-2-1 0 16,-1 0 0-16,-1-2 0 15,1 0 0-15,1 2 0 16,-2-1 0-16,3 0 0 15,0-3 0-15,1 2 0 16,5-1 0-16,-3-1 0 16,0 1 0-16,-1 2 0 15,-1-1 0-15,-2 1 0 16,-1-1 0-16,-1 1 0 0,-3 2 0 16,6-2 0-16,0-1 0 15,1-3 0-15,2-4 0 16,0 1 0-16,0 0 0 15,-3 1 0-15,0 2 0 16,-1 3 0-16,-3 1 0 16,-2 1 0-16,0 3 0 15,-5-2 0-15,2 0 0 16,2 1 0-16,-3-4 0 16,2-2 0-16,-1-2 0 15,4-3 0-15,0 0 0 0,-1 0 0 16,1 3 0-1,-1 2 0-15,-2 2 0 0,-3 4 0 16,2-3 0-16,1 0 0 16,0 2 0-16,0-4 0 15,1 0 0-15,0-2 0 16,1 0 0-16,0 2 0 16,-2 2 0-16,1 3 0 15,-1-4 0-15,-2 3 0 16,1-1 0-16,-1-1 0 15,0-1 0-15,0-1 0 16,1-1 0-16,4 1 0 16,-3-3 0-16,-1 0 0 15,1-5 0-15,-2-2 0 16,1 3 0-16,-3 2 0 16,-1 2 0-16,-1 1 0 15,0 3 0-15,0 0 0 0,0-1 0 16,0 1 0-16,0-2 0 15,2-3 0-15,-2 2 0 16,2-4 0-16,-2 3 0 16,0-1 0-16,0-1 0 15,0-1 0-15,0-2 0 16,0 0 0-16,0 4 0 16,0 1 0-16,0-2 0 15,-4 5 0-15,1-1 0 16,-2 3 0-16,0-2 0 0,-3-3 0 15,-1 2 0 1,-5-3 0-16,0 0 0 0,-5 2 0 16,1-1 0-16,0 3 0 15,-3 2 0-15,1 2 0 16,-1 1 0-16,1 2 0 16,-1-3 0-16,-1 2 0 15,0-2 0-15,-3 2 0 16,-3-1 0-16,-1-2 0 15,-1 1 0-15,1 2 0 16,-1 0 0-16,3 2 0 16,0 3 0-16,-1-3 0 15,2 1 0-15,-2 0 0 0,0-1 0 16,3-1 0 0,-1-1 0-16,1 0 0 0,0 0 0 15,-1 0 0-15,4 2 0 16,-1-3 0-16,0 2 0 15,-1 2 0-15,1-1 0 16,3 4 0-16,2-2 0 16,-1 2 0-16,6-1 0 15,-2-2 0-15,-2 1 0 16,0-6 0-16,-5-1 0 16,-3-1 0-16,-1-3 0 15,-2-1 0-15,-5 1 0 16,-4 4 0-16,0 3 0 15,-4 4 0-15,1 3 0 0,0 0 0 16,0 12 0 0,-2 7 0-16,3 7 0 0,5 10 0 15,0 3-316-15,-4 9-542 16</inkml:trace>
  <inkml:trace contextRef="#ctx0" brushRef="#br0" timeOffset="6739.25">6346 12967 167 0,'0'0'17'16,"0"0"-3"-16,0 0 109 15,0 0-86-15,0 0-35 16,0 0-2-16,22-44-8 16,-18 37 3-16,-1 1-12 0,0 5 2 15,-3-1 14-15,2 2-50 16,-2 0-32-16,0 0-97 16</inkml:trace>
  <inkml:trace contextRef="#ctx0" brushRef="#br0" timeOffset="7932.38">6346 12967 193 0,'-54'10'99'0,"54"-14"-83"0,0-2 53 15,3-6 65-15,9-5 48 16,-1-5-108-16,6-5-23 16,0-6-18-16,2-1-19 15,2-6-8-15,3-2-5 16,2-3-1-16,0-1 2 15,3-1-1-15,3-1 2 16,-1-1-3-16,4 2 0 16,-3 0-6-16,-1 1-10 15,-5-3 4-15,0 6 3 16,-5-4 8-16,2 0-11 16,-3-2 2-16,3-3 10 0,2-1 0 15,1-4 1-15,2 0 2 16,0 2 11-16,1 0-5 15,1 1-6-15,-2 0-2 16,1 2-1-16,1 3 0 16,-4-2-1-16,4 0 1 15,-2-5 1-15,-3-5 1 16,4-1 0-16,-2-4 5 16,2-4-1-16,0 1-4 15,0-3-2-15,-3-2 0 16,2 3 1-16,-3-2 0 0,-3 0 1 15,-3-2 13 1,2 0 10-16,-3 3-9 0,2 5-14 16,-4 4-2-16,2 4-3 15,-2 0 1-15,1-2 1 16,4-1-1-16,-3-1 1 16,5-4 1-16,-3 0 2 15,3-2 0-15,-4 2 1 16,3 7 0-16,-6 5-3 15,-1 6-12-15,-3 4 4 16,-4 0 2-16,-1-1 5 16,0 0 1-16,1-5 0 0,1-3 0 15,3 1-1-15,2-6 1 16,3 1 1-16,2-2-1 16,-1-3-1-16,0 2 1 15,0 10-1-15,-4-1-1 16,-2 8 4-16,-2 1-1 15,-4 2 1-15,5-1 8 16,-6-2 6-16,-1 0 18 16,2-6 1-16,-1-3-11 15,1-5-23-15,2-5 4 16,-2-3-5-16,2 7 1 16,-4 4 0-16,0 11-1 15,-1 7 1-15,-3 4 1 16,0 3 6-16,0-3 20 15,0 1 7-15,0-8 7 0,0-1-22 16,4-4-19-16,7-2-1 16,-1 3-5-16,-1 1-9 15,3 9-5-15,-7 4 14 16,1 5 5-16,-4 3 0 16,-2 1 0-16,0-1 1 15,0 0 1-15,0-2 0 16,0-4-1-16,0 1-1 15,0 4-1-15,0 1 1 16,0 0 1-16,0 4 10 16,5-2 7-16,-4 5 11 15,2 2 1-15,-3 4 10 0,0 3 15 16,0 2 7 0,0 4-14-16,0 0-23 0,0 0-18 15,0 0-7-15,0 0-14 16,0 0-8-16,2 0 6 15,-2 0-1-15,0 0-34 16,0 0-82-16,0 0-262 16</inkml:trace>
  <inkml:trace contextRef="#ctx0" brushRef="#br0" timeOffset="8603.15">7895 7618 217 0,'0'0'217'0,"0"0"-55"16,0 0 0-16,0 0-31 16,0 0-63-16,0 0-7 15,0 0 12-15,0-2 14 0,1-6 2 16,3 1-21-16,2-1-14 15,-1-3-12-15,2-3-7 16,3-7-10-16,8-5-13 16,1 0-8-16,0-1-4 15,-2 3 0-15,-3 5-1 16,1 6-3-16,-8 4 3 16,-3 6 1-16,-2 3 0 15,1 0 0-15,3 0 4 16,3 9 0-16,2 6 35 15,6 7-21-15,-4 0 5 16,5-3 62-16,-7-3-40 16,-2-4-44-16,-7-9-1 15,-2 2-17-15,0 1-85 0,0 3-108 16,0 3-250-16</inkml:trace>
  <inkml:trace contextRef="#ctx0" brushRef="#br0" timeOffset="10052.36">6295 12826 448 0,'0'0'269'0,"0"0"-202"16,0 0 56-16,0 0 2 15,9-73-12-15,-9 59-49 16,0 3-10-16,0 1 8 0,0 6-4 15,0 2 0 1,0 1-2-16,0 1-5 0,0 0-11 16,0 0-12-16,0-3-21 15,0-1-4-15,0-3-3 16,0-1 0-16,0 1 0 16,0 0-1-16,0 3 1 15,0 2 0-15,0 2 1 16,0 0 3-16,0 0 2 15,0 0 4-15,0 0 9 16,0 0-11-16,0 10-7 16,0 3 6-16,0 10 5 0,0 2-12 15,0 2 0 1,0 8 3-16,0-3 0 0,0 0 1 16,0-3 4-16,0-11-7 15,0-3 2-15,0-9-1 16,0-5-2-16,0-1 0 15,-3 0 2-15,3 0-2 16,0 0 2-16,0 0-1 16,0 0-2-16,0 0 1 15,0 3-3-15,0 1-2 16,0 3 1-16,6 1 4 16,3-1-2-16,1-2 2 15,0-1-7-15,0 0 7 16,7-3 0-16,-2-1 2 15,3 0-1-15,0 0 0 0,4-7 7 16,1-10-2-16,2-6 1 16,-1-4 7-16,-1-1 4 15,0-1-3-15,-5 5-9 16,-5 5 18-16,-3 7-12 16,-5 6-7-16,-5 6-2 15,0 0-2-15,2 0-1 16,-2 0-21-16,0 0-39 15,0 6-34-15,0 9-151 16,3 6-222-16</inkml:trace>
  <inkml:trace contextRef="#ctx0" brushRef="#br0" timeOffset="13527.12">21911 121 574 0,'0'0'676'0,"0"0"-569"16,0 0-11-16,0 0 59 15,0 0-3-15,0 0-34 16,0 0-45-16,-21-7-21 16,21 7-8-16,0 0-44 15,0 0 0-15,-1 2 0 16,1 5 0-16,0 6 0 16,0 13 0-16,0 15 0 15,3 10 0-15,3 10 0 16,2 5 0-16,-3 1 0 15,1-4 0-15,-2-6 0 16,-1-11 0-16,-2-11 0 16,0-13 0-16,-1-8 0 15,2-8 0-15,-2-5 0 0,0-1 0 16,0 0 0-16,0 0 0 16,0 0 0-16,0-12 0 15,0-5-14-15,0-5-349 16,0-2-454-16</inkml:trace>
  <inkml:trace contextRef="#ctx0" brushRef="#br0" timeOffset="14013.39">21680 444 526 0,'0'0'671'0,"0"0"-503"15,0 0 15-15,0 0 37 16,0 0-56-16,0 0-63 16,-26-20-87-16,24 20-14 15,2 0 0-15,0 0 0 16,0 0 0-16,0 0 0 15,0 0 0-15,0 0 0 16,12 0 0-16,9 1 0 16,9-1 0-16,10 1 0 15,10-1 0-15,6 0 0 0,8 0 0 16,3 0 0-16,2-5 0 16,-7-6 0-16,-6 0 0 15,-9 1 0-15,-7 2 0 16,-8 0 0-16,-7 4 0 15,-10 0 0-15,-4 2 0 16,-7 2 0-16,-4 0 0 16,0 0 0-16,0 0 0 15,0 0 0-15,0 0 0 16,0 0 0-16,0 0 0 0,0 0 0 16,7 0 0-1,12-15 0-15,18-4-419 0</inkml:trace>
  <inkml:trace contextRef="#ctx0" brushRef="#br0" timeOffset="46242.36">21678 6 360 0,'0'0'251'0,"0"0"-65"15,0 0-50-15,-77 0-43 16,55 0 37-16,2 0-32 16,1 0-26-16,7 2-21 15,2 9-20-15,-2 1-19 16,2 4 3-16,-2 4-5 15,2 1-8-15,1 5 1 0,3 3 1 16,4 3 0-16,2 6-3 16,0 7 3-1,0 8 0-15,11 9 5 0,8 9 3 16,5 7 4-16,5-1 7 16,7-5 10-16,3-5 6 15,4-10-6-15,2-8-8 16,4-9-10-16,5-11-5 15,4-10 0-15,2-10-3 16,5-9-1-16,0 0-2 16,4-12-4-16,4-13 0 15,0-4-9-15,-4-5-13 16,-2-5-16-16,-6 0 10 16,-10-2 4-16,-10 4 22 15,-7-2 2-15,-7-2 1 0,-6-4 5 16,-7-11-6-1,-5-5 11-15,-6-5-10 0,-3-4 19 16,0-1-6-16,-5-2-11 16,-12 8-1-16,-9 18-1 15,-6 15 4-15,-9 19 1 16,-7 13 13-16,-8 0 24 16,-11 0-4-16,-13 0-6 15,-9 0-3-15,-10 0-6 16,-6 0-9-16,0 0-2 15,11 0 9-15,13 0 3 16,16 7-14-16,9 31-11 16,3 19-8-16,2 20-30 15,5 12-23-15,12 6-7 0,11 9-79 16,12 4-124-16,9 3-478 16</inkml:trace>
  <inkml:trace contextRef="#ctx0" brushRef="#br0" timeOffset="50340.18">25144 444 893 0,'0'0'225'16,"0"0"-133"-16,0 0 49 15,0 0 37-15,0 0-32 16,0 0-52-16,0 0-3 16,-6 6-31-16,6-6-9 15,0 0-8-15,0 0-10 16,0 0-33-16,0 0 0 15,0 0 0-15,0 0 0 16,0 0 0-16,0 0 0 0,0 0 0 16,0 0 0-16,8 0 0 15,9 0 0-15,5 0 0 16,4 0 0-16,3-2 0 16,5-4 0-16,-1 0 0 15,6-2 0-15,0 2 0 16,-3 2 0-16,-1 1 0 15,-1 3 0-15,-5 0 0 16,-1 0 0-16,0 0 0 16,5 0 0-16,1 0 0 15,2 2 0-15,-2 3 0 16,-4-2 0-16,-2-2 0 16,1 1 0-16,-1-2 0 15,1 0 0-15,-3 0 0 16,-1 0 0-16,-4 0 0 0,-3-2 0 15,-6 0 0-15,0 0 0 16,-3 2 0-16,-1 0 0 16,-2 0 0-16,0 0 0 15,-2 0 0-15,-1 0 0 16,-3 0 0-16,0 0 0 16,0 0 0-16,0 0 0 15,0 0 0-15,0 0 0 16,0 0 0-16,0 0 0 15,0 0 0-15,0 0 0 16,0 0 0-16,0 0 0 0,0-1 0 16,-9-3 0-16,-8-3 0 15,-9 3-241-15,-9 1-483 16</inkml:trace>
  <inkml:trace contextRef="#ctx0" brushRef="#br0" timeOffset="52247.48">25332 98 273 0,'0'0'153'0,"0"0"-9"16,0 0-2-16,0 0-16 15,0 0-5-15,0 0-1 16,-3-6 25-16,2 6-33 15,-2-2-39-15,-1 0 4 0,-2 2-4 16,-3-4-6 0,1 3-6-16,-1-2-12 15,-2 1-17-15,0 1 9 16,-6 1 3-16,4 0-8 16,-5-1-15-16,1 1-3 0,-1 0-2 15,-1 0 1-15,0 0-15 16,2 5 2-16,0 0 5 15,4 3-5-15,4-4 5 16,1 2-2-16,1 0-7 16,1 0 2-16,2-1-3 15,-2 0 2-15,1 6 1 16,-2 2 4-16,0 3-1 16,1-2-2-16,-1 5 0 15,2 1-3-15,0 2 2 16,-1 1-2-16,1 4 2 15,2-2-2-15,-1 2 0 16,2-1 0-16,-1 1 3 16,3-5-2-16,0-4 2 0,0-1-2 15,0-2 5-15,0-2-5 16,0 2 2-16,0 1-1 16,0 1 4-16,2 1-6 15,3 3 0-15,2 0 0 16,-1 0 0-16,0 2 0 15,2-1 0-15,1-2 0 16,1 4 0-16,-1 1 0 16,3-3 0-16,-2-4 0 15,-1-2 0-15,0-3 0 16,2 2 0-16,2-2 0 16,-3-3 0-16,0 0 0 15,-1-4 0-15,-1 0 0 0,1-2 0 16,3-1 0-16,2 2 0 15,8 0 0-15,4 3 0 16,7-2 0-16,-2 0 0 16,0 1 0-16,-3 0 0 15,-2 2 0-15,-1-2 0 16,-2 0 0-16,2-1 0 16,0-2 0-16,-3 1 0 15,1-3 0-15,-1-2 0 16,-2 0 0-16,2 0 0 15,2 0 0-15,0-4 0 16,-3-2 0-16,1 4 0 0,-5-1 0 16,3 0 0-16,0-3 0 15,2 1 0-15,0-3 0 16,3-2 0-16,-1-2 0 16,1-3 0-16,-2 0 0 15,-1 1 0-15,-3 2 0 16,-1 1 0-16,-4-2 0 15,2 3 0-15,-5 0 0 16,0 0 0-16,-1 2 0 16,0-1 0-16,4-3 0 15,-3-1 0-15,1 1 0 16,1-1 0-16,-3 0 0 0,2 1 0 16,-2-3 0-1,0 2 0-15,-1-1 0 16,0-3 0-16,-1 1 0 15,3-2 0-15,-2-1 0 0,0-4 0 16,-1-1 0-16,2-6 0 16,-3 5 0-16,0 0 0 15,-3 3 0-15,0 6 0 16,-2-1 0-16,-1-2 0 16,-1 3 0-16,0-3 0 15,0-1 0-15,0-1 0 16,0-1 0-16,0 0 0 15,0-2 0-15,-1 3 0 16,-5-2 0-16,1 3 0 16,-1-1 0-16,-1 3 0 0,-3-1 0 15,4 3 0-15,-3 2 0 16,2 2 0-16,-2 1 0 16,-1-1 0-16,-2 0 0 15,-2 4 0-15,0 0 0 16,-3 3 0-16,1 5 0 15,1 0 0-15,-1 0 0 16,-1 0 0-16,-1 0 0 16,-2 0 0-16,1 0 0 15,2 0 0-15,0 0 0 16,2 0 0-16,-1 0 0 16,-1 0 0-16,-1 0 0 15,-1 0 0-15,3 0 0 0,-2 0 0 16,-1 0 0-1,-2 0 0-15,-1 0 0 0,2 0 0 16,-2 0 0-16,-1 0 0 16,-2 0 0-16,1 0 0 15,4 0 0-15,0 0 0 16,-1 0 0-16,1 0 0 16,-3 0 0-16,-2 0 0 15,-1 0 0-15,-3 0 0 16,-2 0 0-16,1 0 0 15,1 0 0-15,-2 0 0 16,3 0 0-16,1 0 0 16,-4 0 0-16,-3 0 0 15,1 9 0-15,-5 17 0 0,2 14-34 16,-4 11-204-16,-5 15-185 16,-7 11-553-16</inkml:trace>
  <inkml:trace contextRef="#ctx0" brushRef="#br1" timeOffset="62874.93">24156 679 665 0,'0'0'217'0,"0"0"-112"16,0 0 39-16,0 0-12 15,0 0-57-15,0 0-23 16,0 0-12-16,0 0-2 15,-4-20-16-15,5 8-21 16,12-7 1-16,4 1-2 16,3-2-2-16,2-1-3 15,1 2-15-15,-1 3-48 16,-1 4-58-16,-2 5-63 16,-1 7-139-16,-7 0-233 15</inkml:trace>
  <inkml:trace contextRef="#ctx0" brushRef="#br1" timeOffset="63187.95">24346 913 125 0,'0'0'598'0,"0"0"-493"0,0 0-1 15,0 0 23-15,0 0-21 16,0 0-41-16,63-53-13 16,-45 37-14-16,2-2 22 15,-2 2-28-15,-4 1-12 16,0 5-20-16,-6 4-1 15,1 1-40-15,-3 5-76 16,0 0-112-16,-2 21-194 16</inkml:trace>
  <inkml:trace contextRef="#ctx0" brushRef="#br1" timeOffset="63525.31">24609 1178 122 0,'0'0'439'16,"0"0"-263"-16,0 0-20 15,0 0-23-15,0 0 15 16,0 0-47-16,-20-26-13 16,17 20-13-16,1 0-34 0,1 2-20 15,-1 1-2 1,2 1-13-16,0-4-6 0,0 0-23 16,0-1-37-16,0 1-54 15,3 0-81-15,0 0-50 16,-1 6-357-16</inkml:trace>
  <inkml:trace contextRef="#ctx0" brushRef="#br1" timeOffset="64012.8">24516 1282 548 0,'0'0'193'0,"0"0"-84"16,0 0 7-16,0 0-31 15,0 0-6-15,0 0-15 16,-12-13-18-16,12 12-16 15,0-5-19-15,15-5-5 16,4-4 6-16,4 0 6 16,-3 2-6-16,0 2 0 15,-4 1-7-15,-1-1-5 16,-2 1-12-16,-1 3-42 16,-3-2-50-16,-2 5-37 15,-4 3-132-15,-3 1-484 0</inkml:trace>
  <inkml:trace contextRef="#ctx0" brushRef="#br1" timeOffset="64462.43">24488 1820 473 0,'0'0'219'16,"0"0"-120"-16,0 0 37 16,0 0-31-16,0 0-12 15,0 0-27-15,5-8-33 16,1 2-12-16,5-2-4 16,4 0-5-16,1-4 13 0,6-1-3 15,-1-1-12 1,3-2 1-16,-1-2-7 0,-1 2-1 15,-7 4-3-15,-2 1-6 16,-4 6-41-16,-8 5-41 16,-1 0-72-16,0 0-142 15,0 14-425-15</inkml:trace>
  <inkml:trace contextRef="#ctx0" brushRef="#br1" timeOffset="64822.44">24553 2234 55 0,'0'0'644'0,"0"0"-555"15,0 0 22-15,0 0-4 16,0 0-23-16,0 0-25 0,48-39-17 16,-23 24-7-1,3 2-13-15,-2-3-2 0,0 0-2 16,0-1-17-1,-6 5-1-15,-3 4-44 0,-1 3-74 16,-4 5-17-16,-5 0-145 16,-2 0-256-16</inkml:trace>
  <inkml:trace contextRef="#ctx0" brushRef="#br1" timeOffset="65185.9">24519 2619 244 0,'0'0'423'0,"0"0"-279"16,0 0-15-16,0 0-31 15,0 0-20-15,0 0-31 16,7 0-11-16,5-4 16 16,5-3-25-16,1-2 5 0,1-2-3 15,3 1-12 1,-4 0-17-16,1 2-8 0,-2 6-59 15,-3 0-64-15,-1 2-40 16,-7 0-157-16</inkml:trace>
  <inkml:trace contextRef="#ctx0" brushRef="#br1" timeOffset="65588.64">24423 3131 382 0,'0'0'412'0,"0"0"-333"16,0 0-6-16,0 0 25 0,0 0 25 16,0 0-33-1,52-21-6-15,-28 8-25 0,2-1-25 16,-3 1-21-16,1-1-10 15,-7 2-3-15,-3 6-5 16,-5 1-28-16,-6 5-63 16,-3 0-84-16,0 3-111 15,-4 17-305-15</inkml:trace>
  <inkml:trace contextRef="#ctx0" brushRef="#br1" timeOffset="65941.03">24296 3666 362 0,'0'0'537'0,"0"0"-512"0,0 0 28 16,0 0 77 0,0 0-60-16,76-40-36 0,-51 25-7 15,3 2-12-15,-2-4 2 16,-4 6-17-16,-7 3-2 15,-7 4-24-15,-5 4-51 16,-3 0-101-16,0 9-194 16</inkml:trace>
  <inkml:trace contextRef="#ctx0" brushRef="#br1" timeOffset="66389.85">24120 4206 1245 0,'0'0'130'0,"0"0"-121"15,0 0 122-15,0 0 15 16,0 0-79-16,0 0 19 16,67-43-38-16,-42 25-29 15,-3 1-7-15,-5 7-12 16,-3 2-19-16,-6 3-47 16,-2 3-110-16,-4 2-134 15,-2 0-231-15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1:39:18.7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28979 13171 506 0,'0'0'179'16,"0"0"-122"-16,0 0 26 16,0 0 38-16,0 0 1 15,0 0 5-15,0 0-17 16,-6 3-9-16,6-3 4 16,0 0-1-16,0 0-12 15,0 0-13-15,0 0-21 0,-2 0-15 16,2 0-11-1,-1 0-2-15,1 0-5 0,0 0-6 16,0 0-4-16,15 0 0 16,9-10 6-16,4 0-18 15,2 0-3-15,1 2 0 16,-1 0 0-16,-2 0 0 16,1 2 0-16,-5 1 0 15,1 2 0-15,-2 3 0 16,-1 0 0-16,-2 0 0 15,2 0 0-15,3 0 0 16,6 0 0-16,4 3 0 16,4 2 0-16,4-4 0 15,0 0 0-15,3-1 0 0,2 0 0 16,1 0 0-16,-2 0 0 16,0 0 0-16,-3 2 0 15,-1 2 0-15,-3 2 0 16,2-2 0-16,5-3 0 15,2-1 0-15,3 0 0 16,1 0 0-16,2-3 0 16,1-5 0-16,-3 2 0 15,0 0 0-15,-8 4 0 16,-1 2 0-16,-2 0 0 16,-3 0 0-16,1 0 0 15,0 0 0-15,1 4 0 16,2 0 0-16,-1-1 0 15,0 0 0-15,-1-3 0 16,-2 0 0-16,-2 0 0 0,-4 0 0 16,-1 3 0-16,-3-2 0 15,0 1 0-15,2 3 0 16,-1 1 0-16,3-2 0 16,1 0 0-16,4-3 0 15,0-1 0-15,1 0 0 16,1 0 0-16,2 0 0 15,-2 0 0-15,2 0 0 16,1 0 0-16,-1 0 0 16,-3 6 0-16,2 2 0 0,-3 2 0 15,-2 1 0-15,1-3 0 16,1 0 0-16,1 0 0 16,3-4 0-16,3 1 0 15,-3-2 0-15,1 1 0 16,0-2 0-16,-2 1 0 15,-4-1 0-15,1 1 0 16,-5 1 0-16,-1 2 0 16,-4 1 0-16,-4 1 0 15,3 0 0-15,1 3 0 16,4 1 0-16,-1-1 0 16,3 0 0-16,3-1 0 15,-1-1 0-15,3 0 0 16,-1-2 0-16,-3 0 0 15,7-1 0-15,-2-1 0 0,6-3 0 16,2 1 0-16,3-3 0 16,-2 3 0-16,5-3 0 15,1 4 0-15,-1-3 0 16,3-1 0-16,-1 0 0 16,-4 0 0-16,-7 0 0 15,-6 0 0-15,-12 1 0 16,-6 1 0-16,0-1 0 15,-5 2 0-15,5-1 0 16,1-2 0-16,0 0 0 16,0 0 0-16,0 0 0 15,0-9 0-15,5-2 0 0,0-3 0 16,-1-1 0 0,-4 1 0-16,-3-2 0 0,-4-1 0 15,-2-2 0-15,-4-2 0 16,-3-1 0-16,-1-1 0 15,-3 1 0-15,-1 1 0 16,-1 2 0-16,0 1 0 16,0 2 0-16,0 2 0 15,-3 2 0-15,-8-2 0 16,-2 2 0-16,0-1 0 16,-11 1 0-16,0-1 0 15,-6 2 0-15,-3-3 0 16,4 1 0-16,-3 1 0 0,2 0 0 15,-4 2 0-15,0-1 0 16,-10 2 0-16,-3 0 0 16,-3 7 0-16,-3 2 0 15,-1 0 0-15,-1 0 0 16,1 10 0-16,2-2 0 16,3 2 0-16,5-1 0 15,4-4 0-15,-2 1 0 16,0-1 0-16,-4-2 0 15,0-2 0-15,-3-1 0 16,-2 0 0-16,0 0 0 16,-5 0 0-16,-5 0 0 0,-4 0 0 15,-2-4 0-15,-2-1 0 16,-2-2 0-16,1 0 0 16,-4-2 0-16,2 2 0 15,1-1 0-15,4-2 0 16,5 0 0-16,0 0 0 15,3-2 0-15,1 3 0 16,-4-1 0-16,1 0 0 16,-1 2 0-16,-4 0 0 15,-1 0 0-15,-1 2 0 16,2 2 0-16,2 2 0 16,-1 1 0-16,3 1 0 15,-1 0 0-15,-1 0 0 16,-2 1 0-16,0 4 0 15,4 2 0-15,0-3 0 0,7 0 0 16,2-2 0-16,0 2 0 16,3-2 0-16,-1 0 0 15,3 0 0-15,1 2 0 16,-3-1 0-16,3 0 0 16,-1-2 0-16,6-1 0 15,5 0 0-15,1 0 0 16,1 0 0-16,-1 0 0 15,3 0 0-15,-2 0 0 16,2-4 0-16,-1-3 0 16,-3-3 0-16,-2 4 0 15,-6-1 0-15,2 1 0 16,-5 2 0-16,2 0 0 0,-2-1 0 16,5 2 0-16,3 0 0 15,9-3 0-15,5 0 0 16,2-2 0-16,5-3 0 15,1 1 0-15,0-3 0 16,4 3 0-16,4 2 0 16,6-1 0-16,1 1 0 15,0-3 0-15,-2-1 0 16,3-2 0-16,1-4 0 16,1-2 0-16,0-3 0 15,0 1 0-15,3 2 0 16,6 0 0-16,2 2 0 0,0 3 0 15,0-1-3 1,1 2 2-16,4 0-1 0,2 1 0 16,0 2 1-16,3-1 1 15,1 4 0-15,2 1 1 16,6 0 0-16,3 4 2 16,4 2-2-16,2 1 2 15,1 0-3-15,1 0 0 16,-3 0 0-16,0 3 0 15,-4 1 0-15,-1 2 0 16,1 0 0-16,4 0 0 16,1-2 0-16,3 2 0 15,4-2 0-15,-1 0 0 16,-1-2 0-16,2-2 0 0,-4 0 0 16,-1 0 0-16,-3 1 0 15,-2 2 0-15,-5-1 0 16,-3 2 0-16,-7 0 0 15,-4 2 0-15,-1-1 0 16,2 1 0-16,7 3 0 16,7-1 0-16,2 0 0 15,6-1 0-15,-1 1 0 16,-2-5 0-16,1 2 0 16,2-1 0-16,-1 0 0 15,-1 2 0-15,3 1 0 16,0-1 0-16,0 0 0 15,1 2 0-15,2-4 0 0,3-2 0 16,0-2 0-16,-2 0 0 16,1 0 0-16,-4 0 0 15,0 0 0-15,-3 0 0 16,-5 0 0-16,2 0 0 16,-5 0 0-16,2 0 0 15,-2 0 0-15,-1 0 0 16,3 0 0-16,-3 0 0 15,1-2 0-15,1 1 0 16,-1-4 0-16,2 3 0 16,0-2 0-16,3 2 0 15,0 0 0-15,0 0 0 0,3 0 0 16,0-1 0-16,4 2 0 16,-1-1 0-16,2 0 0 15,0 0 0-15,0 1 0 16,0 0 0-16,-5 1 0 15,-2 0 0-15,-1 0 0 16,-5 0 0-16,-4 0 0 16,0 0 0-16,-2 1 0 15,-1 4 0-15,-3 1 0 16,0-4 0-16,0 2 0 16,-1 0 0-16,0-1 0 15,1 0 0-15,0-2 0 16,-3 1 0-16,1-2 0 0,-1 0 0 15,3 1 0-15,3-1 0 16,3 0 0-16,4 3 0 16,2-1 0-16,1 0 0 15,2 1 0-15,0-1 0 16,0-1 0-16,1-1 0 16,0 0 0-16,-1 0 0 15,-5 0 0-15,-2 0 0 16,-4 0 0-16,-4 0 0 15,1 0 0-15,-2 0 0 16,-2 3 0-16,4-2 0 16,0 1 0-16,5 2 0 15,-4-2 0-15,1 0 0 16,-1-1 0-16,4-1 0 0,3 2 0 16,1-2 0-16,1 0 0 15,-3 0 0-15,0 0 0 16,-4 0 0-16,-2 0 0 15,-1 0 0-15,0 0 0 16,-2 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1:39:19.8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33865 12676 2047 0,'0'6'0'0,"0"-5"0"16,0 2 0-16,0-2 0 0,0-1 0 16,0 2 0-16,0-2 0 15,0 0 0-15,0 0 0 16,0 0 0-16,0 0 0 16,0 0 0-16,0 0 0 15,0 0 0-15,0 0 0 16,0 0 0-16,0 0 0 15,0 0 0-15,0 0 0 16,0 0 0-16,0 0 0 16,0 0 0-16,0 0 0 15,0 0 0-15,0 0 0 16,0 1 0-16,0 0 0 16,0 1 0-16,0-2 0 15,0 0 0-15,0 0 0 16,0 0 0-16,0 0 0 0,0 0 0 15,0 0 0 1,0 0 0-16,0 0 0 0,0 0 0 16,0 1 0-16,0 1 0 15,0-1 0-15,0-1 0 16,0 0 0-16,0 0 0 16,0 0 0-16,0 0 0 15,0 0 0-15,0 0 0 16,0 0 0-16,0 0 0 15,0 0 0-15,0 0 0 16,0-6 0-16,0 2 0 16,0 0 0-16,0-1 0 0,0 3 0 15,0-2 0 1,0 2 0-16,0-2 0 0,0 2 0 16,0-3 0-16,0 2 0 15,0 1 0-15,0 0 0 16,0-1 0-16,0-1 0 15,0-1 0-15,0 0 0 16,0-1 0-16,0 0 0 16,0-1 0-16,0 2 0 15,0 0 0-15,0-1 0 16,0 0 0-16,0 2 0 16,0-2 0-16,0 2 0 15,0 0 0-15,0-2 0 0,0 2 0 16,0 2 0-1,0-2 0-15,-9 2 0 0,-9 2 0 16,-9 0 0-16,-4 0 0 16,-6 0 0-16,-5 0 0 15,-1 0 0-15,-3 0 0 16,-4 0 0-16,-3 0 0 16,2 0 0-16,5 2 0 15,7-2 0-15,7 0 0 16,6 0 0-16,3 0 0 15,3 0 0-15,6 0 0 16,3 0 0-16,6 0 0 0,2 0 0 16,1 1 0-1,-4-1 0-15,-3 3 0 0,-3-3 0 16,3 0 0 0,3 2 0-16,3-2 0 0,3 0 0 15,0 0 0-15,0 0 0 16,0 0 0-16,0 0 0 15,0 0 0-15,0 0 0 16,0 0 0-16,0 0 0 16,0 0 0-16,0 0-7 15,0 0-5-15,2 0-17 16,-2 2-24-16,0 4-41 16,0 1-161-16,-8-4-339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1:39:25.2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28857 14562 709 0,'0'0'159'15,"0"0"-82"-15,0 0 51 16,0 0 39-16,0 0-40 16,0 0-35-16,0 0-1 15,22-1-9-15,-1-5 1 16,15-2-32-16,7-3 6 15,12-3-16-15,5 1-12 16,-1 1 4-16,-4 1-8 16,-2 4-7-16,-2 3 1 15,-5-2-13-15,-1 3 3 0,-6 1-1 16,-2-1-1 0,2 1-2-16,2 0-1 0,7-2 1 15,7 2-5-15,7-3 3 16,8-4-3-16,7-2 0 15,4-1-1-15,-4-2 2 16,1 3-1-16,-6 2 1 16,-5 2 0-16,-8 3 2 15,-7 1-3-15,-7 3 0 16,-2 0 1-16,-1 0 1 16,7 0-1-16,2-1 2 15,8-2-3-15,-1-1 0 16,-3 3-3-16,-4-1 0 15,-1 2 2-15,1 0 1 16,0 0-2-16,3 0 2 0,-2 0 0 16,0 0-4-16,0 0 4 15,2-2 1-15,-2 0 0 16,-1-2 1-16,0 2 0 16,-3-2-1-16,-1 3-1 15,-3-2 0-15,-6 0 0 16,-2 2 1-16,-3-1-1 15,-2 1 1-15,2-1-1 16,1 2 0-16,4 0 1 16,6 0 2-16,3-1-3 15,2-2 0-15,-3 1 0 0,0 1-3 16,-5 1-1-16,-2 0 4 16,2 0-1-16,1 0 1 15,5 4-1-15,3 2 0 16,2-2 1-16,0 1-2 15,1-2 4-15,-1-1-1 16,-3 0-1-16,-4-2 0 16,-6 0 0-16,-6 2 1 15,-7 0 2-15,-2-1-2 16,-2-1-1-16,2 0 0 16,-1 0 0-16,-1 0 0 15,0 0 1-15,-3 0 2 16,6 0-3-16,-1-5 0 15,2-1 0-15,3 0 0 0,-3 2 0 16,3 1 0 0,1 2 0-16,1-1 0 0,8 2 0 15,7 0 0-15,8 0 0 16,6 0 0-16,-7 0 0 16,-11 0-4-16,-9 0 4 15,-5 0-1-15,-2 0 0 16,-1 0 1-16,-2 0 0 15,0 5-1-15,3-1 1 16,0-1 0-16,6 0 1 16,-2-3-1-16,-1 0 6 15,3 0-6-15,-4 0-4 0,5 0 4 16,-2 0 4-16,-4 0-4 16,1 0 0-16,-8 0 0 15,-5 0 0-15,-5 0 0 16,-5 0 0-16,-2 0 0 15,4 0-3-15,-7 3 2 16,0 1 1-16,0 1-1 16,0-2 1-16,0-1 1 15,0 0 0-15,0 0-2 16,0-1 0-16,0 2-5 16,0-2-3-16,0 4 4 15,0 1 2-15,0 4 2 16,0 6 1-16,-21 3 3 0,-10 2-1 15,-14-2 2 1,-3 2 1-16,-1-8-1 0,-3 0-3 16,-5-6 3-16,-5-1-2 15,-3-1 2-15,0-4-4 16,-1-1 0-16,5 0 0 16,-3 0 0-16,-3 0 0 15,-2 0 0-15,-3 0 0 16,-4-4-3-16,-1-4 2 15,-8-3 0-15,-2-1-3 16,1 2 3-16,1-1 1 16,3 3 1-16,1 2 0 0,5 0 1 15,5 1 1 1,0 1-3-16,3-5 3 0,-8 1-3 16,-4-2 0-16,3 4 0 15,5 2 0-15,11 2 0 16,4 2-5-16,-1 0 2 15,-6 0 2-15,-5 4 1 16,-1 4 0-16,-3-2-1 16,-1 0 0-16,-4-3 2 15,6 2 0-15,7-2-1 16,8 1 0-16,12 0 3 16,2 1-3-16,3 1 2 15,-5 0-1-15,-3 2-1 16,-7 0 3-16,-8 1-3 15,-1 2-3-15,2 3 1 0,-1-1-1 16,3 3 1-16,2 0-2 16,0 2-3-16,4-4 2 15,6 0-1-15,1-1 3 16,2-1 1-16,0 1-3 16,0 2 0-16,0 1 3 15,-4 1-8-15,-3 4-2 16,-4-1 5-16,3 2 1 15,-2-4-3-15,0 1 2 16,0-1 1-16,-5-2 5 16,6-2 1-16,4-1 1 15,8-3-1-15,10-2-2 0,4 2 1 16,6-3 0-16,7-1 1 16,4 0 0-16,7-3-3 15,1 0-9-15,3-3 3 16,-2 2 5-16,1-1 0 15,-2 2 3-15,-3 4 1 16,-4 0-2-16,1 1-1 16,-2 2 2-16,-4 2 0 15,0 1-1-15,-3-1-1 16,3-2 2-16,5-4 1 16,7-5-1-16,3-1 2 15,0 0 2-15,0 0 0 16,9 0-2-16,21 0 10 0,19 0 16 15,18-6 19 1,18-2-15-16,8-3-3 0,1 4-22 16,0 1-6-16,-2 2 0 15,2 4 0-15,3 0 0 16,2 0 0-16,-4 0 0 16,-4 7 0-16,-1-1 0 15,-4-2 0-15,4-2 0 16,4 0 0-16,4-1 0 15,-2 2 0-15,0 0 0 16,-2 2 0-16,-1 1 0 16,1 2 0-16,-5-2 0 15,-6 1 0-15,-6-1 0 0,-5-2 0 16,-6 0 0-16,-2-4 0 16,-3 0 0-16,-3 0 0 15,3 0 0-15,5 0 0 16,0 0 0-16,0-5 0 15,-3 0 0-15,-5 2 0 16,-2 2 0-16,2-2 0 16,0 3 0-16,-3 0 0 15,-3 0 0-15,-8 0 0 16,-7 2 0-16,-2 2 0 16,-6 0 0-16,1 1 0 15,2-1 0-15,-1 0 0 16,0-2 0-16,2 0 0 15,2 0 0-15,1-2 0 0,5 0 0 16,-2 0 0-16,2 0 0 16,1 0 0-16,3 0 0 15,3 0 0-15,1 0 0 16,-1 0 0-16,-8 0 0 16,-6 0 0-16,-13 0 0 15,-3 0 0-15,-3 0 0 16,0 0 0-16,7 0 0 15,-1 0 0-15,4 0 0 16,2 0 0-16,-1 0 0 16,-1-2 0-16,-4 0 0 15,0 0 0-15,-6 1 0 0,0-4 0 16,0 0 0-16,4-4 0 16,6-2 0-16,5-2 0 15,-2 1 0-15,1-1 0 16,-7 2 0-16,-2 2 0 15,-8 2 0-15,-5 3 0 16,-4 2 0-16,-3 0 0 16,0 0 0-16,0-5 0 15,0-2 0-15,0 0 0 16,0-5 0-16,-2-6 0 16,-5-1 0-16,0-1 0 15,-1-1 0-15,1 0 0 16,-1 0 0-16,1-1 0 15,-2 5 0-15,0 1 0 16,-3 6 0-16,1 1 0 0,-5 2 0 16,-7 4 0-16,-9-1 0 15,-13 4 0-15,-10 2 0 16,-6 0 0-16,-6 0 0 16,-4 0 0-16,0 0 0 15,-5 0 0-15,1 6 0 16,1 0 0-16,0 0 0 15,0 1 0-15,5-1 0 16,2 0 0-16,4-4 0 16,2 2 0-16,2-2 0 0,1-2 0 15,1 0 0 1,1 0 0-16,1 4 0 0,2-1 0 16,-2 2 0-16,2-2 0 15,-2 1 0-15,-3 1 0 16,3-3 0-16,-2 2 0 15,2-4 0-15,1 2 0 16,-1-2 0-16,1 0 0 16,2 0 0-16,0 0 0 15,-2 0 0-15,-3 0 0 16,-1 0 0-16,2 0 0 16,3-2 0-16,-1-3 0 15,5-1 0-15,7 2 0 0,4 3 0 16,5-1 0-1,0 2 0-15,0 0 0 0,-2 0 0 16,2 0 0-16,-3 0 0 16,-5 0 0-16,-8 0 0 15,-3 0 0-15,-3 0 0 16,1 0 0-16,4 0 0 16,3 3 0-16,7 0 0 15,4 0 0-15,5 1 0 16,1 1 0-16,3-3 0 15,-5 1 0-15,0 1 0 16,-2 0 0-16,1 2 0 16,-2 2 0-16,0-2 0 15,-3 2 0-15,-2 1 0 0,-3-2 0 16,1 0 0-16,0-1 0 16,3 1 0-16,-1-2 0 15,0 0 0-15,1-1 0 16,6-1 0-16,3-3 0 15,2 1 0-15,-2 0 0 16,1-1 0-16,0 2 0 16,5-2 0-16,-3 2 0 15,2 1 0-15,-6 3 0 16,-2-1 0-16,3 1 0 16,0 1 0-16,0 2 0 15,-1 2 0-15,-5 2 0 16,-3 2 0-16,-1 1 0 15,-3 2 0-15,-2 0 0 16,3-1 0-16,5-4 0 0,7-1 0 16,8-3 0-16,11-5 0 15,7-1 0-15,4-3 0 16,0 0 0-16,0 3 0 16,0 3 0-16,0 6 0 15,6 4 0-15,3 7 0 16,1 7 0-16,5 2 0 15,-3 3 0-15,1 0 0 16,-1-3 0-16,2-2 0 16,1-3 0-16,7-2 0 0,6-2 0 15,14 0 0 1,16-3 0-16,17-3 0 0,16-5 0 16,10-3 0-16,5-5 0 15,5-4 0-15,-4 0 0 16,2 0 0-16,-1 0 0 15,-6-8 0-15,-5-1 0 16,-6 2 0-16,-8 3 0 16,-3 4 0-16,-4 0 0 15,-1 0 0-15,-7 0 0 16,-2 0 0-16,-6-1 0 16,-2-3 0-16,2 0 0 15,-1-2 0-15,4-2 0 16,-2-2 0-16,-1 3 0 15,-2 1 0-15,-6 0 0 0,3 1 0 16,2 4 0-16,0 1 0 16,-1 0 0-16,-2 0 0 15,0 0 0-15,1 0 0 16,2 0 0-16,1 0 0 16,-2 0 0-16,-1 0 0 15,-3 0 0-15,-3-2 0 16,-3 0 0-16,0 2 0 15,-1 0 0-15,3 0 0 16,1 0 0-16,3 0 0 16,2 0 0-16,-3 5 0 15,1 0 0-15,-3-2 0 16,-4 0 0-16,-5 0 0 16,-1 0 0-16,-2-3 0 0,-4 0 0 15,1 0 0-15,2 0 0 16,3 0 0-16,0 0 0 15,-5 0 0-15,-4 0 0 16,-3 0 0-16,-2 0 0 16,1 0 0-16,-3 0 0 15,3 0 0-15,-1 0 0 16,2 0 0-16,-1 0 0 16,2 0 0-16,-1 0 0 15,-4 0 0-15,3 0 0 16,2 0 0-16,0 0 0 15,2 0 0-15,0 0 0 16,1 1 0-16,-1 1 0 0,-4-1 0 16,-4-1 0-16,-9 0 0 15,-5 0 0-15,-4 0 0 16,-1 0 0-16,-3 0 0 16,0 0 0-16,0 0 0 15,0 0 0-15,0 0 0 16,0-1 0-16,-9-6 0 15,-11 1 0-15,-6 4 0 16,-6-4-347-16,-9-1-340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1:39:29.8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23020 15849 109 0,'0'0'845'0,"0"0"-671"15,0 0-52-15,0 0 65 16,0 0 23-16,0 0-120 16,0 0-22-16,-6 0-8 15,6 0-7-15,0-1 3 16,0-2-15-16,14 1-9 16,4-1-32-16,7-2 0 15,9-1 0-15,8-2 0 16,6-2 0-16,5-1 0 15,6-3 0-15,3 0 0 16,7-2 0-16,6 1 0 16,7 1 0-16,1-1 0 15,2 2 0-15,-4 4 0 16,1-1 0-16,-4 3 0 16,-4 0 0-16,-1 1 0 0,-4 1 0 15,1 0 0-15,0 1 0 16,-1-2 0-16,2 2 0 15,-2-1 0-15,3 3 0 16,-2-4 0-16,3 1 0 16,-3-1 0-16,-3 3 0 15,0-2 0-15,2 0 0 16,-4-1 0-16,-1 3 0 16,1-3 0-16,-3 1 0 15,-1 0 0-15,1-1 0 16,2 0 0-16,2 0 0 15,4 2 0-15,0 0 0 0,-5 0 0 16,-4 3 0-16,-7-1 0 16,-4 0 0-16,-4 0 0 15,-4-2 0-15,-1 1 0 16,1 0 0-16,-2-1 0 16,1 2 0-16,-1 0 0 15,-3 1 0-15,-2 1 0 16,-4 0 0-16,0 0 0 15,1 0 0-15,-1 0 0 16,5 0 0-16,-2 0 0 16,5 0 0-16,-1 0 0 0,4 0 0 15,3 5 0-15,0-4 0 16,-1 5 0-16,-3 1 0 16,-5-1 0-16,-2 3 0 15,-4-1 0-15,-2 0 0 16,-4 1 0-16,-6 0 0 15,0-2 0-15,-5 1 0 16,2-3 0-16,-1 2 0 16,-4-2 0-16,-3-2 0 15,-3-1 0-15,0 2 0 16,2-2 0-16,0 0 0 16,-2 0 0-16,-2-2 0 15,-2 0 0-15,0 0 0 16,0 2 0-16,0-2 0 15,0 0 0-15,0 0 0 0,0 1 0 16,0-1 0 0,0 0 0-16,0 0 0 0,-15 0 0 15,-5 1 0-15,-11-1 0 16,-18 0 0-16,-14 2 0 16,-11 0 0-16,-11 2 0 15,0-1 0-15,1-2 0 16,5-1 0-16,0 0 0 15,1 0 0-15,1-9 0 16,1 2 0-16,-6 4 0 16,3 3 0-16,-1 0 0 15,2 1 0-15,-2 11 0 16,1 3 0-16,3-1 0 0,5 1 0 16,7 0 0-16,-1-1 0 15,3 1 0-15,-1-1 0 16,-1 2 0-16,1-3 0 15,0 1 0-15,1 2 0 16,1-4 0-16,3 3 0 16,-2 1 0-16,0-4 0 15,-2 1 0-15,-3-1 0 16,-3 2 0-16,-5-1 0 16,-2-1 0-16,0-1 0 15,5-2 0-15,8-1 0 16,4 0 0-16,2 2 0 0,-2 0 0 15,-3 1 0 1,-3 3 0-16,-1-3 0 0,-3 3 0 16,4-1 0-16,6-3 0 15,10-3 0-15,5 1 0 16,4-2 0-16,3 0 0 16,0-1 0-16,5-3 0 15,-1 1 0-15,0 0 0 16,-4 1 0-16,-6 2 0 15,3 0 0-15,0-1 0 16,1 3 0-16,2-2 0 16,-3 3 0-16,2-1 0 0,1 0 0 15,-3 5 0-15,4 1 0 16,-3-2 0-16,4 1 0 16,4-4 0-16,3 1 0 15,8-4 0-15,8-1 0 16,5-5 0-16,6 0 0 15,0 0 0-15,0 0 0 16,23 3 0-16,20 2 0 16,24 3 0-16,20-2 0 15,14 0 0-15,6 2 0 16,6-4 0-16,4 1 0 16,4 0 0-16,8 1 0 15,0 0 0-15,-4-3 0 16,-2 0 0-16,-5-1 0 15,3-2 0-15,-3 0 0 0,-4-2 0 16,-2-7 0-16,-10 0 0 16,-5 1 0-16,-8 2 0 15,-4-3 0-15,-6 2 0 16,-3-1 0-16,-1-2 0 16,-5-2 0-16,2 0 0 15,-2-3 0-15,0 2 0 16,3 0 0-16,-6 4 0 15,-4 5 0-15,-4 0 0 16,0 2 0-16,2 0 0 0,1 0 0 16,1-2 0-1,-2-2 0-15,-3 2 0 0,-4 0 0 16,-3 1 0-16,-6-1 0 16,-5 2 0-16,-6-1 0 15,-1 1 0-15,0-2 0 16,0 1 0-16,0-2 0 15,0 0 0-15,-4-1 0 16,-2 0 0-16,-6 4 0 16,-7-2 0-16,-7 4 0 15,0 0 0-15,-2-2 0 16,-1 2 0-16,2 0 0 16,-3 0 0-16,2-2 0 15,5 2 0-15,1 0 0 16,-2-2 0-16,-1 2 0 15,-6-1 0-15,-2 1 0 0,0 0 0 16,0 0 0-16,-5 0 0 16,-12 0 0-16,-9 0 0 15,-5 7 0-15,-8 7 0 16,-5 3 0-16,-7-2 0 16,-6 1 0-16,-9-3 0 15,-14 1 0-15,-14-4 0 16,-8-3 0-16,1-3 0 15,4-2 0-15,10 0 0 16,1 0 0-16,1-1 0 16,-2 0 0-16,5-1 0 0,0 0 0 15,-3 0 0 1,-6 0 0-16,-3 0 0 0,5 0 0 16,4 0 0-16,7-1 0 15,-2-4 0-15,-1 4 0 16,-4-1 0-16,-3 2 0 15,-6 0 0-15,-5 0 0 16,1 0 0-16,0 1 0 16,7 9 0-16,11-3 0 15,6 2 0-15,10-2 0 16,11-1 0-16,10 0 0 16,10-3 0-16,10-2 0 15,1 2 0-15,2-2 0 16,-1 1 0-16,-2 0 0 15,-4 1 0-15,-2 2 0 0,-7-1 0 16,-4 4 0-16,-4 5 0 16,-2-1 0-16,3 6 0 15,5-3 0-15,9-4 0 16,11 0 0-16,7-7 0 16,8-1 0-16,2-3 0 15,1 0 0-15,0 1 0 16,0 3 0-16,9 3 0 15,15 5 0-15,5 1 0 16,12 0 0-16,11 0 0 16,12 0 0-16,14-7 0 15,14-1 0-15,11-2 0 0,2-3 0 16,0 0 0 0,-3 0 0-16,-2 0 0 0,0-2 0 15,3-6 0-15,-6-4 0 16,-5-2 0-16,-7-1 0 15,-4 0 0-15,-1-2 0 16,-2 0 0-16,-3 1 0 16,-7 4 0-16,-3 1 0 15,-6 3 0-15,1 1 0 16,-2 0 0-16,2 0 0 16,-4 0 0-16,-3 1 0 15,-3 2 0-15,1 0 0 16,1-1 0-16,4 2 0 0,-3-3 0 15,-2 3 0-15,-6 0 0 16,-2 1 0-16,2 1 0 16,1-2 0-16,6 2 0 15,0 1 0-15,-2-2 0 16,-1 2 0-16,-4 0 0 16,-1 0 0-16,-3 0 0 15,-4 0 0-15,-1 0 0 16,-8 0 0-16,1 0 0 15,-4 0 0-15,-3 0 0 16,-4 3 0-16,-6 0 0 16,0 1 0-16,3 3 0 15,0 0 0-15,3 3 0 16,-2 2 0-16,2-1 0 0,-3 1 0 16,3-3 0-16,-2 1 0 15,-2-2 0-15,-4 2 0 16,2 0 0-16,-3-1 0 15,-1-5 0-15,-5 2 0 16,-2-6 0-16,-1 3 0 16,0-3 0-16,0 0 0 15,0 1 0-15,0 1 0 16,0 6 0-16,0 0 0 16,0 2 0-16,0 1 0 15,0 1 0-15,-3-3 0 16,-1 0 0-16,-1-3 0 15,-1 1 0-15,-2-1 0 0,-2-1 0 16,0 2 0-16,-5-2 0 16,-2 0 0-16,-2 0 0 15,-1 2 0-15,-3-2 0 16,-3-2 0-16,-3-1 0 16,-3-2 0-16,-1 0 0 15,-3 0 0-15,-2-4 0 16,-4-3 0-16,-1-1 0 15,-5 1 0-15,2 1 0 16,-5-1 0-16,1 3 0 16,0-2 0-16,2 2 0 15,2 2 0-15,1 0 0 0,0 2 0 16,-2 0 0-16,-1 0 0 16,-1 0 0-16,2 0 0 15,3 0 0-15,3 0 0 16,3 0 0-16,-4-2 0 15,3-4 0-15,0 2 0 16,0-2 0-16,1 0 0 16,2 1 0-16,-1 1 0 15,-4 1 0-15,0 2 0 16,0 1 0-16,1 0 0 16,-2 0 0-16,2 0 0 15,1 0 0-15,-2 2 0 16,3 3 0-16,2-2 0 15,0 1 0-15,4 1 0 0,-3-2 0 16,0 2 0-16,2 3 0 16,0-1 0-16,0 2 0 15,0-2 0-15,-2-1 0 16,-6 0 0-16,-6 0 0 16,-10-2 0-16,-6-1 0 15,-2 0 0-15,-6 0 0 16,0 0 0-16,-5-1 0 15,2 0 0-15,3-2 0 16,5 0 0-16,5 0 0 16,0 0 0-16,-2 0 0 0,-4 0 0 15,-5 0 0 1,-13-2-109-16,-16-3-748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11:39:40.05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21057 17029 864 0,'0'0'157'0,"0"0"-39"16,0 0 52-16,0 0 29 16,0 0-36-16,0 0-28 15,-54-14-40-15,53 12-19 16,-1 2-10-16,2 0-62 16,-1 0-4-16,1 0 0 15,-2 0 0-15,2 0 0 16,0 0 0-16,25 0 0 0,20-1 0 15,20-5 0 1,10-7 0-16,8 3 0 16,8 0 0-16,4-1 0 15,9 5 0-15,6-2 0 16,1 4 0-16,-5 4 0 0,-3 0 0 16,-10 0 0-16,-8 10 0 15,-5 3 0-15,-4-3 0 16,-7-3 0-16,-6-4 0 15,-7-3 0-15,-3 0 0 16,3 0 0-16,2-8 0 16,5-9 0-16,0 3 0 15,-7-1 0-15,-7 5 0 16,-7 4 0-16,-1 1 0 16,3 4 0-16,4 1 0 15,3 0 0-15,-3 0 0 16,-2 0 0-16,-7 1 0 0,0 5 0 15,2 6 0-15,3 2 0 16,3 3 0-16,3 1 0 16,-4-4 0-16,-7-1 0 15,-9-2 0-15,-10-5 0 16,-11-2 0-16,-4-2 0 16,-5-2 0-16,0 0 0 15,0 0 0-15,-11 0 0 16,-20 0 0-16,-21 1 0 15,-17 5 0-15,-17 4 0 16,-17 3 0-16,-12 2 0 16,-11 3 0-16,-5-2 0 15,-3 1 0-15,4 0 0 0,3-5 0 16,0-4 0-16,-6 2 0 16,-10-2 0-16,-6 0 0 15,6-4 0-15,10-1 0 16,14-3 0-16,11 0 0 15,10 0 0-15,8-5 0 16,11-1 0-16,12 2 0 16,5 3 0-16,0 1 0 15,4 0 0-15,8 1 0 16,12 7 0-16,15-1 0 16,12-3 0-16,8 1 0 15,3 5 0-15,0 10 0 16,0 13 0-16,0 6 0 0,4 9 0 15,14-2 0-15,5 1 0 16,10-4 0-16,14-2 0 16,14-4 0-16,21-7 0 15,18-6 0-15,17-8 0 16,13-6 0-16,9-4 0 16,11-6 0-16,8 0 0 15,8-3 0-15,6-14 0 16,-1-6 0-16,-4 1 0 15,-8 6 0-15,-16 2 0 16,-12 9 0-16,-16 5 0 16,-14 0 0-16,-16 0 0 15,-16 11 0-15,-15 3 0 0,-13-1 0 16,-10 3 0-16,-6-4 0 16,-8-2 0-16,-8-2 0 15,-3-2 0-15,-6-5 0 16,0-1 0-16,0 0 0 15,0 3 0-15,0-3 0 16,0 0 0-16,-6 0 0 16,-16 0 0-16,-15 0 0 15,-17 2 0-15,-19-2 0 16,-17 0 0-16,-13 0 0 16,-13 0 0-16,-12-2 0 0,-8-9 0 15,-6 1 0 1,-4 5 0-16,6 0 0 0,3 5 0 15,8 0 0-15,5 0 0 16,8 7 0-16,5 9 0 16,3 4 0-16,9 4 0 15,10 1 0-15,8 0 0 16,13 0 0-16,6 0 0 16,4-3 0-16,0 1 0 15,6-2 0-15,2-3 0 16,9-2 0-16,8-2 0 15,6-4 0-15,9-3 0 16,9-5 0-16,6-1 0 16,3-1 0-16,0 1 0 15,0 5 0-15,11 5 0 0,17 8 0 16,16 0 0-16,15-3 0 16,15-2 0-16,14-4 0 15,12-9 0-15,15-1 0 16,9 0 0-16,14-1 0 15,9-15 0-15,8 2 0 16,10-6 0-16,4-3 0 16,0-1 0-16,1 1 0 15,-12 1 0-15,-10 5 0 16,-11 5 0-16,-14 4 0 16,-12 4 0-16,-10 4 0 15,-17 0 0-15,-10 0 0 0,-15 0 0 16,-13 2 0-1,-13 4 0-15,-12-2 0 0,-9-2 0 16,-7-1 0-16,-5 2 0 16,0-3 0-16,0 0 0 15,0 0 0-15,0 0 0 16,0 0 0-16,0 0 0 16,0 0 0-16,0 0 0 15,-3 1 0-15,-12 5 0 16,-15 6 0-16,-15 4 0 15,-18 2 0-15,-12 3 0 16,-8-3 0-16,-11-1 0 16,-10-1 0-16,-7-2 0 0,-6 2 0 15,-6-3 0-15,1 1 0 16,-5-4 0-16,-1 0 0 16,-2-5 0-16,9 0 0 15,8 1 0-15,4-3 0 16,9 3 0-16,0-2 0 15,4 2 0-15,8 1 0 16,13 1 0-16,9 1 0 16,8 1 0-16,4 0 0 15,2 1 0-15,4 0 0 16,8 0 0-16,8 2 0 16,12-8 0-16,9 1 0 15,6-4 0-15,5-1 0 16,0 2 0-16,0 3 0 0,3 3 0 15,14 5 0-15,7 1 0 16,13 0 0-16,11 2 0 16,14 0 0-16,17-2 0 15,12-4 0-15,15-6 0 16,17 0 0-16,8-5 0 16,11 0 0-16,5 0 0 15,2-16 0-15,1 5 0 16,-1-5 0-16,-4-1 0 15,-9 3 0-15,-4 2 0 16,-9 3 0-16,-13 2 0 16,-6 5 0-16,-18 2 0 0,-16 0 0 15,-21 0 0 1,-18 0 0-16,-13 2 0 0,-13-2 0 16,-4 0 0-16,-1 0 0 15,0 0 0-15,0 0 0 16,0 0 0-16,0 2 0 15,0-2 0-15,0 0 0 16,0 1 0-16,-10-1 0 16,-8 0 0-16,-7 0-828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32C2AB-6579-4A39-BD5B-8A6F24BDC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6B285F9-9F1E-4631-9245-0EBB364D2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ED50DAC-0AC0-4032-A921-49294D3B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6147-B92C-4E05-9816-F5353D64881A}" type="datetimeFigureOut">
              <a:rPr lang="sk-SK" smtClean="0"/>
              <a:t>8. 3. 2021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13F8582-D4EF-4229-896D-10F9236E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F056776-F9ED-4FAB-9B6F-6E07E080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D6E-6B80-4DB3-B185-7205D2F25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244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F9EDC5-E97A-4520-A3B9-3281DF92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42B9156-333E-4689-91B7-DBCCBE638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1302C45-4BC6-49EF-98ED-D527B091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6147-B92C-4E05-9816-F5353D64881A}" type="datetimeFigureOut">
              <a:rPr lang="sk-SK" smtClean="0"/>
              <a:t>8. 3. 2021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C21290F-6DD6-4AA6-86AC-3BC7ED44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E2D2C10-8CD8-43EE-9D5F-4772CF89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D6E-6B80-4DB3-B185-7205D2F25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575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710DE17-8F15-4190-BE90-B4D01748A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C28C039-90C0-4DC3-B32E-5FDC6283B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1999A7C-A546-4434-AB46-F07F2A35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6147-B92C-4E05-9816-F5353D64881A}" type="datetimeFigureOut">
              <a:rPr lang="sk-SK" smtClean="0"/>
              <a:t>8. 3. 2021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21DB21B-B11B-4C06-AEA7-A2142B07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268ED2E-70C4-4C3E-90E4-540C2922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D6E-6B80-4DB3-B185-7205D2F25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314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A18738-861E-45A2-9E21-1B636EF4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553AC7A-BEB4-46FA-BF54-9F135488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065C7FF-CC42-4F9E-9B4C-C1A38BCF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6147-B92C-4E05-9816-F5353D64881A}" type="datetimeFigureOut">
              <a:rPr lang="sk-SK" smtClean="0"/>
              <a:t>8. 3. 2021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841F068-A0F7-44F2-BEEE-8A451C36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9B5166A-7565-4B63-AFA2-BB7BF760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D6E-6B80-4DB3-B185-7205D2F25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303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9F9FCE-0078-4328-8C53-F759FAE1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72BF3A-6B06-4C00-9818-B7DA6029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DB440CA-20C9-43F7-8586-8F516352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6147-B92C-4E05-9816-F5353D64881A}" type="datetimeFigureOut">
              <a:rPr lang="sk-SK" smtClean="0"/>
              <a:t>8. 3. 2021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D8FE2FB-C6EE-4363-9E9E-E15931E4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167079A-26AC-4B52-8EAF-134EA68A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D6E-6B80-4DB3-B185-7205D2F25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10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F7EDDE-BA61-408D-A89C-50080AD9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DB23615-1533-452B-9312-A76787C0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7AA422E-F28F-414B-8AE2-3B1548A83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2FE1333-4FD2-449C-9FEE-3ED081E3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6147-B92C-4E05-9816-F5353D64881A}" type="datetimeFigureOut">
              <a:rPr lang="sk-SK" smtClean="0"/>
              <a:t>8. 3. 2021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7E5E9E2-D4AA-4311-9912-8F2B2C5B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0C01BA3-0160-43C5-9BAB-F451C373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D6E-6B80-4DB3-B185-7205D2F25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551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5D8F88-B911-4398-A683-D8A75425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CBFA773-6350-44D1-B714-AB4CC45F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73857FE-3B21-49C3-B9EC-57F17FF5A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1FA0670-5B83-4ECA-92DA-0D905AF19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E509B2B-8961-40CD-A5D1-A63BC1EFE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A3706BD-545D-4116-89C2-3A50ABA0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6147-B92C-4E05-9816-F5353D64881A}" type="datetimeFigureOut">
              <a:rPr lang="sk-SK" smtClean="0"/>
              <a:t>8. 3. 2021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0D3431A-94E6-4D24-8727-D1D44935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2C9B049-93CD-464B-892E-C003224F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D6E-6B80-4DB3-B185-7205D2F25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888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4D2E52-B2FB-432E-B2FF-FD1CA1F2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00F5256-E802-42E7-A4EC-D317FBBE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6147-B92C-4E05-9816-F5353D64881A}" type="datetimeFigureOut">
              <a:rPr lang="sk-SK" smtClean="0"/>
              <a:t>8. 3. 2021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0E835A3-EC06-4F9D-9E53-20383E93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D33F31B-F16A-4C33-94A3-4E58719D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D6E-6B80-4DB3-B185-7205D2F25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197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9B256FB6-9C90-44B1-A451-CA8572AB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6147-B92C-4E05-9816-F5353D64881A}" type="datetimeFigureOut">
              <a:rPr lang="sk-SK" smtClean="0"/>
              <a:t>8. 3. 2021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FFA6746-4AEA-494E-A656-2BBE69D4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CA08DC8-FB9F-4DBA-922D-6C9AA31B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D6E-6B80-4DB3-B185-7205D2F25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51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FC7865-3F87-4A01-A895-2819C9FA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A0DFF9-6B63-4062-A1D0-937E9083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40D5725-929B-4AEA-A1D4-EA769D39F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C1B02D8-E84E-451D-986C-75BF5B69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6147-B92C-4E05-9816-F5353D64881A}" type="datetimeFigureOut">
              <a:rPr lang="sk-SK" smtClean="0"/>
              <a:t>8. 3. 2021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3AA48F5-7736-4171-9E78-8A1E9A89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7CE5731-1932-4DB6-BA78-C70147F0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D6E-6B80-4DB3-B185-7205D2F25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382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E94CDF-4BEE-4ECC-BD6D-EEAC70FF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7F86D9D-4C23-4BEF-8FB1-7733C419C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C13E95E-D221-4C05-8C7B-F080BB75F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A3FA5A0-EB69-4A2D-8EBC-ADAC5F0B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6147-B92C-4E05-9816-F5353D64881A}" type="datetimeFigureOut">
              <a:rPr lang="sk-SK" smtClean="0"/>
              <a:t>8. 3. 2021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BA54280-BFEE-4FC2-929F-9D36D74E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EA74243-D207-4DDA-98FB-8F8CA4F1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D6E-6B80-4DB3-B185-7205D2F25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271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6FCD063-7649-4C2E-A433-69C24532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A8E1EE8-724E-4DEB-9515-9D0FC1D6D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F9FFF74-35D3-4867-9FA6-00A376584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E6147-B92C-4E05-9816-F5353D64881A}" type="datetimeFigureOut">
              <a:rPr lang="sk-SK" smtClean="0"/>
              <a:t>8. 3. 2021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A4B187A-CA49-4373-8D51-82B6C9458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E582597-33BD-4159-9A5B-682663B6E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9D6E-6B80-4DB3-B185-7205D2F25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818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klady.eu/sk/fyzika/zrkadla.alej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riklady.eu/sk/fyzika/zrkadla.ale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27.png"/><Relationship Id="rId2" Type="http://schemas.openxmlformats.org/officeDocument/2006/relationships/hyperlink" Target="https://www.priklady.eu/sk/fyzika/zrkadla.alej" TargetMode="Externa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26.png"/><Relationship Id="rId4" Type="http://schemas.openxmlformats.org/officeDocument/2006/relationships/image" Target="../media/image7.emf"/><Relationship Id="rId9" Type="http://schemas.openxmlformats.org/officeDocument/2006/relationships/customXml" Target="../ink/ink5.xml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klady.eu/sk/fyzika/zrkadla.alej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klady.eu/sk/fyzika/zrkadla.alej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klady.eu/sk/fyzika/zrkadla.alej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F89164-E570-4B0F-A307-4BBC66A89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i="1" u="sng" dirty="0">
                <a:solidFill>
                  <a:srgbClr val="FF0000"/>
                </a:solidFill>
              </a:rPr>
              <a:t>Guľové zrkadlá - príklady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3728C7-0850-44EE-9EFD-EBA024D8B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i="1" dirty="0"/>
              <a:t>Fyzika, 2. ročníky, marec 2021</a:t>
            </a:r>
          </a:p>
          <a:p>
            <a:r>
              <a:rPr lang="sk-SK" i="1" dirty="0"/>
              <a:t>Horváthová</a:t>
            </a:r>
          </a:p>
        </p:txBody>
      </p:sp>
    </p:spTree>
    <p:extLst>
      <p:ext uri="{BB962C8B-B14F-4D97-AF65-F5344CB8AC3E}">
        <p14:creationId xmlns:p14="http://schemas.microsoft.com/office/powerpoint/2010/main" val="358241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3B5566AC-75D6-48B9-929E-52E2D72A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1" y="109539"/>
            <a:ext cx="5051704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>
                <a:solidFill>
                  <a:srgbClr val="FF0000"/>
                </a:solidFill>
              </a:rPr>
              <a:t>Vypuklé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zrkadlá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-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príklady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sp>
        <p:nvSpPr>
          <p:cNvPr id="223243" name="Text Box 11">
            <a:extLst>
              <a:ext uri="{FF2B5EF4-FFF2-40B4-BE49-F238E27FC236}">
                <a16:creationId xmlns:a16="http://schemas.microsoft.com/office/drawing/2014/main" id="{A63BC35D-4F4C-4FC1-A668-365A604ED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03" y="1099710"/>
            <a:ext cx="11771993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sz="2600" i="1" u="sng" dirty="0">
                <a:hlinkClick r:id="rId2"/>
              </a:rPr>
              <a:t>https://www.priklady.eu/sk/fyzika/zrkadla.alej</a:t>
            </a:r>
            <a:r>
              <a:rPr lang="sk-SK" sz="2600" i="1" dirty="0"/>
              <a:t> </a:t>
            </a:r>
          </a:p>
          <a:p>
            <a:pPr>
              <a:spcBef>
                <a:spcPct val="50000"/>
              </a:spcBef>
            </a:pPr>
            <a:r>
              <a:rPr lang="sk-SK" altLang="sk-SK" sz="2600" i="1" u="sng" dirty="0">
                <a:solidFill>
                  <a:srgbClr val="00B050"/>
                </a:solidFill>
              </a:rPr>
              <a:t>Príklad 16</a:t>
            </a:r>
            <a:r>
              <a:rPr lang="sk-SK" altLang="sk-SK" sz="2600" i="1" dirty="0">
                <a:solidFill>
                  <a:srgbClr val="00B050"/>
                </a:solidFill>
              </a:rPr>
              <a:t>. Vypočítajte výšku obrazu človeka vysokého 180cm vo vypuklom zrkadle s ohniskovou vzdialenosťou 45 cm. Človek je od zrkadla vzdialený 3m. </a:t>
            </a:r>
          </a:p>
          <a:p>
            <a:pPr>
              <a:spcBef>
                <a:spcPct val="50000"/>
              </a:spcBef>
            </a:pPr>
            <a:endParaRPr lang="sk-SK" altLang="sk-SK" sz="2600" i="1" dirty="0">
              <a:solidFill>
                <a:srgbClr val="00B050"/>
              </a:solidFill>
            </a:endParaRPr>
          </a:p>
          <a:p>
            <a:pPr>
              <a:spcBef>
                <a:spcPct val="50000"/>
              </a:spcBef>
            </a:pPr>
            <a:r>
              <a:rPr lang="sk-SK" altLang="sk-SK" sz="2600" i="1" u="sng" dirty="0">
                <a:solidFill>
                  <a:srgbClr val="00B050"/>
                </a:solidFill>
              </a:rPr>
              <a:t>Príklad 17</a:t>
            </a:r>
            <a:r>
              <a:rPr lang="sk-SK" altLang="sk-SK" sz="2600" i="1" dirty="0">
                <a:solidFill>
                  <a:srgbClr val="00B050"/>
                </a:solidFill>
              </a:rPr>
              <a:t>. Obraz sviečky postavenej pred vypuklým zrkadlom s ohniskovou vzdialenosťou 25 cm je zmenšený na pätinu. Kde sa nachádza sviečka? </a:t>
            </a:r>
          </a:p>
          <a:p>
            <a:pPr>
              <a:spcBef>
                <a:spcPct val="50000"/>
              </a:spcBef>
            </a:pPr>
            <a:endParaRPr lang="sk-SK" altLang="sk-SK" sz="2600" i="1" dirty="0">
              <a:solidFill>
                <a:srgbClr val="00B050"/>
              </a:solidFill>
            </a:endParaRPr>
          </a:p>
          <a:p>
            <a:pPr>
              <a:spcBef>
                <a:spcPct val="50000"/>
              </a:spcBef>
            </a:pPr>
            <a:r>
              <a:rPr lang="sk-SK" altLang="sk-SK" sz="2600" i="1" u="sng" dirty="0">
                <a:solidFill>
                  <a:srgbClr val="00B050"/>
                </a:solidFill>
              </a:rPr>
              <a:t>Príklad 19</a:t>
            </a:r>
            <a:r>
              <a:rPr lang="sk-SK" altLang="sk-SK" sz="2600" i="1" dirty="0">
                <a:solidFill>
                  <a:srgbClr val="00B050"/>
                </a:solidFill>
              </a:rPr>
              <a:t>. Predmet vysoký 1cm stojí pred guľovým zrkadlom vo vzdialenosti 10cm. Zrkadlo vytvorí priamy obraz vysoký 3cm. Aké je to zrkadlo a aký vytvorí obraz? </a:t>
            </a:r>
          </a:p>
          <a:p>
            <a:pPr>
              <a:spcBef>
                <a:spcPct val="50000"/>
              </a:spcBef>
            </a:pPr>
            <a:endParaRPr lang="sk-SK" altLang="sk-SK" sz="2600" i="1" dirty="0"/>
          </a:p>
        </p:txBody>
      </p:sp>
    </p:spTree>
    <p:extLst>
      <p:ext uri="{BB962C8B-B14F-4D97-AF65-F5344CB8AC3E}">
        <p14:creationId xmlns:p14="http://schemas.microsoft.com/office/powerpoint/2010/main" val="63994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13D923-9C9E-4342-9172-B6DE250C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86" y="0"/>
            <a:ext cx="10515600" cy="745067"/>
          </a:xfrm>
        </p:spPr>
        <p:txBody>
          <a:bodyPr/>
          <a:lstStyle/>
          <a:p>
            <a:r>
              <a:rPr lang="sk-SK" b="1" i="1" u="sng" dirty="0">
                <a:solidFill>
                  <a:srgbClr val="FF0000"/>
                </a:solidFill>
              </a:rPr>
              <a:t>Opakovanie – čo už vieme?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F156D5-C463-40E3-B51B-4AB2E5EB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58" y="745067"/>
            <a:ext cx="8620275" cy="5960270"/>
          </a:xfrm>
        </p:spPr>
        <p:txBody>
          <a:bodyPr>
            <a:normAutofit fontScale="77500" lnSpcReduction="20000"/>
          </a:bodyPr>
          <a:lstStyle/>
          <a:p>
            <a:r>
              <a:rPr lang="sk-SK" i="1" dirty="0"/>
              <a:t>Guľové zrkadla sú duté a vypuklé, rozumieme pojmom C, F, V, r, f, a, a´</a:t>
            </a:r>
          </a:p>
          <a:p>
            <a:r>
              <a:rPr lang="sk-SK" i="1" dirty="0"/>
              <a:t>Naučili sme sa robiť konštrukcie obrazov predmetu a pomenovať ich vlastnosti</a:t>
            </a:r>
          </a:p>
          <a:p>
            <a:r>
              <a:rPr lang="sk-SK" i="1" dirty="0"/>
              <a:t>Vieme, že medzi vzdialenosťami a, a´, f platí vzťah, tzv. zobrazovacia rovnica  - (viď obr. na boku)</a:t>
            </a:r>
          </a:p>
          <a:p>
            <a:r>
              <a:rPr lang="sk-SK" i="1" dirty="0"/>
              <a:t>Zaviedli sme veličinu Zväčšenie Z a z jeho hodnoty vieme zistiť vlastnosti obrazu</a:t>
            </a:r>
          </a:p>
          <a:p>
            <a:r>
              <a:rPr lang="sk-SK" i="1" dirty="0"/>
              <a:t>Pri riešení príkladov je nevyhnutné dodržovať </a:t>
            </a:r>
            <a:r>
              <a:rPr lang="sk-SK" i="1" dirty="0" err="1"/>
              <a:t>znamienkovú</a:t>
            </a:r>
            <a:r>
              <a:rPr lang="sk-SK" i="1" dirty="0"/>
              <a:t> konvenciu</a:t>
            </a:r>
          </a:p>
          <a:p>
            <a:r>
              <a:rPr lang="sk-SK" i="1" dirty="0"/>
              <a:t>Preriešili sme spoločne vzorovo príklad č.2</a:t>
            </a:r>
          </a:p>
          <a:p>
            <a:endParaRPr lang="sk-SK" i="1" dirty="0"/>
          </a:p>
          <a:p>
            <a:r>
              <a:rPr lang="sk-SK" i="1" dirty="0"/>
              <a:t>Kto potrebuje uvedené pojmy ešte zopakovať na nasledujúcich 4 </a:t>
            </a:r>
            <a:r>
              <a:rPr lang="sk-SK" i="1" dirty="0" err="1"/>
              <a:t>slajdoch</a:t>
            </a:r>
            <a:r>
              <a:rPr lang="sk-SK" i="1"/>
              <a:t> (</a:t>
            </a:r>
            <a:r>
              <a:rPr lang="sk-SK" i="1" dirty="0" err="1"/>
              <a:t>slajdy</a:t>
            </a:r>
            <a:r>
              <a:rPr lang="sk-SK" i="1" dirty="0"/>
              <a:t> 3 až 6)  ich máte</a:t>
            </a:r>
          </a:p>
          <a:p>
            <a:endParaRPr lang="sk-SK" i="1" dirty="0"/>
          </a:p>
          <a:p>
            <a:r>
              <a:rPr lang="sk-SK" i="1" dirty="0">
                <a:highlight>
                  <a:srgbClr val="FFFF00"/>
                </a:highlight>
              </a:rPr>
              <a:t>Vaša dnešná úloha bude preriešiť príklady na </a:t>
            </a:r>
            <a:r>
              <a:rPr lang="sk-SK" i="1" dirty="0" err="1">
                <a:highlight>
                  <a:srgbClr val="FFFF00"/>
                </a:highlight>
              </a:rPr>
              <a:t>slajdoch</a:t>
            </a:r>
            <a:r>
              <a:rPr lang="sk-SK" i="1" dirty="0">
                <a:highlight>
                  <a:srgbClr val="FFFF00"/>
                </a:highlight>
              </a:rPr>
              <a:t> 7 až 10 (sú zo stránky </a:t>
            </a:r>
            <a:r>
              <a:rPr lang="sk-SK" sz="2800" i="1" u="sng" dirty="0">
                <a:highlight>
                  <a:srgbClr val="FFFF00"/>
                </a:highlight>
                <a:hlinkClick r:id="rId2"/>
              </a:rPr>
              <a:t>https://www.priklady.eu/sk/fyzika/zrkadla.alej</a:t>
            </a:r>
            <a:r>
              <a:rPr lang="sk-SK" sz="2800" i="1" dirty="0">
                <a:highlight>
                  <a:srgbClr val="FFFF00"/>
                </a:highlight>
              </a:rPr>
              <a:t> ) - najprv riešte sami, potom si riešenie skontrolujte s riešením na stránke. Ak  Vám bude nejaký príklad robiť problém, napíšte mi a nabudúce ho spolu vyriešime. Podobné príklady budú potom v rámci písomky z geometrickej optiky. Tentokrát mi posielať riešenia nemusíte, keď prídeme do školy potom si prezriem aj Vaše zošity.</a:t>
            </a:r>
            <a:endParaRPr lang="sk-SK" i="1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AFCE896-3CA0-4F99-89D1-6924ABE7E9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24508" y="2099733"/>
            <a:ext cx="3331634" cy="190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>
            <a:extLst>
              <a:ext uri="{FF2B5EF4-FFF2-40B4-BE49-F238E27FC236}">
                <a16:creationId xmlns:a16="http://schemas.microsoft.com/office/drawing/2014/main" id="{6691287F-E771-480E-9C37-71F6A429D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49" y="185738"/>
            <a:ext cx="113156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5200" b="1" i="1" u="sng" dirty="0" err="1">
                <a:solidFill>
                  <a:srgbClr val="FF0000"/>
                </a:solidFill>
                <a:highlight>
                  <a:srgbClr val="00FFFF"/>
                </a:highlight>
              </a:rPr>
              <a:t>Zobrazovacia</a:t>
            </a:r>
            <a:r>
              <a:rPr lang="cs-CZ" altLang="sk-SK" sz="5200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cs-CZ" altLang="sk-SK" sz="5200" b="1" i="1" u="sng" dirty="0" err="1">
                <a:solidFill>
                  <a:srgbClr val="FF0000"/>
                </a:solidFill>
                <a:highlight>
                  <a:srgbClr val="00FFFF"/>
                </a:highlight>
              </a:rPr>
              <a:t>rovnica</a:t>
            </a:r>
            <a:r>
              <a:rPr lang="cs-CZ" altLang="sk-SK" sz="5200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cs-CZ" altLang="sk-SK" sz="5200" b="1" i="1" u="sng" dirty="0" err="1">
                <a:solidFill>
                  <a:srgbClr val="FF0000"/>
                </a:solidFill>
                <a:highlight>
                  <a:srgbClr val="00FFFF"/>
                </a:highlight>
              </a:rPr>
              <a:t>guľového</a:t>
            </a:r>
            <a:r>
              <a:rPr lang="cs-CZ" altLang="sk-SK" sz="5200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cs-CZ" altLang="sk-SK" sz="5200" b="1" i="1" u="sng" dirty="0" err="1">
                <a:solidFill>
                  <a:srgbClr val="FF0000"/>
                </a:solidFill>
                <a:highlight>
                  <a:srgbClr val="00FFFF"/>
                </a:highlight>
              </a:rPr>
              <a:t>zrkadla</a:t>
            </a:r>
            <a:endParaRPr lang="cs-CZ" altLang="sk-SK" sz="5200" b="1" i="1" u="sng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grpSp>
        <p:nvGrpSpPr>
          <p:cNvPr id="221187" name="Group 3">
            <a:extLst>
              <a:ext uri="{FF2B5EF4-FFF2-40B4-BE49-F238E27FC236}">
                <a16:creationId xmlns:a16="http://schemas.microsoft.com/office/drawing/2014/main" id="{A2AE1E99-93F4-4664-B032-6037F8C6AEA3}"/>
              </a:ext>
            </a:extLst>
          </p:cNvPr>
          <p:cNvGrpSpPr>
            <a:grpSpLocks/>
          </p:cNvGrpSpPr>
          <p:nvPr/>
        </p:nvGrpSpPr>
        <p:grpSpPr bwMode="auto">
          <a:xfrm>
            <a:off x="2141539" y="1679575"/>
            <a:ext cx="7902575" cy="3608388"/>
            <a:chOff x="389" y="1058"/>
            <a:chExt cx="4978" cy="2273"/>
          </a:xfrm>
        </p:grpSpPr>
        <p:grpSp>
          <p:nvGrpSpPr>
            <p:cNvPr id="221188" name="Group 4">
              <a:extLst>
                <a:ext uri="{FF2B5EF4-FFF2-40B4-BE49-F238E27FC236}">
                  <a16:creationId xmlns:a16="http://schemas.microsoft.com/office/drawing/2014/main" id="{8B291FAA-D8A0-4573-B78D-4669C3437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" y="1058"/>
              <a:ext cx="4978" cy="2273"/>
              <a:chOff x="389" y="1058"/>
              <a:chExt cx="4978" cy="2273"/>
            </a:xfrm>
          </p:grpSpPr>
          <p:sp>
            <p:nvSpPr>
              <p:cNvPr id="221189" name="Line 5">
                <a:extLst>
                  <a:ext uri="{FF2B5EF4-FFF2-40B4-BE49-F238E27FC236}">
                    <a16:creationId xmlns:a16="http://schemas.microsoft.com/office/drawing/2014/main" id="{B58068A0-0C44-481F-AAAB-9E48D04F0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18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grpSp>
            <p:nvGrpSpPr>
              <p:cNvPr id="221190" name="Group 6">
                <a:extLst>
                  <a:ext uri="{FF2B5EF4-FFF2-40B4-BE49-F238E27FC236}">
                    <a16:creationId xmlns:a16="http://schemas.microsoft.com/office/drawing/2014/main" id="{969330CC-07CC-4DC2-A76B-B09A9065D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" y="1058"/>
                <a:ext cx="4978" cy="2273"/>
                <a:chOff x="389" y="1058"/>
                <a:chExt cx="4978" cy="2273"/>
              </a:xfrm>
            </p:grpSpPr>
            <p:sp>
              <p:nvSpPr>
                <p:cNvPr id="221191" name="Line 7">
                  <a:extLst>
                    <a:ext uri="{FF2B5EF4-FFF2-40B4-BE49-F238E27FC236}">
                      <a16:creationId xmlns:a16="http://schemas.microsoft.com/office/drawing/2014/main" id="{B30FF171-1AEE-42EE-AD89-456D107331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5" y="2184"/>
                  <a:ext cx="488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21192" name="Arc 8">
                  <a:extLst>
                    <a:ext uri="{FF2B5EF4-FFF2-40B4-BE49-F238E27FC236}">
                      <a16:creationId xmlns:a16="http://schemas.microsoft.com/office/drawing/2014/main" id="{43014977-76E6-4B81-863B-8E382BAB06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0" y="1058"/>
                  <a:ext cx="810" cy="2273"/>
                </a:xfrm>
                <a:custGeom>
                  <a:avLst/>
                  <a:gdLst>
                    <a:gd name="G0" fmla="+- 0 0 0"/>
                    <a:gd name="G1" fmla="+- 16144 0 0"/>
                    <a:gd name="G2" fmla="+- 21600 0 0"/>
                    <a:gd name="T0" fmla="*/ 14350 w 21600"/>
                    <a:gd name="T1" fmla="*/ 0 h 32403"/>
                    <a:gd name="T2" fmla="*/ 14219 w 21600"/>
                    <a:gd name="T3" fmla="*/ 32403 h 32403"/>
                    <a:gd name="T4" fmla="*/ 0 w 21600"/>
                    <a:gd name="T5" fmla="*/ 16144 h 32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2403" fill="none" extrusionOk="0">
                      <a:moveTo>
                        <a:pt x="14350" y="-1"/>
                      </a:moveTo>
                      <a:cubicBezTo>
                        <a:pt x="18961" y="4098"/>
                        <a:pt x="21600" y="9974"/>
                        <a:pt x="21600" y="16144"/>
                      </a:cubicBezTo>
                      <a:cubicBezTo>
                        <a:pt x="21600" y="22374"/>
                        <a:pt x="18909" y="28301"/>
                        <a:pt x="14219" y="32403"/>
                      </a:cubicBezTo>
                    </a:path>
                    <a:path w="21600" h="32403" stroke="0" extrusionOk="0">
                      <a:moveTo>
                        <a:pt x="14350" y="-1"/>
                      </a:moveTo>
                      <a:cubicBezTo>
                        <a:pt x="18961" y="4098"/>
                        <a:pt x="21600" y="9974"/>
                        <a:pt x="21600" y="16144"/>
                      </a:cubicBezTo>
                      <a:cubicBezTo>
                        <a:pt x="21600" y="22374"/>
                        <a:pt x="18909" y="28301"/>
                        <a:pt x="14219" y="32403"/>
                      </a:cubicBezTo>
                      <a:lnTo>
                        <a:pt x="0" y="16144"/>
                      </a:lnTo>
                      <a:close/>
                    </a:path>
                  </a:pathLst>
                </a:custGeom>
                <a:noFill/>
                <a:ln w="76200">
                  <a:solidFill>
                    <a:srgbClr val="4D4D4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21193" name="Oval 9">
                  <a:extLst>
                    <a:ext uri="{FF2B5EF4-FFF2-40B4-BE49-F238E27FC236}">
                      <a16:creationId xmlns:a16="http://schemas.microsoft.com/office/drawing/2014/main" id="{1B21341B-6669-4CF4-AB1B-9D7E84DA14D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499" y="2157"/>
                  <a:ext cx="52" cy="52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21194" name="Text Box 10">
                  <a:extLst>
                    <a:ext uri="{FF2B5EF4-FFF2-40B4-BE49-F238E27FC236}">
                      <a16:creationId xmlns:a16="http://schemas.microsoft.com/office/drawing/2014/main" id="{FC5ECF2B-1C65-45DB-8522-D7C9C9720A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2" y="2164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cs-CZ" altLang="sk-SK" sz="3500" i="1"/>
                    <a:t>S</a:t>
                  </a:r>
                  <a:endParaRPr lang="cs-CZ" altLang="sk-SK"/>
                </a:p>
              </p:txBody>
            </p:sp>
            <p:sp>
              <p:nvSpPr>
                <p:cNvPr id="221195" name="Text Box 11">
                  <a:extLst>
                    <a:ext uri="{FF2B5EF4-FFF2-40B4-BE49-F238E27FC236}">
                      <a16:creationId xmlns:a16="http://schemas.microsoft.com/office/drawing/2014/main" id="{AF778F30-9A65-44D3-8D9F-D7812AA4A9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3" y="2165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cs-CZ" altLang="sk-SK" sz="3500" i="1"/>
                    <a:t>V</a:t>
                  </a:r>
                  <a:endParaRPr lang="cs-CZ" altLang="sk-SK"/>
                </a:p>
              </p:txBody>
            </p:sp>
            <p:sp>
              <p:nvSpPr>
                <p:cNvPr id="221196" name="Text Box 12">
                  <a:extLst>
                    <a:ext uri="{FF2B5EF4-FFF2-40B4-BE49-F238E27FC236}">
                      <a16:creationId xmlns:a16="http://schemas.microsoft.com/office/drawing/2014/main" id="{35E226AB-B551-4BFA-AA16-54C92BFB25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" y="2149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cs-CZ" altLang="sk-SK" sz="3500" i="1"/>
                    <a:t>o</a:t>
                  </a:r>
                  <a:endParaRPr lang="cs-CZ" altLang="sk-SK"/>
                </a:p>
              </p:txBody>
            </p:sp>
            <p:sp>
              <p:nvSpPr>
                <p:cNvPr id="221197" name="Text Box 13">
                  <a:extLst>
                    <a:ext uri="{FF2B5EF4-FFF2-40B4-BE49-F238E27FC236}">
                      <a16:creationId xmlns:a16="http://schemas.microsoft.com/office/drawing/2014/main" id="{C77301E5-7DB5-43EC-B451-C242BFCADC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5" y="2160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cs-CZ" altLang="sk-SK" sz="3500" i="1"/>
                    <a:t>F</a:t>
                  </a:r>
                  <a:endParaRPr lang="cs-CZ" altLang="sk-SK"/>
                </a:p>
              </p:txBody>
            </p:sp>
            <p:sp>
              <p:nvSpPr>
                <p:cNvPr id="221198" name="Line 14">
                  <a:extLst>
                    <a:ext uri="{FF2B5EF4-FFF2-40B4-BE49-F238E27FC236}">
                      <a16:creationId xmlns:a16="http://schemas.microsoft.com/office/drawing/2014/main" id="{E2083E35-A793-4801-9E05-0250592050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0" y="2145"/>
                  <a:ext cx="0" cy="9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sp>
            <p:nvSpPr>
              <p:cNvPr id="221199" name="Line 15">
                <a:extLst>
                  <a:ext uri="{FF2B5EF4-FFF2-40B4-BE49-F238E27FC236}">
                    <a16:creationId xmlns:a16="http://schemas.microsoft.com/office/drawing/2014/main" id="{EBFDAA54-9A18-4A9F-B1D9-6006F6CEA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8" y="1606"/>
                <a:ext cx="0" cy="5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1200" name="Text Box 16">
                <a:extLst>
                  <a:ext uri="{FF2B5EF4-FFF2-40B4-BE49-F238E27FC236}">
                    <a16:creationId xmlns:a16="http://schemas.microsoft.com/office/drawing/2014/main" id="{B92597D0-7FF8-471B-ADAF-D7655A93B7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3" y="1632"/>
                <a:ext cx="288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cs-CZ" altLang="sk-SK" sz="3500" i="1"/>
                  <a:t>y</a:t>
                </a:r>
                <a:endParaRPr lang="cs-CZ" altLang="sk-SK"/>
              </a:p>
            </p:txBody>
          </p:sp>
          <p:sp>
            <p:nvSpPr>
              <p:cNvPr id="221201" name="Text Box 17">
                <a:extLst>
                  <a:ext uri="{FF2B5EF4-FFF2-40B4-BE49-F238E27FC236}">
                    <a16:creationId xmlns:a16="http://schemas.microsoft.com/office/drawing/2014/main" id="{D5818E3A-D509-4ED4-9739-62092521F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153"/>
                <a:ext cx="291" cy="737"/>
              </a:xfrm>
              <a:prstGeom prst="rect">
                <a:avLst/>
              </a:prstGeom>
              <a:solidFill>
                <a:srgbClr val="FFFF99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cs-CZ" altLang="sk-SK" sz="3500" i="1"/>
                  <a:t>y</a:t>
                </a:r>
                <a:r>
                  <a:rPr lang="cs-CZ" altLang="sk-SK" sz="3500" i="1" baseline="30000"/>
                  <a:t>/</a:t>
                </a:r>
                <a:endParaRPr lang="cs-CZ" altLang="sk-SK"/>
              </a:p>
            </p:txBody>
          </p:sp>
        </p:grpSp>
        <p:sp>
          <p:nvSpPr>
            <p:cNvPr id="221202" name="Line 18">
              <a:extLst>
                <a:ext uri="{FF2B5EF4-FFF2-40B4-BE49-F238E27FC236}">
                  <a16:creationId xmlns:a16="http://schemas.microsoft.com/office/drawing/2014/main" id="{9FA5EE04-5126-4EE2-97EC-4A33F883C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1476"/>
              <a:ext cx="30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1203" name="Line 19">
              <a:extLst>
                <a:ext uri="{FF2B5EF4-FFF2-40B4-BE49-F238E27FC236}">
                  <a16:creationId xmlns:a16="http://schemas.microsoft.com/office/drawing/2014/main" id="{0A62A5A8-596D-41A9-946F-499699F37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1434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1204" name="Line 20">
              <a:extLst>
                <a:ext uri="{FF2B5EF4-FFF2-40B4-BE49-F238E27FC236}">
                  <a16:creationId xmlns:a16="http://schemas.microsoft.com/office/drawing/2014/main" id="{054E5F14-3EFC-4EF8-8081-819D3430A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0" y="2454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1205" name="Line 21">
              <a:extLst>
                <a:ext uri="{FF2B5EF4-FFF2-40B4-BE49-F238E27FC236}">
                  <a16:creationId xmlns:a16="http://schemas.microsoft.com/office/drawing/2014/main" id="{2BBE3720-14E4-4381-93F3-B278EEF48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2634"/>
              <a:ext cx="1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1206" name="Line 22">
              <a:extLst>
                <a:ext uri="{FF2B5EF4-FFF2-40B4-BE49-F238E27FC236}">
                  <a16:creationId xmlns:a16="http://schemas.microsoft.com/office/drawing/2014/main" id="{A8156CB7-98F7-4727-A0D3-C79B70B50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93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1207" name="Line 23">
              <a:extLst>
                <a:ext uri="{FF2B5EF4-FFF2-40B4-BE49-F238E27FC236}">
                  <a16:creationId xmlns:a16="http://schemas.microsoft.com/office/drawing/2014/main" id="{98A95B20-2BCB-4A6D-AB53-012D60423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2" y="1974"/>
              <a:ext cx="12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1208" name="Text Box 24">
              <a:extLst>
                <a:ext uri="{FF2B5EF4-FFF2-40B4-BE49-F238E27FC236}">
                  <a16:creationId xmlns:a16="http://schemas.microsoft.com/office/drawing/2014/main" id="{6DB0AF10-5B3A-4636-BBE1-F618A0557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" y="1073"/>
              <a:ext cx="291" cy="394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sz="3500" i="1"/>
                <a:t>a</a:t>
              </a:r>
              <a:endParaRPr lang="cs-CZ" altLang="sk-SK"/>
            </a:p>
          </p:txBody>
        </p:sp>
        <p:sp>
          <p:nvSpPr>
            <p:cNvPr id="221209" name="Text Box 25">
              <a:extLst>
                <a:ext uri="{FF2B5EF4-FFF2-40B4-BE49-F238E27FC236}">
                  <a16:creationId xmlns:a16="http://schemas.microsoft.com/office/drawing/2014/main" id="{C883C9D6-4B48-49A9-B024-B58062FC3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" y="1553"/>
              <a:ext cx="291" cy="394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sz="3500" i="1"/>
                <a:t>f</a:t>
              </a:r>
              <a:endParaRPr lang="cs-CZ" altLang="sk-SK"/>
            </a:p>
          </p:txBody>
        </p:sp>
        <p:sp>
          <p:nvSpPr>
            <p:cNvPr id="221210" name="Text Box 26">
              <a:extLst>
                <a:ext uri="{FF2B5EF4-FFF2-40B4-BE49-F238E27FC236}">
                  <a16:creationId xmlns:a16="http://schemas.microsoft.com/office/drawing/2014/main" id="{351DE8EF-533B-4847-9FD9-882215A0A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5" y="2597"/>
              <a:ext cx="3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sk-SK" sz="3500" i="1"/>
                <a:t>a</a:t>
              </a:r>
              <a:r>
                <a:rPr lang="cs-CZ" altLang="sk-SK" sz="3500" i="1" baseline="30000"/>
                <a:t>/</a:t>
              </a:r>
              <a:endParaRPr lang="cs-CZ" altLang="sk-SK"/>
            </a:p>
          </p:txBody>
        </p:sp>
      </p:grpSp>
      <p:graphicFrame>
        <p:nvGraphicFramePr>
          <p:cNvPr id="221211" name="Object 27">
            <a:extLst>
              <a:ext uri="{FF2B5EF4-FFF2-40B4-BE49-F238E27FC236}">
                <a16:creationId xmlns:a16="http://schemas.microsoft.com/office/drawing/2014/main" id="{ADBF9E18-9085-494C-940F-4D8764756D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446194"/>
              </p:ext>
            </p:extLst>
          </p:nvPr>
        </p:nvGraphicFramePr>
        <p:xfrm>
          <a:off x="6707984" y="5043451"/>
          <a:ext cx="27305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749160" imgH="419040" progId="Equation.3">
                  <p:embed/>
                </p:oleObj>
              </mc:Choice>
              <mc:Fallback>
                <p:oleObj name="Rovnice" r:id="rId2" imgW="749160" imgH="419040" progId="Equation.3">
                  <p:embed/>
                  <p:pic>
                    <p:nvPicPr>
                      <p:cNvPr id="221211" name="Object 27">
                        <a:extLst>
                          <a:ext uri="{FF2B5EF4-FFF2-40B4-BE49-F238E27FC236}">
                            <a16:creationId xmlns:a16="http://schemas.microsoft.com/office/drawing/2014/main" id="{ADBF9E18-9085-494C-940F-4D8764756D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984" y="5043451"/>
                        <a:ext cx="2730500" cy="1527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12" name="Object 28">
            <a:extLst>
              <a:ext uri="{FF2B5EF4-FFF2-40B4-BE49-F238E27FC236}">
                <a16:creationId xmlns:a16="http://schemas.microsoft.com/office/drawing/2014/main" id="{2B3FF1B4-60BB-4F6B-B789-C3D9CE036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835399"/>
              </p:ext>
            </p:extLst>
          </p:nvPr>
        </p:nvGraphicFramePr>
        <p:xfrm>
          <a:off x="9377364" y="4996392"/>
          <a:ext cx="965200" cy="1527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266400" imgH="393480" progId="Equation.3">
                  <p:embed/>
                </p:oleObj>
              </mc:Choice>
              <mc:Fallback>
                <p:oleObj name="Rovnice" r:id="rId4" imgW="266400" imgH="393480" progId="Equation.3">
                  <p:embed/>
                  <p:pic>
                    <p:nvPicPr>
                      <p:cNvPr id="221212" name="Object 28">
                        <a:extLst>
                          <a:ext uri="{FF2B5EF4-FFF2-40B4-BE49-F238E27FC236}">
                            <a16:creationId xmlns:a16="http://schemas.microsoft.com/office/drawing/2014/main" id="{2B3FF1B4-60BB-4F6B-B789-C3D9CE0363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7364" y="4996392"/>
                        <a:ext cx="965200" cy="152717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6">
            <a:extLst>
              <a:ext uri="{FF2B5EF4-FFF2-40B4-BE49-F238E27FC236}">
                <a16:creationId xmlns:a16="http://schemas.microsoft.com/office/drawing/2014/main" id="{3C049181-443E-4923-8FFE-E10A2003F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17" y="4370917"/>
            <a:ext cx="436732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i="1" dirty="0"/>
              <a:t>a - </a:t>
            </a:r>
            <a:r>
              <a:rPr lang="cs-CZ" altLang="sk-SK" i="1" dirty="0" err="1"/>
              <a:t>predmetová</a:t>
            </a:r>
            <a:r>
              <a:rPr lang="cs-CZ" altLang="sk-SK" i="1" dirty="0"/>
              <a:t> </a:t>
            </a:r>
            <a:r>
              <a:rPr lang="cs-CZ" altLang="sk-SK" i="1" dirty="0" err="1"/>
              <a:t>vzdialenosť</a:t>
            </a:r>
            <a:endParaRPr lang="cs-CZ" altLang="sk-SK" i="1" dirty="0"/>
          </a:p>
          <a:p>
            <a:pPr>
              <a:spcBef>
                <a:spcPct val="50000"/>
              </a:spcBef>
            </a:pPr>
            <a:r>
              <a:rPr lang="cs-CZ" altLang="sk-SK" i="1" dirty="0"/>
              <a:t>a´ - obrazová </a:t>
            </a:r>
            <a:r>
              <a:rPr lang="cs-CZ" altLang="sk-SK" i="1" dirty="0" err="1"/>
              <a:t>vzdialenosť</a:t>
            </a:r>
            <a:endParaRPr lang="cs-CZ" altLang="sk-SK" i="1" dirty="0"/>
          </a:p>
          <a:p>
            <a:pPr>
              <a:spcBef>
                <a:spcPct val="50000"/>
              </a:spcBef>
            </a:pPr>
            <a:r>
              <a:rPr lang="cs-CZ" altLang="sk-SK" i="1" dirty="0"/>
              <a:t>f – ohnisková </a:t>
            </a:r>
            <a:r>
              <a:rPr lang="cs-CZ" altLang="sk-SK" i="1" dirty="0" err="1"/>
              <a:t>vzdialenosť</a:t>
            </a:r>
            <a:endParaRPr lang="cs-CZ" altLang="sk-SK" i="1" dirty="0"/>
          </a:p>
          <a:p>
            <a:pPr>
              <a:spcBef>
                <a:spcPct val="50000"/>
              </a:spcBef>
            </a:pPr>
            <a:r>
              <a:rPr lang="cs-CZ" altLang="sk-SK" i="1" dirty="0"/>
              <a:t>r = /SV/ = 2f – </a:t>
            </a:r>
            <a:r>
              <a:rPr lang="cs-CZ" altLang="sk-SK" i="1" dirty="0" err="1"/>
              <a:t>polomer</a:t>
            </a:r>
            <a:r>
              <a:rPr lang="cs-CZ" altLang="sk-SK" i="1" dirty="0"/>
              <a:t> </a:t>
            </a:r>
            <a:r>
              <a:rPr lang="cs-CZ" altLang="sk-SK" i="1" dirty="0" err="1"/>
              <a:t>krivosti</a:t>
            </a:r>
            <a:endParaRPr lang="cs-CZ" altLang="sk-SK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>
            <a:extLst>
              <a:ext uri="{FF2B5EF4-FFF2-40B4-BE49-F238E27FC236}">
                <a16:creationId xmlns:a16="http://schemas.microsoft.com/office/drawing/2014/main" id="{CB51B716-4C80-406F-88FE-35068C6A3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1" y="185739"/>
            <a:ext cx="4887877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 err="1">
                <a:solidFill>
                  <a:srgbClr val="FF0000"/>
                </a:solidFill>
              </a:rPr>
              <a:t>Znamienková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konvencia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sp>
        <p:nvSpPr>
          <p:cNvPr id="222211" name="Text Box 3">
            <a:extLst>
              <a:ext uri="{FF2B5EF4-FFF2-40B4-BE49-F238E27FC236}">
                <a16:creationId xmlns:a16="http://schemas.microsoft.com/office/drawing/2014/main" id="{73A79BD1-CB4D-4A89-BB8B-45FDE312E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1701800"/>
            <a:ext cx="915507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a, a</a:t>
            </a:r>
            <a:r>
              <a:rPr lang="cs-CZ" altLang="sk-SK" sz="3500" i="1" baseline="30000" dirty="0"/>
              <a:t>/</a:t>
            </a:r>
            <a:r>
              <a:rPr lang="cs-CZ" altLang="sk-SK" sz="3500" i="1" dirty="0"/>
              <a:t> , r,  f    </a:t>
            </a:r>
            <a:r>
              <a:rPr lang="cs-CZ" altLang="sk-SK" sz="3500" i="1" dirty="0" err="1"/>
              <a:t>pred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zrkadlom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majú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kladnú</a:t>
            </a:r>
            <a:r>
              <a:rPr lang="cs-CZ" altLang="sk-SK" sz="3500" i="1" dirty="0"/>
              <a:t> hodnotu</a:t>
            </a:r>
          </a:p>
        </p:txBody>
      </p:sp>
      <p:sp>
        <p:nvSpPr>
          <p:cNvPr id="222212" name="Text Box 4">
            <a:extLst>
              <a:ext uri="{FF2B5EF4-FFF2-40B4-BE49-F238E27FC236}">
                <a16:creationId xmlns:a16="http://schemas.microsoft.com/office/drawing/2014/main" id="{53DE4C82-6143-43C1-99C2-140F7BC2B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2549525"/>
            <a:ext cx="897874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a, a</a:t>
            </a:r>
            <a:r>
              <a:rPr lang="cs-CZ" altLang="sk-SK" sz="3500" i="1" baseline="30000" dirty="0"/>
              <a:t>/</a:t>
            </a:r>
            <a:r>
              <a:rPr lang="cs-CZ" altLang="sk-SK" sz="3500" i="1" dirty="0"/>
              <a:t> , r,  f    za </a:t>
            </a:r>
            <a:r>
              <a:rPr lang="cs-CZ" altLang="sk-SK" sz="3500" i="1" dirty="0" err="1"/>
              <a:t>zrkadlom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majú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zápornú</a:t>
            </a:r>
            <a:r>
              <a:rPr lang="cs-CZ" altLang="sk-SK" sz="3500" i="1" dirty="0"/>
              <a:t> hodnotu</a:t>
            </a:r>
          </a:p>
        </p:txBody>
      </p:sp>
      <p:sp>
        <p:nvSpPr>
          <p:cNvPr id="222213" name="Text Box 5">
            <a:extLst>
              <a:ext uri="{FF2B5EF4-FFF2-40B4-BE49-F238E27FC236}">
                <a16:creationId xmlns:a16="http://schemas.microsoft.com/office/drawing/2014/main" id="{3219538A-8FD5-4B5B-A35A-2029B0CF6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4840729"/>
            <a:ext cx="6333144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</a:t>
            </a:r>
            <a:r>
              <a:rPr lang="cs-CZ" altLang="sk-SK" sz="3500" i="1" dirty="0" err="1"/>
              <a:t>pre</a:t>
            </a:r>
            <a:r>
              <a:rPr lang="cs-CZ" altLang="sk-SK" sz="3500" i="1" dirty="0"/>
              <a:t> duté </a:t>
            </a:r>
            <a:r>
              <a:rPr lang="cs-CZ" altLang="sk-SK" sz="3500" i="1" dirty="0" err="1"/>
              <a:t>zrkadlo</a:t>
            </a:r>
            <a:r>
              <a:rPr lang="cs-CZ" altLang="sk-SK" sz="3500" i="1" dirty="0"/>
              <a:t>  -  r  </a:t>
            </a:r>
            <a:r>
              <a:rPr lang="en-US" altLang="sk-SK" sz="3500" i="1" dirty="0"/>
              <a:t>&gt; 0</a:t>
            </a:r>
            <a:r>
              <a:rPr lang="cs-CZ" altLang="sk-SK" sz="3500" i="1" dirty="0"/>
              <a:t>,  f  &gt; 0</a:t>
            </a:r>
          </a:p>
        </p:txBody>
      </p:sp>
      <p:sp>
        <p:nvSpPr>
          <p:cNvPr id="222214" name="Text Box 6">
            <a:extLst>
              <a:ext uri="{FF2B5EF4-FFF2-40B4-BE49-F238E27FC236}">
                <a16:creationId xmlns:a16="http://schemas.microsoft.com/office/drawing/2014/main" id="{D03EA5CF-24B0-4CAE-AE61-9E1760702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5676516"/>
            <a:ext cx="692943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</a:t>
            </a:r>
            <a:r>
              <a:rPr lang="cs-CZ" altLang="sk-SK" sz="3500" i="1" dirty="0" err="1"/>
              <a:t>pre</a:t>
            </a:r>
            <a:r>
              <a:rPr lang="cs-CZ" altLang="sk-SK" sz="3500" i="1" dirty="0"/>
              <a:t> vypuklé </a:t>
            </a:r>
            <a:r>
              <a:rPr lang="cs-CZ" altLang="sk-SK" sz="3500" i="1" dirty="0" err="1"/>
              <a:t>zrkadlo</a:t>
            </a:r>
            <a:r>
              <a:rPr lang="cs-CZ" altLang="sk-SK" sz="3500" i="1" dirty="0"/>
              <a:t>  -  r  &lt;</a:t>
            </a:r>
            <a:r>
              <a:rPr lang="en-US" altLang="sk-SK" sz="3500" i="1" dirty="0"/>
              <a:t> 0</a:t>
            </a:r>
            <a:r>
              <a:rPr lang="cs-CZ" altLang="sk-SK" sz="3500" i="1" dirty="0"/>
              <a:t>,  f  &lt; 0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A6B21F4-A5D1-420E-B63E-275AA4783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215" y="3400170"/>
            <a:ext cx="10028707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y</a:t>
            </a:r>
            <a:r>
              <a:rPr lang="cs-CZ" altLang="sk-SK" sz="3500" i="1" baseline="30000" dirty="0"/>
              <a:t>/</a:t>
            </a:r>
            <a:r>
              <a:rPr lang="cs-CZ" altLang="sk-SK" sz="3500" i="1" dirty="0"/>
              <a:t> 	</a:t>
            </a:r>
            <a:r>
              <a:rPr lang="cs-CZ" altLang="sk-SK" sz="3500" i="1" dirty="0" err="1"/>
              <a:t>ak</a:t>
            </a:r>
            <a:r>
              <a:rPr lang="cs-CZ" altLang="sk-SK" sz="3500" i="1" dirty="0"/>
              <a:t> je </a:t>
            </a:r>
            <a:r>
              <a:rPr lang="cs-CZ" altLang="sk-SK" sz="3500" i="1" dirty="0" err="1"/>
              <a:t>priamy</a:t>
            </a:r>
            <a:r>
              <a:rPr lang="cs-CZ" altLang="sk-SK" sz="3500" i="1" dirty="0"/>
              <a:t> („dole nohami“)  má </a:t>
            </a:r>
            <a:r>
              <a:rPr lang="cs-CZ" altLang="sk-SK" sz="3500" i="1" dirty="0" err="1"/>
              <a:t>kladnú</a:t>
            </a:r>
            <a:r>
              <a:rPr lang="cs-CZ" altLang="sk-SK" sz="3500" i="1" dirty="0"/>
              <a:t> hodnotu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80EFA48-773E-41F1-9BBC-C33172E4D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215" y="4118989"/>
            <a:ext cx="1096678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y</a:t>
            </a:r>
            <a:r>
              <a:rPr lang="cs-CZ" altLang="sk-SK" sz="3500" i="1" baseline="30000" dirty="0"/>
              <a:t>/</a:t>
            </a:r>
            <a:r>
              <a:rPr lang="cs-CZ" altLang="sk-SK" sz="3500" i="1" dirty="0"/>
              <a:t> 	</a:t>
            </a:r>
            <a:r>
              <a:rPr lang="cs-CZ" altLang="sk-SK" sz="3500" i="1" dirty="0" err="1"/>
              <a:t>ak</a:t>
            </a:r>
            <a:r>
              <a:rPr lang="cs-CZ" altLang="sk-SK" sz="3500" i="1" dirty="0"/>
              <a:t> je </a:t>
            </a:r>
            <a:r>
              <a:rPr lang="cs-CZ" altLang="sk-SK" sz="3500" i="1" dirty="0" err="1"/>
              <a:t>prevrátený</a:t>
            </a:r>
            <a:r>
              <a:rPr lang="cs-CZ" altLang="sk-SK" sz="3500" i="1" dirty="0"/>
              <a:t> („</a:t>
            </a:r>
            <a:r>
              <a:rPr lang="cs-CZ" altLang="sk-SK" sz="3500" i="1" dirty="0" err="1"/>
              <a:t>hore</a:t>
            </a:r>
            <a:r>
              <a:rPr lang="cs-CZ" altLang="sk-SK" sz="3500" i="1" dirty="0"/>
              <a:t> nohami“)  má </a:t>
            </a:r>
            <a:r>
              <a:rPr lang="cs-CZ" altLang="sk-SK" sz="3500" i="1" dirty="0" err="1"/>
              <a:t>zápornú</a:t>
            </a:r>
            <a:r>
              <a:rPr lang="cs-CZ" altLang="sk-SK" sz="3500" i="1" dirty="0"/>
              <a:t> hodnotu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Písanie rukou 2">
                <a:extLst>
                  <a:ext uri="{FF2B5EF4-FFF2-40B4-BE49-F238E27FC236}">
                    <a16:creationId xmlns:a16="http://schemas.microsoft.com/office/drawing/2014/main" id="{C989440F-394C-4018-B7B0-CC976444CB4B}"/>
                  </a:ext>
                </a:extLst>
              </p14:cNvPr>
              <p14:cNvContentPartPr/>
              <p14:nvPr/>
            </p14:nvContentPartPr>
            <p14:xfrm>
              <a:off x="2602080" y="8640"/>
              <a:ext cx="9124920" cy="6693840"/>
            </p14:xfrm>
          </p:contentPart>
        </mc:Choice>
        <mc:Fallback xmlns="">
          <p:pic>
            <p:nvPicPr>
              <p:cNvPr id="3" name="Písanie rukou 2">
                <a:extLst>
                  <a:ext uri="{FF2B5EF4-FFF2-40B4-BE49-F238E27FC236}">
                    <a16:creationId xmlns:a16="http://schemas.microsoft.com/office/drawing/2014/main" id="{C989440F-394C-4018-B7B0-CC976444C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2720" y="-720"/>
                <a:ext cx="9143640" cy="671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3B5566AC-75D6-48B9-929E-52E2D72A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1" y="109539"/>
            <a:ext cx="3684022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 err="1">
                <a:solidFill>
                  <a:srgbClr val="FF0000"/>
                </a:solidFill>
              </a:rPr>
              <a:t>Priečne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zväčšenie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223235" name="Text Box 3">
            <a:extLst>
              <a:ext uri="{FF2B5EF4-FFF2-40B4-BE49-F238E27FC236}">
                <a16:creationId xmlns:a16="http://schemas.microsoft.com/office/drawing/2014/main" id="{F0E78A51-A7BD-4C36-8731-14A56601F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1" y="838201"/>
            <a:ext cx="67103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je </a:t>
            </a:r>
            <a:r>
              <a:rPr lang="cs-CZ" altLang="sk-SK" sz="3500" i="1" dirty="0" err="1"/>
              <a:t>pomer</a:t>
            </a:r>
            <a:r>
              <a:rPr lang="cs-CZ" altLang="sk-SK" sz="3500" i="1" dirty="0"/>
              <a:t> výšky obrazu a </a:t>
            </a:r>
            <a:r>
              <a:rPr lang="cs-CZ" altLang="sk-SK" sz="3500" i="1" dirty="0" err="1"/>
              <a:t>predmetu</a:t>
            </a:r>
            <a:r>
              <a:rPr lang="cs-CZ" altLang="sk-SK" sz="3500" i="1" dirty="0"/>
              <a:t>.</a:t>
            </a:r>
          </a:p>
        </p:txBody>
      </p:sp>
      <p:graphicFrame>
        <p:nvGraphicFramePr>
          <p:cNvPr id="223236" name="Object 4">
            <a:extLst>
              <a:ext uri="{FF2B5EF4-FFF2-40B4-BE49-F238E27FC236}">
                <a16:creationId xmlns:a16="http://schemas.microsoft.com/office/drawing/2014/main" id="{0B93C98D-9401-4651-882B-F420B3D1A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0" y="1647826"/>
          <a:ext cx="1576388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482400" imgH="444240" progId="Equation.3">
                  <p:embed/>
                </p:oleObj>
              </mc:Choice>
              <mc:Fallback>
                <p:oleObj name="Rovnice" r:id="rId2" imgW="482400" imgH="444240" progId="Equation.3">
                  <p:embed/>
                  <p:pic>
                    <p:nvPicPr>
                      <p:cNvPr id="223236" name="Object 4">
                        <a:extLst>
                          <a:ext uri="{FF2B5EF4-FFF2-40B4-BE49-F238E27FC236}">
                            <a16:creationId xmlns:a16="http://schemas.microsoft.com/office/drawing/2014/main" id="{0B93C98D-9401-4651-882B-F420B3D1A5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1647826"/>
                        <a:ext cx="1576388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>
            <a:extLst>
              <a:ext uri="{FF2B5EF4-FFF2-40B4-BE49-F238E27FC236}">
                <a16:creationId xmlns:a16="http://schemas.microsoft.com/office/drawing/2014/main" id="{9C2CD90D-9BCF-4C94-B4FB-E6B53654A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351" y="1682751"/>
          <a:ext cx="14525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444240" imgH="419040" progId="Equation.3">
                  <p:embed/>
                </p:oleObj>
              </mc:Choice>
              <mc:Fallback>
                <p:oleObj name="Rovnice" r:id="rId4" imgW="444240" imgH="419040" progId="Equation.3">
                  <p:embed/>
                  <p:pic>
                    <p:nvPicPr>
                      <p:cNvPr id="223237" name="Object 5">
                        <a:extLst>
                          <a:ext uri="{FF2B5EF4-FFF2-40B4-BE49-F238E27FC236}">
                            <a16:creationId xmlns:a16="http://schemas.microsoft.com/office/drawing/2014/main" id="{9C2CD90D-9BCF-4C94-B4FB-E6B53654A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1" y="1682751"/>
                        <a:ext cx="145256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8" name="Text Box 6">
            <a:extLst>
              <a:ext uri="{FF2B5EF4-FFF2-40B4-BE49-F238E27FC236}">
                <a16:creationId xmlns:a16="http://schemas.microsoft.com/office/drawing/2014/main" id="{33515D54-5788-43AF-A553-A9B42768B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9" y="3621089"/>
            <a:ext cx="5393784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 </a:t>
            </a:r>
            <a:r>
              <a:rPr lang="en-US" altLang="sk-SK" sz="3500" i="1" dirty="0"/>
              <a:t>Z</a:t>
            </a:r>
            <a:r>
              <a:rPr lang="cs-CZ" altLang="sk-SK" sz="3500" i="1" dirty="0"/>
              <a:t> &lt;</a:t>
            </a:r>
            <a:r>
              <a:rPr lang="en-US" altLang="sk-SK" sz="3500" i="1" dirty="0"/>
              <a:t> 0</a:t>
            </a:r>
            <a:r>
              <a:rPr lang="cs-CZ" altLang="sk-SK" sz="3500" i="1" dirty="0"/>
              <a:t>,  obraz je </a:t>
            </a:r>
            <a:r>
              <a:rPr lang="cs-CZ" altLang="sk-SK" sz="3500" i="1" dirty="0" err="1"/>
              <a:t>prevrátený</a:t>
            </a:r>
            <a:endParaRPr lang="cs-CZ" altLang="sk-SK" sz="3500" i="1" dirty="0"/>
          </a:p>
        </p:txBody>
      </p:sp>
      <p:sp>
        <p:nvSpPr>
          <p:cNvPr id="223239" name="Text Box 7">
            <a:extLst>
              <a:ext uri="{FF2B5EF4-FFF2-40B4-BE49-F238E27FC236}">
                <a16:creationId xmlns:a16="http://schemas.microsoft.com/office/drawing/2014/main" id="{63EEAEB1-B399-4597-AC78-196B0D14C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4205289"/>
            <a:ext cx="4738798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 </a:t>
            </a:r>
            <a:r>
              <a:rPr lang="en-US" altLang="sk-SK" sz="3500" i="1" dirty="0"/>
              <a:t>Z</a:t>
            </a:r>
            <a:r>
              <a:rPr lang="cs-CZ" altLang="sk-SK" sz="3500" i="1" dirty="0"/>
              <a:t> </a:t>
            </a:r>
            <a:r>
              <a:rPr lang="en-US" altLang="sk-SK" sz="3500" i="1" dirty="0"/>
              <a:t>&gt; 0</a:t>
            </a:r>
            <a:r>
              <a:rPr lang="cs-CZ" altLang="sk-SK" sz="3500" i="1" dirty="0"/>
              <a:t>,  obraz je </a:t>
            </a:r>
            <a:r>
              <a:rPr lang="sk-SK" altLang="sk-SK" sz="3500" i="1" dirty="0"/>
              <a:t>priamy</a:t>
            </a:r>
            <a:endParaRPr lang="cs-CZ" altLang="sk-SK" sz="3500" i="1" dirty="0"/>
          </a:p>
        </p:txBody>
      </p:sp>
      <p:graphicFrame>
        <p:nvGraphicFramePr>
          <p:cNvPr id="223240" name="Object 8">
            <a:extLst>
              <a:ext uri="{FF2B5EF4-FFF2-40B4-BE49-F238E27FC236}">
                <a16:creationId xmlns:a16="http://schemas.microsoft.com/office/drawing/2014/main" id="{F3DF9023-0418-491C-9FE4-34FAFB205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0813" y="1695451"/>
          <a:ext cx="42037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282680" imgH="444240" progId="Equation.3">
                  <p:embed/>
                </p:oleObj>
              </mc:Choice>
              <mc:Fallback>
                <p:oleObj name="Rovnice" r:id="rId6" imgW="1282680" imgH="444240" progId="Equation.3">
                  <p:embed/>
                  <p:pic>
                    <p:nvPicPr>
                      <p:cNvPr id="223240" name="Object 8">
                        <a:extLst>
                          <a:ext uri="{FF2B5EF4-FFF2-40B4-BE49-F238E27FC236}">
                            <a16:creationId xmlns:a16="http://schemas.microsoft.com/office/drawing/2014/main" id="{F3DF9023-0418-491C-9FE4-34FAFB2053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1695451"/>
                        <a:ext cx="4203700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1" name="Text Box 9">
            <a:extLst>
              <a:ext uri="{FF2B5EF4-FFF2-40B4-BE49-F238E27FC236}">
                <a16:creationId xmlns:a16="http://schemas.microsoft.com/office/drawing/2014/main" id="{C3B15793-E823-4AEA-B532-2F652A1B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1" y="5083176"/>
            <a:ext cx="5307863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 |</a:t>
            </a:r>
            <a:r>
              <a:rPr lang="en-US" altLang="sk-SK" sz="3500" i="1" dirty="0"/>
              <a:t>Z </a:t>
            </a:r>
            <a:r>
              <a:rPr lang="cs-CZ" altLang="sk-SK" sz="3500" i="1" dirty="0"/>
              <a:t>| </a:t>
            </a:r>
            <a:r>
              <a:rPr lang="en-US" altLang="sk-SK" sz="3500" i="1" dirty="0"/>
              <a:t>&gt;1</a:t>
            </a:r>
            <a:r>
              <a:rPr lang="cs-CZ" altLang="sk-SK" sz="3500" i="1" dirty="0"/>
              <a:t>,  obraz je </a:t>
            </a:r>
            <a:r>
              <a:rPr lang="cs-CZ" altLang="sk-SK" sz="3500" i="1" dirty="0" err="1"/>
              <a:t>zväčšený</a:t>
            </a:r>
            <a:endParaRPr lang="cs-CZ" altLang="sk-SK" sz="3500" i="1" dirty="0"/>
          </a:p>
        </p:txBody>
      </p:sp>
      <p:sp>
        <p:nvSpPr>
          <p:cNvPr id="223242" name="Text Box 10">
            <a:extLst>
              <a:ext uri="{FF2B5EF4-FFF2-40B4-BE49-F238E27FC236}">
                <a16:creationId xmlns:a16="http://schemas.microsoft.com/office/drawing/2014/main" id="{F988B9E3-31CF-467C-AF26-A14138198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5616576"/>
            <a:ext cx="538638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 |</a:t>
            </a:r>
            <a:r>
              <a:rPr lang="en-US" altLang="sk-SK" sz="3500" i="1" dirty="0"/>
              <a:t>Z </a:t>
            </a:r>
            <a:r>
              <a:rPr lang="cs-CZ" altLang="sk-SK" sz="3500" i="1" dirty="0"/>
              <a:t>| </a:t>
            </a:r>
            <a:r>
              <a:rPr lang="en-US" altLang="sk-SK" sz="3500" i="1" dirty="0"/>
              <a:t>&lt;1</a:t>
            </a:r>
            <a:r>
              <a:rPr lang="cs-CZ" altLang="sk-SK" sz="3500" i="1" dirty="0"/>
              <a:t>,  obraz je zmenšený</a:t>
            </a:r>
          </a:p>
        </p:txBody>
      </p:sp>
      <p:sp>
        <p:nvSpPr>
          <p:cNvPr id="223243" name="Text Box 11">
            <a:extLst>
              <a:ext uri="{FF2B5EF4-FFF2-40B4-BE49-F238E27FC236}">
                <a16:creationId xmlns:a16="http://schemas.microsoft.com/office/drawing/2014/main" id="{A63BC35D-4F4C-4FC1-A668-365A604ED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1" y="6149976"/>
            <a:ext cx="865187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i="1" dirty="0"/>
              <a:t>-  |</a:t>
            </a:r>
            <a:r>
              <a:rPr lang="en-US" altLang="sk-SK" sz="3500" i="1" dirty="0"/>
              <a:t>Z </a:t>
            </a:r>
            <a:r>
              <a:rPr lang="cs-CZ" altLang="sk-SK" sz="3500" i="1" dirty="0"/>
              <a:t>| = </a:t>
            </a:r>
            <a:r>
              <a:rPr lang="en-US" altLang="sk-SK" sz="3500" i="1" dirty="0"/>
              <a:t>1</a:t>
            </a:r>
            <a:r>
              <a:rPr lang="cs-CZ" altLang="sk-SK" sz="3500" i="1" dirty="0"/>
              <a:t>,  obraz je </a:t>
            </a:r>
            <a:r>
              <a:rPr lang="cs-CZ" altLang="sk-SK" sz="3500" i="1" dirty="0" err="1"/>
              <a:t>rovnako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veľký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ako</a:t>
            </a:r>
            <a:r>
              <a:rPr lang="cs-CZ" altLang="sk-SK" sz="3500" i="1" dirty="0"/>
              <a:t> </a:t>
            </a:r>
            <a:r>
              <a:rPr lang="cs-CZ" altLang="sk-SK" sz="3500" i="1" dirty="0" err="1"/>
              <a:t>predmet</a:t>
            </a:r>
            <a:endParaRPr lang="cs-CZ" altLang="sk-SK" sz="35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3B5566AC-75D6-48B9-929E-52E2D72A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249" y="41681"/>
            <a:ext cx="4971233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 err="1">
                <a:solidFill>
                  <a:srgbClr val="FF0000"/>
                </a:solidFill>
              </a:rPr>
              <a:t>Vzorovo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vyriešený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príklad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sp>
        <p:nvSpPr>
          <p:cNvPr id="223243" name="Text Box 11">
            <a:extLst>
              <a:ext uri="{FF2B5EF4-FFF2-40B4-BE49-F238E27FC236}">
                <a16:creationId xmlns:a16="http://schemas.microsoft.com/office/drawing/2014/main" id="{A63BC35D-4F4C-4FC1-A668-365A604ED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39269"/>
            <a:ext cx="11282136" cy="333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i="1" u="sng" dirty="0">
                <a:hlinkClick r:id="rId2"/>
              </a:rPr>
              <a:t>https://www.priklady.eu/sk/fyzika/zrkadla.alej</a:t>
            </a:r>
            <a:r>
              <a:rPr lang="sk-SK" i="1" dirty="0"/>
              <a:t> </a:t>
            </a:r>
          </a:p>
          <a:p>
            <a:pPr>
              <a:spcBef>
                <a:spcPct val="50000"/>
              </a:spcBef>
            </a:pPr>
            <a:r>
              <a:rPr lang="sk-SK" altLang="sk-SK" sz="2800" i="1" u="sng" dirty="0">
                <a:solidFill>
                  <a:srgbClr val="00B050"/>
                </a:solidFill>
              </a:rPr>
              <a:t>Príklad 2 </a:t>
            </a:r>
            <a:r>
              <a:rPr lang="cs-CZ" altLang="sk-SK" sz="2800" i="1" dirty="0">
                <a:solidFill>
                  <a:srgbClr val="00B050"/>
                </a:solidFill>
              </a:rPr>
              <a:t>- </a:t>
            </a:r>
            <a:r>
              <a:rPr lang="sk-SK" sz="2800" i="1" dirty="0">
                <a:solidFill>
                  <a:srgbClr val="00B050"/>
                </a:solidFill>
              </a:rPr>
              <a:t>Predmet vysoký 7cm stojí kolmo na optickú os vo vzdialenosti 6 cm od vrcholu dutého zrkadla s polomerom 4cm. Určite polohu a vlastnosti obrazu.</a:t>
            </a:r>
          </a:p>
          <a:p>
            <a:pPr>
              <a:spcBef>
                <a:spcPct val="50000"/>
              </a:spcBef>
            </a:pPr>
            <a:endParaRPr lang="sk-SK" i="1" dirty="0"/>
          </a:p>
          <a:p>
            <a:pPr>
              <a:spcBef>
                <a:spcPct val="50000"/>
              </a:spcBef>
            </a:pPr>
            <a:endParaRPr lang="cs-CZ" altLang="sk-SK" sz="3500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Písanie rukou 1">
                <a:extLst>
                  <a:ext uri="{FF2B5EF4-FFF2-40B4-BE49-F238E27FC236}">
                    <a16:creationId xmlns:a16="http://schemas.microsoft.com/office/drawing/2014/main" id="{B1BA8F9E-EC03-4909-A87F-6A0B0F9FF057}"/>
                  </a:ext>
                </a:extLst>
              </p14:cNvPr>
              <p14:cNvContentPartPr/>
              <p14:nvPr/>
            </p14:nvContentPartPr>
            <p14:xfrm>
              <a:off x="353880" y="17097"/>
              <a:ext cx="11837880" cy="6614280"/>
            </p14:xfrm>
          </p:contentPart>
        </mc:Choice>
        <mc:Fallback>
          <p:pic>
            <p:nvPicPr>
              <p:cNvPr id="2" name="Písanie rukou 1">
                <a:extLst>
                  <a:ext uri="{FF2B5EF4-FFF2-40B4-BE49-F238E27FC236}">
                    <a16:creationId xmlns:a16="http://schemas.microsoft.com/office/drawing/2014/main" id="{B1BA8F9E-EC03-4909-A87F-6A0B0F9FF0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520" y="7737"/>
                <a:ext cx="11856600" cy="66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Písanie rukou 2">
                <a:extLst>
                  <a:ext uri="{FF2B5EF4-FFF2-40B4-BE49-F238E27FC236}">
                    <a16:creationId xmlns:a16="http://schemas.microsoft.com/office/drawing/2014/main" id="{E2FDBD33-2C03-4BE3-82EA-044B49D7B1B3}"/>
                  </a:ext>
                </a:extLst>
              </p14:cNvPr>
              <p14:cNvContentPartPr/>
              <p14:nvPr/>
            </p14:nvContentPartPr>
            <p14:xfrm>
              <a:off x="1984447" y="-144494"/>
              <a:ext cx="7428445" cy="5113878"/>
            </p14:xfrm>
          </p:contentPart>
        </mc:Choice>
        <mc:Fallback>
          <p:pic>
            <p:nvPicPr>
              <p:cNvPr id="3" name="Písanie rukou 2">
                <a:extLst>
                  <a:ext uri="{FF2B5EF4-FFF2-40B4-BE49-F238E27FC236}">
                    <a16:creationId xmlns:a16="http://schemas.microsoft.com/office/drawing/2014/main" id="{E2FDBD33-2C03-4BE3-82EA-044B49D7B1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75087" y="-153854"/>
                <a:ext cx="7447165" cy="5132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Písanie rukou 3">
                <a:extLst>
                  <a:ext uri="{FF2B5EF4-FFF2-40B4-BE49-F238E27FC236}">
                    <a16:creationId xmlns:a16="http://schemas.microsoft.com/office/drawing/2014/main" id="{61CA125A-C253-4D97-87EF-44524B1E5E12}"/>
                  </a:ext>
                </a:extLst>
              </p14:cNvPr>
              <p14:cNvContentPartPr/>
              <p14:nvPr/>
            </p14:nvContentPartPr>
            <p14:xfrm>
              <a:off x="10429200" y="4469400"/>
              <a:ext cx="1681560" cy="349920"/>
            </p14:xfrm>
          </p:contentPart>
        </mc:Choice>
        <mc:Fallback xmlns="">
          <p:pic>
            <p:nvPicPr>
              <p:cNvPr id="4" name="Písanie rukou 3">
                <a:extLst>
                  <a:ext uri="{FF2B5EF4-FFF2-40B4-BE49-F238E27FC236}">
                    <a16:creationId xmlns:a16="http://schemas.microsoft.com/office/drawing/2014/main" id="{61CA125A-C253-4D97-87EF-44524B1E5E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13360" y="4406040"/>
                <a:ext cx="171288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Písanie rukou 4">
                <a:extLst>
                  <a:ext uri="{FF2B5EF4-FFF2-40B4-BE49-F238E27FC236}">
                    <a16:creationId xmlns:a16="http://schemas.microsoft.com/office/drawing/2014/main" id="{559B824D-DF86-4ECC-9168-01690DD74846}"/>
                  </a:ext>
                </a:extLst>
              </p14:cNvPr>
              <p14:cNvContentPartPr/>
              <p14:nvPr/>
            </p14:nvContentPartPr>
            <p14:xfrm>
              <a:off x="11946960" y="4520880"/>
              <a:ext cx="244800" cy="50400"/>
            </p14:xfrm>
          </p:contentPart>
        </mc:Choice>
        <mc:Fallback xmlns="">
          <p:pic>
            <p:nvPicPr>
              <p:cNvPr id="5" name="Písanie rukou 4">
                <a:extLst>
                  <a:ext uri="{FF2B5EF4-FFF2-40B4-BE49-F238E27FC236}">
                    <a16:creationId xmlns:a16="http://schemas.microsoft.com/office/drawing/2014/main" id="{559B824D-DF86-4ECC-9168-01690DD748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31120" y="4457520"/>
                <a:ext cx="2761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Písanie rukou 5">
                <a:extLst>
                  <a:ext uri="{FF2B5EF4-FFF2-40B4-BE49-F238E27FC236}">
                    <a16:creationId xmlns:a16="http://schemas.microsoft.com/office/drawing/2014/main" id="{AFFB792F-31B4-419A-B9B5-61C7A5AE42E7}"/>
                  </a:ext>
                </a:extLst>
              </p14:cNvPr>
              <p14:cNvContentPartPr/>
              <p14:nvPr/>
            </p14:nvContentPartPr>
            <p14:xfrm>
              <a:off x="10388520" y="5155560"/>
              <a:ext cx="1803240" cy="398160"/>
            </p14:xfrm>
          </p:contentPart>
        </mc:Choice>
        <mc:Fallback xmlns="">
          <p:pic>
            <p:nvPicPr>
              <p:cNvPr id="6" name="Písanie rukou 5">
                <a:extLst>
                  <a:ext uri="{FF2B5EF4-FFF2-40B4-BE49-F238E27FC236}">
                    <a16:creationId xmlns:a16="http://schemas.microsoft.com/office/drawing/2014/main" id="{AFFB792F-31B4-419A-B9B5-61C7A5AE42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72680" y="5092200"/>
                <a:ext cx="183456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Písanie rukou 6">
                <a:extLst>
                  <a:ext uri="{FF2B5EF4-FFF2-40B4-BE49-F238E27FC236}">
                    <a16:creationId xmlns:a16="http://schemas.microsoft.com/office/drawing/2014/main" id="{DAE1B12E-AAE9-4E4D-AF6C-15A31372ECC5}"/>
                  </a:ext>
                </a:extLst>
              </p14:cNvPr>
              <p14:cNvContentPartPr/>
              <p14:nvPr/>
            </p14:nvContentPartPr>
            <p14:xfrm>
              <a:off x="8214120" y="5586480"/>
              <a:ext cx="1528560" cy="353880"/>
            </p14:xfrm>
          </p:contentPart>
        </mc:Choice>
        <mc:Fallback xmlns="">
          <p:pic>
            <p:nvPicPr>
              <p:cNvPr id="7" name="Písanie rukou 6">
                <a:extLst>
                  <a:ext uri="{FF2B5EF4-FFF2-40B4-BE49-F238E27FC236}">
                    <a16:creationId xmlns:a16="http://schemas.microsoft.com/office/drawing/2014/main" id="{DAE1B12E-AAE9-4E4D-AF6C-15A31372E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98280" y="5523120"/>
                <a:ext cx="15598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Písanie rukou 7">
                <a:extLst>
                  <a:ext uri="{FF2B5EF4-FFF2-40B4-BE49-F238E27FC236}">
                    <a16:creationId xmlns:a16="http://schemas.microsoft.com/office/drawing/2014/main" id="{6063E657-7AA3-42A1-BCC7-A91B8FBA774C}"/>
                  </a:ext>
                </a:extLst>
              </p14:cNvPr>
              <p14:cNvContentPartPr/>
              <p14:nvPr/>
            </p14:nvContentPartPr>
            <p14:xfrm>
              <a:off x="7505280" y="6087960"/>
              <a:ext cx="1053720" cy="508320"/>
            </p14:xfrm>
          </p:contentPart>
        </mc:Choice>
        <mc:Fallback xmlns="">
          <p:pic>
            <p:nvPicPr>
              <p:cNvPr id="8" name="Písanie rukou 7">
                <a:extLst>
                  <a:ext uri="{FF2B5EF4-FFF2-40B4-BE49-F238E27FC236}">
                    <a16:creationId xmlns:a16="http://schemas.microsoft.com/office/drawing/2014/main" id="{6063E657-7AA3-42A1-BCC7-A91B8FBA774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89440" y="6024600"/>
                <a:ext cx="1085040" cy="6350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BlokTextu 10">
            <a:extLst>
              <a:ext uri="{FF2B5EF4-FFF2-40B4-BE49-F238E27FC236}">
                <a16:creationId xmlns:a16="http://schemas.microsoft.com/office/drawing/2014/main" id="{13711A24-CBA5-4AE6-B00A-F7E99CBF263D}"/>
              </a:ext>
            </a:extLst>
          </p:cNvPr>
          <p:cNvSpPr txBox="1"/>
          <p:nvPr/>
        </p:nvSpPr>
        <p:spPr>
          <a:xfrm>
            <a:off x="311148" y="6169895"/>
            <a:ext cx="5044623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Odpoveď : Obraz je zmenšený, prevrátený, skutočný a vysoký 3,5 cm. Leží 3cm od vrcholu zrkadla.</a:t>
            </a:r>
            <a:endParaRPr lang="sk-SK" sz="1400" i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4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3B5566AC-75D6-48B9-929E-52E2D72A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1" y="109539"/>
            <a:ext cx="4461478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>
                <a:solidFill>
                  <a:srgbClr val="FF0000"/>
                </a:solidFill>
              </a:rPr>
              <a:t>Duté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zrkadlá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-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príklady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sp>
        <p:nvSpPr>
          <p:cNvPr id="223243" name="Text Box 11">
            <a:extLst>
              <a:ext uri="{FF2B5EF4-FFF2-40B4-BE49-F238E27FC236}">
                <a16:creationId xmlns:a16="http://schemas.microsoft.com/office/drawing/2014/main" id="{A63BC35D-4F4C-4FC1-A668-365A604ED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28" y="1099296"/>
            <a:ext cx="1162594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i="1" u="sng" dirty="0">
                <a:hlinkClick r:id="rId2"/>
              </a:rPr>
              <a:t>https://www.priklady.eu/sk/fyzika/zrkadla.alej</a:t>
            </a:r>
            <a:r>
              <a:rPr lang="sk-SK" i="1" dirty="0"/>
              <a:t> </a:t>
            </a:r>
          </a:p>
          <a:p>
            <a:pPr>
              <a:spcBef>
                <a:spcPct val="50000"/>
              </a:spcBef>
            </a:pPr>
            <a:r>
              <a:rPr lang="sk-SK" altLang="sk-SK" sz="2600" i="1" u="sng" dirty="0">
                <a:solidFill>
                  <a:srgbClr val="00B050"/>
                </a:solidFill>
              </a:rPr>
              <a:t>Príklad 3 :</a:t>
            </a:r>
            <a:r>
              <a:rPr lang="sk-SK" altLang="sk-SK" sz="2600" i="1" dirty="0">
                <a:solidFill>
                  <a:srgbClr val="00B050"/>
                </a:solidFill>
              </a:rPr>
              <a:t>	Predmet vysoký 6,5 cm stojí kolmo na optickú os dutého zrkadla vo vzdialenosti 1 cm od vrcholu zrkadla. Polomer zrkadla je 4 cm. Určite polohu a vlastnosti obrazu.</a:t>
            </a:r>
          </a:p>
          <a:p>
            <a:pPr>
              <a:spcBef>
                <a:spcPct val="50000"/>
              </a:spcBef>
            </a:pPr>
            <a:r>
              <a:rPr lang="sk-SK" altLang="sk-SK" sz="2600" i="1" u="sng" dirty="0">
                <a:solidFill>
                  <a:srgbClr val="00B050"/>
                </a:solidFill>
              </a:rPr>
              <a:t>Príklad 4 :</a:t>
            </a:r>
            <a:r>
              <a:rPr lang="sk-SK" altLang="sk-SK" sz="2600" i="1" dirty="0">
                <a:solidFill>
                  <a:srgbClr val="00B050"/>
                </a:solidFill>
              </a:rPr>
              <a:t>	Duté zrkadlo s polomerom krivosti 1m vytvára zdanlivý obraz 3 m za zrkadlom. V akej vzdialenosti pred zrkadlom stojí predmet? Aké je zväčšenie obrazu?</a:t>
            </a:r>
          </a:p>
          <a:p>
            <a:pPr>
              <a:spcBef>
                <a:spcPct val="50000"/>
              </a:spcBef>
            </a:pPr>
            <a:r>
              <a:rPr lang="sk-SK" altLang="sk-SK" sz="2600" i="1" u="sng" dirty="0">
                <a:solidFill>
                  <a:srgbClr val="00B050"/>
                </a:solidFill>
              </a:rPr>
              <a:t>Príklad 5 :</a:t>
            </a:r>
            <a:r>
              <a:rPr lang="sk-SK" altLang="sk-SK" sz="2600" i="1" dirty="0">
                <a:solidFill>
                  <a:srgbClr val="00B050"/>
                </a:solidFill>
              </a:rPr>
              <a:t>	Predmet je umiestnený vo vzdialenosti 60cm od vrcholu dutého zrkadla. Určite ohniskovú vzdialenosť zrkadla, ak skutočný obraz predmetu (Z &lt; 0), vytvorený zrkadlom na tienidle je zväčšený 1,5 krát.</a:t>
            </a:r>
          </a:p>
          <a:p>
            <a:pPr>
              <a:spcBef>
                <a:spcPct val="50000"/>
              </a:spcBef>
            </a:pPr>
            <a:r>
              <a:rPr lang="sk-SK" altLang="sk-SK" sz="2600" i="1" u="sng" dirty="0">
                <a:solidFill>
                  <a:srgbClr val="00B050"/>
                </a:solidFill>
              </a:rPr>
              <a:t>Príklad 6 :</a:t>
            </a:r>
            <a:r>
              <a:rPr lang="sk-SK" altLang="sk-SK" sz="2600" i="1" dirty="0">
                <a:solidFill>
                  <a:srgbClr val="00B050"/>
                </a:solidFill>
              </a:rPr>
              <a:t>	Kde treba umiestniť pred dutým zrkadlo s ohniskovou vzdialenosťou f = 40cm predmet, aby sme dostali prevrátený obraz 4 krát väčší, ako predmet?</a:t>
            </a:r>
            <a:endParaRPr lang="sk-SK" altLang="sk-SK" sz="3500" i="1" dirty="0"/>
          </a:p>
        </p:txBody>
      </p:sp>
    </p:spTree>
    <p:extLst>
      <p:ext uri="{BB962C8B-B14F-4D97-AF65-F5344CB8AC3E}">
        <p14:creationId xmlns:p14="http://schemas.microsoft.com/office/powerpoint/2010/main" val="283921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3B5566AC-75D6-48B9-929E-52E2D72A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1" y="109539"/>
            <a:ext cx="4461478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>
                <a:solidFill>
                  <a:srgbClr val="FF0000"/>
                </a:solidFill>
              </a:rPr>
              <a:t>Duté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zrkadlá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-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príklady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sp>
        <p:nvSpPr>
          <p:cNvPr id="223243" name="Text Box 11">
            <a:extLst>
              <a:ext uri="{FF2B5EF4-FFF2-40B4-BE49-F238E27FC236}">
                <a16:creationId xmlns:a16="http://schemas.microsoft.com/office/drawing/2014/main" id="{A63BC35D-4F4C-4FC1-A668-365A604ED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36" y="936010"/>
            <a:ext cx="11946164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sz="2600" i="1" u="sng" dirty="0">
                <a:hlinkClick r:id="rId2"/>
              </a:rPr>
              <a:t>https://www.priklady.eu/sk/fyzika/zrkadla.alej</a:t>
            </a:r>
            <a:r>
              <a:rPr lang="sk-SK" sz="2600" i="1" dirty="0"/>
              <a:t> </a:t>
            </a:r>
          </a:p>
          <a:p>
            <a:pPr>
              <a:spcBef>
                <a:spcPct val="50000"/>
              </a:spcBef>
            </a:pPr>
            <a:r>
              <a:rPr lang="sk-SK" altLang="sk-SK" sz="2600" i="1" u="sng" dirty="0">
                <a:solidFill>
                  <a:srgbClr val="00B050"/>
                </a:solidFill>
              </a:rPr>
              <a:t>Príklad 7 :</a:t>
            </a:r>
            <a:r>
              <a:rPr lang="sk-SK" altLang="sk-SK" sz="2600" i="1" dirty="0">
                <a:solidFill>
                  <a:srgbClr val="00B050"/>
                </a:solidFill>
              </a:rPr>
              <a:t>	Predmet sa nachádza od dutého zrkadla vo vzdialenosti 1,4m a jeho obraz 0,6  m. Určite ohniskovú vzdialenosť zrkadla, jeho polomer krivosti a zväčšenie obrazu.</a:t>
            </a:r>
          </a:p>
          <a:p>
            <a:pPr>
              <a:spcBef>
                <a:spcPct val="50000"/>
              </a:spcBef>
            </a:pPr>
            <a:r>
              <a:rPr lang="sk-SK" altLang="sk-SK" sz="2600" i="1" u="sng" dirty="0">
                <a:solidFill>
                  <a:srgbClr val="00B050"/>
                </a:solidFill>
              </a:rPr>
              <a:t>Príklad 8 :</a:t>
            </a:r>
            <a:r>
              <a:rPr lang="sk-SK" altLang="sk-SK" sz="2600" i="1" dirty="0">
                <a:solidFill>
                  <a:srgbClr val="00B050"/>
                </a:solidFill>
              </a:rPr>
              <a:t>	Predmet stojí 60cm pred dutým zrkadlom. Ak sa predmet priblíži k zrkadlu o 10 cm, zväčší sa vzdialenosť obrazu od zrkadla o 80 cm. Aká je ohnisková vzdialenosť zrkadla?</a:t>
            </a:r>
          </a:p>
          <a:p>
            <a:pPr>
              <a:spcBef>
                <a:spcPct val="50000"/>
              </a:spcBef>
            </a:pPr>
            <a:r>
              <a:rPr lang="sk-SK" altLang="sk-SK" sz="2600" i="1" u="sng" dirty="0">
                <a:solidFill>
                  <a:srgbClr val="00B050"/>
                </a:solidFill>
              </a:rPr>
              <a:t>Príklad 18 :</a:t>
            </a:r>
            <a:r>
              <a:rPr lang="sk-SK" altLang="sk-SK" sz="2600" i="1" dirty="0">
                <a:solidFill>
                  <a:srgbClr val="00B050"/>
                </a:solidFill>
              </a:rPr>
              <a:t>	 Vzdialenosti predmetu a jeho obrazu od vrcholu dutého zrkadla sú v pomere 1 : 4. Určite polomer krivosti zrkadla, ak vzdialenosť predmetu od vrcholu zrkadla je 50 cm.</a:t>
            </a:r>
          </a:p>
          <a:p>
            <a:pPr>
              <a:spcBef>
                <a:spcPct val="50000"/>
              </a:spcBef>
            </a:pPr>
            <a:r>
              <a:rPr lang="sk-SK" altLang="sk-SK" sz="2600" i="1" u="sng" dirty="0">
                <a:solidFill>
                  <a:srgbClr val="00B050"/>
                </a:solidFill>
              </a:rPr>
              <a:t>Príklad 20:</a:t>
            </a:r>
            <a:r>
              <a:rPr lang="sk-SK" altLang="sk-SK" sz="2600" i="1" dirty="0">
                <a:solidFill>
                  <a:srgbClr val="00B050"/>
                </a:solidFill>
              </a:rPr>
              <a:t>	Bodový zdroj svetla je umiestený na optickej osi dutého guľového zrkadla vo vzdialenosti od vrcholu zrkadla, ktorá sa rovná dvojnásobnej veľkosti polomeru krivosti. Kde je umiestený obraz zdroja a aké má vlastnosti. </a:t>
            </a:r>
            <a:endParaRPr lang="sk-SK" altLang="sk-SK" sz="2600" i="1" dirty="0"/>
          </a:p>
        </p:txBody>
      </p:sp>
    </p:spTree>
    <p:extLst>
      <p:ext uri="{BB962C8B-B14F-4D97-AF65-F5344CB8AC3E}">
        <p14:creationId xmlns:p14="http://schemas.microsoft.com/office/powerpoint/2010/main" val="401021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3B5566AC-75D6-48B9-929E-52E2D72A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1" y="109539"/>
            <a:ext cx="5051704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3500" b="1" i="1" u="sng" dirty="0">
                <a:solidFill>
                  <a:srgbClr val="FF0000"/>
                </a:solidFill>
              </a:rPr>
              <a:t>Vypuklé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zrkadlá</a:t>
            </a:r>
            <a:r>
              <a:rPr lang="cs-CZ" altLang="sk-SK" sz="3500" b="1" i="1" u="sng" dirty="0">
                <a:solidFill>
                  <a:srgbClr val="FF0000"/>
                </a:solidFill>
              </a:rPr>
              <a:t> - </a:t>
            </a:r>
            <a:r>
              <a:rPr lang="cs-CZ" altLang="sk-SK" sz="3500" b="1" i="1" u="sng" dirty="0" err="1">
                <a:solidFill>
                  <a:srgbClr val="FF0000"/>
                </a:solidFill>
              </a:rPr>
              <a:t>príklady</a:t>
            </a:r>
            <a:endParaRPr lang="cs-CZ" altLang="sk-SK" sz="3500" b="1" i="1" u="sng" dirty="0">
              <a:solidFill>
                <a:srgbClr val="FF0000"/>
              </a:solidFill>
            </a:endParaRPr>
          </a:p>
        </p:txBody>
      </p:sp>
      <p:sp>
        <p:nvSpPr>
          <p:cNvPr id="223243" name="Text Box 11">
            <a:extLst>
              <a:ext uri="{FF2B5EF4-FFF2-40B4-BE49-F238E27FC236}">
                <a16:creationId xmlns:a16="http://schemas.microsoft.com/office/drawing/2014/main" id="{A63BC35D-4F4C-4FC1-A668-365A604ED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07" y="740481"/>
            <a:ext cx="1177199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sz="2600" i="1" u="sng" dirty="0">
                <a:hlinkClick r:id="rId2"/>
              </a:rPr>
              <a:t>https://www.priklady.eu/sk/fyzika/zrkadla.alej</a:t>
            </a:r>
            <a:r>
              <a:rPr lang="sk-SK" sz="2600" i="1" dirty="0"/>
              <a:t> </a:t>
            </a:r>
          </a:p>
          <a:p>
            <a:pPr>
              <a:spcBef>
                <a:spcPct val="50000"/>
              </a:spcBef>
            </a:pPr>
            <a:r>
              <a:rPr lang="sk-SK" altLang="sk-SK" sz="2600" i="1" u="sng" dirty="0">
                <a:solidFill>
                  <a:srgbClr val="00B050"/>
                </a:solidFill>
              </a:rPr>
              <a:t>Príklad 9 :</a:t>
            </a:r>
            <a:r>
              <a:rPr lang="sk-SK" altLang="sk-SK" sz="2600" i="1" dirty="0">
                <a:solidFill>
                  <a:srgbClr val="00B050"/>
                </a:solidFill>
              </a:rPr>
              <a:t>		V akej vzdialenosti od vypuklého zrkadla (á &lt; 0, f &lt; 0) treba umiestniť zdroj svetla, aby jeho obraz bol vo vzdialenosti 60 cm od zrkadla? Ohnisková vzdialenosť zrkadla je 90cm.</a:t>
            </a:r>
            <a:endParaRPr lang="sk-SK" altLang="sk-SK" sz="2600" i="1" dirty="0"/>
          </a:p>
          <a:p>
            <a:pPr>
              <a:spcBef>
                <a:spcPct val="50000"/>
              </a:spcBef>
            </a:pPr>
            <a:r>
              <a:rPr lang="sk-SK" altLang="sk-SK" sz="2600" i="1" u="sng" dirty="0">
                <a:solidFill>
                  <a:srgbClr val="00B050"/>
                </a:solidFill>
              </a:rPr>
              <a:t>Príklad 10:	</a:t>
            </a:r>
            <a:r>
              <a:rPr lang="sk-SK" altLang="sk-SK" sz="2600" i="1" dirty="0">
                <a:solidFill>
                  <a:srgbClr val="00B050"/>
                </a:solidFill>
              </a:rPr>
              <a:t>	Človek sa pozerá na postriebrenú guľu ( á &lt; 0, f &lt; 0) s polomerom 0,3m, ktorá je od neho vzdialená 0,25m. V akej vzdialenosti od pozorovateľa sa nachádza jeho obraz?</a:t>
            </a:r>
          </a:p>
          <a:p>
            <a:pPr>
              <a:spcBef>
                <a:spcPct val="50000"/>
              </a:spcBef>
            </a:pPr>
            <a:r>
              <a:rPr lang="sk-SK" altLang="sk-SK" sz="2600" i="1" u="sng" dirty="0">
                <a:solidFill>
                  <a:srgbClr val="00B050"/>
                </a:solidFill>
              </a:rPr>
              <a:t>Príklad 14:	</a:t>
            </a:r>
            <a:r>
              <a:rPr lang="sk-SK" altLang="sk-SK" sz="2600" i="1" dirty="0">
                <a:solidFill>
                  <a:srgbClr val="00B050"/>
                </a:solidFill>
              </a:rPr>
              <a:t>	Na osi vypuklého zrkadla s ohniskovou vzdialenosťou 60 cm je predmet vo vzdialenosti 40cm. Určite polohu a vlastnosti obrazu.</a:t>
            </a:r>
          </a:p>
          <a:p>
            <a:pPr>
              <a:spcBef>
                <a:spcPct val="50000"/>
              </a:spcBef>
            </a:pPr>
            <a:r>
              <a:rPr lang="sk-SK" altLang="sk-SK" sz="2600" i="1" u="sng" dirty="0">
                <a:solidFill>
                  <a:srgbClr val="00B050"/>
                </a:solidFill>
              </a:rPr>
              <a:t>Príklad 15:</a:t>
            </a:r>
            <a:r>
              <a:rPr lang="sk-SK" altLang="sk-SK" sz="2600" i="1" dirty="0">
                <a:solidFill>
                  <a:srgbClr val="00B050"/>
                </a:solidFill>
              </a:rPr>
              <a:t>		Automobil, ktorého výška je 1m stojí vo vzdialenosti 2m od vypuklého dopravného zrkadla. Aká je ohnisková vzdialenosť zrkadla, keď obraz automobilu v zrkadle sa javí 0,18 m vysoký.</a:t>
            </a:r>
            <a:endParaRPr lang="sk-SK" altLang="sk-SK" sz="2600" i="1" dirty="0"/>
          </a:p>
        </p:txBody>
      </p:sp>
    </p:spTree>
    <p:extLst>
      <p:ext uri="{BB962C8B-B14F-4D97-AF65-F5344CB8AC3E}">
        <p14:creationId xmlns:p14="http://schemas.microsoft.com/office/powerpoint/2010/main" val="302175595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801BDD26CC574AA873ADE8A1784EC1" ma:contentTypeVersion="2" ma:contentTypeDescription="Umožňuje vytvoriť nový dokument." ma:contentTypeScope="" ma:versionID="52772a1a25e74b53425c3d8fd61a7c5f">
  <xsd:schema xmlns:xsd="http://www.w3.org/2001/XMLSchema" xmlns:xs="http://www.w3.org/2001/XMLSchema" xmlns:p="http://schemas.microsoft.com/office/2006/metadata/properties" xmlns:ns2="b2538184-c2a4-4801-8335-3e30d900dfc4" targetNamespace="http://schemas.microsoft.com/office/2006/metadata/properties" ma:root="true" ma:fieldsID="3884c9fe4e49eddc21ba3a1a06a3d84a" ns2:_="">
    <xsd:import namespace="b2538184-c2a4-4801-8335-3e30d900d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38184-c2a4-4801-8335-3e30d900d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29B304-B13C-47CD-814D-3129EE5965C5}"/>
</file>

<file path=customXml/itemProps2.xml><?xml version="1.0" encoding="utf-8"?>
<ds:datastoreItem xmlns:ds="http://schemas.openxmlformats.org/officeDocument/2006/customXml" ds:itemID="{07E0B437-F38C-4D99-859C-66FC18314466}"/>
</file>

<file path=customXml/itemProps3.xml><?xml version="1.0" encoding="utf-8"?>
<ds:datastoreItem xmlns:ds="http://schemas.openxmlformats.org/officeDocument/2006/customXml" ds:itemID="{F43E21DF-0CAF-4105-94FB-3242582E3825}"/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1039</Words>
  <Application>Microsoft Office PowerPoint</Application>
  <PresentationFormat>Širokouhlá</PresentationFormat>
  <Paragraphs>71</Paragraphs>
  <Slides>10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Motív Office</vt:lpstr>
      <vt:lpstr>Rovnice</vt:lpstr>
      <vt:lpstr>Guľové zrkadlá - príklady</vt:lpstr>
      <vt:lpstr>Opakovanie – čo už vieme?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Guľové zrkadlá - príklady</dc:title>
  <dc:creator>PaedDr. Martina Horváthová</dc:creator>
  <cp:lastModifiedBy>PaedDr. Martina Horváthová</cp:lastModifiedBy>
  <cp:revision>9</cp:revision>
  <dcterms:created xsi:type="dcterms:W3CDTF">2021-03-08T07:32:21Z</dcterms:created>
  <dcterms:modified xsi:type="dcterms:W3CDTF">2021-03-08T09:08:47Z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0x010100CA801BDD26CC574AA873ADE8A1784EC1</vt:lpwstr>
  </property>
</Properties>
</file>