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1.xml" ContentType="application/inkml+xml"/>
  <Override PartName="/ppt/theme/theme1.xml" ContentType="application/vnd.openxmlformats-officedocument.theme+xml"/>
  <Override PartName="/ppt/ink/ink12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13.xml" ContentType="application/inkml+xml"/>
  <Override PartName="/ppt/ink/ink14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8" r:id="rId3"/>
    <p:sldId id="370" r:id="rId4"/>
    <p:sldId id="380" r:id="rId5"/>
    <p:sldId id="401" r:id="rId6"/>
    <p:sldId id="381" r:id="rId7"/>
    <p:sldId id="383" r:id="rId8"/>
    <p:sldId id="384" r:id="rId9"/>
    <p:sldId id="385" r:id="rId10"/>
    <p:sldId id="418" r:id="rId11"/>
    <p:sldId id="416" r:id="rId12"/>
    <p:sldId id="396" r:id="rId13"/>
    <p:sldId id="398" r:id="rId14"/>
    <p:sldId id="400" r:id="rId15"/>
    <p:sldId id="402" r:id="rId16"/>
    <p:sldId id="403" r:id="rId17"/>
    <p:sldId id="415" r:id="rId18"/>
    <p:sldId id="405" r:id="rId19"/>
    <p:sldId id="420" r:id="rId20"/>
    <p:sldId id="417" r:id="rId21"/>
    <p:sldId id="389" r:id="rId22"/>
    <p:sldId id="390" r:id="rId23"/>
    <p:sldId id="391" r:id="rId24"/>
    <p:sldId id="392" r:id="rId25"/>
    <p:sldId id="408" r:id="rId26"/>
    <p:sldId id="419" r:id="rId27"/>
    <p:sldId id="407" r:id="rId2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8T11:27:41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4880 15524 472 0,'0'0'222'16,"0"0"-179"-16,0 0-31 16,0 0-6-16,0 0 174 15,0 0-123-15,98 30 29 16,-70-18 40-16,0 1-15 16,0-5-61-16,-4 1 27 15,-7-4-28-15,-3-2-29 16,-8-1-11-16,0-2-6 15,-3 0-3-15,0 0-67 16,4 0-141-16,4 0-200 16</inkml:trace>
  <inkml:trace contextRef="#ctx0" brushRef="#br1" timeOffset="7447.35">16314 9578 697 0,'0'0'248'0,"0"0"-143"16,0 0 16-16,0 0-6 0,0 0-70 16,0 0-40-16,-5-7-1 15,5 7-4-15,0 0-4 16,0 0-16-16,0 0-59 16,0 0-99-16,0 0-95 15,0 0-277-15</inkml:trace>
  <inkml:trace contextRef="#ctx0" brushRef="#br1" timeOffset="7665.15">16529 9453 763 0,'0'0'163'0,"0"0"-163"15,0 0 4-15,0 0 33 16,0 0-31-16,0 0-6 16,28-6-13-16,-16 6-27 15,4-4-47-15,-1-1-82 16,2-1-202-16</inkml:trace>
  <inkml:trace contextRef="#ctx0" brushRef="#br1" timeOffset="7886.57">16924 9307 312 0,'0'0'505'0,"0"0"-463"16,0 0 42-16,0 0 51 15,0 0-47-15,0 0-73 16,31-28-15-16,-19 20 0 15,4-3-24-15,4 0-69 16,3-3-39-16,3-3-172 16,3 0-72-16</inkml:trace>
  <inkml:trace contextRef="#ctx0" brushRef="#br1" timeOffset="8092.1">17353 9101 333 0,'0'0'101'16,"0"0"74"-16,0 0-36 15,0 0-87-15,0 0-22 16,0 0-7-16,50-31-13 16,-39 27-7-16,0-3-3 15,3-1-38-15,2 0-119 16,2-4-90-16,0 2 12 15</inkml:trace>
  <inkml:trace contextRef="#ctx0" brushRef="#br1" timeOffset="8313.32">17698 8943 78 0,'0'0'11'0,"0"0"62"15,0 0 54-15,0 0-20 16,0 0 32-16,0 0 15 16,83-36-22-16,-70 24-37 0,0 1-44 15,2 1-36 1,0-1-15-16,3-1-21 0,0-1-122 16,1 3-238-16</inkml:trace>
  <inkml:trace contextRef="#ctx0" brushRef="#br1" timeOffset="8539.61">18298 8711 658 0,'0'0'184'16,"0"0"-158"-1,0 0 52-15,0 0-27 0,0 0-7 16,0 0-39-16,94-42-1 16,-74 36-4-16,-1-1-24 15,2 1-84-15,1-4-242 16</inkml:trace>
  <inkml:trace contextRef="#ctx0" brushRef="#br1" timeOffset="8784.59">19012 8437 441 0,'0'0'363'15,"0"0"-314"-15,0 0 3 16,0 0-4-16,0 0-48 16,0 0-25-16,53-34-97 15,-31 28-66-15,4 0-96 16</inkml:trace>
  <inkml:trace contextRef="#ctx0" brushRef="#br1" timeOffset="9021.41">19538 8222 701 0,'0'0'151'0,"0"0"-51"15,0 0 0-15,0 0-7 16,98-61-54-16,-62 47-26 15,5-1-5-15,-2 2-8 16,-3 5-11-16,-7 1-84 16,-5 2-59-16,0-3-323 15</inkml:trace>
  <inkml:trace contextRef="#ctx0" brushRef="#br1" timeOffset="9239.39">20232 7976 181 0,'0'0'428'0,"0"0"-277"16,0 0 15-16,0 0-53 16,0 0 19-16,0 0-71 15,43-29-29-15,-28 22-27 16,0-3-5-16,3 2-16 0,-2-1-74 15,8-1-54-15,8-4-200 16</inkml:trace>
  <inkml:trace contextRef="#ctx0" brushRef="#br1" timeOffset="9459.29">20909 7769 148 0,'0'0'830'16,"0"0"-766"-16,0 0 33 16,0 0 8-16,0 0-67 15,0 0-18-15,67-31-16 0,-47 25-1 16,2-1-3 0,4 2-2-16,5-2-48 0,10-2-112 15,4 2 27-15,4-2-447 16</inkml:trace>
  <inkml:trace contextRef="#ctx0" brushRef="#br1" timeOffset="9673.03">21583 7602 671 0,'0'0'245'15,"0"0"-118"-15,0 0 87 16,0 0-69-16,0 0-50 0,0 0-35 15,63-53-35 1,-49 47-20-16,3 2-5 0,4 1-25 16,2 0-52-16,7 2-14 15,10-2-99-15,9-5-130 16,6-2-175-16</inkml:trace>
  <inkml:trace contextRef="#ctx0" brushRef="#br1" timeOffset="9854.84">22210 7411 572 0,'0'0'48'0,"0"0"17"0,0 0 21 15,0 0-30-15,91-37-24 16,-73 33 6-16,-4 0-6 16,2-1-26-1,-1 1-6-15,4-1 0 0,1-4-10 16,5 1-50-16,9-6-161 15,11-3-423-15</inkml:trace>
  <inkml:trace contextRef="#ctx0" brushRef="#br1" timeOffset="10298.54">22814 7197 304 0,'0'0'407'15,"0"0"-266"-15,0 0-15 0,0 0-44 16,0 0-42-16,0 0-35 16,57-37-4-16,-48 33 4 15,0 1-2-15,1-6-2 16,-1 1-2-16,3 1-6 16,2-3-32-16,4 1-16 15,1-1-69-15,-1 1-77 16,1 0-52-16,-2 1 205 15,-2-1 48-15,2-1 16 16,0-1 56-16,-2 1 109 16,-3 0-20-16,1 0-69 15,-2 2-47-15,1 1-36 0,2 0-9 16,2 0-13 0,0 3-86-16,3-2-78 0,2-2-71 15,1 2 98-15,-3 2 150 16,-3-2 1-16,-6 3 144 15,-1-1 93-15,-3 1-30 16,-1-2-87-16,1 1-67 16,1 0-46-16,3-2-8 15,1 2-8-15,3 0-51 16,-1 0-99-16,-1-2-274 16</inkml:trace>
  <inkml:trace contextRef="#ctx0" brushRef="#br1" timeOffset="10508.75">23651 6784 109 0,'0'0'685'0,"0"0"-531"16,0 0-62-16,0 0-16 15,88-31-67-15,-70 28-9 16,3 0-66-16,1 3 32 15,1-5 5-15,-2-1-31 16,3 2-16-16,-4 0-62 16,2 1-182-16</inkml:trace>
  <inkml:trace contextRef="#ctx0" brushRef="#br1" timeOffset="10750.73">24267 6625 174 0,'0'0'59'16,"0"0"-50"-16,0 0 61 15,98-18 77-15,-78 18 26 16,-5-3-57-16,0 0 1 16,-1-1-14-16,-1-2-30 15,1 0-28-15,-1-1-10 16,0-2-28-16,1 3-7 15,1-1-13-15,-3-1-31 0,-1 2-55 16,-5-1-333-16</inkml:trace>
  <inkml:trace contextRef="#ctx0" brushRef="#br1" timeOffset="11876.13">16188 9690 1015 0,'0'0'92'0,"0"0"-63"16,0 0 48-16,0 0 63 15,0 0-64-15,0 0-52 16,-74-8-24-16,64 8-24 0,-8 0-59 15,-2 0-142 1,-4 6-63-16,-4 3-289 0</inkml:trace>
  <inkml:trace contextRef="#ctx0" brushRef="#br1" timeOffset="12031.87">15644 9859 621 0,'0'0'463'0,"0"0"-430"16,0 0-21-16,0 0 79 16,-83 7-91-16,74 1-83 0,-1 4-114 15,-3 2-212 1</inkml:trace>
  <inkml:trace contextRef="#ctx0" brushRef="#br1" timeOffset="12234.04">15208 10075 546 0,'0'0'423'15,"0"0"-417"-15,-88 0 0 16,60 1 28-16,-2 6 16 16,2 3-39-16,0-3-11 15,-1 3 0-15,1 0-2 16,2 2-25-16,-4 3-74 15,1 0-168-15,-3-3-120 0</inkml:trace>
  <inkml:trace contextRef="#ctx0" brushRef="#br1" timeOffset="12407.29">14597 10260 593 0,'0'0'213'16,"0"0"-58"-16,0 0 15 15,0 0 12-15,0 0-45 16,-87-6-23-16,68 1-2 15,-5 0-45-15,-3 5-19 16,-1 0-48-16,2 0-14 16,8 12-26-16,11 7-125 15,7 3-214-15,0-6-588 16</inkml:trace>
  <inkml:trace contextRef="#ctx0" brushRef="#br1" timeOffset="15062.82">23472 7063 39 0,'0'0'123'0,"0"0"-59"15,0 0 97-15,0 0 17 16,0 0-84-16,-28-88-31 16,13 64-8-16,0 1-7 15,0 2-30-15,2 4 18 16,5 6-7-16,4 4-16 16,1 4-10-16,1 1-2 15,1 1-1-15,1-2 2 16,0 3-1-16,0 0 4 15,0 0 1-15,0 0-3 16,0 2-3-16,4 12-37 0,10 7 18 16,4 8-6-1,-2 5-35-15,4 3-59 0,-4-1-87 16,-4-1 19-16,-2-3-33 16,-2-7 151-16,-4-11 69 15,-2-5 168-15,-2-9-84 16,0 0-59-16,0-10 3 15,0-12 108-15,-14-9 62 16,-2-7-112-16,-5-6-40 16,3 1-36-16,-3 5-3 15,6 9 3-15,6 9 38 16,5 11-24-16,4 8-15 0,0 1 24 16,0 0 26-1,4 20-59-15,17 11 0 0,4 6-4 16,0 3-4-16,-5-4-11 15,-3-6 19-15,-7-9 1 16,-4-8-1-16,-1-4 1 16,-5-9-1-16,0 0-33 15,0-6-26-15,-5-13-90 16,-10-10 141-16,-6-6-28 16,1 0-126-16,1 0-92 15</inkml:trace>
  <inkml:trace contextRef="#ctx0" brushRef="#br1" timeOffset="16316.42">23065 6079 176 0,'0'0'52'0,"0"0"-51"0,0 0 2 15,0 0 2-15,0 0 37 16,0 0 28-16,-40-23-32 16,34 20-34-16,1-1-3 15,2 2 2-15,-1-2-1 16,1 2-2-16,0-1 1 16,0-1-1-16,0-1 0 15,-3 3 2-15,3-2 4 16,2 3 31-16,1 1 5 15,0 0 27-15,0 0 19 16,0 0 22-16,0 0-29 16,0 0-31-16,0 0-6 15,0 7-7-15,0 0-17 0,0 4 23 16,7-1-22-16,-1 3 14 16,3 2 15-16,-2 2-16 15,4-1 2-15,-2 5-5 16,0 1-7-16,2 2-3 15,-2 0-7-15,2-1-8 16,1 0 10-16,-3-1-8 16,0-2-1-16,1-3-1 15,1-1 7-15,-2-4-2 16,-2 0-8-16,0-3-2 0,-2-3 0 16,1 0-1-1,2 1 0-15,2 2 1 0,-1-1 0 16,-2 2-1-16,2 3 0 15,2-1 0-15,-1 2 2 16,-1 1-1-16,1-1-2 16,-2-2 3-16,-2-2-3 15,-1 0 3-15,-1-2-1 16,0-2-1-16,-1 2 0 16,2-3 0-16,-2 1 1 15,0 2 0-15,0 2 0 16,1 2-1-16,1 2 0 15,2 1-1-15,-1-1 1 16,0 2 4-16,0-3-4 16,0 3-2-16,1-2 2 0,-4 0 3 15,2-1-3-15,-1-1 1 16,0 0-3-16,2-1 2 16,-2 2 0-16,2 1 0 15,-2-1 0-15,1 1 4 16,-1 0-4-16,-1-1 1 15,0-1 0-15,-1 0-1 16,-1-4 0-16,1-1 7 16,-1-2 0-16,2 3-5 15,-1-2-1-15,-2 3 0 16,1-1 0-16,2 2 2 16,2 1-1-16,-1 4-1 0,1 1 0 15,1 3 0 1,1 4 0-16,-1 0 2 0,0-2 2 15,0 0 0-15,3-3-5 16,-2 2 4-16,1-2-4 16,-1 1 0-16,4-1-1 15,-4 1 1-15,1 2 3 16,1 4-2-16,2 4-1 16,0 2 0-16,4 9-1 15,0 1 0-15,3 4 1 16,1 2 0-16,2-3 2 15,1 5 1-15,-1-2 13 16,3 2 27-16,-3-2 0 16,-3-7-11-16,-2-9-6 15,-4-9-18-15,-3-8-3 0,-4-7-5 16,-4-6-6 0,-1-1-56-16,0-8-181 0,0-22-375 15</inkml:trace>
  <inkml:trace contextRef="#ctx0" brushRef="#br1" timeOffset="17080.84">23138 7054 343 0,'0'0'145'16,"0"0"-4"-16,0 0-10 15,0 0-16-15,0 0-10 16,0 0-57-16,-15-4 25 16,12-1 10-16,2 1-7 15,-1-2 6-15,0 1-19 16,1-3-27-16,1-7-16 16,-4-4-8-16,1-8 10 0,1 0-3 15,-1-4-6-15,3 1-5 16,0-1-6-16,0-1 1 15,0 1-1-15,0 1-2 16,6 0 1-16,0 3 3 16,-1 1 2-16,1-1 7 15,1 5 11-15,1 2-11 16,2 5-8-16,-1 5-4 16,-1 1 1-16,3 3-1 15,0 2 1-15,-2-1 3 16,1 4 9-16,-2-2 10 15,-4 1-4-15,-1 2 3 16,-1 0 4-16,-2 0-2 0,0 0 0 16,0 0-5-1,0 0-12-15,0 0 1 0,0 0-9 16,0 0-21-16,0 0-19 16,0 0-56-16,0 0-92 15,1 0-144-15,1 10-239 16</inkml:trace>
  <inkml:trace contextRef="#ctx0" brushRef="#br1" timeOffset="17390.84">23256 6747 847 0,'0'0'237'16,"0"0"-149"-16,0 0 18 16,0 0-33-16,0 0-30 15,0 0-7-15,0 31 12 16,0-31 15-16,0 0 0 16,0-2 10-16,-1-1-17 15,-1 2-8-15,0 1-2 16,2 0-6-16,0 0-16 15,0 0-20-15,0 1-4 0,0 5-39 16,0 1-54 0,5 1-96-16,3-2-208 0</inkml:trace>
  <inkml:trace contextRef="#ctx0" brushRef="#br1" timeOffset="19854.14">20934 7081 263 0,'0'0'379'0,"0"0"-232"15,0 0-24-15,0 0-20 16,0 0-38-16,0 0-1 15,0 0 5-15,-6 0-11 16,4 0-1-16,2 0-5 16,0 0-13-16,-2 0-8 15,-1 0-10-15,2 3-14 16,-2 2-7-16,-2 3-4 16,1 1 4-16,1 2 1 15,-2 6 0-15,2-1 6 16,-1 0-6-16,1-1 3 15,1 1-4-15,1-2 0 16,-1 5 0-16,1 1 0 0,1 2 0 16,-2-2 0-16,2 1 3 15,0 1-1-15,0-3-2 16,0 5 2-16,0 2 2 16,6 3 1-16,4 7 12 15,1 1-7-15,0-2-2 16,0-4 2-16,-2-3-1 15,-1-6-4-15,4-1 5 16,-3-3 2-16,1 0 5 16,0-1 7-16,-2-6-3 0,-2 0-1 15,0-7-9 1,-3-2 0-16,0-2 11 0,-1 0-8 16,-1 0-6-16,-1 0-8 15,0 0-5-15,0-6-29 16,3-5-83-16,0-2-83 15,0 0-199-15</inkml:trace>
  <inkml:trace contextRef="#ctx0" brushRef="#br1" timeOffset="20702.84">21179 7085 609 0,'0'0'188'0,"0"0"-91"0,0 0 15 15,0 0-31-15,0 0-8 16,0 0-16-16,0 15-46 15,-3-4 7-15,-1 4 14 16,-1 3-26-16,2 6-1 16,0 3-5-16,0 4-2 15,-1 3 2-15,1 0 0 16,0 1 0-16,1-1-1 16,-1 0-10-16,-2-4 11 15,2-4 5-15,-2-5-5 16,0-4 0-16,2-5 0 15,-1-5 8-15,-1-4-5 16,-2 2 3-16,0-5 0 0,-2 0 1 16,-3 0-7-1,0 0-8-15,-2 0 8 0,-4-2-6 16,2-10 6-16,4 2 4 16,3-2-4-16,3 2-19 15,0-2 7-15,3 1 12 16,0 1-4-16,3 0 11 15,0 0 1-15,0 4 3 16,0-3 0-16,0 2 6 16,0 0-9-16,6 1 9 15,1 0 2-15,1 2-2 16,1 2 6-16,4 2 0 0,4 0-4 16,5 0-1-16,4 2 3 15,0 10-7-15,0 6-5 16,2-3 0-16,-2-1 0 15,-3-4-7-15,-3-4 1 16,-7-3 1-16,-4-3 23 16,-4 1 40-16,-1-1-6 15,-4 0-20-15,0 0 12 16,0 0-12-16,0 0-21 16,0 0-20-16,0 0-73 15,0 0-131-15,0 0-502 16</inkml:trace>
  <inkml:trace contextRef="#ctx0" brushRef="#br1" timeOffset="22871.71">20799 7867 369 0,'0'0'149'15,"0"0"-1"-15,0 0 7 16,0 0-13-16,0 0-53 16,0 0-2-16,-5 0 47 15,5 0-38-15,0 0-21 16,-1 0-15-16,1 0-24 16,0 0-17-16,-2 0-8 15,2 0 2-15,-1 4-13 16,-1 2 4-16,1 0 19 15,-1 6-14-15,2-1 2 0,0 1-8 16,0 0 1-16,0 2-1 16,0 0-5-16,0 0 2 15,2 0 0-15,5 1 0 16,2 3 2-16,3 4 0 16,2 0 1-16,2 0 2 15,2 4-1-15,3-4-2 16,0-1 0-16,-3-3 0 15,-2-4-2-15,-1-1 0 16,0-5 0-16,-3 3 1 16,-1-3 0-16,0 1 0 15,-2-1 6-15,0-2 0 16,-2 2 0-16,1 0-6 16,1 1 1-16,3-1 1 0,-2 3 0 15,1 0-2-15,1-2 14 16,-3 2 1-16,-2-4 17 15,0-1-5-15,-2 0 0 16,-1-2-3-16,1 0-11 16,0 2 5-16,-1 0-5 15,3 2-4-15,1-1-3 16,-2-3-3-16,0 2 1 16,0-1 0-16,-1 1 1 15,-2-2-2-15,2-1 3 16,-2-1-2-16,0 0 2 15,2 2-4-15,1 0-1 16,1 2-1-16,-1 0 1 0,1-1-2 16,1-1 2-16,1 2-1 15,0 0 3-15,-2-2 0 16,2 0 3-16,-2-1-5 16,0-2 1-16,-3-1 1 15,1 2-1-15,-1 0-1 16,1-2 0-16,2 1-2 15,-3 2 2-15,2 0-1 16,1-1-1-16,-3 1 0 16,3-1 0-16,-4-1 2 15,-1 0 1-15,-1-1 1 0,-1 0 1 16,0 0 8-16,0 0 0 16,0 0 3-16,0 0-16 15,0 0 0-15,0 0 0 16,-3 0 0-16,-7 0 0 15,-2 5-12-15,1 1-188 16,3 3-275-16</inkml:trace>
  <inkml:trace contextRef="#ctx0" brushRef="#br1" timeOffset="23643.7">21291 7936 195 0,'0'0'706'0,"0"0"-615"16,0 0-13-16,0 0 89 15,0 0-43-15,0 0-55 16,-4 0-19-16,2 4-18 16,-1 10 9-16,2 7-21 15,-1 5-19-15,1 8-1 16,-1 1 3-16,-1 2 0 16,-2-3-3-16,1-3-6 15,-2-4 4-15,2-5-2 16,-2-4-1-16,0-7 3 0,-4-2-7 15,2-6 8 1,-1-3-2-16,-4 0 0 0,-1 0-12 16,-5-11-9-16,-1-5 2 15,-1-1 1-15,8 2 6 16,3 3-9-16,5 5 3 16,5 3 2-16,0 0 8 15,0 2 4-15,0-2 0 16,0 2 7-16,8-2 0 15,2 4 10-15,0-1 3 16,3 1 3-16,3 0 3 16,1 0 0-16,3 0-5 15,2 0 7-15,4 0-7 16,0 0 0-16,3 0 13 16,0 1 7-16,-4 7-10 0,0 2-6 15,-4 1-9-15,-4 0 0 16,-4-2-9-16,-6-3-4 15,-1-1 3-15,-3-5-22 16,0 0-50-16,-3 0-74 16,0 0-111-16,0-11-419 15</inkml:trace>
  <inkml:trace contextRef="#ctx0" brushRef="#br1" timeOffset="23976.4">21394 7665 820 0,'0'0'397'0,"0"0"-275"0,0 0 44 16,0 0-10-1,28 84-57-15,-14-51-27 0,-2-2-17 16,0-4-10-16,-5-7-21 16,-2-6-14-16,-2-6-10 15,-3-2-21-15,0-1-99 16,0-5-168-16,0 0-653 15</inkml:trace>
  <inkml:trace contextRef="#ctx0" brushRef="#br1" timeOffset="29890.14">19965 9432 144 0,'0'0'171'0,"0"0"-126"0,0 0 9 16,0 0 40-16,0 0 23 15,0 0-53-15,0 0-15 16,0-10 18-16,0 10-7 16,0 0 2-16,0 0-16 15,0 0-14-15,0 0-6 16,0 0-1-16,0 0-1 15,0 0-8-15,0 0 2 16,0 0 3-16,0 0-1 16,0 0-11-16,0 0-9 0,0 0-3 15,0 0 3 1,0 0 0-16,0 2 0 0,0 3 5 16,0 2 0-16,0 3 1 15,0 1-1-15,3 1 7 16,0 1 0-16,-1 6 1 15,1 1 9-15,-1-3-10 16,0 1-8-16,-2-3 4 16,0-2 0-16,1-3-4 15,-1-3 1-15,0-3 1 16,0-2-6-16,0 1 2 16,0-1-3-16,0 4 1 15,0 1 0-15,0 1 8 16,0 5-6-16,0 0-2 15,0 2 1-15,0 1 3 0,0 0-3 16,0-3 1-16,0 0 1 16,0 2 0-16,0 3-2 15,0 2-1-15,0 2 1 16,0 0 6-16,0-2 1 16,0-3-3-16,0-5 8 15,0-7 13-15,-1-1 23 16,-1-3-13-16,0-1-20 15,1 0-5-15,1 0 1 16,0 0-12-16,-4 0-24 16,-2 0-111-16,-3 0-342 15</inkml:trace>
  <inkml:trace contextRef="#ctx0" brushRef="#br1" timeOffset="32267.47">19951 11344 587 0,'0'0'103'16,"0"0"-96"-16,0 0 17 16,0 0 74-16,0 0-19 15,0 0-13-15,8-66-10 16,-8 60 9-16,0 0-2 15,0 4 3-15,0-3-29 16,0-1-16-16,0-1 0 16,0 0 1-16,0-7 2 15,0 0-7-15,0-3-10 0,0 3-4 16,1 3-3 0,1 6 1-16,-2 0 2 0,0 3-1 15,0 2 6-15,0 0 6 16,0 0 12-16,0 0-11 15,0 0-3-15,0 0-9 16,0 7-3-16,0 5 3 16,3 8 16-16,0 3-12 15,0 3 9-15,2-1-3 16,0 2 8-16,1 0 0 16,2 0 3-16,3 0 0 15,0 1-12-15,0-4 7 16,0-1 8-16,0-1-11 0,1-4-8 15,3-2-8 1,-2-5 1-16,5-1-3 0,1-3 1 16,2-3-6-16,5-2-5 15,-3-2 3-15,1 0-2 16,-3 0 6-16,-1 0-9 16,-1-2 2-16,-4-6-3 15,-1-5 6-15,0-4-1 16,1-5-3-16,3-6 13 15,1 0 0-15,1-1-9 16,2-1-14-16,-1 3 3 16,-3 3-6-16,-2 3 10 0,0 5 15 15,-2 2 1 1,-2 1-1-16,1 2 4 0,0 2-2 16,2-5 1-16,2 0 1 15,4 1 0-15,0 1-1 16,5 3 8-16,-1 0 6 15,3 3-1-15,1 2 9 16,0 1-12-16,3 3 1 16,1 0 4-16,1 0-5 15,0 10 13-15,4 15 5 16,5 8-7-16,-1 11 10 16,1 3 28-16,-6-4 2 15,-7-8-31-15,-10-11-21 16,-7-10-8-16,-6-10-3 15,-5-4 0-15,-2 0-7 0,0 0-4 16,0-4 10-16,0-10-6 16,0 0 7-16,-3 1-26 15,0 3 25-15,1 4-20 16,-1 0-17-16,2 0 24 16,-2-1 9-16,1 0-24 15,0-4 1-15,0 1 20 16,2-4 4-16,0-1 0 15,0-2-3-15,0 4 6 16,0-3 1-16,4 4 0 16,4-2 0-16,1 0 0 15,0-2 1-15,6 1 7 16,-3 0 2-16,4 2 2 16,-1 2-3-16,1 3 4 0,2 4-3 15,0 1 9-15,1 3-4 16,3 0 0-16,0 0-2 15,2 0-1-15,2 0 4 16,3 5-5-16,-2 1 3 16,3-1 19-16,-5 1-19 15,0 0-4-15,-1-1 6 16,1 1-4-16,0 1 0 16,-2-2 0-16,4 0 1 15,-3-1-5-15,3 0 3 16,1 1 5-16,2 0-5 0,1-1-4 15,2 1-2 1,1 0-2-16,2 1-2 16,-1 1-1-16,-2 0 0 15,-4 0 0-15,-2 0 0 0,0 0 2 16,0 1-2-16,3-3 1 16,1 0-1-16,0 0 2 15,2 0-1-15,0-2 0 16,-2 1 1-16,1 0-2 15,-4 0 0-15,0 3 0 16,-1 0 1-16,0 3 1 16,3 0 4-16,-2 0-6 0,1 0 0 15,-2-3 0 1,-1 3 0-16,0-2 0 0,0 1 0 16,3-1 0-16,0 2 0 15,3 0 0-15,-2-1 0 16,-3 0 0-16,1-3 0 15,-1-2 0-15,1-3 0 16,2 1 0-16,3 0 0 16,8 2 0-16,3 0 0 15,5 2 0-15,-2 0 0 16,-3 2 0-16,-4-3 0 16,-2-1 0-16,-2-1 0 15,1-1 0-15,3 0 0 16,-1-2 0-16,-3 0 0 15,-3 0 0-15,-3 0 0 0,-8-5 0 16,-1-5 0-16,-3-3 0 16,-1-5 0-16,2-4 0 15,0-4 0-15,-2-1 0 16,-1 0 0-16,0-1 0 16,-3-1 0-16,4 1 0 15,-1-1 0-15,2 2 0 16,0 2 0-16,1 0 0 15,-5 3 0-15,1 1 0 16,-5-4 0-16,1-3 0 16,2-2 0-16,-1-4 0 15,1 3 0-15,1 3 0 16,-2 4 0-16,-3 5 0 16,1-1 0-16,-1 2 0 0,2 0 0 15,-5 8 0-15,-5 4 0 16,1 0 0-16,-2 2 0 15,0-2 0-15,-8-1 0 16,-16 3 0-16,-9 4-19 16,-12 4-365-16,-10 21-690 15</inkml:trace>
  <inkml:trace contextRef="#ctx0" brushRef="#br1" timeOffset="33286.74">21133 12004 979 0,'0'0'387'0,"0"0"-307"15,0 0 17-15,0 0 35 16,0 0-54-16,0 0-63 16,0 0-15-16,-5-29 0 15,15-1 16-15,1-8-16 16,-3-5 0-16,-2-5-21 15,-5-4 2-15,-1 3-24 16,0 9 34-16,0 16-6 16,0 12 15-16,0 12 4 15,0 0 6-15,-3 0 5 0,0 7-1 16,0 6-8-16,0 6-6 16,2-2 0-16,1-6 0 15,0-3-4-15,0-4 2 16,0-3-6-16,9-1 4 15,5 0-5-15,3-3 9 16,1-8-1-16,-1 1 1 16,-1 4-8-16,-3 4 6 15,0 2-1-15,1 0-2 16,1 14-1-16,0 10 6 16,1 4 0-16,-2 2 3 15,-1-1-1-15,1-1 6 0,-4 1 5 16,2-1 6-16,-3 0-3 15,-3-4-2-15,0-1-10 16,-1-2-1-16,0 0-2 16,1-1 0-16,0-3-1 15,0-6 0-15,-1-4-1 16,-2-7-7-16,4 0-9 16,-1-7 2-16,5-21 15 15,3-12 11-15,0-15-2 16,1-10-5-16,-3 0 1 15,-6 10-1-15,-2 15 16 16,-4 20 0-16,0 15-4 16,0 5-1-16,0 0-15 0,0 6-42 15,-4 18-79 1,-5 13-278-16</inkml:trace>
  <inkml:trace contextRef="#ctx0" brushRef="#br1" timeOffset="33682.3">21069 12409 157 0,'0'0'1176'15,"0"0"-1076"-15,0 0-4 16,0 0 91-16,91-18-67 16,-38 10-47-16,9-4-12 15,3-2-21-15,-1 1-12 16,-7 2-19-16,-10 3-9 15,-9 3 0-15,-10 1 0 16,-5 4 0-16,-7 0 0 16,-7 0 0-16,-6 0-5 15,-3 0-30-15,0 0-19 0,0 0-99 16,0 3-128 0,-12 5-376-16</inkml:trace>
  <inkml:trace contextRef="#ctx0" brushRef="#br1" timeOffset="34294.94">21285 12609 1076 0,'0'0'271'0,"0"0"-232"16,0 0 42-16,0 0 0 0,0 0-48 16,0 0-21-16,5 0 17 15,8 0-2-15,4 0-11 16,2 0-1-16,1 7-3 16,3 8-4-16,-2 4-5 15,-2 5-2-15,-4 5 2 16,-9 7-3-16,-4 3 0 15,-2 4 3-15,-2 1 10 16,-13-1 16-16,-2-4-12 16,-2-7 1-16,2-5-10 15,-1-5-4-15,3-3 0 0,1-5-3 16,1-2 2-16,2-2 1 16,4-3-4-16,0-1-3 15,5-2 2-15,2-1-10 16,0-1-1-16,0-1-1 15,0 2 2-15,12-3 6 16,6 0-1-16,7 0 6 16,10-1 11-16,5-8 11 15,5 0 4-15,3 2 22 16,4 1 30-16,1 0-1 16,-2 0-41-16,-12 2-36 15,-11 0 0-15,-13 2 0 16,-10 2 0-16,-5 0 0 15,0 0 0-15,0 0 0 0,0 0 0 16,0 0 0 0,0 0 0-16,0 0 0 0,0 0 0 15,-2 0 0-15,-13 0-45 16,-13 0-405-16</inkml:trace>
  <inkml:trace contextRef="#ctx0" brushRef="#br1" timeOffset="36032.32">16235 9737 228 0,'0'0'14'0,"0"0"-2"16,0 0 5-16,0 97 71 15,-3-69-27-15,0 2-28 16,0-1-21-16,3 1 47 16,0 0 30-16,0 1-25 15,0 4-31-15,0 3-20 16,0 3-7-16,0 9-2 16,0 6-1-16,0 5-2 0,0 2-1 15,0 5 2-15,0 5-4 16,0 2-4-16,0-2-45 15,0-4-54-15,0-9 59 16,0-4 46-16,0 3 26 16,0 1 5-16,0 5-25 15,1 1-5-15,4 3 0 16,-1 0 0-16,3 2-1 16,1 2 1-16,0 2 76 15,-2 0-33-15,-2 2-17 16,-1-2 12-16,-1-2-3 15,-1-5 1-15,2-7 16 16,-3-8 12-16,1-2-37 0,-1 1-24 16,0 2 3-16,0 4 7 15,0 1-14-15,0 1 3 16,-4 1-1-16,1 0-2 16,0 1-16-16,0-5-61 15,0-7-2-15,-1-4 41 16,1-5 37-16,-2-2 1 15,-2-2-19-15,2-3 0 16,-1-3 11-16,2 6 8 16,-2 3 6-16,3 8 7 15,0 8 4-15,3 5 7 0,0 6-5 16,0 5-7-16,0 3-12 16,0 8 2-16,0 3 1 15,0 8 12-15,-6 11 37 16,-1 7 11-16,1 6 10 15,-4 8 11-15,2-4 10 16,3-2-35-16,1-10-42 16,4-14-17-16,0-13-56 15,6-14-154-15,15-19-364 16</inkml:trace>
  <inkml:trace contextRef="#ctx0" brushRef="#br1" timeOffset="37488.18">23896 9659 235 0,'0'0'238'16,"0"0"-164"-16,0 0-56 15,0 0 3-15,0 0 93 16,0 0-3-16,6-35-32 16,-6 35-5-16,0 0-36 15,0 9-38-15,0 14-17 16,0 9 17-16,-3 15 11 15,3 14-11-15,0 15-7 16,0 17-1-16,0 13-12 16,2 11-55-16,5 2-102 15,2-1 116-15,0-2 61 16,-5-8 25-16,1-6 18 16,-5-4 16-16,0-10 34 15,0-6-25-15,0-7-11 0,0-3-32 16,0-1 36-16,0-1-49 15,1 1-9-15,9 4-1 16,0-6-2-16,0 4 1 16,-4 0 0-16,1 1-1 15,-5-2-2-15,-1-5 1 16,-1-9 0-16,0-4 1 16,0-8 0-16,0-3 1 15,0-4-1-15,-3-3-2 16,-2-3-3-16,0 4 5 0,1 1 0 15,-1 6 0 1,2 4 0-16,2 6 0 0,1 1 0 16,0 2 2-16,0-2-1 15,0-4 3-15,0-6 14 16,0-4 1-16,0-3-2 16,0 3-4-16,0 4 1 15,0 6-3-15,0 6-5 16,1 2-5-16,2 0 0 15,-1-4-1-15,-1 2 0 16,-1 3 0-16,0 5 5 16,0 9-1-16,0 5 7 15,0 10 26-15,-4 7 4 16,-7 4 3-16,-1 8 12 0,0 2 4 16,-1-4-30-16,3-5 2 15,3-10-5-15,7-6-27 16,0 1-4-16,10 2 4 15,7-14-104-15,-5-16-1055 16</inkml:trace>
  <inkml:trace contextRef="#ctx0" brushRef="#br1" timeOffset="40306.18">16301 14426 273 0,'0'0'87'16,"0"0"-77"-16,0 0 14 15,0 0 11-15,0 0 1 16,0 0 4-16,-17 46 10 16,12-38 10-16,1 2-16 0,1 0-29 15,2-1-8-15,1 2-4 16,0-1-3-16,0 0 1 15,0-2 0-15,0-3-1 16,0 3 2-16,0 0 4 16,0 6 14-16,11 2-11 15,3 1 6-15,4 1 25 16,3 0-10-16,4-2 15 16,4 1-14-16,2 0 44 15,3-1-15-15,5 0-23 16,3 0-11-16,4-2 1 15,6-6 4-15,6 0 9 16,1-5-7-16,0-2 0 16,-4-1-12-16,-2 0 0 15,-4 0-7-15,-3-5 2 0,2-6 5 16,-3 1-16 0,2-4 1-16,0 0-2 0,-1 0-2 15,0-1 0-15,2-1-1 16,1 1 0-16,0-3 0 15,-1 2-2-15,-2-2 1 16,0-3-2-16,1-1-2 16,1-1 4-16,-2-1 2 15,5-2-2-15,2 1-5 16,1 1 4-16,6 5 1 16,0 3 0-16,-1 0 0 15,1 0 0-15,-1-4 0 0,4 1 1 16,1 2 2-1,4-1-1-15,4 4 4 0,0 3 6 16,4 4 4-16,-1 7 14 16,-2 2 5-16,-2 26-3 15,0 17-12-15,-6 14 7 16,-2 4 16-16,-2 7 39 16,-4-6-26-16,-2-7-17 15,-6-9-10-15,-6-10-6 16,-11-11-18-16,-13-11 0 15,-4-5-5-15,-9-8 0 16,-3-3-5-16,-3 0 3 16,0-3 2-16,0-15 0 15,-3-8-4-15,-4-6 3 16,2-3-19-16,0 2 4 0,1-1-9 16,1 0 6-16,0 3 9 15,3 2-11-15,0 1-1 16,0 0 21-16,0 3-25 15,3-2 15-15,9 3 5 16,0 2 6-16,1 5 1 16,1 5-1-16,0 6-2 15,3 6-2-15,7 0 4 16,3 6 0-16,6 9 2 16,4 1 18-16,5 2-16 0,7-4 7 15,8 0 25 1,5-1 6-16,9-4-22 0,2-2 8 15,1-1 13-15,3 0-19 16,0 2-1-16,-2 2-1 16,1 3 1-16,0 1 0 15,0 3-1-15,-2 2-7 16,-2-3 0-16,-2 1-4 16,-7-1-6-16,-4-3-3 15,2-5 4-15,1 0-4 16,0-4 2-16,1-2 0 15,-2 1 1-15,0-2-3 16,0 3 8-16,4 0-4 16,-1 0 1-16,2-4-2 15,-2 0-2-15,0 0 1 0,0 0-2 16,0-9 5-16,4 0-4 16,-2-1 2-16,-1 4-2 15,-7-1-1-15,-6 4 0 16,-1 3 0-16,-1 0 1 15,1 0 12-15,6 7-13 16,1 0 0-16,0-3 0 16,0-1 0-16,-1-3 0 15,-3 0 0-15,0 0 0 16,-4-7 0-16,-2-1 0 16,-2-2 0-16,-2 1 0 15,-1 3 0-15,-6 0 0 16,-3 4 0-16,1 0 0 15,-1 2 0-15,2-2 0 0,0 0 0 16,-1 0 0-16,-3 1 0 16,-4-3 0-16,-2 2 0 15,-4 0 0-15,-4-1 0 16,0 1 0-16,0 1 0 16,0 1 0-16,4-1 0 15,5-1 0-15,1 0 0 16,3 1 0-16,-1 1 0 15,0-3 0-15,-3 1 0 16,-6 1 0-16,0-4 0 16,-3 1 0-16,-3-1 0 15,2-3 0-15,0 0 0 16,2 2 0-16,-1-1 0 0,2-1 0 16,2-4 0-1,3-2 0-15,-2 0 0 0,-1-1 0 16,-3-1 0-16,-2 0 0 15,-2-2 0-15,0 1 0 16,0-1 0-16,0-2 0 16,-1 1 0-16,2-1 0 15,0 0 0-15,-1-3 0 16,3 1 0-16,0-4 0 16,-1 3 0-16,0 1 0 15,-5 3 0-15,-5 3 0 16,-1 0 0-16,-3 1 0 0,3-1 0 15,-3-1 0-15,0 5 0 16,-3 2 0-16,2 3 0 16,-2-1 0-16,0 0 0 15,0-3 0-15,0-3 0 16,-5-5-114-16,-16-1-235 16,-13-2-826-16</inkml:trace>
  <inkml:trace contextRef="#ctx0" brushRef="#br1" timeOffset="41469.58">19480 15821 646 0,'0'0'329'15,"0"0"-240"-15,0 0 54 16,0 0 37-16,0 0-80 16,0 0-42-16,-7 2-22 15,7-13 11-15,0-7-20 16,0-8-13-16,0-11 0 16,8-14-6-16,1-10-2 15,2-12-5-15,-1-7-2 0,-6-3-2 16,-4-5-17-16,0 5-11 15,-4 11 14-15,-9 15 10 16,-1 19 7-16,-1 17 4 16,0 9 9-16,-1 5 16 15,4 6 2-15,6 1 20 16,2 0-21-16,4 0-11 16,0 17-19-16,0 9-9 15,8 4 8-15,11-1-10 16,3-4 5-16,2-5 4 15,2-9-3-15,1-8-3 16,2-3-4-16,3-18-3 16,-3-11-15-16,0-6 5 15,-7 1 6-15,-6 9-7 16,-7 10 26-16,-6 14 1 16,-1 1 1-16,4 0-2 0,2 16-9 15,6 12 9-15,0 16 5 16,0 12-1-16,0 8 4 15,-1 6-5-15,-1-1 8 16,1-1 11-16,-1-6 4 16,1-7 4-16,1-9-4 15,0-14-10-15,2-13-12 16,1-8-4-16,3-11-4 0,4 0-4 16,6-21 6-1,4-19 2-15,2-13 4 0,0-4-1 16,-6 1 4-1,-6 4 11-15,-9 12 1 16,-6 4 7-16,-8 9 25 16,-1 8-7-16,0 5 5 0,0 7 15 15,0 1-64-15,-5 2 0 16,2 4 0-16,1 0 0 16,0 0 0-16,2 0 0 15,0 2-31-15,0 13-174 16,0 4-166-16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18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28979 13171 506 0,'0'0'179'16,"0"0"-122"-16,0 0 26 16,0 0 38-16,0 0 1 15,0 0 5-15,0 0-17 16,-6 3-9-16,6-3 4 16,0 0-1-16,0 0-12 15,0 0-13-15,0 0-21 0,-2 0-15 16,2 0-11-1,-1 0-2-15,1 0-5 0,0 0-6 16,0 0-4-16,15 0 0 16,9-10 6-16,4 0-18 15,2 0-3-15,1 2 0 16,-1 0 0-16,-2 0 0 16,1 2 0-16,-5 1 0 15,1 2 0-15,-2 3 0 16,-1 0 0-16,-2 0 0 15,2 0 0-15,3 0 0 16,6 0 0-16,4 3 0 16,4 2 0-16,4-4 0 15,0 0 0-15,3-1 0 0,2 0 0 16,1 0 0-16,-2 0 0 16,0 0 0-16,-3 2 0 15,-1 2 0-15,-3 2 0 16,2-2 0-16,5-3 0 15,2-1 0-15,3 0 0 16,1 0 0-16,2-3 0 16,1-5 0-16,-3 2 0 15,0 0 0-15,-8 4 0 16,-1 2 0-16,-2 0 0 16,-3 0 0-16,1 0 0 15,0 0 0-15,1 4 0 16,2 0 0-16,-1-1 0 15,0 0 0-15,-1-3 0 16,-2 0 0-16,-2 0 0 0,-4 0 0 16,-1 3 0-16,-3-2 0 15,0 1 0-15,2 3 0 16,-1 1 0-16,3-2 0 16,1 0 0-16,4-3 0 15,0-1 0-15,1 0 0 16,1 0 0-16,2 0 0 15,-2 0 0-15,2 0 0 16,1 0 0-16,-1 0 0 16,-3 6 0-16,2 2 0 0,-3 2 0 15,-2 1 0-15,1-3 0 16,1 0 0-16,1 0 0 16,3-4 0-16,3 1 0 15,-3-2 0-15,1 1 0 16,0-2 0-16,-2 1 0 15,-4-1 0-15,1 1 0 16,-5 1 0-16,-1 2 0 16,-4 1 0-16,-4 1 0 15,3 0 0-15,1 3 0 16,4 1 0-16,-1-1 0 16,3 0 0-16,3-1 0 15,-1-1 0-15,3 0 0 16,-1-2 0-16,-3 0 0 15,7-1 0-15,-2-1 0 0,6-3 0 16,2 1 0-16,3-3 0 16,-2 3 0-16,5-3 0 15,1 4 0-15,-1-3 0 16,3-1 0-16,-1 0 0 16,-4 0 0-16,-7 0 0 15,-6 0 0-15,-12 1 0 16,-6 1 0-16,0-1 0 15,-5 2 0-15,5-1 0 16,1-2 0-16,0 0 0 16,0 0 0-16,0 0 0 15,0-9 0-15,5-2 0 0,0-3 0 16,-1-1 0 0,-4 1 0-16,-3-2 0 0,-4-1 0 15,-2-2 0-15,-4-2 0 16,-3-1 0-16,-1-1 0 15,-3 1 0-15,-1 1 0 16,-1 2 0-16,0 1 0 16,0 2 0-16,0 2 0 15,-3 2 0-15,-8-2 0 16,-2 2 0-16,0-1 0 16,-11 1 0-16,0-1 0 15,-6 2 0-15,-3-3 0 16,4 1 0-16,-3 1 0 0,2 0 0 15,-4 2 0-15,0-1 0 16,-10 2 0-16,-3 0 0 16,-3 7 0-16,-3 2 0 15,-1 0 0-15,-1 0 0 16,1 10 0-16,2-2 0 16,3 2 0-16,5-1 0 15,4-4 0-15,-2 1 0 16,0-1 0-16,-4-2 0 15,0-2 0-15,-3-1 0 16,-2 0 0-16,0 0 0 16,-5 0 0-16,-5 0 0 0,-4 0 0 15,-2-4 0-15,-2-1 0 16,-2-2 0-16,1 0 0 16,-4-2 0-16,2 2 0 15,1-1 0-15,4-2 0 16,5 0 0-16,0 0 0 15,3-2 0-15,1 3 0 16,-4-1 0-16,1 0 0 16,-1 2 0-16,-4 0 0 15,-1 0 0-15,-1 2 0 16,2 2 0-16,2 2 0 16,-1 1 0-16,3 1 0 15,-1 0 0-15,-1 0 0 16,-2 1 0-16,0 4 0 15,4 2 0-15,0-3 0 0,7 0 0 16,2-2 0-16,0 2 0 16,3-2 0-16,-1 0 0 15,3 0 0-15,1 2 0 16,-3-1 0-16,3 0 0 16,-1-2 0-16,6-1 0 15,5 0 0-15,1 0 0 16,1 0 0-16,-1 0 0 15,3 0 0-15,-2 0 0 16,2-4 0-16,-1-3 0 16,-3-3 0-16,-2 4 0 15,-6-1 0-15,2 1 0 16,-5 2 0-16,2 0 0 0,-2-1 0 16,5 2 0-16,3 0 0 15,9-3 0-15,5 0 0 16,2-2 0-16,5-3 0 15,1 1 0-15,0-3 0 16,4 3 0-16,4 2 0 16,6-1 0-16,1 1 0 15,0-3 0-15,-2-1 0 16,3-2 0-16,1-4 0 16,1-2 0-16,0-3 0 15,0 1 0-15,3 2 0 16,6 0 0-16,2 2 0 0,0 3 0 15,0-1-3 1,1 2 2-16,4 0-1 0,2 1 0 16,0 2 1-16,3-1 1 15,1 4 0-15,2 1 1 16,6 0 0-16,3 4 2 16,4 2-2-16,2 1 2 15,1 0-3-15,1 0 0 16,-3 0 0-16,0 3 0 15,-4 1 0-15,-1 2 0 16,1 0 0-16,4 0 0 16,1-2 0-16,3 2 0 15,4-2 0-15,-1 0 0 16,-1-2 0-16,2-2 0 0,-4 0 0 16,-1 0 0-16,-3 1 0 15,-2 2 0-15,-5-1 0 16,-3 2 0-16,-7 0 0 15,-4 2 0-15,-1-1 0 16,2 1 0-16,7 3 0 16,7-1 0-16,2 0 0 15,6-1 0-15,-1 1 0 16,-2-5 0-16,1 2 0 16,2-1 0-16,-1 0 0 15,-1 2 0-15,3 1 0 16,0-1 0-16,0 0 0 15,1 2 0-15,2-4 0 0,3-2 0 16,0-2 0-16,-2 0 0 16,1 0 0-16,-4 0 0 15,0 0 0-15,-3 0 0 16,-5 0 0-16,2 0 0 16,-5 0 0-16,2 0 0 15,-2 0 0-15,-1 0 0 16,3 0 0-16,-3 0 0 15,1-2 0-15,1 1 0 16,-1-4 0-16,2 3 0 16,0-2 0-16,3 2 0 15,0 0 0-15,0 0 0 0,3 0 0 16,0-1 0-16,4 2 0 16,-1-1 0-16,2 0 0 15,0 0 0-15,0 1 0 16,0 0 0-16,-5 1 0 15,-2 0 0-15,-1 0 0 16,-5 0 0-16,-4 0 0 16,0 0 0-16,-2 1 0 15,-1 4 0-15,-3 1 0 16,0-4 0-16,0 2 0 16,-1 0 0-16,0-1 0 15,1 0 0-15,0-2 0 16,-3 1 0-16,1-2 0 0,-1 0 0 15,3 1 0-15,3-1 0 16,3 0 0-16,4 3 0 16,2-1 0-16,1 0 0 15,2 1 0-15,0-1 0 16,0-1 0-16,1-1 0 16,0 0 0-16,-1 0 0 15,-5 0 0-15,-2 0 0 16,-4 0 0-16,-4 0 0 15,1 0 0-15,-2 0 0 16,-2 3 0-16,4-2 0 16,0 1 0-16,5 2 0 15,-4-2 0-15,1 0 0 16,-1-1 0-16,4-1 0 0,3 2 0 16,1-2 0-16,1 0 0 15,-3 0 0-15,0 0 0 16,-4 0 0-16,-2 0 0 15,-1 0 0-15,0 0 0 16,-2 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19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33865 12676 2047 0,'0'6'0'0,"0"-5"0"16,0 2 0-16,0-2 0 0,0-1 0 16,0 2 0-16,0-2 0 15,0 0 0-15,0 0 0 16,0 0 0-16,0 0 0 16,0 0 0-16,0 0 0 15,0 0 0-15,0 0 0 16,0 0 0-16,0 0 0 15,0 0 0-15,0 0 0 16,0 0 0-16,0 0 0 16,0 0 0-16,0 0 0 15,0 0 0-15,0 0 0 16,0 1 0-16,0 0 0 16,0 1 0-16,0-2 0 15,0 0 0-15,0 0 0 16,0 0 0-16,0 0 0 0,0 0 0 15,0 0 0 1,0 0 0-16,0 0 0 0,0 0 0 16,0 1 0-16,0 1 0 15,0-1 0-15,0-1 0 16,0 0 0-16,0 0 0 16,0 0 0-16,0 0 0 15,0 0 0-15,0 0 0 16,0 0 0-16,0 0 0 15,0 0 0-15,0 0 0 16,0-6 0-16,0 2 0 16,0 0 0-16,0-1 0 0,0 3 0 15,0-2 0 1,0 2 0-16,0-2 0 0,0 2 0 16,0-3 0-16,0 2 0 15,0 1 0-15,0 0 0 16,0-1 0-16,0-1 0 15,0-1 0-15,0 0 0 16,0-1 0-16,0 0 0 16,0-1 0-16,0 2 0 15,0 0 0-15,0-1 0 16,0 0 0-16,0 2 0 16,0-2 0-16,0 2 0 15,0 0 0-15,0-2 0 0,0 2 0 16,0 2 0-1,0-2 0-15,-9 2 0 0,-9 2 0 16,-9 0 0-16,-4 0 0 16,-6 0 0-16,-5 0 0 15,-1 0 0-15,-3 0 0 16,-4 0 0-16,-3 0 0 16,2 0 0-16,5 2 0 15,7-2 0-15,7 0 0 16,6 0 0-16,3 0 0 15,3 0 0-15,6 0 0 16,3 0 0-16,6 0 0 0,2 0 0 16,1 1 0-1,-4-1 0-15,-3 3 0 0,-3-3 0 16,3 0 0 0,3 2 0-16,3-2 0 0,3 0 0 15,0 0 0-15,0 0 0 16,0 0 0-16,0 0 0 15,0 0 0-15,0 0 0 16,0 0 0-16,0 0 0 16,0 0 0-16,0 0-7 15,0 0-5-15,2 0-17 16,-2 2-24-16,0 4-41 16,0 1-161-16,-8-4-339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25.2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28857 14562 709 0,'0'0'159'15,"0"0"-82"-15,0 0 51 16,0 0 39-16,0 0-40 16,0 0-35-16,0 0-1 15,22-1-9-15,-1-5 1 16,15-2-32-16,7-3 6 15,12-3-16-15,5 1-12 16,-1 1 4-16,-4 1-8 16,-2 4-7-16,-2 3 1 15,-5-2-13-15,-1 3 3 0,-6 1-1 16,-2-1-1 0,2 1-2-16,2 0-1 0,7-2 1 15,7 2-5-15,7-3 3 16,8-4-3-16,7-2 0 15,4-1-1-15,-4-2 2 16,1 3-1-16,-6 2 1 16,-5 2 0-16,-8 3 2 15,-7 1-3-15,-7 3 0 16,-2 0 1-16,-1 0 1 16,7 0-1-16,2-1 2 15,8-2-3-15,-1-1 0 16,-3 3-3-16,-4-1 0 15,-1 2 2-15,1 0 1 16,0 0-2-16,3 0 2 0,-2 0 0 16,0 0-4-16,0 0 4 15,2-2 1-15,-2 0 0 16,-1-2 1-16,0 2 0 16,-3-2-1-16,-1 3-1 15,-3-2 0-15,-6 0 0 16,-2 2 1-16,-3-1-1 15,-2 1 1-15,2-1-1 16,1 2 0-16,4 0 1 16,6 0 2-16,3-1-3 15,2-2 0-15,-3 1 0 0,0 1-3 16,-5 1-1-16,-2 0 4 16,2 0-1-16,1 0 1 15,5 4-1-15,3 2 0 16,2-2 1-16,0 1-2 15,1-2 4-15,-1-1-1 16,-3 0-1-16,-4-2 0 16,-6 0 0-16,-6 2 1 15,-7 0 2-15,-2-1-2 16,-2-1-1-16,2 0 0 16,-1 0 0-16,-1 0 0 15,0 0 1-15,-3 0 2 16,6 0-3-16,-1-5 0 15,2-1 0-15,3 0 0 0,-3 2 0 16,3 1 0 0,1 2 0-16,1-1 0 0,8 2 0 15,7 0 0-15,8 0 0 16,6 0 0-16,-7 0 0 16,-11 0-4-16,-9 0 4 15,-5 0-1-15,-2 0 0 16,-1 0 1-16,-2 0 0 15,0 5-1-15,3-1 1 16,0-1 0-16,6 0 1 16,-2-3-1-16,-1 0 6 15,3 0-6-15,-4 0-4 0,5 0 4 16,-2 0 4-16,-4 0-4 16,1 0 0-16,-8 0 0 15,-5 0 0-15,-5 0 0 16,-5 0 0-16,-2 0 0 15,4 0-3-15,-7 3 2 16,0 1 1-16,0 1-1 16,0-2 1-16,0-1 1 15,0 0 0-15,0 0-2 16,0-1 0-16,0 2-5 16,0-2-3-16,0 4 4 15,0 1 2-15,0 4 2 16,0 6 1-16,-21 3 3 0,-10 2-1 15,-14-2 2 1,-3 2 1-16,-1-8-1 0,-3 0-3 16,-5-6 3-16,-5-1-2 15,-3-1 2-15,0-4-4 16,-1-1 0-16,5 0 0 16,-3 0 0-16,-3 0 0 15,-2 0 0-15,-3 0 0 16,-4-4-3-16,-1-4 2 15,-8-3 0-15,-2-1-3 16,1 2 3-16,1-1 1 16,3 3 1-16,1 2 0 0,5 0 1 15,5 1 1 1,0 1-3-16,3-5 3 0,-8 1-3 16,-4-2 0-16,3 4 0 15,5 2 0-15,11 2 0 16,4 2-5-16,-1 0 2 15,-6 0 2-15,-5 4 1 16,-1 4 0-16,-3-2-1 16,-1 0 0-16,-4-3 2 15,6 2 0-15,7-2-1 16,8 1 0-16,12 0 3 16,2 1-3-16,3 1 2 15,-5 0-1-15,-3 2-1 16,-7 0 3-16,-8 1-3 15,-1 2-3-15,2 3 1 0,-1-1-1 16,3 3 1-16,2 0-2 16,0 2-3-16,4-4 2 15,6 0-1-15,1-1 3 16,2-1 1-16,0 1-3 16,0 2 0-16,0 1 3 15,-4 1-8-15,-3 4-2 16,-4-1 5-16,3 2 1 15,-2-4-3-15,0 1 2 16,0-1 1-16,-5-2 5 16,6-2 1-16,4-1 1 15,8-3-1-15,10-2-2 0,4 2 1 16,6-3 0-16,7-1 1 16,4 0 0-16,7-3-3 15,1 0-9-15,3-3 3 16,-2 2 5-16,1-1 0 15,-2 2 3-15,-3 4 1 16,-4 0-2-16,1 1-1 16,-2 2 2-16,-4 2 0 15,0 1-1-15,-3-1-1 16,3-2 2-16,5-4 1 16,7-5-1-16,3-1 2 15,0 0 2-15,0 0 0 16,9 0-2-16,21 0 10 0,19 0 16 15,18-6 19 1,18-2-15-16,8-3-3 0,1 4-22 16,0 1-6-16,-2 2 0 15,2 4 0-15,3 0 0 16,2 0 0-16,-4 0 0 16,-4 7 0-16,-1-1 0 15,-4-2 0-15,4-2 0 16,4 0 0-16,4-1 0 15,-2 2 0-15,0 0 0 16,-2 2 0-16,-1 1 0 16,1 2 0-16,-5-2 0 15,-6 1 0-15,-6-1 0 0,-5-2 0 16,-6 0 0-16,-2-4 0 16,-3 0 0-16,-3 0 0 15,3 0 0-15,5 0 0 16,0 0 0-16,0-5 0 15,-3 0 0-15,-5 2 0 16,-2 2 0-16,2-2 0 16,0 3 0-16,-3 0 0 15,-3 0 0-15,-8 0 0 16,-7 2 0-16,-2 2 0 16,-6 0 0-16,1 1 0 15,2-1 0-15,-1 0 0 16,0-2 0-16,2 0 0 15,2 0 0-15,1-2 0 0,5 0 0 16,-2 0 0-16,2 0 0 16,1 0 0-16,3 0 0 15,3 0 0-15,1 0 0 16,-1 0 0-16,-8 0 0 16,-6 0 0-16,-13 0 0 15,-3 0 0-15,-3 0 0 16,0 0 0-16,7 0 0 15,-1 0 0-15,4 0 0 16,2 0 0-16,-1 0 0 16,-1-2 0-16,-4 0 0 15,0 0 0-15,-6 1 0 0,0-4 0 16,0 0 0-16,4-4 0 16,6-2 0-16,5-2 0 15,-2 1 0-15,1-1 0 16,-7 2 0-16,-2 2 0 15,-8 2 0-15,-5 3 0 16,-4 2 0-16,-3 0 0 16,0 0 0-16,0-5 0 15,0-2 0-15,0 0 0 16,0-5 0-16,-2-6 0 16,-5-1 0-16,0-1 0 15,-1-1 0-15,1 0 0 16,-1 0 0-16,1-1 0 15,-2 5 0-15,0 1 0 16,-3 6 0-16,1 1 0 0,-5 2 0 16,-7 4 0-16,-9-1 0 15,-13 4 0-15,-10 2 0 16,-6 0 0-16,-6 0 0 16,-4 0 0-16,0 0 0 15,-5 0 0-15,1 6 0 16,1 0 0-16,0 0 0 15,0 1 0-15,5-1 0 16,2 0 0-16,4-4 0 16,2 2 0-16,2-2 0 0,1-2 0 15,1 0 0 1,1 0 0-16,1 4 0 0,2-1 0 16,-2 2 0-16,2-2 0 15,-2 1 0-15,-3 1 0 16,3-3 0-16,-2 2 0 15,2-4 0-15,1 2 0 16,-1-2 0-16,1 0 0 16,2 0 0-16,0 0 0 15,-2 0 0-15,-3 0 0 16,-1 0 0-16,2 0 0 16,3-2 0-16,-1-3 0 15,5-1 0-15,7 2 0 0,4 3 0 16,5-1 0-1,0 2 0-15,0 0 0 0,-2 0 0 16,2 0 0-16,-3 0 0 16,-5 0 0-16,-8 0 0 15,-3 0 0-15,-3 0 0 16,1 0 0-16,4 0 0 16,3 3 0-16,7 0 0 15,4 0 0-15,5 1 0 16,1 1 0-16,3-3 0 15,-5 1 0-15,0 1 0 16,-2 0 0-16,1 2 0 16,-2 2 0-16,0-2 0 15,-3 2 0-15,-2 1 0 0,-3-2 0 16,1 0 0-16,0-1 0 16,3 1 0-16,-1-2 0 15,0 0 0-15,1-1 0 16,6-1 0-16,3-3 0 15,2 1 0-15,-2 0 0 16,1-1 0-16,0 2 0 16,5-2 0-16,-3 2 0 15,2 1 0-15,-6 3 0 16,-2-1 0-16,3 1 0 16,0 1 0-16,0 2 0 15,-1 2 0-15,-5 2 0 16,-3 2 0-16,-1 1 0 15,-3 2 0-15,-2 0 0 16,3-1 0-16,5-4 0 0,7-1 0 16,8-3 0-16,11-5 0 15,7-1 0-15,4-3 0 16,0 0 0-16,0 3 0 16,0 3 0-16,0 6 0 15,6 4 0-15,3 7 0 16,1 7 0-16,5 2 0 15,-3 3 0-15,1 0 0 16,-1-3 0-16,2-2 0 16,1-3 0-16,7-2 0 0,6-2 0 15,14 0 0 1,16-3 0-16,17-3 0 0,16-5 0 16,10-3 0-16,5-5 0 15,5-4 0-15,-4 0 0 16,2 0 0-16,-1 0 0 15,-6-8 0-15,-5-1 0 16,-6 2 0-16,-8 3 0 16,-3 4 0-16,-4 0 0 15,-1 0 0-15,-7 0 0 16,-2 0 0-16,-6-1 0 16,-2-3 0-16,2 0 0 15,-1-2 0-15,4-2 0 16,-2-2 0-16,-1 3 0 15,-2 1 0-15,-6 0 0 0,3 1 0 16,2 4 0-16,0 1 0 16,-1 0 0-16,-2 0 0 15,0 0 0-15,1 0 0 16,2 0 0-16,1 0 0 16,-2 0 0-16,-1 0 0 15,-3 0 0-15,-3-2 0 16,-3 0 0-16,0 2 0 15,-1 0 0-15,3 0 0 16,1 0 0-16,3 0 0 16,2 0 0-16,-3 5 0 15,1 0 0-15,-3-2 0 16,-4 0 0-16,-5 0 0 16,-1 0 0-16,-2-3 0 0,-4 0 0 15,1 0 0-15,2 0 0 16,3 0 0-16,0 0 0 15,-5 0 0-15,-4 0 0 16,-3 0 0-16,-2 0 0 16,1 0 0-16,-3 0 0 15,3 0 0-15,-1 0 0 16,2 0 0-16,-1 0 0 16,2 0 0-16,-1 0 0 15,-4 0 0-15,3 0 0 16,2 0 0-16,0 0 0 15,2 0 0-15,0 0 0 16,1 1 0-16,-1 1 0 0,-4-1 0 16,-4-1 0-16,-9 0 0 15,-5 0 0-15,-4 0 0 16,-1 0 0-16,-3 0 0 16,0 0 0-16,0 0 0 15,0 0 0-15,0 0 0 16,0-1 0-16,-9-6 0 15,-11 1 0-15,-6 4 0 16,-6-4-347-16,-9-1-340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29.8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23020 15849 109 0,'0'0'845'0,"0"0"-671"15,0 0-52-15,0 0 65 16,0 0 23-16,0 0-120 16,0 0-22-16,-6 0-8 15,6 0-7-15,0-1 3 16,0-2-15-16,14 1-9 16,4-1-32-16,7-2 0 15,9-1 0-15,8-2 0 16,6-2 0-16,5-1 0 15,6-3 0-15,3 0 0 16,7-2 0-16,6 1 0 16,7 1 0-16,1-1 0 15,2 2 0-15,-4 4 0 16,1-1 0-16,-4 3 0 16,-4 0 0-16,-1 1 0 0,-4 1 0 15,1 0 0-15,0 1 0 16,-1-2 0-16,2 2 0 15,-2-1 0-15,3 3 0 16,-2-4 0-16,3 1 0 16,-3-1 0-16,-3 3 0 15,0-2 0-15,2 0 0 16,-4-1 0-16,-1 3 0 16,1-3 0-16,-3 1 0 15,-1 0 0-15,1-1 0 16,2 0 0-16,2 0 0 15,4 2 0-15,0 0 0 0,-5 0 0 16,-4 3 0-16,-7-1 0 16,-4 0 0-16,-4 0 0 15,-4-2 0-15,-1 1 0 16,1 0 0-16,-2-1 0 16,1 2 0-16,-1 0 0 15,-3 1 0-15,-2 1 0 16,-4 0 0-16,0 0 0 15,1 0 0-15,-1 0 0 16,5 0 0-16,-2 0 0 16,5 0 0-16,-1 0 0 0,4 0 0 15,3 5 0-15,0-4 0 16,-1 5 0-16,-3 1 0 16,-5-1 0-16,-2 3 0 15,-4-1 0-15,-2 0 0 16,-4 1 0-16,-6 0 0 15,0-2 0-15,-5 1 0 16,2-3 0-16,-1 2 0 16,-4-2 0-16,-3-2 0 15,-3-1 0-15,0 2 0 16,2-2 0-16,0 0 0 16,-2 0 0-16,-2-2 0 15,-2 0 0-15,0 0 0 16,0 2 0-16,0-2 0 15,0 0 0-15,0 0 0 0,0 1 0 16,0-1 0 0,0 0 0-16,0 0 0 0,-15 0 0 15,-5 1 0-15,-11-1 0 16,-18 0 0-16,-14 2 0 16,-11 0 0-16,-11 2 0 15,0-1 0-15,1-2 0 16,5-1 0-16,0 0 0 15,1 0 0-15,1-9 0 16,1 2 0-16,-6 4 0 16,3 3 0-16,-1 0 0 15,2 1 0-15,-2 11 0 16,1 3 0-16,3-1 0 0,5 1 0 16,7 0 0-16,-1-1 0 15,3 1 0-15,-1-1 0 16,-1 2 0-16,1-3 0 15,0 1 0-15,1 2 0 16,1-4 0-16,3 3 0 16,-2 1 0-16,0-4 0 15,-2 1 0-15,-3-1 0 16,-3 2 0-16,-5-1 0 16,-2-1 0-16,0-1 0 15,5-2 0-15,8-1 0 16,4 0 0-16,2 2 0 0,-2 0 0 15,-3 1 0 1,-3 3 0-16,-1-3 0 0,-3 3 0 16,4-1 0-16,6-3 0 15,10-3 0-15,5 1 0 16,4-2 0-16,3 0 0 16,0-1 0-16,5-3 0 15,-1 1 0-15,0 0 0 16,-4 1 0-16,-6 2 0 15,3 0 0-15,0-1 0 16,1 3 0-16,2-2 0 16,-3 3 0-16,2-1 0 0,1 0 0 15,-3 5 0-15,4 1 0 16,-3-2 0-16,4 1 0 16,4-4 0-16,3 1 0 15,8-4 0-15,8-1 0 16,5-5 0-16,6 0 0 15,0 0 0-15,0 0 0 16,23 3 0-16,20 2 0 16,24 3 0-16,20-2 0 15,14 0 0-15,6 2 0 16,6-4 0-16,4 1 0 16,4 0 0-16,8 1 0 15,0 0 0-15,-4-3 0 16,-2 0 0-16,-5-1 0 15,3-2 0-15,-3 0 0 0,-4-2 0 16,-2-7 0-16,-10 0 0 16,-5 1 0-16,-8 2 0 15,-4-3 0-15,-6 2 0 16,-3-1 0-16,-1-2 0 16,-5-2 0-16,2 0 0 15,-2-3 0-15,0 2 0 16,3 0 0-16,-6 4 0 15,-4 5 0-15,-4 0 0 16,0 2 0-16,2 0 0 0,1 0 0 16,1-2 0-1,-2-2 0-15,-3 2 0 0,-4 0 0 16,-3 1 0-16,-6-1 0 16,-5 2 0-16,-6-1 0 15,-1 1 0-15,0-2 0 16,0 1 0-16,0-2 0 15,0 0 0-15,-4-1 0 16,-2 0 0-16,-6 4 0 16,-7-2 0-16,-7 4 0 15,0 0 0-15,-2-2 0 16,-1 2 0-16,2 0 0 16,-3 0 0-16,2-2 0 15,5 2 0-15,1 0 0 16,-2-2 0-16,-1 2 0 15,-6-1 0-15,-2 1 0 0,0 0 0 16,0 0 0-16,-5 0 0 16,-12 0 0-16,-9 0 0 15,-5 7 0-15,-8 7 0 16,-5 3 0-16,-7-2 0 16,-6 1 0-16,-9-3 0 15,-14 1 0-15,-14-4 0 16,-8-3 0-16,1-3 0 15,4-2 0-15,10 0 0 16,1 0 0-16,1-1 0 16,-2 0 0-16,5-1 0 0,0 0 0 15,-3 0 0 1,-6 0 0-16,-3 0 0 0,5 0 0 16,4 0 0-16,7-1 0 15,-2-4 0-15,-1 4 0 16,-4-1 0-16,-3 2 0 15,-6 0 0-15,-5 0 0 16,1 0 0-16,0 1 0 16,7 9 0-16,11-3 0 15,6 2 0-15,10-2 0 16,11-1 0-16,10 0 0 16,10-3 0-16,10-2 0 15,1 2 0-15,2-2 0 16,-1 1 0-16,-2 0 0 15,-4 1 0-15,-2 2 0 0,-7-1 0 16,-4 4 0-16,-4 5 0 16,-2-1 0-16,3 6 0 15,5-3 0-15,9-4 0 16,11 0 0-16,7-7 0 16,8-1 0-16,2-3 0 15,1 0 0-15,0 1 0 16,0 3 0-16,9 3 0 15,15 5 0-15,5 1 0 16,12 0 0-16,11 0 0 16,12 0 0-16,14-7 0 15,14-1 0-15,11-2 0 0,2-3 0 16,0 0 0 0,-3 0 0-16,-2 0 0 0,0-2 0 15,3-6 0-15,-6-4 0 16,-5-2 0-16,-7-1 0 15,-4 0 0-15,-1-2 0 16,-2 0 0-16,-3 1 0 16,-7 4 0-16,-3 1 0 15,-6 3 0-15,1 1 0 16,-2 0 0-16,2 0 0 16,-4 0 0-16,-3 1 0 15,-3 2 0-15,1 0 0 16,1-1 0-16,4 2 0 0,-3-3 0 15,-2 3 0-15,-6 0 0 16,-2 1 0-16,2 1 0 16,1-2 0-16,6 2 0 15,0 1 0-15,-2-2 0 16,-1 2 0-16,-4 0 0 16,-1 0 0-16,-3 0 0 15,-4 0 0-15,-1 0 0 16,-8 0 0-16,1 0 0 15,-4 0 0-15,-3 0 0 16,-4 3 0-16,-6 0 0 16,0 1 0-16,3 3 0 15,0 0 0-15,3 3 0 16,-2 2 0-16,2-1 0 0,-3 1 0 16,3-3 0-16,-2 1 0 15,-2-2 0-15,-4 2 0 16,2 0 0-16,-3-1 0 15,-1-5 0-15,-5 2 0 16,-2-6 0-16,-1 3 0 16,0-3 0-16,0 0 0 15,0 1 0-15,0 1 0 16,0 6 0-16,0 0 0 16,0 2 0-16,0 1 0 15,0 1 0-15,-3-3 0 16,-1 0 0-16,-1-3 0 15,-1 1 0-15,-2-1 0 0,-2-1 0 16,0 2 0-16,-5-2 0 16,-2 0 0-16,-2 0 0 15,-1 2 0-15,-3-2 0 16,-3-2 0-16,-3-1 0 16,-3-2 0-16,-1 0 0 15,-3 0 0-15,-2-4 0 16,-4-3 0-16,-1-1 0 15,-5 1 0-15,2 1 0 16,-5-1 0-16,1 3 0 16,0-2 0-16,2 2 0 15,2 2 0-15,1 0 0 0,0 2 0 16,-2 0 0-16,-1 0 0 16,-1 0 0-16,2 0 0 15,3 0 0-15,3 0 0 16,3 0 0-16,-4-2 0 15,3-4 0-15,0 2 0 16,0-2 0-16,1 0 0 16,2 1 0-16,-1 1 0 15,-4 1 0-15,0 2 0 16,0 1 0-16,1 0 0 16,-2 0 0-16,2 0 0 15,1 0 0-15,-2 2 0 16,3 3 0-16,2-2 0 15,0 1 0-15,4 1 0 0,-3-2 0 16,0 2 0-16,2 3 0 16,0-1 0-16,0 2 0 15,0-2 0-15,-2-1 0 16,-6 0 0-16,-6 0 0 16,-10-2 0-16,-6-1 0 15,-2 0 0-15,-6 0 0 16,0 0 0-16,-5-1 0 15,2 0 0-15,3-2 0 16,5 0 0-16,5 0 0 16,0 0 0-16,-2 0 0 0,-4 0 0 15,-5 0 0 1,-13-2-109-16,-16-3-748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40.05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21057 17029 864 0,'0'0'157'0,"0"0"-39"16,0 0 52-16,0 0 29 16,0 0-36-16,0 0-28 15,-54-14-40-15,53 12-19 16,-1 2-10-16,2 0-62 16,-1 0-4-16,1 0 0 15,-2 0 0-15,2 0 0 16,0 0 0-16,25 0 0 0,20-1 0 15,20-5 0 1,10-7 0-16,8 3 0 16,8 0 0-16,4-1 0 15,9 5 0-15,6-2 0 16,1 4 0-16,-5 4 0 0,-3 0 0 16,-10 0 0-16,-8 10 0 15,-5 3 0-15,-4-3 0 16,-7-3 0-16,-6-4 0 15,-7-3 0-15,-3 0 0 16,3 0 0-16,2-8 0 16,5-9 0-16,0 3 0 15,-7-1 0-15,-7 5 0 16,-7 4 0-16,-1 1 0 16,3 4 0-16,4 1 0 15,3 0 0-15,-3 0 0 16,-2 0 0-16,-7 1 0 0,0 5 0 15,2 6 0-15,3 2 0 16,3 3 0-16,3 1 0 16,-4-4 0-16,-7-1 0 15,-9-2 0-15,-10-5 0 16,-11-2 0-16,-4-2 0 16,-5-2 0-16,0 0 0 15,0 0 0-15,-11 0 0 16,-20 0 0-16,-21 1 0 15,-17 5 0-15,-17 4 0 16,-17 3 0-16,-12 2 0 16,-11 3 0-16,-5-2 0 15,-3 1 0-15,4 0 0 0,3-5 0 16,0-4 0-16,-6 2 0 16,-10-2 0-16,-6 0 0 15,6-4 0-15,10-1 0 16,14-3 0-16,11 0 0 15,10 0 0-15,8-5 0 16,11-1 0-16,12 2 0 16,5 3 0-16,0 1 0 15,4 0 0-15,8 1 0 16,12 7 0-16,15-1 0 16,12-3 0-16,8 1 0 15,3 5 0-15,0 10 0 16,0 13 0-16,0 6 0 0,4 9 0 15,14-2 0-15,5 1 0 16,10-4 0-16,14-2 0 16,14-4 0-16,21-7 0 15,18-6 0-15,17-8 0 16,13-6 0-16,9-4 0 16,11-6 0-16,8 0 0 15,8-3 0-15,6-14 0 16,-1-6 0-16,-4 1 0 15,-8 6 0-15,-16 2 0 16,-12 9 0-16,-16 5 0 16,-14 0 0-16,-16 0 0 15,-16 11 0-15,-15 3 0 0,-13-1 0 16,-10 3 0-16,-6-4 0 16,-8-2 0-16,-8-2 0 15,-3-2 0-15,-6-5 0 16,0-1 0-16,0 0 0 15,0 3 0-15,0-3 0 16,0 0 0-16,-6 0 0 16,-16 0 0-16,-15 0 0 15,-17 2 0-15,-19-2 0 16,-17 0 0-16,-13 0 0 16,-13 0 0-16,-12-2 0 0,-8-9 0 15,-6 1 0 1,-4 5 0-16,6 0 0 0,3 5 0 15,8 0 0-15,5 0 0 16,8 7 0-16,5 9 0 16,3 4 0-16,9 4 0 15,10 1 0-15,8 0 0 16,13 0 0-16,6 0 0 16,4-3 0-16,0 1 0 15,6-2 0-15,2-3 0 16,9-2 0-16,8-2 0 15,6-4 0-15,9-3 0 16,9-5 0-16,6-1 0 16,3-1 0-16,0 1 0 15,0 5 0-15,11 5 0 0,17 8 0 16,16 0 0-16,15-3 0 16,15-2 0-16,14-4 0 15,12-9 0-15,15-1 0 16,9 0 0-16,14-1 0 15,9-15 0-15,8 2 0 16,10-6 0-16,4-3 0 16,0-1 0-16,1 1 0 15,-12 1 0-15,-10 5 0 16,-11 5 0-16,-14 4 0 16,-12 4 0-16,-10 4 0 15,-17 0 0-15,-10 0 0 0,-15 0 0 16,-13 2 0-1,-13 4 0-15,-12-2 0 0,-9-2 0 16,-7-1 0-16,-5 2 0 16,0-3 0-16,0 0 0 15,0 0 0-15,0 0 0 16,0 0 0-16,0 0 0 16,0 0 0-16,0 0 0 15,-3 1 0-15,-12 5 0 16,-15 6 0-16,-15 4 0 15,-18 2 0-15,-12 3 0 16,-8-3 0-16,-11-1 0 16,-10-1 0-16,-7-2 0 0,-6 2 0 15,-6-3 0-15,1 1 0 16,-5-4 0-16,-1 0 0 16,-2-5 0-16,9 0 0 15,8 1 0-15,4-3 0 16,9 3 0-16,0-2 0 15,4 2 0-15,8 1 0 16,13 1 0-16,9 1 0 16,8 1 0-16,4 0 0 15,2 1 0-15,4 0 0 16,8 0 0-16,8 2 0 16,12-8 0-16,9 1 0 15,6-4 0-15,5-1 0 16,0 2 0-16,0 3 0 0,3 3 0 15,14 5 0-15,7 1 0 16,13 0 0-16,11 2 0 16,14 0 0-16,17-2 0 15,12-4 0-15,15-6 0 16,17 0 0-16,8-5 0 16,11 0 0-16,5 0 0 15,2-16 0-15,1 5 0 16,-1-5 0-16,-4-1 0 15,-9 3 0-15,-4 2 0 16,-9 3 0-16,-13 2 0 16,-6 5 0-16,-18 2 0 0,-16 0 0 15,-21 0 0 1,-18 0 0-16,-13 2 0 0,-13-2 0 16,-4 0 0-16,-1 0 0 15,0 0 0-15,0 0 0 16,0 0 0-16,0 2 0 15,0-2 0-15,0 0 0 16,0 1 0-16,-10-1 0 16,-8 0 0-16,-7 0-828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0:54:3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2833 12666 277 0,'0'0'478'0,"0"0"-363"0,0 0-52 16,0 0 38-16,0 0-17 15,0 0-35-15,0 0 4 16,15 23 14-16,-15-23-12 16,0 0-25-16,-6 0 1 15,-11 0-4-15,-8-2-20 16,-2-3 4-16,-1-5-2 16,-5 2-7-16,-3-2 3 15,-10-1-3-15,-8 1-2 16,-6-5 3-16,-9 0-2 15,-3 1-1-15,0-4-1 16,1 3 1-16,11 0 1 16,6 5 2-16,8 1-3 15,12 3 2-15,1 1-1 16,-3-1-1-16,0-2 1 0,-1 0-1 16,-6-3 0-16,5 1 0 15,7 2 0-15,12 4 0 16,11 1 1-16,5 2 2 15,3 1 3-15,0 0-3 16,0 0-1-16,0 0-2 16,0 0-4-16,0 0-11 15,9 0-19-15,6 0-46 16,3 0-54-16,9 0-73 16,1 0-182-16</inkml:trace>
  <inkml:trace contextRef="#ctx0" brushRef="#br0" timeOffset="487.73">1854 12577 396 0,'0'0'264'0,"0"0"-135"0,0 0-64 15,0 0 13-15,0 0 4 16,-92 26-5-16,62-20-8 15,3-1-3-15,1-3-31 16,4-2-17-16,-2 0 40 16,-1-9-48-16,0-14-9 15,-1-9 1-15,7-5 0 16,8-3 1-16,11-1-3 16,0-2 1-16,33 5-3 15,18 4 4-15,19 6 18 0,15 14 7 16,3 6 7-16,-3 8-11 15,-16 0-9-15,-17 0-5 16,-16 0-8-16,-8 3-1 16,-7 0-11-16,-6-1-71 15,-2-1-109-15,-2-1-113 16,4 0-519-16</inkml:trace>
  <inkml:trace contextRef="#ctx0" brushRef="#br0" timeOffset="1066.54">2739 12871 502 0,'0'0'134'16,"0"0"-12"-16,0 0 0 16,0 0-44-16,0 0-15 15,0 0 18-15,0 0-8 16,-36 25 8-16,36-25-15 0,0 1-9 15,0-1-10 1,15 0-47-16,28 0 0 0,18 0-3 16,11-1-1-1,-2-12 4-15,-15-4 0 16,-9-2-2-16,-18 0-38 16,-15-1 32-16,-13-1-4 0,-8-4 12 15,-32-4 9-15,-16-1-1 16,-10-1-8-16,-1-1-6 15,-2-2-117-15,8-6-147 16,9-1-573-16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28:49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4987 4321 13 0,'0'0'410'0,"0"0"-245"16,0 0-51-16,0 0 38 15,0 0-76-15,0 0-20 16,0 0-16-16,0 0-12 16,0 24 0-16,0 5 19 15,0 6 8-15,3-2-35 0,-1-5-8 16,1-6 3 0,0-4-9-16,-2-5-6 0,1-7 0 15,-1-1 0-15,1-4-6 16,-2-1-5-16,2 0-1 15,-2 0-2-15,0-8 1 16,0-9 13-16,0-9 2 16,0-4-2-16,-4-3-2 15,-2 1-23-15,-1 3 20 16,-4 5-1-16,4 7 6 16,-1 7 18-16,-1 4-16 15,2 6 3-15,-5 0 2 16,0 0 0-16,3 0-7 15,-4 0 2-15,2 0-6 16,1 8-1-16,-1 6-2 16,1 7 1-16,-2 6-4 0,0 5 9 15,4 6-21-15,0 3-12 16,5 4 5-16,3 2 5 16,0-1-24-16,0-7 15 15,8-2 0-15,6-7-4 16,4-7-43-16,-2-10 21 15,2-8 2-15,-1-5 8 16,-1 0 46-16,2-20 3 16,0-11 24-16,-2-11-23 15,-1-7 7-15,-3-9 0 16,0-8 1-16,-3-10-9 16,-3-6 0-16,-3-3-40 0,1 7-183 15,1 14 14-15,-2 17 143 16,0 18 66-1,0 13 109-15,-2 10 39 0,1 6 5 16,1 0-26-16,3 14-96 16,4 15 29-16,4 15-5 15,-1 8-15-15,-4 9 50 16,0 3-38-16,-1 0 7 16,0-7-19-16,-3-5-18 15,-1-6-8-15,4-10-5 16,-2-5-9-16,1-7-2 0,2-5-9 15,-1-9-24-15,-2-1-31 16,-1-7 21-16,-2-2 10 16,2 0-5-16,-2-6-10 15,3-12 49-15,5-6 1 16,-1-8 0-16,0-7-2 16,-2-4-44-16,-1-4 32 15,-1 0 14-15,-3 10 5 16,-1 11 11-16,-2 14 37 15,0 12 5-15,0 0 46 16,0 33-63-16,0 16-9 16,0 17-25-16,0 3 0 15,0-7 5-15,1-12 1 16,11-10-13-16,3-14-7 16,6-15-10-16,-3-11-54 0,7-6 34 15,-1-28 31-15,1-12 6 16,-8-4 29-16,-11-6 39 15,-6 0 12-15,-6 0 71 16,-24 5-26-16,-3 12-39 16,-3 19 1-16,5 20 23 15,4 8-69-15,5 37-41 16,11 12-77-16,7 11-103 16,4-5-135-16,3-10-329 15</inkml:trace>
  <inkml:trace contextRef="#ctx0" brushRef="#br0" timeOffset="250.66">5569 4303 843 0,'0'0'123'0,"0"0"-58"16,0 0 55-16,0 0-64 16,12 104-35-16,-4-48 90 15,-4 4-75-15,-3-1-25 16,1-5-11-16,-2-4-54 0,0-12 5 16,0-11-98-16,0-11-89 15,0-8-286-15</inkml:trace>
  <inkml:trace contextRef="#ctx0" brushRef="#br0" timeOffset="615.73">5575 4382 908 0,'0'0'274'0,"0"0"-184"16,0 0 27-16,0 0-41 0,-11-75-63 15,19 54-7-15,7 5 3 16,4 5 1-16,7 6-4 16,2 5-6-16,5 5-5 15,0 18-10-15,-2 4-22 16,0 6 24-16,-10 3-26 16,-4-3 35-16,-8-1 2 15,-9-3 4-15,0-7 2 16,-3-1 38-16,-15-4 40 15,-8-7 14-15,-5-4-4 16,0-6 12-16,-5 0-29 16,1-3-28-16,4-7-31 15,12 4-16-15,7 2-2 16,5 4-19-16,7 0-58 16,0 3-188-16,8 12-326 0</inkml:trace>
  <inkml:trace contextRef="#ctx0" brushRef="#br0" timeOffset="1181.75">6081 4467 426 0,'0'0'403'0,"0"0"-268"0,0 0-29 16,0 0 2 0,0 0-19-16,0 0-7 0,7-79-14 15,-10 61-1-15,-7 1-17 16,-2 0-10-16,-1 2-14 16,-1 3-15-16,2 6 16 15,-4 6 6-15,-1 0-4 16,2 0-5-16,0 14-8 15,-1 11-12-15,5 7-4 16,1 8-1-16,6 3-19 16,4 3 2-16,0 4 5 15,3-5-9-15,10-4-35 16,-1-8-55-16,6-13 107 0,-3-10-72 16,3-10-9-16,-2-4 14 15,5-22 50-15,0-10 22 16,-3-4 6-16,0-3-3 15,-5 5 3-15,-3 7-6 16,-4 7 3-16,-4 12 17 16,-2 9 42-16,0 3 36 15,0 2-11-15,0 17-72 16,3 6 24-16,0 1 1 16,5 2-34-16,0-7 41 15,0-5-35-15,1-6-12 16,0-4 0-16,3-2-22 15,0-3-27-15,1-1-28 16,2 0-80-16,0 0-209 0</inkml:trace>
  <inkml:trace contextRef="#ctx0" brushRef="#br0" timeOffset="2213.82">6521 4486 655 0,'0'0'137'0,"0"0"-83"0,0 0 38 16,0 0 4-1,0 0-79-15,0 0 16 0,-3 2 57 16,1-16 23 0,-3-9-35-16,-3-9-4 0,-1-9-32 15,0-2-22-15,-7 3 5 16,-2 8 8-16,4 11 5 16,-1 9 14-16,-1 10-7 15,4 2-24-15,-4 6-4 16,-1 20-17-16,1 7-7 15,2 13-22-15,4 3 11 16,4 5-4-16,3 0 9 16,3-2 11-16,0-8 2 15,6-10 0-15,12-12-8 16,-3-11-60-16,4-11-14 0,3-6 16 16,3-24-12-1,1-7 20-15,3-8-53 0,-7-4-58 16,-4 2 89-1,-3 0 33-15,-6 2 46 0,-6 5 1 16,0 5 42-16,-3 7 28 16,0 4-20-16,0 7-19 15,0 7 16-15,0 7 17 16,0 3 13-16,0 0-12 16,-3 3-13-16,3 13-34 15,-3 8 15-15,3 10-32 16,-3 6 6-16,1 10-7 0,2 1 0 15,0-4 3-15,0-1-1 16,11-8 7-16,7-9-9 16,1-11-4-16,2-10-5 15,1-8-53-15,4-10 7 16,0-20 30-16,0-7-18 16,-4-8-14-16,-4 1-3 15,-6 1-21-15,-6 11 52 16,-6 14 29-16,0 15 9 15,-1 4 110-15,-13 33-12 16,-5 18-99-16,4 13 17 16,2 6 96-16,10-5-12 15,3-17-14-15,8-18-75 16,13-21-20-16,6-13-11 16,8-33-6-16,-1-20-2 15,1-13-4-15,-7-6 4 16,-12 6 12-16,-12 5 7 0,-4 11 9 15,0 17 0-15,-20 14 38 16,-8 16 17-16,-4 6-36 16,5 12-28-16,-2 21-20 15,3 5-138-15,5 10-147 16,7-4-178-16</inkml:trace>
  <inkml:trace contextRef="#ctx0" brushRef="#br0" timeOffset="3040.59">6849 4517 256 0,'0'0'657'15,"12"75"-336"-15,-3-33-10 16,6-6-154-16,0-11-87 16,1-13-56-16,4-12-14 15,2-15-35-15,9-26-1 16,2-18 27-16,0-13-72 15,-3-1-35-15,-8 4 28 16,-5 6 35-16,-7 16 22 16,-4 15 31-16,-6 16 11 15,0 13 71-15,0 3 74 16,0 7-64-16,-3 17-49 0,-3 14-33 16,-1 12-6-16,4 12 3 15,1 8 13-15,2 7 2 16,0 5-2-1,0-2-7-15,6-1-8 0,3-6-4 16,-3-18-1-16,-3-12-11 16,3-16-38-16,-6-16-8 15,0-11-9-15,0 0 30 16,0-2 34-16,-12-14-29 16,-10-5 10-16,-5-7 21 15,0-3 9-15,-1-3-8 16,5-1 7-16,7 5-8 15,8 5 1-15,7 6-1 0,1 0 1 16,0 0 5-16,12-5-6 16,10-2-3-16,5-4-3 15,1-4-18-15,2-5-43 16,1-1-2-16,-1-1-9 16,-3 4 13-16,-6 6 22 15,-6 9 43-15,-9 12 3 16,-3 10 53-16,0 0 7 15,2 10-7-15,-1 15 39 16,5 12-44-16,-2 9-5 16,1 7 54-16,-2-2-33 15,4-2 13-15,-2-10-24 16,-1-15-9-16,1-16-47 16,0-8-1-16,6-17-48 15,7-23 33-15,4-14 12 0,-1-10-39 16,-3 3-44-16,-9 11 19 15,-6 13 20-15,-5 18 14 16,-1 15 18-16,0 4 16 16,0 33 9-16,-10 15-6 15,-2 10 1-15,6 4 70 16,6-13-17-16,0-16-9 16,0-15-48-16,20-13-8 15,3-5-60-15,7-25-29 16,3-16-28-16,-2-14-211 15,-8-8-569-15</inkml:trace>
  <inkml:trace contextRef="#ctx0" brushRef="#br0" timeOffset="3190.51">7516 4128 1163 0,'0'0'408'0,"0"0"-311"16,0 0 43-16,0 0-41 15,0 0-89-15,42-78-10 16,-15 45-9-16,-5 0-62 16,-6 0-172-16,-16 6-267 15</inkml:trace>
  <inkml:trace contextRef="#ctx0" brushRef="#br0" timeOffset="3333.71">7206 4014 1360 0,'0'0'192'0,"0"0"-170"16,0 0 31-16,0 0-53 15,0 0-196-15,98 59-319 16</inkml:trace>
  <inkml:trace contextRef="#ctx0" brushRef="#br0" timeOffset="3829.86">7768 4561 1255 0,'0'0'6'16,"0"0"2"-16,0 0 45 16,0 0-20-16,0 0-27 15,0 0 0-15,18-51 18 16,-18 42 46-16,0-4 11 15,0-7-61-15,-8-5-19 16,-3-1-1-16,0-2-11 16,-2 9-26-16,7 8 14 15,0 8 23-15,-2 3-16 16,1 18 5-16,-5 23 11 16,-2 16 1-16,3 6 44 15,3 2 31-15,8-6-4 16,0-11-26-16,8-11-26 0,8-17-20 15,2-13-6-15,6-7-8 16,4-16-17-16,7-17 30 16,2-13-3-16,-2-3-44 15,-3 0-2-15,-8 5 4 16,-8 11 8-16,-7 18 8 16,-9 15 30-16,0 10 25 15,0 33 7-15,-10 18-12 16,2 5 83-16,8-4-33 15,0-13-27-15,9-19-32 0,15-14-10 16,3-16-1 0,4-14-36-16,8-26-3 0,-3-18-102 15,-9-14-173-15</inkml:trace>
  <inkml:trace contextRef="#ctx0" brushRef="#br0" timeOffset="3955.76">8080 4053 1829 0,'0'0'82'16,"0"0"-36"-16,0 0-46 15,0 0-2-15,0 0-290 16</inkml:trace>
  <inkml:trace contextRef="#ctx0" brushRef="#br0" timeOffset="4895.51">8429 4698 673 0,'0'0'312'0,"0"0"-194"16,0 0-29-16,0 0 22 15,0 0-41-15,0 0-32 16,17-69-10-16,-7 32-25 16,-3-4 1-16,-1 1-1 15,0 3-3-15,-1 10-12 16,2 9-14-16,-4 10-11 16,0 8 5-16,2 20-18 15,2 21-16-15,2 20 56 0,3 16 10 16,-3 7 0-1,0 1-12-15,0-4-55 0,-5-9-43 16,-2-8 110-16,-2-17 24 16,0-16 38-16,0-16-13 15,0-15-38-15,-9 0 10 16,-9-8 12-16,0-16-1 16,-3-8-28-16,-1-11-4 15,0-2-5-15,5 1 4 16,5 11 2-16,8 8 0 15,4 14 1-15,0 5 18 16,16-4-5-16,14 1-6 16,7-5-5-16,5-10-3 15,6-9 1-15,-2-7-2 16,-1-9-18-16,-11-2-47 0,-6 1-27 16,-11 0 43-1,-5 5 26-15,-12 6 16 0,0 7 7 16,0 10 30-16,-12 10 79 15,0 10 43-15,0 2-13 16,-3 14-19-16,3 24-76 16,2 17-36-16,7 15-2 15,3-1 13-15,4-2 18 16,19-16 6-16,5-17-23 16,2-17-20-16,1-17-14 15,5-8-56-15,0-27-47 16,-6-10-113-16,-13-5-311 15</inkml:trace>
  <inkml:trace contextRef="#ctx0" brushRef="#br0" timeOffset="5034.95">8717 4188 1173 0,'0'0'470'15,"0"0"-461"-15,0 0-9 16,0 0-40-16,0 0-252 15,113 94-383-15</inkml:trace>
  <inkml:trace contextRef="#ctx0" brushRef="#br0" timeOffset="5383.68">9423 4134 1068 0,'0'0'229'15,"0"0"-225"-15,0 0 121 16,0 0 10-16,0 0-135 15,0 0 9-15,-2 52 2 0,13 1 27 16,-1 15 69-16,-1 7-50 16,-1 0 10-16,-1-3-35 15,3-11-29-15,-2-13-3 16,1-16-5-16,-3-14-44 16,3-16-91-16,-2-2-187 15,-1-24-119-15,-1-10-411 16</inkml:trace>
  <inkml:trace contextRef="#ctx0" brushRef="#br0" timeOffset="5633.01">9617 4063 1107 0,'0'0'222'0,"0"0"-131"0,0 0-26 16,0 0-2-16,11 79-41 15,0-23 12-15,4 7 86 16,0 4-46-16,-3 0 3 16,3-2-40-16,-5-4 5 15,-1-4-20-15,-2-9-19 16,-2-9-3-16,-2-12-1 16,-3-10-31-16,0-12-92 15,0-5-251-15,0-4-450 16</inkml:trace>
  <inkml:trace contextRef="#ctx0" brushRef="#br0" timeOffset="6390.74">9888 4717 351 0,'0'0'634'15,"0"0"-497"-15,0 0-25 16,0 0-49-16,21-85-18 16,3 27-45-16,3-2-11 15,-3 3-14-15,-7 11 7 16,-9 14 18-16,-3 14 1 15,-5 11-1-15,0 6 45 16,0 1 66-16,0 0 2 16,-8 1-53-16,3 15-60 15,2 5-3-15,3 7-22 16,2 5-25-16,15-1-11 16,8 1 17-16,6-1-13 15,4-1-4-15,-1 0-14 0,0-3-19 16,-8-4 6-16,-10-3 35 15,-9-7 53-15,-7-6 5 16,0-4 128-16,-9-4 53 16,-16 0-9-16,-2 0-14 15,-6-14-34-15,-1-3-46 16,7-1-44-16,5 2-8 16,11 3-31-16,7 4-19 15,4-1-84-15,4 1-174 16,13 2-284-16</inkml:trace>
  <inkml:trace contextRef="#ctx0" brushRef="#br0" timeOffset="7122.48">10643 4572 292 0,'0'0'197'16,"0"0"-45"-16,52 73-67 16,-28-65-24-16,0-8-4 15,1 0-2-15,2-19-12 0,-6-6-7 16,-2-2 29-1,-9-1 26-15,-10-1-16 0,0 0-16 16,-11-1-18-16,-16-1 5 16,-6 7 23-16,-1 9 34 15,1 8 13-15,5 7-36 16,1 0-40-16,5 3-6 16,5 9-34-16,4 1-1 15,10 1-16-15,3-3 1 16,0-1-13-16,1-2-5 15,14-1-1-15,6-4 0 16,6-3 8-16,6 0 8 16,8-9 16-16,6-10 3 15,6-6 0-15,1-4 0 16,-1-2 0-16,-3-1 4 16,-9 2-3-16,-10 3 8 15,-10 7 26-15,-11 8 17 0,-7 8-1 16,-3 2 37-16,0 2 9 15,0 0-43-15,0 0-9 16,0 0-15-16,-1 0-30 16,-4 0 0-16,2 0 0 15,0 0 0-15,-1 4-13 16,-1 1-52-16,-5 2-49 16,2 6-123-16,-2 1-210 15</inkml:trace>
  <inkml:trace contextRef="#ctx0" brushRef="#br0" timeOffset="9340.84">14665 9074 337 0,'0'0'394'0,"0"0"-215"15,0 0-16-15,0 0-22 16,0 0-25-16,0 0-26 16,0 0-10-16,0 0-15 15,-10-4-20-15,10-1-14 16,0-3-30-16,0 1 7 16,1-2-8-16,7 0 2 15,-2-1-1-15,7-2 1 16,-2-1-2-16,3-4 0 15,3-6 0-15,4-3 0 0,1-6-2 16,1-7-4 0,2-2-12-16,-4-2-2 0,-3 5-5 15,-3 6 5-15,-6 8 12 16,-3 10 4-16,-3 6 3 16,-3 4 1-16,0 1 4 15,0 3-1-15,0 0-1 16,0 0-2-16,0 0-18 15,0 0-7-15,1 10 12 16,5 3 13-16,-2 6 1 16,-2 1 8-16,3 3-7 15,-4 7 0-15,1 7-1 16,-2 9 1-16,0 7 3 0,0 2 11 16,0-2-7-1,0-6 7-15,0-6 12 16,0-7 4-16,0-11 10 0,0-8-27 15,0-8-8-15,0-5 1 16,0-2-8-16,0 0-1 16,0 0-12-16,0 0-39 15,0 0-64-15,0-2-225 16,0-11-565-16</inkml:trace>
  <inkml:trace contextRef="#ctx0" brushRef="#br0" timeOffset="11065.97">16177 5111 268 0,'0'0'250'15,"0"0"-123"-15,0 0 100 0,0 0-113 16,0 0-49 0,0 0-29-16,3-2 22 0,-3-1-12 15,0-2-1-15,0-1 4 16,1-3-3-16,1 1-16 16,0-3-18-16,3-2-8 15,-1-1-3-15,3-3-1 16,0-3 0-16,5-5-1 15,1-5 0-15,4-1 0 16,-2-4 1-16,4 0 0 0,-1 1-3 16,1-1 3-1,2 4-2-15,-6 4-7 16,-2 5 5-16,-5 8 3 0,-3 5 1 16,-4 3 1-1,1 4 1-15,-2 2-1 0,0 0 0 16,0 0 0-16,0 0-1 15,0 0 4-15,0 0 4 16,0 0 7-16,0 0 9 16,0 0 3-16,0 0-10 15,0 0-5-15,0 0 2 16,0 2-7-16,0 1-6 16,0 5 1-16,0 4 0 15,0 3 0-15,0 7-2 16,0 8 1-16,0 6-1 15,0 5 0-15,1 9-2 0,-1 3 1 16,0-3 1-16,0-1 0 16,0-9 0-16,0-9 2 15,0-9 1-15,0-7-1 16,2-7 3-16,-2-5 3 16,0-1 7-16,0-1 7 15,0-1 4-15,0 0-5 16,0 0-3-16,0 0-6 15,0 0-12-15,0-4-40 16,-2-7-45-16,-2-2-54 16,-1 0-199-16,2 3-479 15</inkml:trace>
  <inkml:trace contextRef="#ctx0" brushRef="#br0" timeOffset="11582.7">16590 4363 949 0,'0'0'321'0,"0"0"-127"16,0 0-3-16,0 0-40 0,0 0-62 16,0 0-36-1,-12 35-21-15,12 3 24 0,0 4-45 16,7 0-11-16,1-8 0 15,-2-4 0-15,0-7 0 16,2-7 0-16,-3-4 0 16,0-4 0-16,-1 2 0 15,-2-2-152-15,-2 3-364 16</inkml:trace>
  <inkml:trace contextRef="#ctx0" brushRef="#br0" timeOffset="31653.07">4937 9138 493 0,'0'0'179'0,"0"0"-144"16,0 0 15-16,0 0 40 15,0 0-48-15,0 0-5 16,0 0 10-16,0 0 0 16,4 5 4-16,-4-5 4 15,0 0-15-15,0 0-29 16,0-9-8-16,0-3 11 16,0-3-2-16,-1-2-8 0,-7 1-4 15,-1-1 1-15,-3 3-1 16,-1 2 3-16,-5 2 3 15,1 5 2-15,1 2 31 16,-2 3-29-16,3 0 18 16,0 4-4-16,-3 8-9 15,0 8 6-15,-1 0-13 16,4 4-1-16,0 1-2 16,6 1-4-16,3 2-1 15,2 1-7-15,4 5-1 16,0 0 3-16,7-2-21 15,11-3-5-15,0-6-3 16,4-5 11-16,-2-6 12 16,-1-5-13-16,-1-4 12 15,-3-3-11-15,0 0-5 0,-5 0-26 16,-1-11-22-16,-1-6 8 16,-2-4 23-16,-2-4 8 15,2-6-39-15,-3-7-51 16,-1-8-129-16,-1-3-49 15</inkml:trace>
  <inkml:trace contextRef="#ctx0" brushRef="#br0" timeOffset="32199.29">4929 8807 370 0,'0'0'195'0,"0"0"-114"16,0 0 37-16,-12 93 2 15,12-60-55-15,0 10-34 16,0 9 8-16,6 2 1 16,3 2 5-16,6-2-17 15,1-5-14-15,2-7-9 16,0-9-5-16,0-11 0 0,-3-10-1 15,0-8-19 1,-3-4-32-16,-2-4 5 0,1-20 0 16,-4-6 19-16,-2-9-22 15,-4-4-25-15,-1 4 13 16,0 7 19-16,0 10 40 16,0 14 3-16,-1 8 30 15,-2 18 48-15,3 25-50 16,0 13-28-16,0 7-64 15,0-3 13-15,13-14-43 16,2-15 54-16,0-15 40 16,1-13 87-16,-1-3-12 15,0-27-11-15,-2-13 32 16,-5-10 29-16,-8-3 25 16,0-1-22-16,0 8-3 0,-12 6-28 15,-4 14 4-15,-2 10-6 16,6 12 4-16,-4 4-12 15,2 15-43-15,-1 26-44 16,2 13-41-16,2 8-51 16,11-1-124-16,0-5-227 15,0-13-487-15</inkml:trace>
  <inkml:trace contextRef="#ctx0" brushRef="#br0" timeOffset="32698.17">5299 8987 1028 0,'0'0'209'16,"0"0"-120"-16,0 0 36 15,0 0-58-15,-3 99-50 16,6-31 0-16,13 9 21 16,1 11-7-16,2 5-8 15,-4-4-9-15,0-14-14 16,-6-16-14-16,0-24-12 15,-4-18-21-15,-3-11-86 16,-2-6-57-16,0-23-37 0,0-16-29 16,-2-12-356-16</inkml:trace>
  <inkml:trace contextRef="#ctx0" brushRef="#br0" timeOffset="33013.75">5277 9268 673 0,'0'0'229'0,"0"0"-184"16,13-82 17-16,7 39-24 16,5 0 0-16,3 8 13 15,2 8 16-15,-2 13-33 16,1 11 2-16,2 3-19 16,2 24-3-16,-2 13 26 0,-4 9-20 15,-5 2-15-15,-10 0 24 16,-9-9 30-16,-3-5 8 15,0-7-2-15,-12-10 13 16,-10-8 17-16,-6-9 7 16,-11 0-66-16,-6-13-27 15,2-10-1-15,5-1-4 16,9 5-4-16,8 5-15 16,12 7-24-16,7 7-80 15,2 0-130-15,8 3-318 16</inkml:trace>
  <inkml:trace contextRef="#ctx0" brushRef="#br0" timeOffset="34324.5">5918 9251 59 0,'0'0'135'0,"0"0"-97"15,0 0 12-15,0 0 4 16,0 0 13-16,0 0 25 16,18 42-2-16,-18-42-1 15,0 0 5-15,0 0-10 16,0 0-20-16,0 0-27 16,0 0-13-16,0-6 4 0,0-5 4 15,-5 0-32-15,-5-4 8 16,1-3-7-16,-3 2 0 15,2 0 4-15,1 2 0 16,-2 4 0-16,-2 0 4 16,4 1 14-16,-2 3 13 15,-3-1-8-15,-3 2 14 16,2 1-4-16,-1 1-14 16,-2 3-6-16,6 0 4 15,-3 0-4-15,0 5-7 16,2 5 6-16,1 0-3 0,0 2-6 15,3 0 0-15,0 1-7 16,3 1-1 0,0 2 0-16,3 3-1 0,3 3 0 15,0 6 0-15,0 3-1 16,5 5 1-16,11 3 1 16,3 0 0-16,1-3-2 15,5-4 1-15,-1-7 0 16,-2-13-8-16,-2-4-10 15,1-8-49-15,-3-11 9 16,1-23-13-16,0-12-53 16,-5-7-13-16,-5 3-203 15,-2 7-2-15</inkml:trace>
  <inkml:trace contextRef="#ctx0" brushRef="#br0" timeOffset="34344.49">5918 9251 26 0</inkml:trace>
  <inkml:trace contextRef="#ctx0" brushRef="#br0" timeOffset="34458.33">5918 9251 26 0,'-3'9'245'0,"9"5"-80"0,4 19-13 0,4 13-118 16,5 6 76-16,-1 0-66 0,5-8 25 15,-4-10 19-15,-4-15 13 16,3-13-13-16,-5-6-62 16,2-34-26-16,0-17-14 15,0-8-139-15,-3 0-339 16</inkml:trace>
  <inkml:trace contextRef="#ctx0" brushRef="#br0" timeOffset="34827.61">6293 9225 932 0,'0'0'219'0,"0"0"-174"16,0 0 21 0,0 0 21-16,0-103-87 0,0 69-24 15,-2 2-33-15,-8 7 50 16,-5 4 7-16,3 8 5 15,0 9 12-15,-6 4 38 16,3 3 11-16,-6 20-1 16,0 9-26-16,5 11-31 15,1 7 19-15,6 3-19 16,9 1-1-16,0-1-5 0,0-1-2 16,3-9-1-16,6-6-7 15,1-11-9-15,-2-13-13 16,-1-10-50-16,1-3-45 15,4-9-32-15,0-17 16 16,1-11 60-16,-4-8 5 16,2-13-124-16,-7-10-131 15</inkml:trace>
  <inkml:trace contextRef="#ctx0" brushRef="#br0" timeOffset="35276.94">6248 8904 68 0,'0'0'119'0,"6"-126"14"15,-5 86 19-15,-1 13-20 16,0 15 42-16,0 8-42 15,0 4-8-15,0 4 27 16,0 21-75-16,0 17-28 0,0 17-11 16,5 16 55-16,1 9-36 15,1 6-3-15,5-5-21 16,-3-9-6-16,4-14 3 16,1-19-23-16,1-14-6 15,-3-16-25-15,1-12 0 16,-1-1-35-16,2-27-90 15,-1-10 72-15,-4-7-72 16,2-1-27-16,-6 1 38 16,-2 9 59-16,-3 10 80 15,0 17 30-15,0 8 120 0,0 8 51 16,0 29-87 0,2 14-94-16,4 10 44 15,9 5-42-15,9-8-16 16,1-15 32-16,2-20 119 0,-8-23-157 15,-2-19-47-15,-3-31-3 16,-6-20-14-16,-8-11-15 16,0-1 11-16,-16 5 21 15,-4 13 47-15,-1 22 40 16,-1 18 34-16,2 15 56 16,-2 9 38-16,1 15-70 15,5 22-98-15,4 9-58 16,9 13-171-16,3 3-206 15</inkml:trace>
  <inkml:trace contextRef="#ctx0" brushRef="#br0" timeOffset="36092.55">6607 9310 951 0,'0'0'180'0,"0"0"-81"16,63 77 52-16,-40-71-15 16,-3-6-136-16,-2-26-53 15,-1-15-10-15,-7-9-13 16,-1-6-12-16,-6-7-22 0,-3-6-34 16,0 5 70-16,0 8 53 15,0 14 21-15,0 19 62 16,0 13 77-16,0 10 69 15,0 10-37-15,0 20-103 16,6 16-49-16,12 12 40 16,1 11 0-16,7 11-30 15,2 10-12-15,5 10-12 16,-2 5 25-16,-1-1-30 16,-2-7-4-16,-7-13-40 15,-6-18-18-15,-12-16-25 16,-3-20-69-16,-7-17 32 15,-19-13-42-15,-8-3 12 16,0-25-11-16,-2-10 67 16,3-1 98-16,6-2 43 0,6 5 40 15,9 6-21-15,6 2-11 16,4 5 58-16,2-4 0 16,0-5-60-16,4-11-17 15,8-9-16-15,0-7-10 16,6-2-6-16,-3-3-2 15,1 0-9-15,-2 4 3 16,2 2 6-16,-4 11 2 16,3 6 1-16,-5 16 1 15,3 12 10-15,1 13 6 16,5 12-12-16,8 29 87 16,9 19 14-16,0 11 7 15,-3-1-8-15,-5-11-55 16,-7-14-21-16,-8-21-3 0,-4-18-27 15,-7-7-18-15,5-31-77 16,-4-17 58-16,2-15-29 16,-2-8-63-16,-3-5-59 15,0 4 51-15,0 14-1 16,0 17 90-16,0 23 18 16,0 17 30-16,0 10 44 15,0 37 100-15,4 19-107 16,7 11 96-16,5 0-4 15,1-13 8-15,-1-20-66 0,-4-18-42 16,0-16-29 0,-3-8-17-16,3-11-45 0,1-18 2 15,-1-13-73-15,-9-4-161 16,-3-8-370-16</inkml:trace>
  <inkml:trace contextRef="#ctx0" brushRef="#br0" timeOffset="36239.21">7240 8828 1448 0,'0'0'29'0,"0"0"-19"16,0 0 38-16,0 0-48 16,0 0-121-16,16-74-281 0</inkml:trace>
  <inkml:trace contextRef="#ctx0" brushRef="#br0" timeOffset="36433.64">6958 8428 1600 0,'0'0'253'0,"0"0"-248"16,0 0 43-16,0 0 2 15,0 0-50-15,0 0-53 16,67-18-110-16,-46 18-168 0,-7 12-804 16</inkml:trace>
  <inkml:trace contextRef="#ctx0" brushRef="#br0" timeOffset="37323.44">7541 9028 555 0,'0'0'284'15,"0"0"-120"-15,17 85 22 16,-10-59 10-16,-7-8-64 0,5-10-51 16,-4-8-41-16,-1 0-40 15,0-8-7-15,0-20-32 16,0-5 14-16,-9-10-35 15,-3-2-17-15,0 7-11 16,-2 9-22-16,3 12 18 16,3 14 82-16,1 3-36 15,0 22 6-15,-1 15 40 16,2 18 3-16,5 13 78 16,1 4 11-16,0-2 37 15,18-8-15-15,4-12-40 16,3-14-38-16,-1-13-12 15,-1-20-24-15,-1-3-23 16,0-34-67-16,-2-11-39 0,-2-10-23 16,-5-2-32-1,-1 5 16-15,-3 5 9 0,-1 15 159 16,-3 15 35-16,-2 15 5 16,-1 6 63-16,4 36-4 15,3 16 6-15,9 13 98 16,1-3-100-16,5-8 10 15,-2-17-14-15,-1-21-72 16,-6-16-27-16,0-10-70 16,-3-29-50-16,-1-14-93 15,-10-15-236-15</inkml:trace>
  <inkml:trace contextRef="#ctx0" brushRef="#br0" timeOffset="37450.91">7808 8705 41 0,'0'0'1802'16,"0"0"-1780"-16,0 0-22 16,0 0 0-16,0 0-172 15,0 0-758-15</inkml:trace>
  <inkml:trace contextRef="#ctx0" brushRef="#br0" timeOffset="37958.18">8459 9247 118 0,'0'0'910'16,"0"0"-734"-16,0 0-92 16,0-90-35-16,-2 47-6 15,-6-1-36-15,-3 0-7 16,-5 8 4-16,-1 5 2 0,-2 10 38 16,4 9 25-16,-3 10 18 15,3 2 5-15,0 0-12 16,3 9-25-16,3 11-39 15,9 6-9-15,0 5-6 16,0 5-1-16,23 3-1 16,5 2 1-16,5 4 0 15,-2-3 0-15,-4-2-2 16,-6-5-7-16,-9-5-7 16,-9-10 12-16,-3-5 4 15,0-10 6-15,-6-5 7 16,-18 0 5-16,-6-4-14 15,-1-13 1-15,0-4-5 16,5-1-13-16,7-1-44 16,4 1-28-16,15-1-77 15,0 3-155-15,0 2-345 0</inkml:trace>
  <inkml:trace contextRef="#ctx0" brushRef="#br0" timeOffset="39804.44">8499 9113 198 0,'0'0'960'0,"0"0"-852"15,0 0-90-15,0 0 184 16,52 112-34-16,-34-54-90 16,-1 2-35-16,-7-7-26 0,-1-11 71 15,-5-18-50-15,-1-15-30 16,-1-9-8-16,-2-3-13 15,1-23-11-15,-1-16-4 16,0-15-10-16,0-12-26 16,0-5-9-16,-4 6 18 15,2 14 34-15,2 14 21 16,0 20-1-16,0 14 2 16,2 6 7-16,10 19 51 15,6 22 26-15,3 16-3 16,4 8-52-16,-1-2 4 15,0-4-15-15,-8-15-10 0,-4-15 8 16,-3-13-17-16,-4-12-2 16,-4-4-13-1,-1-6-24-15,2-19-23 0,-1-10 21 16,1-8 9-16,1 3-8 16,-2 1 10-16,1 11 17 15,-1 13 6-15,1 8-3 16,3 7 4-16,3 17 6 15,11 20 31-15,1 12 32 16,4 3-40-16,-2 0-11 16,-2-10 11-16,-4-12-23 15,-4-16-2-15,-2-13-39 16,2-1-55-16,0-25 23 16,3-10 1-16,-1-12-21 15,-3-5-27-15,0-1 29 0,-2-1 45 16,-3 4 24-16,3 9 15 15,-6 7 7-15,-3 9 3 16,0 7 29-16,0 6 24 16,0 10 12-16,-5 2 5 15,-5 0-17-15,1 21-20 16,-2 13-22-16,5 12 5 16,6 12 32-16,0 6-21 15,3-1 6-15,14-3-10 16,2-11-18-16,1-12-6 15,-1-17-2-15,2-15-63 16,-3-5-73-16,3-21 26 16,-2-14 27-16,-1-11-32 0,-2-8-73 15,-2-9 0-15,-1-4 2 16,-2 3 61-16,-2 8 125 16,-3 10 21-16,-1 16 246 15,-5 10-92-15,0 8 8 16,0 9 0-16,0 3-32 15,0 0-25-15,0 9-44 16,0 7-51-16,6 3-30 16,8 1 0-16,7 0-1 15,3-1-8-15,1 3-17 16,-1 3 5-16,1 5 3 16,-2 5 4-16,-3 6-15 0,-3 0 11 15,-1-2 14-15,-4-6-1 16,-3-8 4-16,-4-9-1 15,2-12-2-15,-5-4 1 16,-1 0 0-16,1-4 1 16,2-14 0-16,1-11 1 15,-1-8 1-15,-1-6-1 16,0-6-11-16,1-4-14 16,1 5-15-16,1 7-7 15,0 5 16-15,0 16 20 16,1 9 8-16,-2 11 3 15,2 0 9-15,4 25 4 0,5 17 27 16,6 10-5-16,3 10-25 16,0-1 9-16,0-11-1 15,-3-11-15-15,-5-18-3 16,-5-12 0-16,-6-9-30 16,0-12-46-16,-2-16 50 15,1-14 10-15,-2-7-58 16,1-4-73-16,-1 6 26 15,-1 9 73-15,1 13 37 16,-2 15 0-16,2 10 11 16,3 16 46-16,5 25 81 15,5 14 53-15,6 8-74 16,1 2-2-16,4-10-38 16,-3-14-25-16,-4-16-36 15,-5-20-5-15,-1-5-69 0,-2-23-21 16,-2-15 69-16,2-12-24 15,-6-7-79-15,0-1 33 16,-1 4 79-16,-4 15 12 16,1 12 27-16,-1 14 32 15,-1 10 19-15,0 3 19 16,4 10 17-16,2 23-53 16,3 16-12-16,2 16-8 15,2 13-34-15,-2 15-7 16,-1 12-32-16,-1 4-19 0,0 2 48 15,-1-11 3 1,-3-15-9-16,0-15 2 0,-4-17 7 16,-1-23 0-1,0-14 2-15,0-16 0 0,-13-1 17 16,-2-18-2-16,-6-5 10 16,5-4 31-16,-1-5 35 15,5-5-46-15,4-4-36 16,6-2-8-16,2 2-3 15,0 0-1-15,9 2-9 16,7 0-17-16,7 1-30 16,3-3-7-16,6 2 5 15,-1-3-14-15,-1 1-11 0,1 3 24 16,-5 2 35 0,-7 6 19-16,-3 1 6 0,-2 5 6 15,-4 3 17-15,-2-1 18 16,-4-1 14-16,-4-3-11 15,0 0 5-15,0-1-13 16,-4 6-25-16,-9 6-5 16,-1 10-3-16,2 6 7 15,-1 6 22-15,2 16 13 16,1 7 12-16,4 5-12 16,6 6-9-16,0 6-12 15,24 2-9-15,9 2-3 16,4-1-7-16,3-9-5 15,-1-11-8-15,-5-15-29 16,-4-14-65-16,-8-8-138 0,-7-25-266 16</inkml:trace>
  <inkml:trace contextRef="#ctx0" brushRef="#br0" timeOffset="39970.37">10316 8597 1742 0,'0'0'305'16,"0"0"-305"-16,0 0 0 15,0 0 0-15,0 0 0 16,0 0 0-16,-13 47-562 0</inkml:trace>
  <inkml:trace contextRef="#ctx0" brushRef="#br0" timeOffset="41518.78">11003 9515 295 0,'0'0'690'15,"0"0"-642"-15,0 0-47 16,0 0 40-16,0 0-5 15,0 0-12-15,0 0-1 16,53-53 14-16,-50 37 26 16,-1-4-5-16,-2-6-20 15,0-5-23-15,0-6-14 16,-9-6 2-16,-6-6-3 16,-3-3-17-16,-1 2 7 15,1 12 3-15,0 13 7 16,-1 9 1-16,2 13 6 0,-4 3-5 15,-4 0-4-15,4 20 1 16,-3 11-4-16,2 13 4 16,7 15-2-16,3 9 3 15,12 12 0-15,0 5 1 16,12-2 0-16,7-9 0 16,5-20 18-16,0-20 4 15,-2-14-23-15,-1-18-6 16,0-4-39-16,-2-32 12 15,-2-21-23-15,-2-14-49 16,-8-10-31-16,-5-9 68 16,-2-6 29-16,-2-4 23 0,-14 1 0 15,4 16 16-15,1 21 0 16,6 28 159-16,2 18-151 16,3 14 76-16,0 21 39 15,10 27-34-15,11 22-34 16,10 21 58-16,4 9-48 15,2 6-9-15,-2-7-8 16,-3-12-19-16,-5-16-22 16,-9-27-6-16,-5-20-1 15,-4-22-22-15,-3-8-111 16,0-36 22-16,1-20 69 16,-1-14-24-16,-1 1-29 0,1 12-3 15,0 18 54 1,4 22 39-16,-2 19 4 15,2 9 1-15,5 35 27 16,5 17 86-16,6 17-31 0,3 1-16 16,-1-9 8-16,-3-18-30 15,-8-23-44-15,-7-15-2 16,-7-10-64-16,-3-31-35 16,0-15 98-16,-4-18 3 15,-19-7 0-15,-8-4-30 16,-3 8-29-16,1 15-29 15,3 19 79-15,8 19 9 16,1 11 34-16,6 3 59 0,4 12-11 16,6 9-56-16,5 2-22 15,0-4-4-15,13-3 0 16,9-4-2-16,4-7 2 16,5-5 12-16,5 0-12 15,-1-7-17-15,0-13-64 16,-2-7-140-16,-2-1-318 15</inkml:trace>
  <inkml:trace contextRef="#ctx0" brushRef="#br0" timeOffset="41841.32">12011 8764 1145 0,'0'0'210'0,"0"0"-194"16,0 0 66-16,0 80-36 16,0-9-26-16,0 21 19 15,8 9 1-15,3-1 21 16,2-7-27-16,-3-15-25 15,0-19-6-15,-5-23-3 16,-2-21-6-16,-2-15-45 16,-1-14-123-16,0-21 14 15,0-12-84-15,0-12 13 0,-3-7-379 16</inkml:trace>
  <inkml:trace contextRef="#ctx0" brushRef="#br0" timeOffset="42062.38">11981 8762 247 0,'0'0'910'16,"0"0"-777"-16,0 0-64 15,0 0 43-15,0 0-54 16,0 0-27-16,65-36-14 16,-19 21 30-16,3-3 16 0,3-1-27 15,-5 3-15 1,-7 4-20-16,-11 2-1 15,-10 6-24-15,-11 2-48 0,-8 2-96 16,0 0-89-16,-14 8-84 16</inkml:trace>
  <inkml:trace contextRef="#ctx0" brushRef="#br0" timeOffset="42263.43">12022 8944 1112 0,'0'0'533'0,"0"0"-513"16,0 0 35-16,0 0 111 16,86 2-56-16,-34-2-59 15,5-7-51-15,-6-1 0 16,-8-1 0-16,-12 2 0 16,-11 3 0-16,-5 3 0 15,-11 1-70-15,-4 0-123 16,0 0-209-16</inkml:trace>
  <inkml:trace contextRef="#ctx0" brushRef="#br0" timeOffset="45438.2">14788 14176 118 0,'0'0'620'0,"0"0"-466"16,0 0-64-16,0 0 43 16,0 0-39-16,0 0-36 15,0 0-37-15,0-2 16 16,0 2-6-16,0 0-2 15,0 0-6-15,0 0-6 16,0 0 8-16,0 0-12 16,0 0-6-16,0 0-4 15,0-10 2-15,0-8-1 0,-2-7-4 16,-5-9-7 0,1-4-1-16,3-3 0 15,-3-2-1-15,3 8 3 16,3 4-5-16,0 9-4 0,0 6 8 15,0 4-12-15,12 4 3 16,-2 4 1-16,2 1 6 16,3 3 3-16,2 0-2 15,0 12-2-15,0 6 10 16,-4 1 0-16,-2 0-16 16,-4 1 16-16,-1 1-11 15,-5-3 9-15,-1 2-15 16,0 0 7-16,0 0 9 15,0 2-2-15,-1-1-1 16,-8-2 4-16,2-3-5 0,-1 1-12 16,-1 0-6-1,-3 0 4-15,0 3-5 16,2 1-21-16,0 2-1 16,2 2 1-16,0-2 29 0,2-2 11 15,1 0 2-15,2-3 3 16,1-1-1-16,1-5-1 15,1-2-26-15,0-3 17 16,0-2 11-16,0 1 3 16,0-2-2-16,0 0 0 15,0-1 2-15,0-2 4 16,0 2-3-16,0-1-2 0,0 2-1 16,0-1 0-16,0 2 0 15,0 1 2-15,0 0 1 16,0 0-2-16,0-2 6 15,0 2 4-15,0-2 3 16,0-1-6-16,0 1 20 16,0 0-3-16,0-3-1 15,0-1-9-15,0 0 14 16,0 0 21-16,0 0-5 16,0 0-17-16,0 0-15 15,0 0-2-15,0 0-9 16,0 0 4-16,0 0-4 15,0 0-2-15,0 0 4 16,0 0-2-16,0 0 5 16,0 0 3-16,0 0-1 0,0 0 4 15,0 0 17-15,0 0-9 16,0 0-7-16,0-3-4 16,0 0-4-16,0-3-6 15,0-1 0-15,0 0-1 16,0-3 1-16,0-3-1 15,0-1 1-15,0 2 0 16,0 0-1-16,0 5 0 16,0 4 0-16,0 3 0 15,0 0-3-15,0 0-4 16,11 0-5-16,8 4 6 16,4 10 6-16,6 2 4 15,2-1-2-15,-3 1-1 16,-1-6-1-16,-4-4 0 0,-2-3 0 15,-4-3-1-15,-2 0 2 16,-1 0 0-16,-1-9 0 16,-2-7 0-16,0-4 5 15,-1-1-2-15,-4 0-3 16,-2 3 3-16,-2 6-4 16,-2 6 0-16,0 5 0 15,0 1 0-15,1 0-3 16,-1 0-6-16,3 0-2 15,-3 0 9-15,0 0 0 16,0 0-1-16,0 0 3 16,0-1 6-16,0-5 22 0,0-4 5 15,0-1 35-15,0-4-23 16,0 5-5-16,0 0-11 16,0 2-9-16,0 5-6 15,0 1 0-15,0 2 2 16,0 0-13-16,0 0-3 15,0 0-13-15,0 2-64 16,0 12-132-16,0 3-111 16,0 5-629-16</inkml:trace>
  <inkml:trace contextRef="#ctx0" brushRef="#br0" timeOffset="48722.51">14815 11949 824 0,'0'0'158'0,"0"0"-42"16,0 0-36-16,0 0-15 0,0 0-19 16,0 0-17-16,0 0-6 15,0 51 20-15,0-51 19 16,0 0-19-16,0-3-17 16,0-14-16-16,0-7 1 15,0-6-11 1,4 2-6-16,1 2-14 0,-1 12 2 15,0 6 6-15,-2 7 2 16,-1 1 3-16,4 0 2 16,1 10-11-16,3 9 12 15,4 11-1-15,-2 8 1 16,-2 6-2-16,-4 5-27 0,-5 1-27 16,0 1 0-1,0-4 21-15,-10-6 39 0,-3-5 0 16,-2-9 0-16,0-6 1 15,0-7 0-15,2-6-1 16,-2-6 0-16,1-2 0 16,2 0-4-16,0-2-17 15,5-10 4-15,2-5-3 16,4 1-6-16,1 2 26 16,0 7 2-16,15 7 6 15,15 0 0-15,6 13-1 16,8 14-2-16,3 4 1 15,-1 2 7-15,-3-2-10 16,-3-6 4-16,-9-7-2 16,-9-8-1-16,-8-8-2 15,-8-2-2-15,-3 0-22 16,-3-24-54-16,0-8-149 0</inkml:trace>
  <inkml:trace contextRef="#ctx0" brushRef="#br0" timeOffset="49112.5">15019 11530 989 0,'0'0'358'16,"0"0"-173"-16,0 0 26 15,0 0-57-15,0 0-80 16,0 0-53-16,12 39-12 0,10 6 37 16,2 6-46-16,-6 5 0 15,-3-7 0-15,-3-1 0 16,-3-2 0-16,-2 2-139 16,-7 6-344-16</inkml:trace>
  <inkml:trace contextRef="#ctx0" brushRef="#br0" timeOffset="50938.18">3106 9676 120 0,'0'0'276'0,"0"0"-183"15,0 0 15-15,0 0 50 16,0 0-19-16,0 0-48 15,0-14 21-15,0 14 2 16,3 0-21-16,1 0-26 0,1 4 25 16,-2-1-17-16,-3-2-33 15,3-1-7-15,-3 0-7 16,0-1-12-16,7-26-2 16,1-15 9-16,1-15-15 15,5-7-8-15,0 1 0 16,5 10-12-16,-2 11-10 15,1 14 8-15,-5 17 5 16,2 11-8-16,5 21-12 16,2 29 29-16,-3 21 5 15,-5 9-5-15,-11 1-11 16,-3-4 7-16,-2-8 7 16,-16-6-5-16,-3-8 4 15,-1-10 3-15,2-11 7 0,0-12 4 16,-1-10 3-16,1-5-12 15,-2-5-7-15,3-2-6 16,-1 0-8-16,5-3-13 16,8-3 0-16,4 5-5 15,3 1 20-15,6 0-17 16,24 14-18-16,7 7 46 16,12 3 1-16,1 2 1 15,-1-7 2-15,-2-6-1 16,-3-9 22-16,-10-4-24 15,-4-4-4-15,-8-17-33 0,-10-4-85 16,-7-4-125 0,-5-2-278-16</inkml:trace>
  <inkml:trace contextRef="#ctx0" brushRef="#br0" timeOffset="51422.81">2821 9251 704 0,'0'0'233'0,"-82"21"-211"16,43 0 49-16,2 5 64 0,4 1-76 15,6 1-29-15,3 3 9 16,8 4-4-16,5 12-7 15,11 9-7-15,2 16 15 16,28 21 0-16,20 16-13 16,19 15 0-16,23 2-7 15,13-11 16-15,14-21-15 16,-4-27 0-16,-6-26 32 16,-9-24-14-16,-15-17-24 15,-9-33-10-15,-10-28 0 16,-10-20-1-16,-9-13-3 15,-13-12 3-15,-16-5 8 16,-12-7-7-16,-6-11 14 0,-22-7-14 16,-20 3 8-16,-10 12-6 15,-9 28-2-15,-5 27 7 16,5 27 70-16,-2 24 11 16,2 15-77-16,-2 15 39 15,-4 33-40-15,3 18-11 16,3 16-19-16,7 9-42 15,15 0-103-15,11 0-129 16,9-5-519-16</inkml:trace>
  <inkml:trace contextRef="#ctx0" brushRef="#br0" timeOffset="52250.11">3419 5496 703 0,'0'0'225'16,"0"0"-86"-16,0 0 22 15,0 0-63-15,0 0-37 16,0 0-18-16,-22-98-25 15,22 53-8-15,7-7-5 16,11-2-4-16,3-1 0 16,-1 2-1-16,2 0-6 15,-3 6-7-15,-2 3 11 0,-4 9-1 16,-4 7 2-16,0 9 0 16,-3 9 1-16,-5 8-1 15,2 2-3-15,3 12-13 16,6 25-22-16,6 23 39 15,2 15 18-15,-1 12 3 16,-3-3 6-16,-4-6-17 16,-1-6-8-16,-1-9 9 15,-7-9 2-15,3-10 36 16,-6-11-42-16,0-10-7 0,0-10-21 16,0-9-64-1,0-4-116-15,0-11-108 16</inkml:trace>
  <inkml:trace contextRef="#ctx0" brushRef="#br0" timeOffset="52767.11">3316 4997 738 0,'0'0'116'0,"0"0"-99"16,0 0 30-16,0 0 16 16,-91 33-25-16,73-10-18 0,3 3-5 15,-4 9-4-15,5 7 9 16,-2 13-1-16,7 13 7 16,3 12 32-16,6 6-11 15,9 3 8-15,21 3-34 16,15-7-4-1,16-4 37-15,12-13-30 0,2-14-15 16,2-18-2-16,1-14-7 16,-1-18-7-16,-2-6-2 15,2-29-25-15,-6-20 17 16,-6-16-9-16,-5-11-13 16,-12-8 31-16,-10-3 5 0,-18-5 3 15,-17-6 14-15,-3-9-7 16,-30-7-6-16,-13-5 1 15,-11 11 13-15,-5 16-3 16,-4 23 53-16,-1 23-5 16,1 14-1-16,0 14-8 15,5 13-8-15,4 7-3 16,-1 11-14-16,3 22-16 16,0 19-10-16,1 18-16 15,3 19-34-15,8 14-61 16,9 16-89-16,4 8-132 15</inkml:trace>
  <inkml:trace contextRef="#ctx0" brushRef="#br0" timeOffset="63099.41">5216 13430 288 0,'0'0'101'0,"0"0"-37"16,0 0 115-16,0 0-90 15,0 0-4-15,0 0-10 16,0 0-11-16,0 0-1 0,-2 6-9 15,-4-19-41 1,-3-5-13-16,-3-4-17 0,0-8-20 16,-7-4 21-16,-1-1 4 15,-5 3 12-15,-2 5 0 16,-1 5 9-16,-5 8-1 16,5 8 12-16,1 6 89 15,4 0-101-15,4 14 12 16,8 16 2-16,1 1-18 15,6 6-3-15,4 1-1 16,0-1 0-16,3-2 0 16,11-1-2-16,5-5 1 15,0-6-3-15,0-5-14 16,1-8-8-16,-1-10-15 16,-1 0-5-16,1-15 7 0,2-17 9 15,2-11 23-15,-4-6-15 16,2-6-17-16,-8-6 0 15,-5-4-23-15,-1-6 4 16,-7-5 23-16,0-4-31 16,0 8 20-16,0 16-33 15,0 18 69-15,0 21 10 16,0 15 50-16,0 2 19 16,3 25-18-16,12 24-7 15,9 16 29-15,9 12-4 16,3 6-29-16,0-1-10 15,-5-7-2-15,-6-10 3 16,-7-15-14-16,-3-17 9 16,-3-13-26-16,-5-12-8 0,-2-8-35 15,1 0-36-15,0-26-19 16,1-14 93-16,-7-6-113 16,0 0-51-16,0 15 73 15,0 16 94-15,0 15 2 16,0 17 168-16,0 32-100 15,12 16-60-15,9 5 6 16,3-3-7-16,0-14-5 16,-3-14 60-16,-2-17 107 15,-7-16-132-15,-3-6-37 16,0-17 4-16,-6-22 18 16,-3-12 7-16,0-12-19 15,-9-6 10-15,-14 2 37 0,-11 7 1 16,-4 14 26-1,-4 19-10-15,7 16-33 0,7 11 17 16,10 16-50-16,11 31-8 16,4 15-67-16,3 9-54 15,9-8-83-15,13-13-34 16,3-15-253-16</inkml:trace>
  <inkml:trace contextRef="#ctx0" brushRef="#br0" timeOffset="63581.47">5620 13329 454 0,'0'0'254'0,"38"135"-90"16,-18-65-3-16,-1-2-30 15,-1-9-62-15,-4-14 5 16,-4-15-65-16,-1-15-9 15,-5-14-23-15,-2-1-89 16,-2-13-55-16,0-24 120 16,0-14 28-16,-13-13-39 15,-13-8-83-15,-5-4 64 16,-6-7 44-16,2 7 33 16,7 14 83-16,10 15 25 0,8 20 44 15,10 11-29 1,0 7-22-16,13 9-52 0,24 0-39 15,11 11-9-15,6 17 5 16,1 3 3-16,-6 2 1 16,-10-1 0-16,-9-3-8 15,-15-5 0-15,-3-4-2 16,-12-3 17-16,0-1 18 16,-12-4 11-16,-14 0 40 15,-7-6 5-15,-5-6-21 16,-4 0-49-16,-4-13-13 15,7-4-8-15,8 1-17 16,10 5-40-16,18 7-20 16,3 4-97-16,15 0-177 0,16 7-105 15</inkml:trace>
  <inkml:trace contextRef="#ctx0" brushRef="#br0" timeOffset="64063.89">6145 13277 252 0,'0'0'380'0,"0"0"-193"16,0 0-66-16,-23-75-29 15,9 45 3-15,-6-1-37 16,1 0-5-16,-5 4-4 15,3 3-1-15,-1 12-6 16,1 8 26-16,4 4 10 16,1 5-48-16,2 20-11 15,4 14-10-15,6 10-8 16,4 11-2-16,0 3-27 16,4-3 11-16,11-6-17 15,2-13 12-15,0-14-3 16,1-15-27-16,2-12-45 15,-1-1-9-15,1-29-3 0,-1-12 57 16,-7-9-21-16,1-1 13 16,-8 5 52-16,-1 14 7 15,-2 10 1-15,-1 18 10 16,4 5-1-16,3 27 12 16,3 22 11-16,5 8 1 15,4 3 59-15,8-7-39 16,5-15-31-16,0-12-18 15,7-18 8-15,-7-8-12 16,-2-21-78-16,3-21-93 16,-4-9-282-16</inkml:trace>
  <inkml:trace contextRef="#ctx0" brushRef="#br0" timeOffset="65512.59">6555 13261 508 0,'0'0'114'15,"0"0"-32"-15,0 0 52 16,0 0-45-16,0 0-33 15,0 0 45-15,-16-21-25 0,7 3-3 16,-2-7-10-16,-5-6-17 16,-2-7-30-16,-7-5-10 15,-2-2 8-15,-3 5-6 16,9 13-1-16,3 13-1 16,5 14 21-16,1 0 54 15,0 20-56-15,0 17-11 16,6 11 1-16,0 10-7 15,4 7-8-15,2 1-3 16,0-1 2-16,0-6-1 16,11-9 2-16,4-12-5 15,6-14-14-15,3-11-31 16,-1-13-26-16,4 0 5 16,-1-24-4-16,1-15-3 15,-2-10-55-15,-3-12 55 0,-8-7 22 16,-8-9 52-16,-6-7 4 15,0-2 4-15,0 11 0 16,0 18 5-16,0 24 9 16,0 21 43-16,0 12 130 15,-3 7-38-15,0 24-129 16,0 16 15-16,0 15-33 16,3 11 18-16,0 11 6 15,3 7-9-15,13 0 14 16,5-7 6-16,3-19-9 0,0-23-30 15,-2-20-2 1,-7-14-13-16,0-8-59 0,-3-28-33 16,2-18 39-16,-1-15 49 15,-4-8-59-15,-3 1-6 16,4 14 20-16,-5 14 27 16,-2 20 35-16,-2 16 33 15,-1 4 62-15,0 24-10 16,3 17-26-16,3 15-37 15,6 10 16-15,3 1 12 16,6-9-9-16,0-16 49 16,0-17-81-16,-4-19-9 15,-1-6-18-15,1-28-51 16,0-21 27-16,4-16 21 16,-4-7-56-16,-6 1-50 15,1 8 7-15,-2 15 70 0,-4 19-46 16,-3 17 96-16,-3 12 75 15,2 13 75-15,-1 19-101 16,5 18-37-16,3 11-5 16,6 2 27-16,3-10 36 15,-3-12-49-15,4-17-19 16,-5-17-2-16,-1-7-33 16,-1-6-83-16,0-22 22 15,-2-10 61-15,-2-6-60 16,-2-3-7-16,-3 0-119 15,-3 5-7-15,0 9 68 0,0 11 158 16,0 9 42-16,-6 7 102 16,0 6 111-16,0 0-51 15,4 2-50 1,2 16-98-16,0 10-29 0,0 18-21 16,3 12 0-16,11 14 23 15,4 13 2-15,0 8-21 16,4 7-10-16,-3-1-5 15,-5-8 4-15,-5-14-27 16,-6-20 9-16,-3-16 13 16,0-17-84-16,-12-17 27 15,-10-7 41-15,-8-19-34 16,-4-19 22-16,-7-15 34 0,2-9 0 16,3-4-10-1,13 7 5-15,8 9 5 0,15 9 8 16,0 5 4-16,7 3 5 15,17-3-8-15,5 0-9 16,3-6 0-16,4-2-7 16,0 0-6-16,-5 0-10 15,0 3-15-15,-5 4-83 16,-5 5-18-16,-5 6 35 16,-8 9 63-16,-4 8 41 15,-2 4 80-15,-1 5 47 16,4 4-22-16,3 23-102 15,3 16 84-15,4 13-16 16,3 6 130-16,-2-1-80 0,-1-9-10 16,1-11-18-16,-5-16-58 15,3-11-24-15,-3-14-11 16,0-9-72-16,1-25-17 16,1-11 28-16,-4-9-57 15,-3 2-67-15,0 6-112 16,-6 7-128-16</inkml:trace>
  <inkml:trace contextRef="#ctx0" brushRef="#br0" timeOffset="65637.17">7501 13307 342 0,'0'0'302'15,"9"101"-40"-15,3-60-62 0,3-13-75 16,-3-15-103 0,1-13-22-16,-1 0-46 15,2-25-100-15,-3-10-44 0,-6 1-667 16</inkml:trace>
  <inkml:trace contextRef="#ctx0" brushRef="#br0" timeOffset="65806.61">7373 12965 1172 0,'0'0'455'15,"0"0"-411"-15,0 0 56 16,-18-79-50-16,18 42-50 15,10-4-27-15,5 5-67 0,-9 7-60 16,-6 7-124-16,-3 10-306 16</inkml:trace>
  <inkml:trace contextRef="#ctx0" brushRef="#br0" timeOffset="65936.39">7101 12908 1029 0,'0'0'169'15,"0"0"-165"-15,0 0-8 16,0 0-7-16,117 70-169 16,-59-49-308-16</inkml:trace>
  <inkml:trace contextRef="#ctx0" brushRef="#br0" timeOffset="66377.87">7825 13294 1178 0,'0'0'111'0,"0"0"-75"16,0 0 93-16,0 0-40 16,0 0-86-16,0 0-3 15,0-105 2-15,0 77-1 16,0 8 7-16,-9 7 16 16,1 7 48-16,0 6-16 15,-3 0-10-15,2 6 12 16,-4 24-27-16,-1 19-30 15,1 8-1-15,11 8 0 16,2-4-2-16,0-11 2 0,17-7-4 16,1-14 0-16,1-12-8 15,3-11-34-15,-2-6-21 16,5-16 19-16,-1-17 1 16,3-12-9-16,-5-5 6 15,-7-1-24-15,-3 5-10 16,-2 10-21-16,-8 14 3 15,1 19 23-15,0 6 79 16,3 36 49-16,4 19-1 16,4 10 64-16,8-1-30 15,1-13-36-15,4-20 9 16,-4-19-8-16,1-15-47 16,1-32-42-16,4-23-35 15,-5-15-159-15,-8-8-385 16</inkml:trace>
  <inkml:trace contextRef="#ctx0" brushRef="#br0" timeOffset="66493.28">8008 12712 1357 0,'0'0'228'0,"0"0"-228"16,-31 74-77-16,39-44-200 15</inkml:trace>
  <inkml:trace contextRef="#ctx0" brushRef="#br0" timeOffset="66943.09">8805 13068 890 0,'0'0'16'15,"0"0"10"-15,0 0 109 16,-73-84-18-16,50 73 22 16,-3 4-12-16,-6 6-12 0,-4 1-23 15,-1 0-48 1,3 18-15-16,4 7-1 0,3 4-19 16,6 6-8-16,7-1 7 15,6-3-8-15,8-3 0 16,0-2-2-16,19-1-4 15,13-5-11 1,11-2-8-16,11-6-19 0,7 3 2 16,0 1-2-16,-3 1-21 15,-11 3-32 1,-16 5-1-16,-12 2 41 0,-19 1 57 16,0-2 105-16,-24 0 63 15,-13-6-46-15,-3-6-36 16,-3-9-27-16,1-5-59 15,6 0-6-15,4-11-26 16,10-11-91-16,13-3-66 0,9-4-210 16,2 0-639-16</inkml:trace>
  <inkml:trace contextRef="#ctx0" brushRef="#br0" timeOffset="67626.92">8905 13122 1085 0,'0'0'197'0,"13"100"-139"15,-1-38 115-15,-1-2-41 16,2-7-82-16,-2-17-46 16,-2-13-4-16,-4-17 0 0,-3-6-4 15,-1-10-78-15,1-21-7 16,-1-7 54-16,1-11 5 15,-2 2-61-15,0 0-11 16,0 4 39-16,0 12 51 16,0 15 12-16,3 13 4 15,0 3 11-15,6 31 39 16,3 18 36-16,4 13 42 16,5 8-45-16,0-4-2 15,0-13-50-15,-3-15 0 16,-5-20-35-16,-4-17-1 15,-1-1-58-15,-4-27-33 0,-1-9 79 16,0-9-47-16,-3 1-27 16,0 4-29-16,0 9 18 15,0 10 79-15,0 11 19 16,0 10 3-16,0 0 16 16,8 21-7-16,5 11 43 15,7 10 26-15,0 0-21 16,3-7-17-16,-4-8-23 15,1-14-20-15,-1-13-17 16,-3 0-76-16,4-28 37 16,-1-10-3-16,-7-9-39 15,-3-6-69-15,-6-6 52 16,-3 0 50-16,0 0 54 0,0 9 11 16,0 12 25-1,-9 15 56-15,-3 11 52 0,-3 12 35 16,-3 16-84-16,-1 26-35 15,1 14-29-15,6 12-1 16,12 6 3-16,0-4 31 16,8-5-12-16,14-14-33 15,3-12-8-15,3-19-16 16,4-14-99-16,1-6-52 16,1-18-28-16,-1-15-21 15,-3-9-218-15</inkml:trace>
  <inkml:trace contextRef="#ctx0" brushRef="#br0" timeOffset="68375.75">9602 13053 941 0,'0'0'231'0,"0"0"-38"0,0 0-76 16,0 0-74-16,0 0-26 16,0 0-17-16,-36 83-6 15,36-65-3-15,16 6 6 16,8 6 3-16,3 6 0 15,4 7 0-15,-2 3-11 16,-1-3-1-16,-4-3-24 16,-5-6 1-16,-4-12 25 15,-6-8 5-15,-6-11-35 0,0-3 3 16,-1-2-22-16,2-16 33 16,-1-6 26-16,-1-5 5 15,-2-4-3 1,0-6-1-16,0-2 0 0,0 3 7 15,0 5 2-15,0 10 14 16,0 13 0-16,0 10 7 16,0 2 34-16,0 25-49 15,5 16 11-15,9 11 13 16,8 2-16-16,-2-4 8 16,7-13-32-16,-8-14 0 15,3-14-2-15,-5-11-33 16,1 0-52-16,-3-25 28 15,-1-9-1-15,-6-12-21 0,-5-3-19 16,-3-3 9-16,0 4 72 16,0 9 19-16,0 15 12 15,0 11 37 1,0 13 21-16,0 7 30 0,5 27-39 16,2 12 31-16,8 12-37 15,0 5-14-15,9-6 1 16,-2-9-18-16,2-11-24 15,-6-18-6-15,-2-11-12 16,-4-8-87-16,3-16 17 16,-6-14 41-16,2-9-25 15,-3-8-11-15,-3-4-42 16,-1 0 64-16,-1-4 49 0,2 8 12 16,1 6 11-16,0 11 23 15,0 12-2-15,-2 10 81 16,-2 8-14-16,-1 0-17 15,5 17-26-15,0 13 8 16,3 16-27-16,-3 10-28 16,3 13-6-16,6 13-3 15,4 11-28-15,10 10 0 16,2 9-61-16,0-1-124 16,-1-4 37-16,-6-14-132 15,-6-20-82-15</inkml:trace>
  <inkml:trace contextRef="#ctx0" brushRef="#br0" timeOffset="68889.31">10482 14169 244 0,'0'0'199'0,"-58"-75"-4"0,19 22 30 16,-4-3-64-16,-3-5-25 15,4 6-36-15,7 2-41 16,13 9-30-16,11 9-15 16,10 6-3-16,1 4-9 15,9 6-2-15,19-2 0 16,8-2-11-16,5-4-20 15,5-2-15-15,-1-7-46 16,-1-2-25-16,-8-3 18 16,-3-1-6-16,-8-3-13 15,-8-3 18-15,-4-2 83 16,-5 1 17-16,-7 3 109 16,-1 10 24-16,0 6-23 15,0 12 0-15,0 10-5 0,0 8-9 16,3 13-30-16,7 33-34 15,4 17 17-15,1 13-28 16,9 1-13-16,-2-11 35 16,2-16-7-16,-6-20-27 15,0-17-9-15,-5-13-14 16,0-9-59-16,0-27 38 16,-4-12-12-16,-2-8-28 15,-3-1-54-15,-4 6 3 16,0 12 81-16,0 15 43 15,0 12 2-15,3 12 17 0,3 12 47 16,2 25 47 0,8 9 27-16,1 5-61 0,-1-2 3 15,5-8-2-15,-3-10-42 16,-2-12-36-16,-2-14-20 16,0-5-90-16,-1-12-65 15,-4-16-44-15,-4-6-289 16</inkml:trace>
  <inkml:trace contextRef="#ctx0" brushRef="#br0" timeOffset="69017.7">10882 13027 1167 0,'0'0'428'0,"0"0"-299"16,-17-80-18-16,14 41-76 15,0-1-35-15,-5 5-87 0,-8 5-145 16,-12 8-303-16</inkml:trace>
  <inkml:trace contextRef="#ctx0" brushRef="#br0" timeOffset="69163.09">10169 12786 1602 0,'0'0'92'0,"0"0"-92"16,0 0-5-16,0 0-17 15,0 0-178-15,125 11-529 16</inkml:trace>
  <inkml:trace contextRef="#ctx0" brushRef="#br0" timeOffset="69838.59">11098 13155 136 0,'0'0'307'0,"0"0"-198"16,0 0 76-16,0 0 17 15,21 91 21-15,-12-67-47 16,0-4-31-16,-3-8-18 16,-3-5-39-16,-2-7-39 15,-1 0-36-15,0 0-6 16,0-9-3-16,0-19-2 15,0-7-4-15,0-7-7 0,-9 2-52 16,-4 10-39-16,-2 11 38 16,0 12 46-16,0 7 5 15,0 13-21-15,3 23 19 16,6 17 13-16,6 10 11 16,5 6 43-16,20-6-4 15,8-9-24-15,3-11-11 16,0-17-8-16,-3-14-7 15,-2-12-4-15,0-12-43 16,-1-23-8-16,0-10 6 16,-3-7-44-16,-7-2-47 15,-3-5 19-15,-2 6 29 16,-6 6 56-16,-3 13 36 16,-3 19 1-16,-3 15 2 15,0 9 16-15,0 35 83 0,3 15-17 16,10 16 5-16,2 4 1 15,9-4 15-15,3-13-9 16,-2-17-45-16,0-20-20 16,0-21-32-16,0-10-30 15,2-34-92-15,-2-12-94 16,-7-12-312-16</inkml:trace>
  <inkml:trace contextRef="#ctx0" brushRef="#br0" timeOffset="69980.45">11475 12882 1686 0,'0'0'141'0,"0"0"-137"15,-20 83-4-15,20-52-6 16,15-1-142-16,10-3-326 16</inkml:trace>
  <inkml:trace contextRef="#ctx0" brushRef="#br0" timeOffset="70929.67">12153 13549 658 0,'0'0'600'0,"0"0"-502"15,0 0-8-15,0 0 4 16,0-87-67-16,-3 53-27 16,-3 2-20-16,-1 5 19 15,-3 4 1-15,-1 6 12 16,0 4-10-16,4 5 4 16,1 7 3-16,0 1-4 15,1 0 5-15,1 12-2 16,-1 13-8-16,5 9-5 15,0 6 3-15,0 2 1 0,8-4-2 16,5-3-1-16,1-10 0 16,-1-8-1-16,-1-9 1 15,0-7 4-15,1-1-19 16,-1-1-35-16,3-17 30 16,-3-6 12-16,-1-6-1 15,-3-9 1-15,-2-5 3 16,-1-12 7-16,0-5 2 15,-2-6 0-15,1 2 0 16,2 5 4-16,-2 5 4 16,1 7-8-16,-1 10 0 15,-1 10 5-15,-3 12 24 16,0 9 27-16,0 7 3 0,0 0-6 16,0 0-22-1,0 16-16-15,0 10-11 0,0 13-4 16,-4 8 0-16,1 10-1 15,3 10 2-15,0 9-1 16,0 8 1-16,0 2 0 16,0-6-1-16,6-12-1 15,0-16 0-15,3-16 1 16,-5-18 0-16,2-13-2 16,2-5-9-16,1-15-80 15,4-19 27-15,4-10 7 16,-3-6-63-16,0 2-96 15,4 4 41-15,-5 7 3 16,0 14 113-16,-2 12 59 16,-2 11 62-16,3 12 87 15,0 17 56-15,4 7 8 0,1 0-90 16,0-5-42-16,-3-8-33 16,1-12-40-16,-5-8-6 15,1-3-2-15,1-13-17 16,-3-14 10-16,-2-9 1 15,-7-6-6-15,0-2 4 16,-4-1 2-16,-20 5-19 16,0 11 17-16,-6 14 8 15,-1 15 12-15,1 0 16 0,0 19-4 16,5 6-9 0,4 0-4-16,10-2-6 0,8-5 10 15,3-2 7-15,0-5-18 16,12-1-4-16,6-4-22 15,0-5-65-15,0-1-103 16,-9 0-335-16</inkml:trace>
  <inkml:trace contextRef="#ctx0" brushRef="#br0" timeOffset="72145">13411 13187 87 0,'0'0'55'0,"0"0"-42"0,0 0 23 16,0 0 50 0,0 0-38-16,0 0-47 0,0 0 0 15,-26 12 8-15,19-8 65 16,-1 1 38-16,1-1-71 16,-1-2-41-16,1-2-39 15,3 0-87-15,-1 0-5 16,4 0-38-16,-1 0 80 15</inkml:trace>
  <inkml:trace contextRef="#ctx0" brushRef="#br0" timeOffset="72933.62">13172 13041 114 0,'0'0'440'0,"0"0"-271"0,0 0-33 16,0 0-37-16,0 0 44 16,6 91 28-16,3-77-52 15,-3-7-28-15,-3-6-16 16,0-1-20-16,-3 0-7 16,0 0-8-16,0-6-24 15,0-16-5-15,0-9 10 16,0-6-21-16,-6-1-13 15,-6 4 3-15,-6 3 8 16,-3 6 1-16,-1 6 1 16,-2 11 1-16,3 8 2 15,0 0-2-15,3 17-1 16,5 14 7-16,1 8-7 16,7 8 0-16,5 2-1 0,0-1 1 15,9-1-1-15,6-1 1 16,4-5 0-16,1-2 0 15,2-6-1-15,4-3-2 16,0-3-1-16,6-2-2 16,-1-2-12-16,0 0-6 15,-4-2 10-15,-7-1 14 16,-4 0 1-16,-8-2 3 16,-5 0 1-16,-3-3 3 15,0-2-5-15,0-1-1 16,-2-1 1-16,-10 1 3 15,-7 0 6-15,-3-2 14 16,-4-1-5-16,-4-3 17 16,-1-2-11-16,-2-4 9 0,-1 0-14 15,-2-1-4-15,3-10-3 16,5-2-15-16,3-1-1 16,8 0 0-16,6 2-3 15,3 2-6-15,2 0-15 16,3 1-7-16,3-2-56 15,0-2-70-15,7-2-88 16,6 6-121-16,-5 3-380 16</inkml:trace>
  <inkml:trace contextRef="#ctx0" brushRef="#br0" timeOffset="77875.42">15419 15602 404 0,'0'0'183'0,"0"0"-17"0,0 0 12 15,0 0-44 1,0 0-10-16,0 0 33 0,0 0-64 16,-30 44-22-16,27-38-1 15,3-3-25-15,0-3-33 16,0 0-11-16,0 0-1 15,0-6-22-15,9-14-4 16,9-7 26-16,4-4 8 16,1 1 3-16,-1 8-10 15,-3 4-1-15,-1 7 0 16,-6 5-11-16,0 3-9 16,-6 3-5-16,6 0 5 15,-4 14 13-15,-3 12 7 16,0 9 21-16,-5 7-2 15,0 5-8-15,0 1-5 0,-13 0-1 16,1-2-3-16,-2-6-1 16,1-11 1-16,5-12-2 15,5-13-1-15,3-4-4 16,0-3-14-16,0-17-20 16,0-5-3-16,6-2 26 15,2 8 10-15,2 9 5 16,-3 5-4-16,3 5 1 15,6 0-2-15,3 0 3 16,8 15 2-16,5 8-3 16,0 6 3-16,-2 7-22 15,-3-1-23-15,-6 6-4 0,-11 1 34 16,-5 0 16 0,-5-2 9-16,0-5 33 0,-3-8-15 15,-11-6-6-15,-2-7 9 16,-8-7 28-16,-7-7 0 15,-5 0 0-15,-7-10-4 16,-5-12-12-16,0-5-12 16,4 0-12-16,5 2-11 15,12 8 5-15,12 6-12 16,8 6-16-16,7 5-15 16,0 0-110-16,28 0-150 15,15 0-118-15</inkml:trace>
  <inkml:trace contextRef="#ctx0" brushRef="#br0" timeOffset="78179.92">16017 15749 686 0,'0'0'567'16,"0"0"-505"-16,0 0-1 0,0 0 18 16,0 0-64-16,0 0-15 15,28-20-20-15,-10 6 20 16,2 1-5-16,-3 4-53 15,-4 2-24-15,-3 5-56 16,-9 2-86-16,-1 3-356 16</inkml:trace>
  <inkml:trace contextRef="#ctx0" brushRef="#br0" timeOffset="78383.7">15969 15889 1296 0,'0'0'32'0,"0"0"-31"16,0 0 70-16,0 0-6 15,109-81-40-15,-73 60-25 16,-3 7-1-16,-6 4-38 16,-5 6-80-16,-8 3-157 15,-3 1-234-15</inkml:trace>
  <inkml:trace contextRef="#ctx0" brushRef="#br0" timeOffset="78940.53">16442 15523 1274 0,'0'0'75'15,"0"0"-68"-15,0 0-14 16,0 0 12-16,0 0-12 16,32-86 1-16,-10 61-6 15,-1 4 8-15,0 13 2 16,1 4 1-16,-1 4-3 16,1 18 4-16,2 17 9 15,-3 8 19-15,-7 9 11 0,-5 1 1 16,-5-4-5-1,-4-10 0-15,0-9-3 16,0-13-4-16,0-9 9 0,0-7-6 16,0-1-17-1,0 0-14-15,0-15 2 0,9-6-5 16,6 1 0-16,6 4-17 16,4 9 0-16,3 7-13 15,4 0-45-15,2 21 27 16,2 7 21-16,0 7 30 15,-2 2 2-15,-9 2 5 16,-5-1 14-16,-13-2-15 16,-7-4 66-16,0-3-17 15,-13-6 4-15,-14-1 28 16,-6-3 23-16,-9-7-28 0,-1-4-17 16,-5-8-25-16,2 0-17 15,1-4-15-15,8-12-8 16,9-3 0-16,7-1 0 15,12 2-24-15,9 0-47 16,0-5-107-16,16 1-103 16,12-1-188-16</inkml:trace>
  <inkml:trace contextRef="#ctx0" brushRef="#br0" timeOffset="79460.53">16915 15062 548 0,'0'0'466'16,"0"0"-341"-16,0 0 19 16,0 0-27-16,0 0-37 15,0 0 3-15,-1-4 1 0,1 14-11 16,0 12 12-16,11 10-24 15,0 5-14-15,1 4-25 16,-3-1-12-16,-2-3-10 16,-1-4-10-16,-1-3-66 15,-2-4-129-15,-3-3-257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39:40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2957 13659 817 0,'0'0'228'15,"0"0"-148"-15,0 0 10 16,0 0 10-16,0 0-14 15,0 0-17-15,0 0-20 16,0-2 0-16,0 0-2 0,0-1-7 16,0-2-20-16,0-5-20 15,3-12 1-15,10-10 8 16,2-6-9-16,10-3-1 16,-1 7-9-16,-1 7-31 15,-1 9 12-15,0 5 2 16,-2 9 8-16,2 4-19 15,-1 0 16-15,-3 11-5 16,-2 16 1-16,-5 9 14 16,-8 6 12-16,-3-1 6 15,0-4 12-15,0-8 8 16,-11-9-3-16,2-7 11 16,3-6 12-16,2-6-15 0,3-1-21 15,1 0-1 1,0 0-9-16,0 0-15 0,0 0-2 15,0 0-35-15,0 0-21 16,17 0 16-16,10 10-16 16,9 11 35-16,1 9-25 15,1 5 26-15,-7 3 15 16,-7-1 3-16,-8-1 18 16,-8-3-1-16,-8-6 2 15,0-8 18-15,-2-3 22 16,-17-6 40-16,-1-3 2 15,-10-4 1-15,-11-3-1 16,-4 0-20-16,-4-3-23 16,-4-13-2-16,6 1-6 0,3-2-11 15,9 6-3-15,11 1-15 16,6 6-2-16,12 1-6 16,6 2-31-16,0 1-57 15,0 0-125-15,0-3-196 16</inkml:trace>
  <inkml:trace contextRef="#ctx0" brushRef="#br0" timeOffset="702.57">2946 13128 345 0,'0'0'334'15,"-91"0"-246"-15,48 0 15 16,4 11-11-16,3 2-15 15,2 1-9-15,1 5 81 16,5-1-137-16,1 4 15 0,3 6-1 16,2 9-6-1,7 14-20-15,6 15-2 0,6 14 2 16,3 15 0-16,22 10-1 16,23 14 1-16,13 8 0 15,20-2 4-15,14-7-2 16,10-17-2-16,11-21 4 15,-1-21-1-15,-12-18 3 16,-3-23-6-16,-6-16 1 16,-6-2-1-16,-6-20 20 15,-6-19-20-15,-7-10 1 16,-10-10-1-16,-9-12 3 16,-7-8 2-16,-13-9 2 0,-9-1-6 15,-15-3-1 1,-3 1 1-16,-12 1 3 0,-21-2 0 15,-7 3 0 1,-8 9 8-16,-3 9 30 0,-4 11 34 16,-2 7-20-16,-8 9-3 15,-7 6 5-15,-6 5-12 16,-8 5 7-16,-2 5-40 16,3 3 4-16,9 5-8 15,3 8-7-15,7 7-2 16,2 0-9-16,6 28-13 15,0 20-26-15,4 21-20 16,0 19-16-16,5 18-62 16,10 13-27-16,6 9-143 15,11 9-594-15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28:32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2566 11203 128 0,'0'0'416'0,"0"0"-293"0,0 0-4 15,0 0-16-15,0 0-28 16,0 0-13-16,0 0-6 16,0 0-6-16,-5 0 1 15,5 0 13-15,0 0-9 16,0 0-13-16,0 0-8 16,0 0-4-16,0 0-12 15,0 0 2-15,0 0-1 16,0 0 3-16,0 0-9 15,0-7 7-15,0-9 0 16,0-4-17-16,-1-6-3 16,-1 1 0-16,-1-4 0 0,2-4-2 15,1 0-5 1,0-5-1-16,0 6-1 0,0 2-4 16,0-1-6-16,0 5 10 15,0 1 1-15,3 0 3 16,1 5-3-16,-1 1-7 15,-1 7 9-15,1 3 6 16,-3 5-16-16,0 4 4 16,0 0-9-16,0 0-22 15,0 0 10-15,0 0 10 16,4 0 19-16,2 0-17 16,2 7 21-16,2 0 1 15,2 5-1-15,3 3 0 0,1 8 1 16,1 2 0-16,2 5 0 15,-2-3 2-15,-1 0-3 16,-1-3 0-16,0-2 0 16,-6-3-1-16,1-5-5 15,-7-4 4-15,3-4-3 16,-3-6-9-16,-3 0-18 16,2 0-5-16,-2 0 5 15,1-6 29-15,2-15 3 16,2-9 0-16,-4-5 1 15,-1-3-4-15,0-3-3 16,0 1-11-16,0 4-1 0,0 8 9 16,0 6-1-1,0 12 10-15,0 6 7 0,0 4-5 16,0 0-1 0,0 0-1-16,0 0-16 0,0 18-34 15,0 4 45-15,0 9-2 16,7 8 5-16,1 8-5 15,4 10-1-15,1 5 3 16,-2 5 5-16,-2-3 0 16,4-3 0-16,-4-7-7 15,0-4 7-15,-3-8-10 16,0-9-30-16,-6-8 13 16,0-13 1-16,0-4 21 0,0-7 10 15,-9-1-4-15,-6 0 2 16,-4-11 7-16,-1-9 8 15,-2-7-18 1,1-4 24-16,3-4-18 0,3-2 1 16,9 1-7-16,6 4 0 15,0 5 0-15,0 5-1 16,14 4 1-16,10-1 4 16,4 3-4-16,3 0 0 15,4 2-5-15,1 1-19 16,-5 1-48-16,3-1-282 15</inkml:trace>
  <inkml:trace contextRef="#ctx0" brushRef="#br0" timeOffset="6309.96">6075 9639 496 0,'0'0'140'0,"0"0"-114"16,0 0 69-16,0 0 25 16,0 0-62-16,0 0-23 15,0 0-11-15,13-42 1 16,-10 39-9-16,-1-1 8 15,2-2 4-15,1-3-1 16,-1-2-3-16,1-2 8 16,2 0 1-16,-3 1-1 15,1-2-15-15,-2-2-9 16,3 1-3-16,-3-2-2 16,-1 3-1-16,-1 2 3 15,2-1 7-15,-2 0-8 16,1 1 5-16,1 1-4 15,-2 3 0-15,1-1-4 16,-1 4-1-16,1-1 1 16,-1 2 2-16,1 3-3 0,-2-1 1 15,0 2 1-15,0-1-2 16,0 1 0-16,0 0-1 16,0 0 0-16,0 0 1 15,0 0-1-15,0 0 0 16,0 0-6-16,1 0 0 15,4 4-11-15,1 14 7 16,9 13 11-16,-3 9 7 16,1 8 1-16,-1 5-5 15,1 1 19-15,1-1-17 16,-2 0 13-16,-2-5 0 16,2-3 48-16,-4-7-39 0,-4-8-7 15,2-5 3-15,-3-8-12 16,0-5 4-16,0-4 1 15,-3-4-10-15,0-3-4 16,0-1-1-16,3 0-1 16,-3-5-58-16,3-13-112 15,0-2-344-15</inkml:trace>
  <inkml:trace contextRef="#ctx0" brushRef="#br0" timeOffset="7957.22">6867 9821 357 0,'0'0'230'0,"0"0"-118"15,0 0 52-15,0 0-59 16,0 0-15-16,0 0 17 16,0 0-18-16,0 1-8 15,0-1 13-15,0 0-38 16,0 0-1-16,0 0-9 0,0 0-8 16,0 2-17-16,0 2-3 15,3 2 3-15,3 1-10 16,3 1 6-16,0 0 2 15,-3 0-2-15,1 1 1 16,-2-1 1-16,2-2-7 16,-1 3 0-16,0-2-4 15,0 1 3-15,0-2-1 16,0-2-1-16,0 0-2 16,0 1 1-16,0-1-2 15,0 1 0-15,3-2-1 16,-2-1-2-16,1 3-1 15,2-1 1-15,-1-1-1 16,0 1 0-16,4 0-1 16,-2 0 2-16,4 2-3 15,-2 1 1-15,1-2-2 0,1 0 2 16,-5-3-1-16,-2 1 1 16,-4-1-1-16,-1-2 2 15,-2 0-2-15,-1 0 0 16,0 0 2-16,2 1-1 15,-1 0-1-15,1 4 2 16,1-1-2-16,0 0 1 16,0 1-1-16,-3 0 1 15,3-5 0-15,-3 2 0 16,3-2-1-16,-1 0 1 0,-1 3 0 16,2-1-1-16,0 3 0 15,1-3 0-15,-1 3 0 16,0-2 0-16,0 0 0 15,-1-1 0-15,1 0 0 16,-2-2 0-16,1 0 0 16,-2 0 0-16,0 0 2 15,0 0 3-15,0 0 9 16,0 0 10-16,0 0-3 16,0 0-2-16,0 0-6 15,0 0-5-15,0 0-4 16,0 0-2-16,0 0-1 15,0 0-1-15,0 0 0 16,0 0 0-16,0 0 0 0,0 0 1 16,0 0 1-16,0 0-4 15,0 0 2-15,0 0 0 16,0 0-1-16,0 0 1 16,-2 0 0-16,-1 0-1 15,0 0 0-15,0 0 1 16,-1 0-2-16,-2 0 2 15,-1 0-4-15,-4 3 3 16,2 2 0-16,-6 3-1 16,-3 4-2-16,-1 3-3 15,-2 1 3-15,1 1-2 16,4-2 3-16,1-1 1 16,2 0 2-16,2-3-2 0,-2 2 0 15,1 0-1-15,3 0 2 16,-1-1 0-16,4-3 0 15,0-1 1-15,1-2-4 16,4-1 4-16,-1-2 0 16,2 0-1-16,0-3 1 15,0 0 0-15,0 0 1 16,0 0-1-16,0 0 0 16,-3 0 0-16,3 0-2 15,0 0 0-15,0 0 2 16,0 0-1-16,0 0 1 0,0 0 1 15,0 0-1 1,0 0 0-16,0 0-2 0,0 0-4 16,0 0-14-16,0-4-35 15,0-7-120-15,0-5-155 16,0 0-317-16</inkml:trace>
  <inkml:trace contextRef="#ctx0" brushRef="#br0" timeOffset="13591.88">13957 11475 476 0,'0'0'292'0,"0"0"-199"16,0 0 8-1,0 0-4-15,0 0-24 0,0 0-27 16,0 0-16-16,-3-3-14 16,1 3-11-16,1-1-5 15,-2-1-22 1,0 1-63-16,-2 0-127 0,-2 1-512 16</inkml:trace>
  <inkml:trace contextRef="#ctx0" brushRef="#br0" timeOffset="14001.47">13745 11473 703 0,'0'0'198'0,"0"0"-121"16,0 0 99-16,0 0-24 15,0 0-76-15,0 0-59 16,-30-5-17-16,24 2-29 16,0 0-13-16,-2 0-30 15,0-1-65-15,2 2-69 16,-2-1-357-16</inkml:trace>
  <inkml:trace contextRef="#ctx0" brushRef="#br0" timeOffset="14236.33">13520 11387 36 0,'0'0'438'0,"0"0"-301"16,0 0-19-16,0 0 18 15,0 0-58-15,0 0-40 16,-5-9-33-16,5 7-5 16,-2-1-36-16,-2-1-78 15,-5 1-142-15,2 2-132 16</inkml:trace>
  <inkml:trace contextRef="#ctx0" brushRef="#br0" timeOffset="14438.98">13275 11275 79 0,'0'0'44'15,"0"0"-44"-15,0 0-53 0</inkml:trace>
  <inkml:trace contextRef="#ctx0" brushRef="#br0" timeOffset="14715.07">13076 11275 493 0,'0'0'166'0,"0"0"-72"16,0 0 26-16,0 0-72 0,0 0-42 16,0 0-4-1,-4-20 4-15,1 12-6 0,-1 4-19 16,-1-2-102-16,-1 1-88 16,0 1-132-16</inkml:trace>
  <inkml:trace contextRef="#ctx0" brushRef="#br0" timeOffset="14919.84">12935 11218 478 0,'0'0'122'0,"0"0"-115"16,0 0 45-16,0 0 68 15,0 0-48-15,0 0-40 16,-24-15-2-16,21 15-30 15,-2-2-19-15,-2 1-108 16,-2-2-91-16,-1-4-152 16</inkml:trace>
  <inkml:trace contextRef="#ctx0" brushRef="#br0" timeOffset="15137.68">12602 11056 406 0,'0'0'181'0,"0"0"-145"0,0 0 120 16,0 0-49-16,0 0-83 16,0 0-7-16,-25-17-17 15,19 11-1-15,0-1-65 16,-6-1-46-16,-3-1-98 15,-2 1-217-15</inkml:trace>
  <inkml:trace contextRef="#ctx0" brushRef="#br0" timeOffset="15369.76">12237 10925 350 0,'0'0'146'0,"0"0"0"15,0 0-84-15,0 0-29 16,0 0 13-16,0 0-45 16,-14-22-1-16,9 15-84 15,-1 0-111-15,-4 0-157 16</inkml:trace>
  <inkml:trace contextRef="#ctx0" brushRef="#br0" timeOffset="15590.79">12010 10856 387 0,'0'0'217'15,"0"0"-154"-15,0 0 50 16,0 0-16-16,0 0-73 16,0 0-18-16,-18-13-6 15,13 12-33-15,-1 1-89 16,-3 0-109-16,-4 0-206 0</inkml:trace>
  <inkml:trace contextRef="#ctx0" brushRef="#br0" timeOffset="15816.07">11798 10718 306 0,'0'0'113'0,"0"0"-44"15,0 0-9-15,0 0-59 0,0 0 33 16,0 0-30-16,-44 0-8 16,34 3-14-16,-2 0-101 15,0-1-134-15</inkml:trace>
  <inkml:trace contextRef="#ctx0" brushRef="#br0" timeOffset="16089.88">11389 10693 59 0,'0'0'364'0,"0"0"-287"16,0 0-2-16,0 0 12 15,0 0-31-15,0 0 1 16,-5-17 5-16,5 16-19 16,-3 0-31-16,-1-2-12 15,0 1-52-15,-2 1-5 16,0 1-76-16,-3-1-299 16</inkml:trace>
  <inkml:trace contextRef="#ctx0" brushRef="#br0" timeOffset="16506.25">11031 10429 583 0,'0'0'196'16,"0"0"-55"-16,0 0 4 16,0 0-24-16,0 0-41 15,0 0-40-15,-24-22-5 16,17 19-21-16,-1-2-13 16,1-3-1-16,-5 3-40 15,3-1-50-15,0 0-88 16,-4 0-64-16,-1 1-148 15</inkml:trace>
  <inkml:trace contextRef="#ctx0" brushRef="#br0" timeOffset="16719.06">10622 10363 421 0,'0'0'148'16,"0"0"-109"-16,0 0 33 16,0 0-53-16,0 0 45 15,0 0-64-15,-27-19-25 16,21 12-67-16,-7-4-130 16,-2-2-114-16</inkml:trace>
  <inkml:trace contextRef="#ctx0" brushRef="#br0" timeOffset="16918.41">10260 10174 362 0,'0'0'75'15,"0"0"-72"-15,0 0-3 16,0 0 2-16,0 0 1 0,0 0 1 15,-6-25-4-15,1 25-14 16,-5-2-79 0,4 2-155-16</inkml:trace>
  <inkml:trace contextRef="#ctx0" brushRef="#br0" timeOffset="17134.91">9979 10115 308 0,'0'0'326'0,"0"0"-293"16,0 0-30-16,0 0-3 0,0 0-7 16,0 0-11-16,-6-14-27 15,5 12-47-15,-1-1-59 16,-4 0-45-16</inkml:trace>
  <inkml:trace contextRef="#ctx0" brushRef="#br0" timeOffset="17337.8">9787 10038 478 0,'0'0'131'0,"0"0"-92"0,0 0-28 16,0 0-4-16,0 0 17 16,0 0-15-16,-24-25-9 15,19 22-5-15,-1-3-23 16,2 3-44-16,-3-1-34 16,-1-1-63-16</inkml:trace>
  <inkml:trace contextRef="#ctx0" brushRef="#br0" timeOffset="17557.04">9642 9904 195 0,'0'0'259'16,"0"0"-227"-16,0 0 47 15,0 0 2-15,0 0 18 16,0 0-38-16,-33-33-33 15,29 27-28-15,-1 2-9 16,-5-1-38-16,4 4-61 16,-2 0-149-16,-1-2 7 15</inkml:trace>
  <inkml:trace contextRef="#ctx0" brushRef="#br0" timeOffset="17735.8">9465 9794 93 0,'0'0'427'0,"0"0"-277"0,0 0-72 15,0 0 4-15,0 0-69 16,0 0-13-16,-35-15-48 16,28 8 22-16,-1 0-47 15,-2-2 2-15,-4-1-105 16</inkml:trace>
  <inkml:trace contextRef="#ctx0" brushRef="#br0" timeOffset="17927.14">9277 9671 257 0,'0'0'199'16,"0"0"-89"-16,0 0-45 15,0 0 37-15,0 0-55 16,0 0-7-16,-68-2-33 15,61 2-7-15,-1 0-27 16,-3 0-83-16,-2-3-113 16,-3-3-125-16</inkml:trace>
  <inkml:trace contextRef="#ctx0" brushRef="#br0" timeOffset="18177.68">8759 9588 301 0,'0'0'11'0,"0"0"24"16,0 0 32-16,0 0-59 15,0 0-8-15,0 0-77 16,-45-52 70-16,36 47-22 15,-1-2 28-15,2-1-24 16,1 4 24-16,2 1-8 16,-2 0-51-16</inkml:trace>
  <inkml:trace contextRef="#ctx0" brushRef="#br0" timeOffset="18366.05">8535 9451 137 0,'0'0'297'16,"0"0"-269"-16,0 0-28 15,0 0 10-15,-89-19 52 16,62 19 46-16,-3 0-108 16,0 0-225-16,0 0 170 15,3 0 1-15,3 0-47 16</inkml:trace>
  <inkml:trace contextRef="#ctx0" brushRef="#br0" timeOffset="18567.16">7983 9369 176 0,'0'0'351'0,"0"0"-130"16,0 0-98-16,-88-15-57 15,58 12-57-15,2 1-7 16,4 0 13-16,0 2 13 16,-1 0-28-16,-5 0-86 0,-3 0-301 15</inkml:trace>
  <inkml:trace contextRef="#ctx0" brushRef="#br0" timeOffset="19539.68">8128 9760 565 0,'0'0'396'16,"0"0"-293"-16,0 0 25 15,0 0-3-15,0 0-34 16,0 0 7-16,-36-53 12 0,27 28-51 15,2-4-13 1,-4-5-3-16,2-7-13 16,-3-6-1-16,-1-3-7 0,-2 1-8 15,6 6 1-15,-3 5-4 16,0 6 2-16,0 6-5 16,4 5-1-1,1 4-2-15,1 6 0 0,3 4-1 16,-1 2-2-16,2 4 9 15,1 0-4-15,-1 1-4 16,2 0-3-16,0 0 0 16,0 0-1-16,0 0-1 15,0 0-1-15,0 0-5 16,0 0 2-16,9 5-1 16,10 7 7-16,6-2 1 0,3-2 2 15,2 1-3-15,1-4 0 16,2-2 0-16,5-3-1 15,1 0 1-15,2 0 0 16,2-6 0-16,-4-5 2 16,-8-1 2-16,-4-1-1 15,-9 3 2-15,-6 4 4 16,-8 3-2-16,-1 3 2 16,-3-1 7-16,0 1 6 15,0 0-2-15,0-2-12 16,0 2-7-16,0 0-1 15,0 0-10-15,0 0-40 16,0 0-47-16,0-6-272 16,0-3-475-16</inkml:trace>
  <inkml:trace contextRef="#ctx0" brushRef="#br0" timeOffset="20039.87">8183 8703 822 0,'0'0'171'0,"0"0"2"15,0 0 3-15,0 0-64 16,0 0-20-16,0 0 15 16,-5-22-24-16,5-5-66 15,0-7-3-15,0-5-6 16,0-5-5-16,0-5 0 0,0 2-3 15,0 3 0 1,0 8-3-16,0 10 3 0,0 13 0 16,0 8 0-16,0 5-1 15,9 14-20-15,8 23-3 16,13 19 24-16,3 13 2 16,-2 7 9-1,4-2-6-15,-10-8-1 0,-5-9 0 16,-5-16-4-16,-4-10-1 15,-2-11-16-15,0-12-85 16,-2-8-188-16,-1-12-464 16</inkml:trace>
  <inkml:trace contextRef="#ctx0" brushRef="#br0" timeOffset="20310.02">8435 7866 694 0,'0'0'276'0,"0"0"-71"16,0 0-10-16,0 0-74 0,70 84 7 15,-52-43 113-15,-3-1-164 16,-2-3-14-1,-1 0-33-15,-4-6-22 16,-1-4-8-16,1-4-14 16,-1 1-89-16,2-1-333 0,6 10-449 15</inkml:trace>
  <inkml:trace contextRef="#ctx0" brushRef="#br1" timeOffset="28646.93">7743 10268 201 0,'0'0'577'0,"0"0"-416"15,0 0-2-15,0 0 46 16,0 0-63-16,0 0-24 15,0 0-4-15,-6 0-9 16,6 0-17-16,-2 0-34 16,2 0 1-16,-1 0-19 15,1 0-12-15,0 0-16 16,0 0-8-16,0 0 0 16,0 0 0-16,0 0 0 15,0 0 0-15,0 0 0 16,0 6 0-16,4 0 0 15,10 1 0-15,-2 0 0 0,4-1 0 16,-4 1 0-16,6-1 0 16,-2 5 0-16,4-1 0 15,-2 3 0-15,1 2 0 16,5-1 0-16,-6 0 0 16,3 2 0-16,-5-3 0 15,-4 3 0-15,2-1 0 16,0 1 0-16,-2-2 0 15,-4-1 0-15,4-5 0 16,-9-2 0-16,0-4 0 16,-2-2 0-16,-1 0 0 15,0 0 0-15,0 0 0 16,0 0 0-16,0 0 0 16,0 0 0-16,0 0 0 15,0 0 0-15,-6 0 0 0,-3 0 0 16,-3 0 0-16,2 0 0 15,-1 0 0-15,-2 0 0 16,1 6 0-16,-4 3 0 16,-4 2 0-16,2-1 0 15,-1 1 0-15,2 1 0 16,1-2 0-16,4 0 0 16,-1-2 0-16,7-3 0 15,1 0 0-15,4-4 0 16,1 0 0-16,0-1-3 15,0 0-119-15,0 0-173 16,12 0-338-16</inkml:trace>
  <inkml:trace contextRef="#ctx0" brushRef="#br1" timeOffset="29252.71">7980 11015 915 0,'0'0'288'0,"0"0"-102"15,0 0 5-15,0 0-46 16,0 0-40-16,0 0-51 15,-24-50-18-15,24 32-22 16,7-1-10-16,7 5 0 16,0 1-4-16,2 7-1 15,-1 4-2-15,3 0-1 16,-1 2-1-16,0 0-4 16,1 0 2-16,0 10-5 15,1 9 3-15,2 4 9 16,-3 2 4-16,-2 2-4 15,-5 4 2-15,-5 0 11 0,-3 2 0 16,-3 0 2 0,0 1-1-16,-6-1-11 0,-8 0 10 15,-3 0-5-15,-2-2 0 16,0-4-1-16,3-4 0 16,2-9-3-16,5-3 0 15,2-7-3-15,4-2 5 16,3-2-6-16,0 0-2 15,0 0-6-15,15 0-9 16,12 0 15-16,7 0 1 16,11 0 2-16,1-2 6 15,-3 0-1-15,-8-1 16 16,-10-1-19-16,-9 3-3 16,-7-2-18-16,-3 1-57 15,-1-3-102-15,2-2-125 0,2-7-410 16</inkml:trace>
  <inkml:trace contextRef="#ctx0" brushRef="#br1" timeOffset="32586.82">9594 10629 48 0,'0'0'548'0,"0"0"-473"16,0 0-6-16,0 0 54 15,0 0-66-15,0 0-25 16,0 0-2-16,6-3-2 15,-4 3-16-15,-1 0-12 16,1 0 0-16,4 0-8 16,0 0-11-16,4 0-17 15,-1 0-33-15,8 0-102 16,-1 0-102-16,-1 0-28 16</inkml:trace>
  <inkml:trace contextRef="#ctx0" brushRef="#br1" timeOffset="32750.46">9782 10621 193 0,'0'0'71'0,"0"0"14"16,0 0 12-16,0 0 9 15,0 0-28-15,0 0-28 16,30 0-42-16,-26 0-8 16,1 0-7-16,3 0-51 15,2-2-23-15,3-3-61 16,1-2-52-16</inkml:trace>
  <inkml:trace contextRef="#ctx0" brushRef="#br1" timeOffset="32898.05">9997 10603 19 0,'0'0'51'16,"0"0"-23"-16,0 0 17 15,0 0 23-15,0 0-36 16,0 0-32-16,45 15-36 15,-36-15-148-15</inkml:trace>
  <inkml:trace contextRef="#ctx0" brushRef="#br1" timeOffset="33116.85">10213 10678 280 0,'0'0'64'0,"0"0"5"16,0 0-9-16,0 0-5 15,0 0-45-15,0 0-9 16,77-21-1-16,-64 15 0 16,-4 4-66-16,0 0-11 15,0 2-40-15,6 0-42 16</inkml:trace>
  <inkml:trace contextRef="#ctx0" brushRef="#br1" timeOffset="33443.75">10476 10699 179 0,'0'0'101'15,"0"0"62"-15,0 0-4 16,0 0-80-16,0 0-39 16,0 0-28-16,45 7-12 15,-36-14 5-15,0 0-5 16,1 2 0-16,2 0-16 15,0 1-70-15,3 1 49 16,0 2-4-16,1 1 10 16,4 0-43-16,-1 0 25 15,2 0 22-15,-3 0 27 16,1 4 17-16,0 1 34 16,-2 0 9-16,2 3-21 15,-4-1 23-15,3-2 6 16,-4 1-8-16,-1 0-15 0,-4-2-27 15,2-4-18-15,-1 0-19 16,-1 0-53-16,1-3-58 16,4-5-62-16,-1-1 37 15,2 5-1-15</inkml:trace>
  <inkml:trace contextRef="#ctx0" brushRef="#br1" timeOffset="33596.82">11092 10814 84 0,'0'0'92'0,"0"0"30"0,0 0-43 16,0 0-79-16,0 0-14 15,0 0-42-15,94-36 31 16,-78 19-27-16,1 3-48 16</inkml:trace>
  <inkml:trace contextRef="#ctx0" brushRef="#br1" timeOffset="33920.97">11652 10726 54 0,'0'0'40'0,"0"0"-40"16,0 0-16-16</inkml:trace>
  <inkml:trace contextRef="#ctx0" brushRef="#br1" timeOffset="34413.71">11459 10783 355 0,'0'0'443'0,"0"0"-317"0,0 0-29 16,0 0 27-16,0 0-41 15,0 0-31-15,0 0 22 16,3 0-19-16,5-2-39 16,3-1-16-16,2-1-28 15,3-2-34-15,-1 2-2 16,1-1-54-16,1 2-44 15,-3 0-58-15,2 3-79 16,0 0 22-16</inkml:trace>
  <inkml:trace contextRef="#ctx0" brushRef="#br1" timeOffset="34596.44">11692 10806 124 0,'0'0'161'0,"0"0"33"0,0 0-4 16,0 0-43-16,0 0-52 15,0 0-49-15,55 16-20 16,-46-16-12-16,0 0-1 16,-1-2-13-16,0-2-17 15,0 2-31-15,1-2-22 16,-3 0-34-16,6-1-43 16,-2 3-55-16,-2 0-19 15</inkml:trace>
  <inkml:trace contextRef="#ctx0" brushRef="#br1" timeOffset="35195.9">11893 10812 104 0,'0'0'191'16,"0"0"-63"-16,0 0-30 15,0 0-18-15,0 0-24 16,0 0-14-16,46 12 4 16,-41-12-16-16,4 0-14 15,-1 0-6-15,0 0-10 16,-2 0-48-16,3 0-39 15,-1 0-11-15,1 0-25 16,0 0-1-16,0 0 33 16,2 0 48-16,0 0 43 15,0 0 23-15,2 2 9 16,-3 2 12-16,1 2 42 16,1-2 23-16,-3 0-5 0,0-1-7 15,-1-1 10-15,0-1-4 16,0-1-46-16,-1 0-25 15,2 0 2-15,-3 0 9 16,0 0-20-16,-3 0-18 16,0 0-5-16,0 0-1 15,3 0-15-15,-3 0-10 16,1 0-7-16,2 0 2 16,0 0-2-16,0 0-22 15,3 0-49-15,0-1 13 16,-1 1 11-16,-1 0-63 15,3 0-18-15,1 0 23 16,1 0-31-16,-2 0 169 16,1 1 27-16,0 2 79 0,-3 0 99 15,3-1 4 1,-4-1-49-16,2-1-61 0,-3 0-2 16,-2 0-16-16,2 0-14 15,-1 0 5-15,2 0-24 16,-1 0-7-16,-1 0-28 15,1 0-13-15,0 0-15 16,1 0-36-16,-1 0-59 16,2 0 20-16,1 0-69 15,5 0-124-15,0-1-4 16</inkml:trace>
  <inkml:trace contextRef="#ctx0" brushRef="#br1" timeOffset="35530.75">12572 10857 275 0,'0'0'121'15,"0"0"31"-15,0 0-50 16,0 0 3-16,0 0-12 16,0 0-15-16,72 7-10 15,-65-7-10-15,1 0-36 16,1 0-20-16,2 0-2 16,-1 0-6-16,0 0-23 15,3 0-15-15,-1 0-4 16,2 0-22-16,1 0-14 15,-1 0 28-15,3 0-16 16,-1 0 40-16,-1 1 32 0,2 2 4 16,-2 1 6-1,1 0 37-15,-1 1 26 0,1-1-18 16,-1 0-5 0,3 0-32-16,0-4-9 0,-3 2-4 15,2-2-5-15,0 0-27 16,-3 0-57-16,4 0-49 15,-3 0-24-15,-2 0 15 16,1 0-122-16</inkml:trace>
  <inkml:trace contextRef="#ctx0" brushRef="#br1" timeOffset="35744.58">13231 10964 214 0,'0'0'138'16,"0"0"69"-16,0 0-51 0,0 0-45 16,0 0-58-16,0 0-32 15,77 4-12-15,-67-4-3 16,0 0-6-16,-2 0-26 16,1 0-51-16,0 0-47 15,1 0-70-15,4 0-37 16</inkml:trace>
  <inkml:trace contextRef="#ctx0" brushRef="#br1" timeOffset="35938.31">13618 11011 60 0,'0'0'172'0,"0"0"-10"0,0 0 7 16,0 0-98-16,0 0-24 15,87 14-47-15,-71-14-1 16,0 0-45-16,-1 0 0 16,-1 0-60-16,-2 0-5 15,1 0-27-15</inkml:trace>
  <inkml:trace contextRef="#ctx0" brushRef="#br1" timeOffset="36493.28">14571 11133 44 0,'0'0'145'0,"0"0"-41"16,0 0 18-16,0 0 35 0,0 0-42 15,0 0 8 1,0 0-36-16,82 4-46 0,-71-4-15 15,1 2-5-15,-2-1 9 16,-2 2-19-16,-1 0-10 16,0-2 7-16,1 2 5 15,0-2-8-15,2 1-5 16,3-2-9-16,1 0-28 16,2 0-35-16,2 0-88 15,2 0-42-15,-3 0-96 16</inkml:trace>
  <inkml:trace contextRef="#ctx0" brushRef="#br1" timeOffset="36708.64">15131 11192 210 0,'0'0'562'0,"0"0"-373"0,0 0-25 16,0 0-109-16,0 0-44 15,0 0-11-15,38 4-18 16,-29-4-39-16,2 0-15 16,-1 0 2-16,1 0-31 15,-2 0-15-15,3-2 21 16,-3 0-38-16,1-3-120 16</inkml:trace>
  <inkml:trace contextRef="#ctx0" brushRef="#br1" timeOffset="36902.94">15408 11182 347 0,'0'0'446'0,"0"0"-218"16,0 0-4-16,0 0-18 15,0 0-9-15,0 0-62 16,90 19-53-16,-72-19-60 16,-2 0-22-16,-1 0-4 15,2 0-36-15,2 0-33 16,8 0-59-16,7-4-106 15,5 3-136-15,5-2-242 16</inkml:trace>
  <inkml:trace contextRef="#ctx0" brushRef="#br1" timeOffset="37041.48">15977 11196 1004 0,'0'0'241'0,"0"0"1"15,0 0-70-15,0 0-82 16,0 0-49-16,0 0-41 15,4-12-83-15,-10 12-89 16,-19 0-187-16,-16 0-575 16</inkml:trace>
  <inkml:trace contextRef="#ctx0" brushRef="#br1" timeOffset="38689.61">8747 10394 236 0,'0'0'128'15,"0"0"-84"-15,0 0 80 16,0 0-24-16,0 0-45 16,0 0 14-16,3-3-27 15,-2 0-26-15,2 1 14 16,-1 0-13-16,-2 0-7 0,0 2 11 16,0 0 15-16,0 0 7 15,0 0 16-15,0 0 16 16,0 0-10-16,0-1-23 15,0 1-22-15,0-1-14 16,3-1-4-16,1 0 0 16,1 2 2-16,-4-2-3 15,-1 2 4-15,0 0 15 16,0 0 10-16,0 0 11 16,0 0 10-16,0 0-10 15,-3 0-1-15,-4 2-4 16,-4 6-13-16,-1 1-11 0,-4 4-3 15,-1 0 6 1,-3 5-10-16,-1 2-4 0,7-3 4 16,0-1-5-16,3-3-3 15,3-3 1-15,0 2-4 16,3-4-8-16,1 2 9 16,1-4-16-16,1-4-12 15,2 3 25-15,0-2-17 16,0 0-1-16,0-2 22 15,0 2-5-15,0 0-3 16,3 2 5-16,3-1 7 16,6 2-2-16,2 3-2 15,3 2 4-15,6 4 0 16,1 0 1-16,1 2-1 16,-1-5 0-16,-6 1 1 0,0-5-1 15,-8 0 1 1,-1-6 7-16,-6 1 6 0,-3 0 5 15,0-3 3 1,0 0 6-16,0 0-10 16,0 0-7-16,0 0-11 0,0 0-29 15,0-1-97-15,0-2-262 16</inkml:trace>
  <inkml:trace contextRef="#ctx0" brushRef="#br1" timeOffset="39237.07">8426 11111 449 0,'0'0'202'16,"0"0"-82"-16,0 0 38 16,0 0-21-16,0 0 2 0,0 0-33 15,-9-4-24 1,9 4-17-16,0 0-36 15,0 0-18-15,0 0-3 16,5 0-6-16,8 0 15 0,5 0-12 16,3-4 3-1,-2 4-8-15,-1-2-6 0,-3 1-23 16,2 1-26-16,-7 0-40 16,-3 0-77-16,-5 0-102 15,-2 0-333-15</inkml:trace>
  <inkml:trace contextRef="#ctx0" brushRef="#br1" timeOffset="39451.61">8492 11203 387 0,'0'0'334'0,"0"0"-187"15,0 0-6-15,0 0-3 16,0 0-51-16,0 0-26 15,3 3-12-15,7-3-30 16,3 0-19-16,-2 0-10 16,1 0-64-16,3 0-76 15,-3 0-117-15,1 0-456 16</inkml:trace>
  <inkml:trace contextRef="#ctx0" brushRef="#br1" timeOffset="39986.98">8698 11025 304 0,'0'0'265'0,"0"0"-169"16,0 0 49-16,0 0-30 15,0 0-2-15,0 0-4 16,-8-71-23-16,8 71-29 15,0 0-28-15,0 0-20 16,3 0 2-16,10 0 3 16,-2 3-8-16,5 8 0 15,-2-1 0-15,-5 1-1 16,3-1-3-16,-8 2-2 16,1-1-4-16,-5 0-2 15,1 4 3-15,-1 1 3 0,0 2 2 16,0-2 7-1,0 0-6-15,-1-1-3 0,-5 2 0 16,-2-1-3-16,-2 0 6 16,2 3 11-16,1-2-14 15,1 0 0-15,-1-5-4 16,4 1 1-16,1-3 2 16,2 0-3-16,0 0-7 15,0 0 4-15,0-2-1 16,0 0 2-16,8-1-1 15,2-2 6-15,3-1 1 16,4-3 0-16,1-1 13 16,1 0 11-16,3 0 7 15,-4 0-5-15,-1 0-11 16,-4-3 1-16,-4-1-16 0,-2 1-17 16,-5 2-58-16,-2-3-77 15,0-3-84-15,0-2-322 16</inkml:trace>
  <inkml:trace contextRef="#ctx0" brushRef="#br1" timeOffset="40469.61">8868 10876 212 0,'0'0'243'0,"0"0"-66"15,0 0 20-15,0 0-46 16,0 0-6-16,0 0-29 16,0-4-23-16,0 4-1 15,0 0 24-15,0 0-18 16,4 6-19-16,4 3-1 15,0 3-8-15,0 1-33 16,-2 3-1-16,0 2-8 16,-1 0-10-16,0 0-8 15,-3-1-10-15,-1-1-10 16,1 1-38-16,-1-1-74 16,5 0-168-16,0-4-393 15</inkml:trace>
  <inkml:trace contextRef="#ctx0" brushRef="#br1" timeOffset="42613.78">12121 10812 218 0,'0'0'120'0,"0"0"-16"15,0 0 35-15,0 0-9 16,0 0-13-16,0 0-40 16,-16-2-32-16,15 2 0 15,-1 0-5-15,2 0 0 16,0 0-12-16,0 0 6 16,-1 0-3-16,-1 0-12 15,-1 0 1-15,0 0-6 16,0 0 3-16,-1 0-11 15,1 0-6-15,3 0-9 16,0 0 8-16,0 0-5 16,0 2-2-16,0 2-13 15,0 2 21-15,0 2 9 16,0 1-3-16,0 2 5 16,9 1-8-16,-2 0-3 15,-1-1 1-15,2-3-1 0,-5-2 0 16,2-6-5-16,-3 0-7 15,-1 0-7-15,1 0-8 16,1-10 27-16,-3-4 19 16,3-4-14-16,-3 1-1 15,0 1 22-15,0-1-11 16,-3 3 0-16,-2 2 4 16,-3 6-1-16,-1 5 7 15,0 1 10-15,-3 0-13 0,4 0-16 16,-2 10-5-1,1 5 0-15,2 2-1 16,1-3 1-16,4 0 8 16,2-2-4-16,0-4-10 0,3-1 4 15,10-3-5-15,2-1-27 16,3-3-19-16,-3 0-39 16,-3 0-110-16,-5-4-444 15</inkml:trace>
  <inkml:trace contextRef="#ctx0" brushRef="#br1" timeOffset="43138.86">12229 10112 784 0,'0'0'105'0,"0"0"-61"16,0 0 84-16,0 0-8 16,0 0-51-16,0 87-24 15,0-43-13-15,5 1-20 16,1-4-8-16,-1-6-4 16,-2-8-1-16,-1-7-10 0,-1-7-21 15,1-6-67-15,-2-6-100 16,0-1-90-16,0-3-238 15</inkml:trace>
  <inkml:trace contextRef="#ctx0" brushRef="#br1" timeOffset="43826.83">12184 10122 527 0,'0'0'289'0,"0"0"-198"0,0 0-8 16,0 0 3-16,0 0 1 16,0 0-53-16,-15-10-4 15,15 8-18-15,0-2-11 16,8-2-1-16,10-4 31 16,1 2-10-16,2-2-8 15,0 3-1-15,1 3 8 16,-1 4-1-16,0 0 4 15,-3 0-5-15,-3 7 9 16,-2 7 12-16,-5 3-25 16,-4 2 15-16,-4 3 2 15,0 0-12-15,0 1 2 16,-4-3-4-16,-8-3 0 16,1-3-14-16,2-3 7 15,2-5-1-15,0-2 1 16,4-1-4-16,1-3 0 0,1 0 1 15,1 0-4-15,0 0-3 16,0 0-7-16,0 0-22 16,0 0-12-16,0 0 2 15,0 0 3-15,0 0 20 16,3 0 6-16,7 0 9 16,0 2 1-16,2 6 1 15,5-2 0-15,-2 5 1 16,2 1-1-16,0 1-1 15,1 4 0-15,0 1 4 16,-5 3-3-16,1-3-1 0,-3-3-3 16,-4-4 3-16,-3-1 0 15,-4-1 18-15,0 0 10 16,0 2 7-16,-6 1 0 16,-9-1 7-16,-1-1-15 15,-5-2 0-15,0-4 8 16,-5-3 17-16,0-1 4 15,-4 0-22-15,0 0 15 16,5-3-30-16,1-5-19 16,7 1-18-16,6 2-16 15,5-3-53-15,6-1-91 16,0-3-221-16</inkml:trace>
  <inkml:trace contextRef="#ctx0" brushRef="#br1" timeOffset="44103.74">12556 9674 761 0,'0'0'602'0,"0"0"-571"16,0 0 124-16,0 0 3 16,0 82-66-16,3-30 4 15,1-1-41-15,1-6-41 16,-5-5-14-16,0-5-10 16,0-4-48-16,0-7-202 15,-11-5-408-15</inkml:trace>
  <inkml:trace contextRef="#ctx0" brushRef="#br1" timeOffset="45366.78">3618 9512 60 0,'0'0'570'0,"0"0"-416"15,0 0-33-15,0 0-4 16,0 0 19-16,0 0-26 15,0 16-13-15,0 7-26 16,0 10 9-16,0 7-21 16,4-1-26-16,-1 1-21 15,0-3-9-15,-3-2-3 16,0-7 0-16,0-7-18 16,0-7-38-16,0-6-114 0,0-3-82 15,0-5-159-15</inkml:trace>
  <inkml:trace contextRef="#ctx0" brushRef="#br1" timeOffset="46138.25">3522 9513 546 0,'0'0'235'16,"0"0"-176"-16,0 0 68 15,0 0-12-15,0 0-53 0,0 0-10 16,-21-64-19-16,21 53-19 16,12-1-7-16,6 1-4 15,0 1 5-15,7 4-3 16,-1 0 0-16,1 3 14 16,-2 3-15-16,-2 0-4 15,-5 0-1-15,1 13 1 16,-4 4 7-16,-7 6 8 15,0 1 1-15,-6 0-9 16,0 0 6-16,0-6 0 16,0-2 14-16,-6-5-8 15,1-1 0-15,-3-5-3 0,2 0-5 16,-2-4 3 0,-1-1 5-16,2 0-8 15,2 0-5-15,1 0-6 0,-1-3-5 16,1-5-15-16,1 3 6 15,1 3 0-15,2 1-6 16,0 1 6-16,0 0 2 16,0 0-22-16,9 0 5 15,8-2 29-15,4-1 0 16,1 3 0-16,2 0 0 16,0 3 0-16,7 15-4 15,1 5 4-15,-4 5-3 16,0 2-24-16,-10-3-16 15,-3-5 10-15,-8-4 16 16,-4-1 17-16,-3 0 5 16,0 2 4-16,0 1 18 15,-13-1 10-15,1 0-4 0,-1-5-12 16,1-2 1-16,-2-4 20 16,-2-4 25-16,1-1-12 15,-3-3-8-15,3 0 4 16,-1 0-5-16,-2 0-20 15,6 0 4-15,0 0-2 16,-3-4 4-16,3-5-5 16,-1 0-7-16,1 2 10 15,1 1-15-15,4 1-1 16,4 4-9-16,1 1-3 16,1 0-2-16,-1 0-10 0,1 0-31 15,-1 0-52 1,-1 0-80-16,-4 0-127 0,-8 2-425 15</inkml:trace>
  <inkml:trace contextRef="#ctx0" brushRef="#br1" timeOffset="68625.92">20017 6648 692 0,'0'0'233'0,"0"0"-100"0,0 0-44 16,0 0-7-16,0 0-29 15,0 0-16-15,0 0-7 16,-5 4-1-16,5-4 10 15,0 0 11-15,0 0-10 16,0 0-12-16,0 0-15 16,0 0-7-16,0 0-4 15,0 0 3-15,0 0-1 16,0 0 1-16,0 0-5 16,0 0-3-16,0 0-43 15,0 1-45-15,0 0-26 16,0 1-6-16,-1-1-21 15,-8 1 46-15,-4 2-67 16,-8 1-36-16,0 3 10 16,-2 0 16-16,6-4 44 0,8-2 131 15,4-2 18 1,2 0 123-16,2 0-19 0,-1 0-61 16,-1-4-32-16,-3 2-24 15,-4-2-5-15,-5 2-133 16</inkml:trace>
  <inkml:trace contextRef="#ctx0" brushRef="#br1" timeOffset="70066.78">16635 6604 481 0,'0'0'204'0,"0"0"-121"16,0 0 10-16,0 0-11 15,0 0-6-15,0 0 17 16,3 5-21-16,0-5 19 16,1 0-11-16,8 0-5 15,2 0-15-15,8 0-13 16,9 0-14-16,11 0-3 16,12 0 4-16,11-8-6 15,7 1-10-15,3-3-5 16,3-2-8-16,2 1 14 15,2 2-1-15,-3 1 0 0,-3 6-5 16,-3 2-8 0,-4 0 4-16,1 0-2 0,0 0 0 15,-1 5-4-15,-1 0 2 16,2-3 2-16,-1 0 4 16,0-2-9-16,-1 1 5 15,1-1-7-15,-8 0 2 16,-9 0-2-16,-3 0-1 15,-4 0 0-15,3 0 1 16,-2 0-1-16,3 0 1 16,0 0 1-16,3 0-1 15,1 0 1-15,2 0 0 16,5 0 1-16,1 0-1 16,5 0 1-16,1 0-2 0,3 0 3 15,6 0-2-15,3-3 2 16,9 1 1-16,6-3-3 15,6 0 2-15,3-2-3 16,5 1-3-16,2-1 1 16,3 2 2-16,1 3 0 15,-1-2 0-15,-1-1 1 16,0 2 0-16,4-2 0 16,1-1 5-16,0 0-6 15,-1 2 0-15,-3-1-2 16,0 0-1-16,-1 1 2 15,0 2 1-15,0-1 0 16,-3 1 0-16,1 2 0 16,2 0 1-16,6 0 5 15,4 0-6-15,5 0 0 0,7 0-2 16,2 2-2 0,6-2 4-16,1 0 0 0,-3 0 0 15,1 0 0-15,0 0 2 16,-5 0 1-16,4-2-3 15,-5-3-4-15,2-3 3 16,-1 2 1-16,-1 3 0 16,-3-2 1-16,2 1 0 15,5 0 0-15,0-3 3 16,5-1-4-16,4-3-1 0,-5 0-5 16,5 0 5-16,0 0 1 15,-5 3 0-15,7 0 2 16,4-1-1-16,4 3 1 15,11-4-2-15,4 1-3 16,6 1 2-16,4-1 1 16,5 2 0-16,6 2 5 15,7-1-4-15,7 1-1 16,4 0-5-16,1 0 3 16,5 3 2-16,3-4 0 15,0 0 6-15,4-3-6 16,-7-1-6-16,-9 0 5 15,-11 3 2-15,-16-3 1 16,-24 1-2-16,-25 3-29 16,-35-2-35-16,-33 0-33 0,-36 4-75 15,-29-2-146-15,-25 1-196 16</inkml:trace>
  <inkml:trace contextRef="#ctx0" brushRef="#br1" timeOffset="71796.84">24405 3857 803 0,'0'0'144'0,"0"0"-101"16,0 0 58-16,0 0-2 15,0 0-26-15,0 0-18 16,0 0-3-16,-3-4-10 0,-3 4 4 15,-6 4 5-15,-9 9-16 16,-12 9-30-16,-6 6 7 16,-7 5-5-16,0 9-5 15,-2 3 3-15,2 6-2 16,0 4 1 0,1 4 4-16,2 0-2 0,2-2 1 15,4 4-2-15,3 0-2 16,2 6-3-16,2 7 1 15,2 5 1-15,1 9 0 16,-1 6-2-16,3 3 0 16,1 3 0-16,3 0 0 15,3-4 2-15,1 0-1 16,3-2-1-16,2 0 0 0,0 0 1 16,1 0 7-1,1 1-3-15,-3 1 2 16,3-3 5-16,1-1-3 15,-1 1-3-15,4-7-5 0,0 0 0 16,2-1-1-16,1 2 0 16,0 1 0-16,-2-2 1 15,5-4-1-15,0-6 0 16,0-3 0-16,3-7 0 16,6 1 0-16,5 1 0 15,0 6 0-15,2 1 0 16,-2 4-1-16,-2 0 2 15,-3-2-2-15,0 0 3 16,-4-4 0-16,1-1 1 0,0-4 5 16,1-2-1-16,3 1 5 15,3 2 2-15,3 2-3 16,0 6-5-16,4 1 8 16,-2 3-1-16,3 0 11 15,1 5 14-15,0 2-15 16,4-1-11-16,1 1 6 15,2 1 3-15,-2-3-6 16,2-4-5-16,-3-3 12 0,1-8 9 16,-2-6-17-1,0-4-8-15,1-5 1 0,0-2 7 16,0-1-3 0,1-6-5-16,-1-7-4 0,-4-3-1 15,-1-9 2-15,0-5-6 16,-6 1 2-16,-3-8-1 15,-3-3-13-15,-5-8-38 16,-2-5-88-16,-2-12-165 16,0-29-233-16</inkml:trace>
  <inkml:trace contextRef="#ctx0" brushRef="#br1" timeOffset="72841.63">25634 6153 803 0,'0'0'240'0,"0"0"-98"16,0 0 2-16,0 0-15 15,0 0-32-15,0 0-19 16,-3-14-14-16,3 14-6 15,0 0-5-15,0 8-19 16,0 26-30-16,0 16-1 16,0 21 5-16,0 12-7 0,0 10-1 15,-6 3-61 1,-4 2-120-16,-2-7-254 0,4-9-505 16</inkml:trace>
  <inkml:trace contextRef="#ctx0" brushRef="#br1" timeOffset="73160.17">25621 7085 805 0,'0'0'321'0,"0"0"-233"0,0 0 13 15,-11 75-3 1,10-26-47-16,1 9-24 0,0 7 5 16,0-3 12-16,-3-9 14 15,3-14-49-15,-2-15-9 16,1-15-13-16,1-7-27 15,0-2-72-15,0-18-164 16,0-11-103-16</inkml:trace>
  <inkml:trace contextRef="#ctx0" brushRef="#br1" timeOffset="73492.84">25591 7072 307 0,'0'0'531'15,"0"0"-481"-15,0 0 54 16,0 0 88-16,0 0-75 16,0 0-26-16,-9-34-7 15,9 32-16-15,0 1-14 0,0 0-7 16,15-5 14-16,9 3-17 15,2 2-2 1,7-1-7-16,0-2-9 0,2 3-22 16,-4 0 0-16,-4-1-4 15,-5 2-2-15,-8 0-11 16,-7 0-37-16,-5 0-50 16,-2 0-49-16,-3 0-80 15,-17 0-151-15,-10 8-134 16</inkml:trace>
  <inkml:trace contextRef="#ctx0" brushRef="#br1" timeOffset="73666.62">25553 7289 1121 0,'0'0'242'0,"0"0"-1"0,0 0-14 16,90 10-105-1,-51-12-51-15,1-16-48 0,-2-4-23 16,-4 1 0-16,-2-2 0 15,3 2-12-15,5-3-130 16,11-3-234-16,3-3-540 16</inkml:trace>
  <inkml:trace contextRef="#ctx0" brushRef="#br1" timeOffset="74571.5">27945 6034 891 0,'0'0'366'16,"0"0"-208"-16,0 0 7 15,0 0-22-15,0 0-30 0,0 0-65 16,-1 89-17-1,-7-23 13-15,1 4-19 0,2 5-21 16,4-6-4 0,-1-4-73-16,2-11-180 0,0-13-213 15,5-10-694-15</inkml:trace>
  <inkml:trace contextRef="#ctx0" brushRef="#br1" timeOffset="75098.61">28052 7244 787 0,'0'0'364'15,"0"0"-329"-15,0 0-28 16,0 0 88-16,-14-76-43 15,18 52-21-15,5 0 13 16,-6 3-8-16,-3 0-19 16,0 4-9-16,-12 5 10 15,-18 1 43-15,-11 9 0 16,-7 2-30-16,-6 9 15 16,0 17-14-16,5 6-8 15,3 7-10-15,10 3 8 16,11 4 8-16,11 1-19 15,14-3-10-15,0-4-2 16,24-6-8-16,19-2-18 0,14-6-18 16,7-1 13-16,11-3 29 15,1 0-17-15,-4 5-9 16,-8-1 5-16,-15 5-22 16,-18-2-8-16,-19-1 19 15,-12 1 35-15,-7-3 35 16,-26 1 42-16,-16-1 6 15,-12-4 10-15,-10-5 3 16,-4-3-4-16,-2-6-23 16,8-2-69-16,8-4 0 15,9-2 0-15,12 0 0 16,5-12 0-16,9-12 0 0,6-8-120 16,5-9-299-16</inkml:trace>
  <inkml:trace contextRef="#ctx0" brushRef="#br1" timeOffset="75948.03">22875 7619 917 0,'0'0'152'0,"0"0"-48"16,0 0 21-16,0 0-30 15,0 0-66-15,-7 132 26 16,17-42-8-16,1 5-29 16,4-3 3-16,1-13-9 15,4-16 0-15,0-22 4 16,-5-21-9-16,-1-14-6 0,2-6 3 16,2-31 6-16,5-24 20 15,2-15-10-15,-3-14-16 16,-4-8-2-16,-1-7 13 15,-4 4 18-15,2 13-10 16,-3 23-6-16,-2 25-11 16,-4 19-3-16,-3 12-3 15,-1 3-36-15,-2 3-163 16,0 11-429-16</inkml:trace>
  <inkml:trace contextRef="#ctx0" brushRef="#br1" timeOffset="77033.52">21411 6203 12 0,'0'0'5'15,"0"0"-3"-15,0 0 16 16,0 0-18-16</inkml:trace>
  <inkml:trace contextRef="#ctx0" brushRef="#br1" timeOffset="77322.17">21411 6203 465 0,'-39'58'271'15,"39"-60"-145"-15,0 0-13 16,0-1 40-16,1 3-34 16,1 0-5-16,-1 0-22 15,4 0-30-15,2 5-21 16,5 20 25-16,-1 11-13 15,0 8 16-15,-6 3-47 16,-4-4-17-16,-1-8-5 16,0-7-23-16,0-3-37 15,0-6-86-15,0-2-164 16,-3-4-416-16</inkml:trace>
  <inkml:trace contextRef="#ctx0" brushRef="#br1" timeOffset="77842.83">21278 7195 958 0,'0'0'199'16,"0"0"-172"-16,0 0 96 15,0 0-24-15,0 0-64 16,0 0-9-16,0 86 37 15,6-31-14-15,-3 9-16 16,-3-3-22-16,0-3-11 16,0-7-2-16,0-14-17 15,0-15 9-15,0-12-55 16,0-10-115-16,1-5-122 16,2-19-158-16</inkml:trace>
  <inkml:trace contextRef="#ctx0" brushRef="#br1" timeOffset="78175.8">21226 7224 754 0,'0'0'286'16,"0"0"-222"-16,0 0 63 16,0 0 4-16,0 0-85 0,0 0-10 15,20-14 23-15,2 13-10 16,4-3 6-16,6 2-5 16,1-2-24-16,-4 0-17 15,-2 2-6-15,-5 0-1 16,-7-1-2-16,-3 3-3 15,-6-3-42-15,-3 3-86 16,-3 0-82-16,0 0-95 16,-6 10-343-16</inkml:trace>
  <inkml:trace contextRef="#ctx0" brushRef="#br1" timeOffset="78388.33">21239 7432 731 0,'0'0'188'0,"0"0"-75"0,0 0 74 15,0 0-64-15,0 0 2 16,92-22-32-16,-61 16-49 16,-1 2-35-16,-5-1-9 15,-2 2-35-15,-3-1-57 16,-2-3-131-16,-4 0-395 15</inkml:trace>
  <inkml:trace contextRef="#ctx0" brushRef="#br1" timeOffset="78659.19">21630 6856 1081 0,'0'0'222'16,"0"0"-188"-16,0 0 80 16,0 0-23-16,0 0-6 15,12 103-27-15,-11-68-31 0,1-1-4 16,-2-2-23-1,0-4-11-15,-5-5-118 0,-10 0-327 16</inkml:trace>
  <inkml:trace contextRef="#ctx0" brushRef="#br1" timeOffset="80110.81">19189 6357 525 0,'0'0'248'15,"0"0"-127"-15,0 0-7 0,0 0 0 16,0 0-38-16,0 0 3 16,0 0-18-16,0 0-15 15,0 0-6-15,0 0-10 16,0 0-3-16,0 0-6 15,0 0 20-15,0 0 0 16,0 7 1-16,1 11-3 16,9 9-16-16,0 8-10 15,-1 10 5-15,-2 1-18 16,-2 3-2-16,-5 1-34 16,0 0-93-16,4-2-120 15,-1-4-274-15</inkml:trace>
  <inkml:trace contextRef="#ctx0" brushRef="#br1" timeOffset="80714.83">19424 7260 918 0,'0'0'149'0,"0"0"-88"0,0 0 59 15,0 0-50-15,0 0-49 16,-47-78 1-16,30 68 6 15,-3 5 4-15,-7 1 2 16,-2 4 18-16,-2 0-12 16,-3 18 7-16,2 6 0 15,4 4-11-15,7 3-3 16,11-3-8-16,4-1-9 16,6-3-11-16,0 0-5 15,16-1-5-15,8 0 1 16,8-5-1-16,3-2-9 0,4-6-1 15,-2 0 1-15,-2-3 9 16,-3 0 4-16,0-2-1 16,-1 3 2-16,0 1-2 15,1 1 2-15,-2 4 0 16,-5-3 1-16,-8 0-1 16,-7-3 1-16,-7 0 0 15,-3-1 7-15,-6 0 39 16,-23 4 7-16,-11 2 0 15,-8-2 7-15,-4 3-3 16,4-3-29-16,1-1-8 16,8-2-11-16,8-2-10 15,8-1-9-15,13-2-36 16,10-2-87-16,0-1-206 16,12-1-453-16</inkml:trace>
  <inkml:trace contextRef="#ctx0" brushRef="#br1" timeOffset="81129.39">19520 6977 398 0,'0'0'565'0,"0"0"-356"16,0 0-14-16,0 0-24 16,0 0-41-16,0 0-38 15,0-2-14-15,3 2-34 16,5 9-21-16,1 7 12 0,2 8-17 16,-2 2-16-16,-1 5-2 15,1 2-54-15,0 2-185 16,0-2-375-16</inkml:trace>
  <inkml:trace contextRef="#ctx0" brushRef="#br2" timeOffset="100540.65">17233 6534 410 0,'0'0'69'0,"0"0"-60"15,0 0 5-15,0 0 100 16,0 0-20-16,0 0 6 16,0 0 1-16,0 40-11 15,0-36-17-15,0-1 1 16,0-3-3-16,0 1-2 15,0-1-3-15,0 0-8 16,0 0-4-16,0 0-5 16,0 0-4-16,0-10 4 15,-7-8 2-15,-1-5-15 16,-4-10-12-16,-1-2 1 16,1-5-4-16,-3-4-10 15,4 1-7-15,1-2-2 16,0-5-2-16,4-3-1 15,1-3-1-15,1 2-2 0,2 3-2 16,2 5 5-16,0 6-4 16,0 4-1-16,0 3 5 15,0 0-5-15,5 3-8 16,-2 0 10-16,-2 4 1 16,-1-1 3-16,0 0 2 15,0 1 0-15,0 1 0 16,0 5-2-16,0 1 0 15,-1 1 1-15,-1 2 2 16,1 2 2-16,-1 1-4 16,1 5 1-16,1 3-1 15,0 4 5-15,0-1 1 16,0 2-4-16,0 0-1 0,0 0 1 16,0 0 0-16,0 0-3 15,0 0 0-15,0 0 0 16,0 0-12-16,0 0-18 15,0 0-33-15,0 3-76 16,0 6-110-16,0 6-118 16,-4 1-360-16</inkml:trace>
  <inkml:trace contextRef="#ctx0" brushRef="#br2" timeOffset="101323">16981 5710 392 0,'0'0'303'16,"0"0"-227"-16,0 0 36 15,0 0 13-15,0 0-35 16,0 0-27-16,6 5-12 15,-6-5 5-15,0 0 4 16,0 0-10-16,0 0-1 16,0 0-13-16,0 0-5 15,1-6-2-15,2-8 0 16,2-4-4-16,1-6-7 16,0-3-1-16,0-1-3 15,-1-3 3-15,0-2-4 16,-3 2 4-16,-1 3-3 0,-1 2-1 15,0 4-3 1,0 2 12-16,-1 3 3 0,-6 3 1 16,2 4-6-16,2 4-13 15,1 2 7-15,1 3-8 16,1 1-2-16,0 0 5 16,0 0-9-16,-2 0 3 15,2 0-1-15,0 0-2 16,0 0-3-16,0 0-2 15,0 0 0-15,0 0-8 16,0 4 0-16,20 10 2 16,5 5 10-16,6 7-3 15,5 9 3-15,1 3 2 16,-1 1 6-16,0 2-2 0,-4-5-3 16,-7-3-1-16,-4-6 1 15,-5-6-2-15,-3-4 4 16,-4-5 10-16,-4-4 4 15,-2-3 5-15,-1-3-4 16,0-2-4-16,-2 0-10 16,0 0-5-16,0 0-5 15,5 0-80-15,4-16-196 16,4-2-542-16</inkml:trace>
  <inkml:trace contextRef="#ctx0" brushRef="#br2" timeOffset="102685.87">19211 6546 283 0,'0'0'137'15,"0"0"-101"-15,0 0 54 16,0 0 39-16,0 0-59 16,0 0-17-16,0 0 18 15,-1 0-2-15,-1 0 13 0,2-4 9 16,-1-9-8-16,-1-5-21 15,1 0-18-15,-3-3-15 16,-1-5 7-16,0-3 3 16,-1 0-16-16,0-2-1 15,-2 2-5-15,0-5-2 16,2 4-1-16,-1-4-9 16,-2 1-4-16,1 3 0 15,-1 2 0-15,2 0 0 16,-2 3 0-16,1-2-1 15,1 0 1-15,1 4-1 16,0 2 0-16,0 0 0 16,3 4 0-16,0 1 0 15,0-3-1-15,-1 1 1 0,1-1 2 16,-2-6-2-16,-2 0 1 16,-1-2 0-16,1 0-1 15,-2 3 1-15,0 0 0 16,0 1-1-16,1-3 2 15,1-1-2-15,-2-1 1 16,3-1-1-16,2 7 0 16,1 2 0-16,3 5 0 15,-2 3 1-15,2 2-1 16,0-1 1-16,0-1 1 16,0 0-1-16,0-1-1 15,0 1 0-15,0 0 0 16,0 1 0-16,0 3 0 0,0 2 0 15,0 3 0 1,0 2 8-16,2 1 2 16,-2 0-1-16,0 0 0 0,0 0 1 15,0 0-5-15,0 0-4 16,0 0 0-16,0 0 0 16,0 0-1-16,0 0 2 15,0 0-1-15,0 0 4 16,0 0-3-16,0 0 0 15,0 0-2-15,0 0-2 16,0 0-9-16,6 0-43 16,3 0-86-16,2 0-92 0,-2 0-335 15</inkml:trace>
  <inkml:trace contextRef="#ctx0" brushRef="#br2" timeOffset="103314.7">18880 5575 282 0,'0'0'232'15,"0"0"-137"-15,0 0-1 16,0 0 9-16,0 0-30 16,0 0 1-16,-18 4-9 15,17-4-2-15,1 0 18 16,-2 0 0-16,1-4-19 15,1-4-19-15,0 1-32 16,0-5 7-16,0-2 12 0,0-3-7 16,10-2-9-1,2-6-1-15,3 0 4 0,1-1-3 16,2-4-3 0,-1 4-2-16,1-4-1 0,-2 4 1 15,-1 2 1-15,-5 4 7 16,-2 6 12-16,-2 7-4 15,-5 3 7-15,-1 4 1 16,0 0 4-16,0 0 2 16,6 18-17-16,6 19-10 15,8 16 39-15,5 9-23 16,-1 2-17-16,1-5 0 16,-2-11-6-16,-3-10-3 15,-5-11-1-15,0-10-1 16,-7-8-3-16,-4-5 3 15,-1-3 4-15,-3-1-2 0,0 0-1 16,0 0-1-16,0 0-22 16,0 1-56-16,0 8-111 15,0 6-274-15</inkml:trace>
  <inkml:trace contextRef="#ctx0" brushRef="#br2" timeOffset="104781.29">16414 6198 63 0,'0'0'664'0,"0"0"-571"15,0 0-24-15,0 0 5 16,0 0-47-16,0 0-4 16,-2-16 5-16,2 1 16 15,0 1 2-15,3-3-23 16,2 3-12-16,3-2 1 16,0-1 9-16,-2-5-6 15,3 0-4-15,-1-1-7 16,2-1-4-16,-2 4 0 15,-1-2 0-15,2 4-3 16,-5 2 2-16,1 4-1 0,-2-1-3 16,-2 6 4-1,1-1 1-15,-1 6 1 0,-1 0 2 16,0 2-2-16,2 0 6 16,-2-3 3-16,0 3-3 15,0 0 0-15,1 0 5 16,1 0-12-16,6 13 2 15,6 8 37-15,1 5-3 16,6 9-11-16,-2 6-25 16,-1 4 0-16,0 6-8 15,-3 1-2-15,-2-1 10 16,-5-6 2-16,0-8-1 16,-4-9 2-16,2-10 11 15,-5-6 12-15,1-6-9 16,-2-6-10-16,0 0-3 15,0 0-4-15,1-9-45 16,4-12-203-16,7-2-296 0</inkml:trace>
  <inkml:trace contextRef="#ctx0" brushRef="#br2" timeOffset="105992.47">18556 5945 692 0,'0'0'171'16,"0"0"-81"-16,0 0 48 0,0 0 8 15,0 0-86 1,0 0-29-16,-10 18-12 0,10-3 8 15,-2 3-9-15,2-5-2 16,0-6-16-16,0-3 4 16,0-4 2-16,0 0 3 15,0 0 0-15,0 0-5 16,0 0-2-16,-3-7-2 16,-3-6-2-16,2-3-4 15,-1-8 6-15,0-4 6 16,5-4-6-16,0-2-2 15,0 2-6-15,0 4 3 16,3 6 5-16,7 6-10 16,-3 8 5-16,3 5 3 0,3 3-3 15,5 4-1 1,4 23 6-16,3 13 9 0,-2 10-3 16,-7 4-2-16,-4 2 1 15,-9 1-5-15,-3-2 0 16,0-4-8-16,-7-6 8 15,-4-9 6-15,1-7-3 16,0-9-2-16,-1-8 0 16,-1-3 2-16,-1-7-3 15,1 0-6-15,0-2-12 16,3 0-5-16,4 0 0 16,4 0-3-16,1 0-5 15,0 0-30-15,10 0-33 16,13 4 77-16,3-3 8 15,6 2-35-15,-1-1 23 0,0-1 18 16,1 5 3-16,-2-1 3 16,-4-2 16-16,-3 0 6 15,-7-1 6-15,-4-2 0 16,-3 0-10-16,-3 0-12 16,3 0-9-16,4 0-35 15,1-8-136-15,7-2-466 16</inkml:trace>
  <inkml:trace contextRef="#ctx0" brushRef="#br2" timeOffset="107858.02">20381 6444 249 0,'0'0'220'0,"0"0"-97"15,0 0 68-15,0 0-43 16,0 0-65-16,0 0-51 16,-5 15-12-16,5-13 21 15,-1 3 6-15,-3-4-12 16,4-1-11-16,-2 0-5 16,1 0 1-16,1 0 6 15,-3-1 14-15,-2-9-1 16,-1-4-14-16,-5-6-18 15,3-5 12-15,-1-5 8 16,-2-7-20-16,3-5-2 16,0-4-4-16,5 0 0 15,1 3-1-15,2 4 0 16,0 3 0-16,0 5-2 0,0 1-1 16,0 5-16-16,0-1 19 15,0-1 0-15,0-1-1 16,0-1-10-16,0 1-23 15,0 0 15-15,-3 5-1 16,-3-1 20-16,-2 2 2 16,-1-1 0-16,1-4 0 15,-1 2-1-15,2 0 0 16,1-1-1-16,1 5 1 16,2 3-1-16,2 3 0 15,-1 5 0-15,2 2 2 16,0 2-1-16,0-2 2 15,0-1-1-15,0-3-1 0,0-3 2 16,0-5-3-16,0-3 0 16,0 1 0-1,0 0 1-15,0 2-1 0,0 4 3 16,0 2-3-16,-1 2 4 16,-2 5 0-16,-3-3 0 15,2 2 0-15,-1 0-3 16,2-1 1-16,0 1 1 15,0-4-1-15,1 3-2 16,1 0-2-16,-1 1 2 16,1 5 0-16,-2 3 3 0,0 0 18 15,3 0 1 1,-1 0-11-16,1 0-2 0,0 0-8 16,0 0 2-16,0 0 12 15,-2 0-9-15,2 0-3 16,0 0 0-16,0 0-3 15,0 0 0-15,0 0-5 16,0 0 5-16,0 0 10 16,0 0-5-16,0 0-1 15,0 0-1-15,0 0-3 16,-3 10-1-16,-1 7 1 16,-1 7 0-16,-1 9 3 15,0 0-1-15,-1 4 1 0,1 1-2 16,1-3 10-1,-1-1 14-15,2-7 0 0,2-5-6 16,1-8-8-16,1-5-6 16,0-5 2-16,0-4-5 15,0 0 1-15,0 0 1 16,0 0-4-16,0-4-4 16,-4-10-19-16,2-7 0 15,1-4 6-15,1-4 7 16,0-3 8-16,0-4 1 15,0 1-17-15,5-2 18 16,6 3 1-16,-1 4-1 16,2 5 0-16,-3 8 1 15,-1 7-1-15,-2 6-2 0,-3 4-3 16,2 0-3 0,1 0 8-16,-1 0 3 0,1 0 7 15,0 0-7-15,1-1-1 16,-1 0 2-16,0-1 1 15,-1 0 2-15,-1 2 3 16,-1 0 1-16,3 0 3 16,-1 0 1-16,2 6 8 15,1 4 5-15,5 6-5 16,-1 3-10-16,4 6 0 16,2 5 16-16,2 2 4 15,1 1-3-15,1 0-2 16,2 0 8-16,-4-7-14 0,-3-1-4 15,-2-5 6 1,-5-3 4-16,-2-5 1 0,-2-5-6 16,-2-5-13-16,-2-2-4 15,-2 0-2-15,0 0-4 16,0 0-2-16,0-5-49 16,-7-1-137-16,-15 6-141 15,-12 2-751-15</inkml:trace>
  <inkml:trace contextRef="#ctx0" brushRef="#br2" timeOffset="108590.1">19827 6010 332 0,'0'0'353'15,"0"0"-324"-15,0 0 24 16,0 0 14-16,0 0-45 16,0 0-1-16,13-82 8 15,1 65 17-15,-2 7-7 16,4 0-13-16,0 9 5 15,3 1 1-15,-1 0 15 16,1 14 19-16,-2 4-26 0,-4 2 1 16,-4 2-16-1,-6 0 5-15,-3-2-5 0,0-4-9 16,0-3 0 0,0-3-12-16,0-6-3 0,0-4-1 15,0 0-16 1,0 0-7-16,0 0-16 0,5 0-50 15,6 0-34-15,5 0 115 16,4 7-20-16,2 4-5 16,1 6 15-16,1 1-2 15,-2 2 1-15,-7 1 18 16,-3 5 1-16,-7-3 7 16,-5 1 43-16,0-4 1 15,0-1 7-15,-8-7 10 16,-8 0 9-16,-1-6 33 0,-2-5-10 15,-2 1 2-15,1-1-23 16,0-1-26-16,-1 2-5 16,3-1-14-16,2-1-16 15,2 0-18-15,4 0-20 16,4 0-75-16,6-10-109 16,0-3-282-16</inkml:trace>
  <inkml:trace contextRef="#ctx0" brushRef="#br2" timeOffset="110554.84">21476 6492 331 0,'0'0'21'0,"0"0"-11"0,0 0 38 16,0 0 86-16,0 0-75 15,0 0 16-15,-27 0 30 16,24 0-42-16,3-1-21 15,-3-9 2-15,3-3-31 16,-1-5 6-16,1-6 10 16,-2-2 6-16,2-2 2 15,-1-3 7-15,-1-3-8 16,-1-6 3-16,-1-5-18 16,-4-4-10-16,0-2-6 15,-2 4 3-15,3 3-7 16,-2 7-1-16,6 7 2 15,2 5-1-15,1 0 2 16,0-1 0-16,0 1 0 16,0-2-1-16,0 2-1 0,0-1 0 15,0 4 0-15,0 1-1 16,0 1 3-16,0 1-2 16,0 2 2-16,1 2 2 15,-1-2 6-15,0 2-7 16,0-2-3-16,0-1 2 15,0 0 0-15,0-3 0 16,0-2-3-16,-3-2 2 16,-1 1-1-16,-1-3 0 0,1 2 3 15,1 1 6-15,-1 3-1 16,1 4-4-16,1 5-1 16,0 6 14-16,1 5-1 15,-1 1-8-15,2 0 4 16,0 0-3-16,0 0-3 15,0 0 0-15,0 0-7 16,0 0-4-16,0 0 2 16,0 0-3-16,0 0 4 15,0 0 1-15,0 0 2 16,0 0 0-16,0 0 0 16,0 0-2-16,-1 0-6 15,1 0 6-15,0 3 11 16,-3 7 15-16,0 3 4 0,-2 7-16 15,-1 1-8 1,-2 0-4-16,-1 3 1 0,1 0-1 16,0-2 5-1,-2 2-4-15,4-1 2 0,-1-3 0 16,1-3-4-16,1-5 2 16,1-4 0-16,4-6-2 15,0-2 2-15,0 0-2 16,-2 0 0-16,2 0 6 15,-1 0-7-15,1 0 0 16,0 0-11-16,0-2 4 16,0-10-10-16,0-3 11 15,0-7 6-15,0-6-3 0,0-3 1 16,7-2 2-16,2-4 1 16,0 0 1-16,0-1-1 15,3 1 1-15,-3 5-1 16,0 5 0-16,1 5 2 15,-4 5 3-15,-1 0-5 16,-1 4 2-16,-1 1-1 16,-1 4 4-16,-1 2-2 15,1 0-1-15,0 0-1 16,-2-1 8-16,2 2 6 16,-1 4-4-16,1-1 0 15,-2 2 0-15,0 0 0 16,0 0-5-16,0 0-1 15,2 0 2-15,1 1-6 16,4 10 1-16,8 7 50 16,5 6-16-16,3 7-5 0,3 7 2 15,-3 1 1-15,2 1 14 16,-6-3-33-16,-4-4 4 16,1-7 9-16,-5-4-12 15,-3-7-4-15,-3-6-5 16,-2-4-3-16,-3-2-1 15,1-3-3-15,-1 0 1 16,0 0-2-16,0 0-20 16,0 0-85-16,0 7-188 15,-10 1-324-15</inkml:trace>
  <inkml:trace contextRef="#ctx0" brushRef="#br2" timeOffset="111228.92">21015 5799 560 0,'0'0'248'16,"0"0"-147"-16,0 0 18 15,0 0 9-15,0 0-36 16,0 0-56-16,0 0-21 16,-1 47-1-16,-5-11-4 15,1 4-7-15,2 2 27 16,2 1 21-16,-1-5-32 16,2-7-4-16,0-7-9 15,0-11-4-15,0-9-2 0,5-3-12 16,2-1-21-1,8 0-1-15,3-11 2 0,4-2 25 16,2 3 7-16,-3 2-13 16,-3 4-20-16,-4 2 3 15,-3 2-19-15,-5 0-50 16,-1 0 17-16,-4 0-13 16,-1 0-86-16,0-1-133 15,0-7-70-15</inkml:trace>
  <inkml:trace contextRef="#ctx0" brushRef="#br2" timeOffset="111512.04">21141 5917 601 0,'0'0'268'0,"0"0"-209"15,0 0 64-15,0 0-17 16,0 0-31-16,0 0-4 16,4 96-11-16,2-66-9 15,-2 5-2-15,-1 0-15 16,2-5-16-16,-2-1-14 16,0-5-4-16,2-9-1 15,0-1-38-15,4-7-99 16,3-7-190-16,4 0-484 0</inkml:trace>
  <inkml:trace contextRef="#ctx0" brushRef="#br2" timeOffset="112698.93">22712 6548 1 0,'0'0'325'0,"0"0"-274"16,0 0 30-16,0 0 51 15,0 0-14-15,0 0-32 16,0-56-27-16,0 45-21 16,0-3 9-16,-2 0-5 0,-1-3-4 15,0 1 1 1,-2-4-7-16,-1-3 25 0,0-3-20 15,2-7-10-15,-5-6-8 16,0-5-10-16,2-6-5 16,-4-3-2-1,5 6-1-15,3 3-1 0,-1 6 2 16,1 5 1-16,1 1-1 16,-1-1 1-16,0-2 2 15,2 0 4-15,1-3-5 16,-3 2 7-16,3 1-6 15,-1 1 0-15,-2 1-3 16,0-2 1-16,-2-1 0 16,-1-1 1-16,-2 2 1 15,0 0 6-15,-1 3 16 0,3 6-16 16,1 1-2-16,2 7 3 16,-1 5 2-16,4 6 1 15,-2 3-3-15,2 1 7 16,0 1-3-16,0 0-8 15,0-4-3-15,0-2 0 16,0 0-2-16,0-2-1 16,0 4 5-16,0 4 4 15,0 2 7-15,0 0 0 16,0 0-9-16,0 0 5 16,0 0-6-16,0 0-6 15,0 0-1-15,0 0 2 16,0 0-2-16,0 0-1 15,0 0 0-15,0 0 0 16,0 0-5-16,0 0-8 0,0 0-26 16,0 0-51-16,0 5-100 15,0 7-130-15,0 0-148 16</inkml:trace>
  <inkml:trace contextRef="#ctx0" brushRef="#br2" timeOffset="113238.8">22521 5355 347 0,'0'0'410'0,"0"0"-316"0,0 0 15 16,0 0 6-16,0 0-18 16,0 0-48-16,-20 18-7 15,10 11-19-15,-1 11-19 16,0 7 6-16,0 4-5 15,2-2 5-15,1-8-2 16,1-5 4-16,4-17 5 16,2-11 3-16,1-4-15 15,0-4-5-15,0 0 14 16,0 0-11-16,0-18-3 16,0-7 0-16,3-12 10 0,8-8-4 15,1-4-6 1,1-7 0-16,4 2-3 15,2 1 0-15,-3 13 0 0,-2 14 2 16,-3 12 1-16,-7 10 4 16,-2 2 3-16,2 2-6 15,4 0 7-15,2 12 36 16,4 6 27-16,2 6-23 16,3 3 28-16,-1 3-27 15,2 2-20-15,2 0-16 16,-2-2-12-16,0-3 4 15,-2-3 0-15,0-6 3 16,3-1 2-16,-4-5 0 16,-3-4-5-16,-6-4 6 15,-4-2-3-15,-2-2 5 16,-2 0-4-16,0 0 0 0,0 0-9 16,0 0-43-16,0 0-83 15,-3 1-128-15,-11 13-493 16</inkml:trace>
  <inkml:trace contextRef="#ctx0" brushRef="#br2" timeOffset="113832.64">22091 5978 659 0,'0'0'212'0,"0"0"-178"0,0 0 67 16,0 0 10-16,0 0-73 16,0 0-23-16,-5-2-15 15,7 6 0-15,17 13 0 16,6 7 38-16,7 5-3 15,-1 3-27-15,0-3-1 16,-2-2-6-16,-5-4 0 16,0-3-1-16,-5-5-1 15,-5-1 1-15,-4-7 1 16,-6-2-1-16,-2 1 0 16,-2-6 50-16,0 0 63 15,-10 2 29-15,-7-1-65 16,-5 2-18-16,3-3 3 0,2 0-23 15,2 0-11-15,1 0-28 16,7 0-12-16,2 0-40 16,5 0-52-16,0 0-96 15,0 0-182-15,5 0-454 16</inkml:trace>
  <inkml:trace contextRef="#ctx0" brushRef="#br2" timeOffset="114317.12">22129 5981 558 0,'0'0'317'16,"0"0"-266"-16,0 0 64 16,0 0 44-16,0 0-79 15,0 0 5-15,17-27-20 0,-5 15 0 16,3-3-5-16,-3-1-4 15,4 3-18-15,-2 0 3 16,0 3-2-16,0 1-16 16,-1 2-8-16,-1 4 8 15,-1 0-11-15,-2 3 4 16,-5 0 5-16,-1 0-2 16,0 0 5-16,-1 0 6 15,-1 0-7-15,2 0-8 16,2 0-3-16,0 1-8 15,0 4-4-15,-1 2-9 16,2-1-32-16,-1 6-62 0,-2 7-133 16,-3 0-183-1</inkml:trace>
  <inkml:trace contextRef="#ctx0" brushRef="#br3" timeOffset="126329.1">16299 5363 34 0,'0'0'195'0,"0"0"-148"0,0 0-10 15,0 0-1-15,0 0-14 16,0 0 29-16,0 0 21 16,0 2-6-16,0-2-2 15,2 0-6-15,-2 0 17 16,0 0-14-16,1 0-22 16,1 0-13-16,2 0-8 15,0 0-9-15,2 0-4 16,0 0-3-16,0 0 0 15,3 0-2-15,-3 0 2 16,0-2 4-16,-1 2-3 16,-1 0 5-16,1 0 0 0,2-2-2 15,-1 2 5 1,2 0-1-16,-2-1 3 16,1 1-4-16,0-1-8 0,-1 1 1 15,0 0 1-15,2 0-2 16,1 0 2-16,0-3 5 15,-2 3 0-15,-1 0 3 16,3-1-2-16,-3-1-2 16,3 2-2-16,-1 0-4 15,0-2 0-15,1 2-1 16,-1 0 1-16,4-2 0 16,-2 2-1-16,2-1 2 15,3 0-1-15,-3-1-1 0,1-1 2 16,-2 0 1-1,-1 2-2-15,2-2 0 16,-3 2 0-16,0-1-1 0,1 1 1 16,0-1 0-16,-3 2 0 15,2-1-1-15,1 1 3 16,-2-1 1-16,1 1-2 16,4-1 3-16,-1-2 6 15,4 3-5-15,1-2-1 16,-1 1-1-16,1-1-4 15,1 0 2-15,-2 0-2 16,1-1 2-16,-2 1 0 16,2-1-2-16,-3 0 0 15,4 1 1-15,1 1-1 16,-4-1 0-16,4 1 1 0,-4 0 0 16,0-3-1-16,-3 4 0 15,1 0-1-15,0-1 2 16,-1 1-1-16,2-1 1 15,3 0 0-15,2-2 2 16,2 1-1 0,0-3 0-16,1 2 1 0,2-1 0 15,1-1-3-15,-2 1 1 16,-1 0-1-16,1-1 0 16,-5 3 0-16,0-1 1 15,1 1-2-15,-4 0 2 16,1 0-1-16,-1 1 0 0,0 0 0 15,0-1-1 1,3 1 1-16,-2 1 0 0,7-3 1 16,-4 3-1-16,-1-1 0 15,1 1 1-15,-2 0-1 16,4-2 0-16,1 1 0 16,-1-1 2-16,4 1 1 15,1 1-1-15,-2 0 5 16,1 0 3-16,-6 0-2 15,2 0-4-15,0 0 0 16,-1 0 0-16,2 0-3 16,-1 0 3-16,0 0 4 15,0 0-1-15,-2 0-3 16,-1-5 2-16,1 3 6 16,-2-2-5-16,2 4-4 0,0-2 3 15,1 0-6-15,1-1 3 16,2-2-1-16,3 3-2 15,4-3 1-15,-6-1-1 16,0 4 4-16,-2-3-3 16,-2 4-1-16,0-3 0 15,1 2 4-15,-4 0 1 16,0-1 6-16,3 0 2 16,-1 0-2-16,2 2-6 15,4-2-3-15,-2 1-1 16,4 2-1-16,0-2 1 15,-2 0-1-15,2 1 0 0,-2-1 0 16,-2 2 2-16,2 0-1 16,2 0 10-16,1 0 7 15,-1 0 11-15,-2 0 1 16,-1 0-7-16,-1 0 6 16,0 0 15-16,-3 0-9 15,-5 0-6-15,-5 0-4 16,-4 0 5-16,-3 0 4 15,-2 0 11-15,-1 0 16 16,0 0-2-16,0 0 2 16,0 0-11-16,0 0-18 15,0 0-8-15,0 0-2 0,0 0-15 16,0 0-4-16,0 0-2 16,0 0 3-16,0 0 8 15,0 0-1-15,0 0 0 16,0 0-11-16,0 0 0 15,0 0 0-15,0 0 0 16,-1 0 0-16,-1 0 0 16,1 0 0-16,1 0 0 15,0 0 0-15,0 0 0 16,0 0 0-16,0 0 0 16,0 0 0-16,-2 0 0 15,2-1 0-15,-2 1 0 16,2 0 0-16,0 0 0 15,0 0 0-15,0 0 0 16,0 0 0-16,0 0 0 0,0 0 0 16,0-1 0-16,0 1 0 15,0 0 0-15,0 0 0 16,0 0 0-16,0 0 0 16,0 0 0-16,0 0 0 15,0 0 0-15,0 0 0 16,0 0 0-16,0 0 0 15,0 0 0-15,0 0 0 16,0 0 0-16,0 0 0 16,0 0 0-16,0 0 0 15,0 0 0-15,0 0 0 16,0 0 0-16,0 0 0 16,0 0 0-16,0 0-14 15,0 0-3-15,0 0 4 0,0 0 2 16,0 0 7-16,0 0 3 15,0 0-1-15,0 0 1 16,0 0-10-16,0 0-9 16,0 0-5-16,10 1 8 15,-1 0 13-15,3 2-6 16,1-1 2-16,1 0 6 16,2 1-4-16,1-3 4 15,2 2 0-15,0-1 1 0,0-1 1 16,-2 1 0-16,-3 1-1 15,-1 0 0-15,-4-2-2 16,-1 2-2-16,-1 0 0 16,3 0-6-16,-1 0 8 15,1-1 1-15,-2-1 2 16,1 3 0-16,0-3-2 16,3 0 2-16,-1 1 0 15,-1 0-1-15,3 1-1 16,-1 0-4-16,2 0 2 15,-1 1-1-15,1 0 3 16,1-1 2-16,-2-2-1 16,3 0 1-16,-3 0 0 15,1 0-3-15,0 0 3 16,0 0 1-16,0 0-1 0,-1 0 0 16,-1 0-5-16,2 0-3 15,-1 0-3-15,2 0-13 16,2 3 6-16,-1-2 6 15,5-1 10-15,0 0-5 16,4 0 7-16,-1 0-4 16,5 0 2-16,-4 0 0 15,-1 0 2-15,-1 0-1 16,-1 0 0-16,0 0 1 16,2 0-3-16,-1 0 3 15,3-4 1-15,-1-2-1 16,2 0 0-16,-2 2 0 0,-2-2 1 15,3 1-1 1,-1-2 0-16,2 1-1 0,-2 0 1 16,0 0 0-16,-4 3 1 15,-2 0-1-15,1 2 0 16,1-1-1-16,0 1 1 16,1-1 0-16,0 0-1 15,-1 0 0-15,0 1 1 16,0-2 0-16,0 0 1 15,0 1-1-15,1-2 0 16,-1 1 1-16,0 2-1 16,0-3 0-16,-2 4 0 15,2-2 0-15,-2 2 1 0,1-4 0 16,-2 4 2-16,-2-1-1 16,1-2 1-16,0 1 3 15,-2 0-3-15,3 0-3 16,0 1 1-16,0 1-2 15,-1 0 1-15,0 0-1 16,0 0 1-16,1 0-3 16,1 0 6-16,-1 0-1 15,3 0-2-15,0 0 1 16,-5 0-1-16,2 0 0 16,-3 0 0-16,3 0 0 15,0 0-2-15,1 1 1 16,-1 3 1-16,-1 1-4 15,-3-3 3-15,4 3 1 0,3-1-1 16,-3 0 2-16,6 0-2 16,-2 1 1-16,-1-2 0 15,0 1 0-15,2-1 0 16,0 0 0-16,1-1-1 16,0 1 1-16,2 2 0 15,-3-4 1-15,1 0-1 16,-4 0 0-16,2 1 0 15,-3-1 0-15,0 2-1 16,-3-2 1-16,-1 1 0 16,0-2 0-16,0 0 1 15,2 0-1-15,-1 0 1 16,1 0 0-16,-2 0-2 0,2 1 1 16,-4 1 0-16,3-1 0 15,-2 2 0-15,-1 0 0 16,1 2 0-16,0-2 0 15,2 2-1-15,-2-1 1 16,1-2 0-16,2 0 0 16,-4-1 0-16,2 1 0 15,-3-1 2-15,0 1-2 16,1-2 1-16,-2 1-1 16,-2 1-1-16,4-1 1 15,-2 2-1-15,0 0 1 16,5 0-1-16,0-1-1 15,2 0 0-15,1 2 2 0,-2-2 0 16,1-2 1-16,-5 0-1 16,2 0 1-16,-4 2-2 15,0 1 4-15,-2 0-4 16,2-2 1-16,2 2 0 16,-1-2 0-16,4 1 3 15,-1-2-2-15,3 0 0 16,-3 0 2-16,1 0-1 15,-3 0-1-15,-1 0-1 16,-1 0 0-16,3 0-3 16,2 0 3-16,-1 0 4 15,5 0-4-15,-4 0-1 0,2 0 1 16,-4 0-1 0,2 0 1-16,0 0 0 0,-1-2 1 15,3 1-1 1,-6 0-1-16,0-1 1 0,1 2 0 15,-1-1 0-15,1 1-1 16,1-2 1-16,-2 1 0 16,1 1-1-16,0-1 0 15,-2-1 2-15,0 2-1 16,-2-2 0-16,-1 2-1 16,0-2 1-16,1 2 0 15,-1 0 0-15,0 0-3 16,1 0 3-16,1 0 0 15,1 0 0-15,0 0 0 0,1 0 1 16,6-1 1-16,-2-2-2 16,3 0 0-16,-1 2 0 15,-1 1 0-15,-2 0 1 16,-5 0-2-16,2 0-1 16,-2 0-1-16,-1 0 1 15,1 0-1-15,-2 0 3 16,-2 0 1-16,3 0-1 15,-1 0 0-15,2 0-1 16,1 0 0-16,-1 0-1 16,3 0 1-16,1 0 1 15,1-2 0-15,-2 1 0 0,4 0 0 16,-5 1-2-16,0 0-1 16,-1 0-1-16,-1 0-4 15,-3 0 3-15,-1 0 2 16,-3 0-2-16,-2 0-8 15,1 0 2-15,1 1 5 16,1 0 1-16,2 1 2 16,2-2 2-16,1 1 1 15,0-1 0-15,0 1 0 16,1 1 0-16,-3-2 1 16,-1 0-1-16,1 0 0 15,-1 0 0-15,1 0 0 16,0 0 0-16,1 0-1 15,1 3 1-15,3-3 0 16,-2 0 0-16,3 0 1 0,-2 0-2 16,1 0 2-16,1 0-1 15,-4 0 0-15,2 0-1 16,-1 0-1-16,-2 1 1 16,1-1 1-16,1 0-2 15,-1 0 2-15,-1 0 0 16,1 0 1-16,1 0 2 15,-3 0-3-15,2 0-3 16,0 0 3-16,2 0 0 16,-2 0 0-16,-1 0 0 15,1 2 1-15,-3-2-1 16,2 0-1-16,1 0 1 0,-3 0 2 16,0 0-1-16,0 0-1 15,0 0 0-15,1 0-2 16,-1 0 1-16,2 0 0 15,1 0 1-15,1 0 2 16,2 0-2-16,0 0-2 16,1 0 2-16,-1 0 0 15,-2 0 2-15,-2 0-2 16,-5 0-2-16,-1 0 2 16,1 0-1-16,0 0 1 15,4 0 0-15,3 0 0 16,1 0 0-16,1 0 1 15,3 0-1-15,-5 0 0 0,-1 0-1 16,-1 0 0-16,-2 0 1 16,0 0 0-16,-3 0 1 15,1 0-2-15,3 0 0 16,-2 0 1-16,1 0 0 16,0 0 1-16,3 0-1 15,-3 0 0-15,1 0-1 16,-1 0 1-16,-1 0-1 15,-4 0-2-15,1 0-10 16,-1 0-11-16,5 0-5 16,0 0 7-16,0 0 12 15,2 0 3-15,0 0 3 0,0 0 3 16,-2 0-1-16,-1 0 0 16,1 0 1-16,-5 0-3 15,2 0 3-15,1 0 1 16,-2 0 0-16,1 0-3 15,0 0 3-15,0 0-1 16,3 0 1-16,0 0 0 16,1 0 0-16,1 0-1 15,-2 0 1-15,0 0 0 16,0 0 0-16,-1 0-1 16,-2 0 1-16,3 0 0 15,-1-2 0-15,0 1 0 16,1-2 0-16,2 3 0 0,0-3 0 15,1 3 0 1,-3-1 1-16,1 1-1 0,-1-2-2 16,-3 0 2-1,2 0 0-15,-1 0 1 0,2 1-2 16,1 1 1-16,-1-1 0 16,2 1 1-16,-3-2-1 15,1 1 0-15,-2 1 0 16,-1-2 0-16,0 1-1 15,0-1 1-15,0 2 0 16,-2 0 0-16,-1 0 0 16,0 0 0-16,0 0-1 0,0 0-1 15,3 0 2-15,-3 0 0 16,2 0 0-16,2 0 0 16,-1 0 0-16,3-1 0 15,-1-1 0-15,-2 2 0 16,0-1 0-16,0 0 0 15,0 1 0-15,-2-2 1 16,2 2-1-16,-3 0 0 16,0 0-1-16,0 0 0 15,0 0-12-15,0 0-56 16,0-2-173-16,-1-3-237 16</inkml:trace>
  <inkml:trace contextRef="#ctx0" brushRef="#br3" timeOffset="127590.66">16433 5143 534 0,'0'0'206'16,"0"0"-117"-16,0 0 34 15,0 0-4-15,0 0-35 16,0 0-36-16,0 0-18 16,-9-2-19-16,5 20 18 0,-2 7-6 15,0 8-9 1,3 3 9-16,1 8-1 0,2 2-5 15,0-3-6-15,0-4-11 16,0-3 1-16,0-4 0 16,5-3-2-1,1-6-6-15,-3-4-24 0,0-6-34 16,0-5-130-16,0-4-14 16,0-4-189-16</inkml:trace>
  <inkml:trace contextRef="#ctx0" brushRef="#br3" timeOffset="127830.82">16508 5236 446 0,'0'0'428'15,"0"0"-395"-15,0 0-23 16,16 77 132-16,-8-20 28 15,-2 11-64-15,-5 0-35 16,-1-1-38-16,0-6-18 16,0-6-15-16,-10-8-18 15,-4-6-72-15,-1-12-177 16,-2-9-486-16</inkml:trace>
  <inkml:trace contextRef="#ctx0" brushRef="#br3" timeOffset="128392.31">15395 5503 662 0,'0'0'125'16,"0"0"-32"-16,0 0-1 15,25-86-26-15,-10 55-8 16,4-6-2-16,5 1-27 16,1-5-21-16,-2 1-6 15,3 3 3-15,-6 3-4 16,-3 9-1-16,-4 8 0 0,-4 9 0 15,-3 8-1-15,2 6-13 16,5 23 9-16,4 16 5 16,3 13 19-1,4 6 88-15,1 1-16 0,-3-8-35 16,-2-7-26-16,-3-12-18 16,-2-8-7-16,-5-8-2 15,0-6-3-15,-2-7 0 16,-2-2-41-16,0-4-104 15,3-3-125-15,3 0-211 16</inkml:trace>
  <inkml:trace contextRef="#ctx0" brushRef="#br3" timeOffset="135741.01">23933 5432 119 0,'0'0'213'15,"0"0"-176"-15,0 0-31 16,0 0 22-16,0 0-9 16,0 0-13-16,0 0 9 15,0 6-10-15,0-6-3 16,0 0 3-16,0 0-5 16,0 1-3-16,-3 2-137 15,0 3-159-15</inkml:trace>
  <inkml:trace contextRef="#ctx0" brushRef="#br3" timeOffset="136561.81">23581 5278 629 0,'0'0'232'16,"0"0"-147"-16,0 0 20 16,0 0-11-16,0 0-55 15,0 0-19-15,-1 0 4 16,1 0-16-16,6 0 0 15,3 0-8-15,1 0-50 16,3 0-18-16,0 0-53 0,1 1-9 16,-2 4-152-1,5-3-66-15</inkml:trace>
  <inkml:trace contextRef="#ctx0" brushRef="#br3" timeOffset="136961.03">23842 5321 120 0,'0'0'255'0,"0"0"-131"15,0 0 25-15,88 7 9 16,-70-7-46-16,-4 1-34 16,-5-1 4-16,-2 0-26 15,-4 0-23-15,-3 0-17 16,1 0-14-16,-1 0-2 0,0 0-17 16,0 0-39-1,2 0-55-15,5 0 19 0,10 0-30 16,4 3 25-1,9 4-87-15,1 1 33 0,-3-2 151 16,-4-3 3-16,-7 0 148 16,-4-2 35-16,-4-1-36 15,-4 0-53-15,-4 0-15 16,-1 0 22-16,0 0-42 16,0 0-25-16,0 0-6 15,0 0-14-15,2 0-8 16,2 1 4-16,2 3-13 15,0-3 0-15,1 3-36 16,2-2 2-16,0 2-2 16,-1 0-11-16,-2 1 8 0,1 0-29 15,3 3-30 1,1 1-130-16,2 0-159 0</inkml:trace>
  <inkml:trace contextRef="#ctx0" brushRef="#br3" timeOffset="137206.63">24512 5500 518 0,'0'0'356'15,"0"0"-262"-15,0 0-5 16,0 0-1-16,0 0-44 0,0 0-4 15,45 9-15-15,-42-8-15 16,3-1-6-16,-5 1-4 16,1-1-42-16,-1 2-63 15,4 1-59-15,4 4-166 16</inkml:trace>
  <inkml:trace contextRef="#ctx0" brushRef="#br3" timeOffset="137536.09">24819 5706 793 0,'0'0'323'0,"0"0"-225"16,0 0 21-16,0 0-10 0,93 36-46 16,-74-30-17-16,-2 0-6 15,-5-3-22-15,-3-1-18 16,-6-2-10-1,-2 0-40-15,-1 0-47 0,2 0-77 16,-1 0-91-16,4 0-194 16</inkml:trace>
  <inkml:trace contextRef="#ctx0" brushRef="#br3" timeOffset="137691.91">25151 5795 760 0,'0'0'164'0,"0"0"-129"15,0 0 58-15,0 0-33 16,0 0 131-16,89 43-191 16,-83-39-493-16,-6-4 467 0,0 0-34 15</inkml:trace>
  <inkml:trace contextRef="#ctx0" brushRef="#br3" timeOffset="137881.66">25343 5909 536 0,'0'0'376'16,"0"0"-259"-16,0 0-2 15,0 0-48-15,0 0-38 16,0 0-29-16,63 33-12 0,-63-33-17 16,0 0-40-16,0 0-55 15,0 1 20 1,-3 1-62-16,1 0-43 0,2 1-39 15</inkml:trace>
  <inkml:trace contextRef="#ctx0" brushRef="#br3" timeOffset="138279.2">25467 6004 592 0,'0'0'296'0,"0"0"-149"16,0 0 53-16,0 0-45 15,0 0-51-15,88 49-45 16,-79-45-35-16,-4-1-19 15,-5-3-5-15,0 0-2 16,0 0-27-16,0 3-37 0,0 3-14 16,0 3-78-1,0-1-49-15,0 4 9 0,0 0-172 16,0 3 42-16,7 1 243 16,5 2 85-16,0-1 145 15,4 1 58-15,2 1-70 16,-2-4 42-16,0 1 2 15,0-3-47-15,0-1 2 16,2 0-51-16,-2-2 9 16,-2-3-11-16,-3 1-21 15,0-4-17-15,-5-3-24 16,-3 1-13-16,0-2-4 16,-3 0 0-16,0 0-9 15,0 0-18-15,0 0-20 0,0 0-3 16,-1 0-26-16,-7 0-27 15,1 0-59-15,-3 0-86 16,4 0-188-16</inkml:trace>
  <inkml:trace contextRef="#ctx0" brushRef="#br3" timeOffset="138421.81">25744 6324 722 0,'0'0'329'0,"0"0"-135"16,0 0-49-16,0 0-31 15,0 0-50-15,0 0-32 16,51 49-22-16,-51-49-10 15,0 0-1-15,0 0-40 16,0 0-83-16,-9 0-187 16,-7 0-307-16</inkml:trace>
  <inkml:trace contextRef="#ctx0" brushRef="#br3" timeOffset="139921.62">23857 5530 170 0,'0'0'194'16,"0"0"-125"-16,0 0 0 15,0 0-29-15,0 0-40 16,0 0 7-16,-3 0-5 16,3 0 39-16,-4 0-15 15,2 0-16-15,-2 0-7 16,-1 0-2-16,-1 0-1 15,-3-5-7-15,-2 0-37 16,-5-2-54-16,-3 3-13 16,0 1-172-16</inkml:trace>
  <inkml:trace contextRef="#ctx0" brushRef="#br3" timeOffset="141388.12">23515 5321 493 0,'0'0'308'15,"0"0"-208"-15,0 0 27 16,0 0 31-16,0 0-63 15,0 0-10-15,0 0 9 16,0 0-24-16,0 0-21 16,0 0-22-16,0 0-8 15,0 0 2-15,0 0-10 16,-2 0-7-16,0 0 1 0,1 0-5 16,-2 0 0-1,-5 0 2-15,-1 0 12 0,-3-1-9 16,0-3-4-16,0 1 0 15,1-1 0-15,-2-1-1 16,2 1 0-16,3 1-2 16,1-2 0-16,-1 3 0 15,-2-2-3-15,-2-2 5 16,-3-1-1-16,-3-2-2 16,-3-1 3-16,0 1-1 15,-3 0-1-15,4 1-2 16,3 1-5-16,1 1 7 15,-1 1 1-15,2 0-1 16,-5 0 0-16,-2-3 2 16,-1 2-1-16,-3 0-1 15,1-1 4-15,4 0-4 16,0-2 2-16,2 3 0 0,1-3 1 16,-2 1-1-16,1-1 0 15,-2-1 0-15,-3 1 0 16,-1 0 0-16,0-2 1 15,-2 3 0-15,3-3-1 16,1 3-1-16,0-1 1 16,2-1 0-16,0 2 1 15,-2 1 0-15,0-2 0 16,-4 2 0-16,1-1 1 16,-1-2-2-16,1 0 0 15,0 0 0-15,3 2 1 16,0-2-1-16,-1-1 0 15,-1 3 0-15,0-3 1 16,-4 2-1-16,1-1 0 0,-2 1 1 16,0-1-1-16,-1-2-1 15,-2 0 1-15,-1 1 1 16,-1-3 0-16,1 2-1 16,0 1 1-16,1 0 2 15,-2-2-3-15,-3-1 0 16,-1 0 0-16,-3-2 0 15,-1 3 0-15,1-2-2 16,0 1 0-16,1 0 1 16,2-2-2-16,1 2 3 15,-5-2 0-15,0 1-1 0,-5-2 1 16,-1 2 0-16,-2-2 2 16,-1-2-2-16,0 0-3 15,0-1 1 1,0 2-10-16,-3-1 7 0,-3-2 0 15,-4 1-13-15,-4-2 8 16,-4 0 8-16,3 1 0 16,1-3 2-16,2 2-2 15,-5-1-9-15,0-1-17 16,0 2 23-16,0-2 1 16,0 1 4-16,0 0 0 15,0-3 0-15,3 1-3 0,2-1 5 16,4-1-4-16,1 2 2 15,1 1-4-15,-5 1 3 16</inkml:trace>
  <inkml:trace contextRef="#ctx0" brushRef="#br3" timeOffset="142837.53">16620 3678 0 0,'178'156'0'16,"21"-19"0"-16,1-24 0 15,-15-34 0-15,-7-39 0 16,-15-15 0-16,-17-17 0 15,-19 26 0-15,-19-11 0 16,-23 5 0-16,-9-18 0 16,-5-3 0-16,-10-3 0 15,-6-1 0-15,-12 4 0 0,-14-5 0 16,-19-2 0-16,-1-6 0 16,19-7 0-16,-19-3 0 15,15 0 0-15,-16-3 0 16,20 13 0-16,5-4 0 15,-8 2 0-15,3 0 0 16,1 2 0-16,-4-1 0 16,-4-2 0-16,-12 0 0 15,-2-1 0-15,4 2 0 16,17-6 0-16,-16 1 0 16,18-12 0-16,6-5 0 15,0-7 0-15,-29-13 0 16,-2 17 0-16,-1 1 0 0,2 8 0 15,3 11 0-15,-5-30 0 16,-4 7 0-16,0-13 0 16,-22-4 0-16,-18 0 0 15,-5 9 0-15,45 35 0 16,-3 6 0-16,10 0 0 16,25 3 0-16,2-10 0 15,-3 8 0-15,2 2 0 16,5 21 0-16,-1 5 0 15,0-18 0-15,-4 10 0 16,-9-8 0-16,3-18 0 16,3 0 0-16,1-18 0 15,3 20 0-15,2-2 0 16,-6-17 0-16,-5-3 0 0,-16 6 0 16,-3 2 0-16,-1 9 0 15,-1-18 0-15,5 3 0 16,0-3 0-16,-5-5 0 15,-1 0 0-15,0 3 0 16,0 4 0-16,2 3 0 16,1 17 0-16,0 1 0 15,0 0 0-15,-2 2 0 16,2-8 0-16,-1 4 0 16,-1 3 0-16,0 2 0 0,0 1 0 15,-1 2 0 1,0 0 0-16,3 0 0 0,-5 15 0 15,2 15 0-15,-3 14 0 16,0-13 0-16,0 2 0 16,0 1 0-16,0-4 0 15,0-3 0-15,0-5 0 16,0-3 0-16,2-13 0 16,1 1 0-16,-1-3 0 15,-2 7 0-15,0-3 0 16,0-2 0-16,0-6 0 15,0 0 0-15,0 0 0 16,0-3 0-16,0-4 0 16,2 0 0-16,2 3 0 15,2 1 0-15,2 3 0 0,1 0 0 16,10 0 0-16,5 0 0 16,-7 0 0-16,0 2 0 15,-9-1 0-15,-2-1 0 16,9 0 0-16,-3 0 0 15,4-1 0-15,-7-3 0 16,-3 1 0-16,1-2 0 16,-2 3 0-16,-1-2 0 15,-2-2 0-15,-1 2 0 16,-1-4 0-16,0 3 0 16,0-4 0-16,0 6 0 15,0-3 0-15,0 6 0 0,0 0 0 16,0 0 0-16,0 0 0 15,0 0 0-15,0-4 0 16,0-4 0-16,0 2 0 16,5 1 0-16,11-6 0 15,-1-2 0-15,26-13 0 16,17-10 0-16,0-18 0 16,8-14 0-16</inkml:trace>
  <inkml:trace contextRef="#ctx0" brushRef="#br3" timeOffset="144563.17">21257 4038 0 0,'-6'-28'0'0,"-19"-23"0"0,21 40 0 0,-8-45 0 15,8 19 0-15,-6 37 0 16,2 0 0-16,7-44 0 0,-25 34 0 16,16-24 0-1,-3-8 0-15,2-15 0 0,-1 10 0 16,2 4 0-16,4 10 0 15,1 24 0-15,4 5 0 16,1 4 0-16,0 0 0 16,0-5 0-16,9 5 0 15,2 23 0-15,1-17 0 16,-2-3 0-16,0 5 0 16,-6-2 0-16,1-6 0 15,-2 0 0-15,0 0 0 16,0 0 0-16,0 0 0 15,3 0 0-15,9 11 0 16,-9-4 0-16,7 4 0 0,0 2 0 16,4 1 0-1,5 11 0-15,2 9 0 0,-15 19 0 16,7-3 0-16,-2 10 0 16,1 6 0-16,-5 2 0 15,-2 1 0-15,-1-2 0 16,-1 1 0-16,-3 0 0 15,-3-9 0-15,0-9 0 16,-1-13 0-16,-4-6 0 16,-8-5 0-16,-5 5 0 15,8 1 0-15,0-1 0 16,0 4 0-16,-8-4 0 16,6 0 0-16,-3-2 0 15,8 0 0-15,-15-2 0 16,8-2 0-16,-2 0 0 15,-2-5 0-15,-2-4 0 0,0-10 0 16,1 8 0-16,0 9 0 16,4-6 0-16,6 2 0 15,-4-16 0-15,-1 7 0 16,-7-5 0-16,5-5 0 16,0 0 0-16,-2-10 0 15,3-2 0-15,9 7 0 16,-6-6 0-16,4 3 0 15,4 2 0-15,1 4 0 16,0-2 0-16,1 0 0 16,0-2 0-16,0 0 0 0,-1-1 0 15,0 0 0 1,0 0 0-16,-1-3 0 0,1-6 0 16,0 2 0-16,0-6 0 15,-5-8 0-15,1-10 0 16,-8-12 0-16,0-12 0 15,1-4 0-15,7-11 0 16,-12-5 0-16,13-3 0 16,1-7 0-16,1-5 0 15,-4 1 0-15,2 1 0 16,3 0 0-16,2 4 0 16,1-2 0-16,0 1 0 15,0-3 0-15,0-1 0 16,0-6 0-16,6 1 0 15,11 9 0-15,13 19 0 0,8 18 0 16,-10 18 0-16,0 29 0 16,-3 2 0-16,-9-14 0 15,-16 20 0-15,7 0 1747 16,-7 0-1530-16,0 0-134 16,0 0-83-16,0 0 0 15,0 0 0-15,0 0 0 16,-81 29 0-16,53-20 0 15,-2 8 0-15,-7 9 0 16,-3 10 0-16,0 7 0 0,7-5 0 16,7-13 0-1,9-21-391-15,5-7-1265 0</inkml:trace>
  <inkml:trace contextRef="#ctx0" brushRef="#br3" timeOffset="146848.91">20752 4922 459 0,'0'0'155'0,"0"0"-125"0,0 0 45 16,0 0 30-1,0 0-54-15,0 0-16 0,0 0-4 16,-50-55-8 0,45 43 3-16,-1 1-15 0,0-2-6 15,-2 2-4-15,-2 0-1 16,0-1-10-16,-2-4-41 16,0-1-106-16,1 1-184 15</inkml:trace>
  <inkml:trace contextRef="#ctx0" brushRef="#br3" timeOffset="148209.6">20508 4598 186 0,'0'0'164'0,"0"0"-48"15,0 0 57-15,0 0 10 16,0 0-59-16,0 0-29 16,1 0 19-16,-1 0-37 15,0 0-15-15,0 0-10 16,0 0 7-16,-3-2 6 15,-6-8-8-15,-6 2 4 16,0-9-18-16,-4 1-16 16,-3-2-5-16,1-5-9 15,-2 3-10-15,4-3 0 16,2 5-1-16,3 3 1 16,0 1-2-16,3 3 0 15,0-1 1-15,0 0-2 0,0 3 3 16,-3-2-3-16,2 0 2 15,2 2-1-15,1-1-1 16,1 2 0-16,1 4 0 16,3 2 1-16,2 2 1 15,2 0 3-15,0 0-1 16,0 0 2-16,0 0 1 16,0 0-7-16,0 0 4 15,0 0-4-15,0 0 4 0,0 0-3 16,0 0 2-16,0 0 2 15,0 0-3-15,0 0-1 16,0 0 4-16,0 0-3 16,0 0-2-16,0 0-1 15,0-4-4-15,2-4 5 16,4-6 8-16,2 1-1 16,-2-4 0-16,-1-2-2 15,-1 0 5-15,1 1 5 16,-1 0-9-16,2 0 7 15,-1 5-7-15,-4 0 0 16,2 6 6-16,-1 3-7 16,1 2-1-16,-3 0-1 15,0-1-3-15,0 1 5 0,0 1 1 16,0 1 2-16,0 0 2 16,0 0 3-16,0-2 7 15,0-2-5-15,-16-3-3 16,-4-4 1-16,-6 0-13 15,1-1 2-15,4 3-1 16,2 2 0-16,5 3-1 16,2 1 0-16,5-1 0 15,2 3-1-15,1 0 2 16,-2-1-1-16,2 0 0 16,1 0-3-16,0 2 2 15,1-3 1-15,2 3-3 16,0 0 3-16,0 0 0 15,0 0-1-15,0 0 0 16,0 0 0-16,0 0-2 0,0 0 2 16,0 0-3-16,0 0 1 15,0 0 1-15,0 0-4 16,0 0 0-16,0 0-2 16,11 0 1-16,9 0 7 15,9 0 0-15,5 0 7 16,5 0-5-16,3 0 7 15,1-1 4-15,3 1-9 16,-1-2 7-16,1-2-7 16,2-3 6-16,-4 2-8 0,0 1-1 15,-2-4-1-15,-1 5-2 16,-2-6 0-16,0 2 2 16,-4 0 0-1,-6-4 1-15,-3 7-2 0,-9-2 0 16,-5 2 1-16,-5 4 3 15,-6 0-2-15,-1 0 3 16,0 0 4-16,0 0 1 16,0 0-3-16,-6 0-6 15,-9 2-45-15,-1 8-133 16,5-2-367-16</inkml:trace>
  <inkml:trace contextRef="#ctx0" brushRef="#br3" timeOffset="148678.97">20803 3751 1140 0,'0'0'131'16,"0"0"4"-16,0 0 27 15,0 0-74-15,0 0-54 0,0 0-14 16,-22-19 3-16,10-9 4 16,-3-12-13-16,-3-7-7 15,-3-8-5-15,-4-8 2 16,-2-2-2-16,2 1-1 15,2 8-2-15,8 13 0 16,6 10-4-16,2 12 2 16,4 10 0-16,3 7 1 15,0 4-5-15,21 2 7 16,16 20 34-16,14 11 32 16,5 9-10-16,4 3-12 15,-3 4-8-15,-3-5-10 16,-8-7-9-16,-10-11-17 15,-14-11 0-15,-9-7 0 16,-6-6 0-16,-6-2-16 0,-1 0-102 16,0-8-163-16,-15-6-389 15</inkml:trace>
  <inkml:trace contextRef="#ctx0" brushRef="#br3" timeOffset="149457.87">20467 2726 57 0,'0'0'1223'0,"0"0"-1006"15,0 0-26-15,0 0-13 16,0 0-79-16,0 0-46 16,20 20-24-16,24 3-29 15,21 4 0-15,8 3 0 16,4-4 0-16,-3-2 0 16,-7-6 0-16,-8-4 0 15,-9-3 0-15,-10-1 0 16,-12-3 0-16,-7-2 0 15,-10-4 0-15,-7-1 0 16,-4 0 0-16,0 0 0 0,0 0 0 16,0 0 0-16,0 0 0 15,0 2 0-15,0 2 0 16,-1 5 0-16,-8 3-416 16</inkml:trace>
  <inkml:trace contextRef="#ctx0" brushRef="#br3" timeOffset="154697.84">3559 18117 258 0,'0'0'12'0,"0"0"-8"16,-43-113-4-16,36 61-5 16,-1-5-31-16,8 1-34 15,0 4-70-15</inkml:trace>
  <inkml:trace contextRef="#ctx0" brushRef="#br4" timeOffset="163421.01">17067 5332 277 0,'0'0'245'16,"0"0"-181"-16,0 0 38 15,0 0 2-15,0 0 14 16,0 0-56-16,0 0-16 16,0 0-17-16,-48 4-1 15,43 5-21-15,2 2 1 16,1 2-8-16,2-3 7 15,0-3-1-15,0 2-5 16,0-4-1-16,0-3-1 0,0-1-3 16,3-1 4-16,4 0-1 15,1-3-23-15,0-11 24 16,-2-3 19-16,-2-4-10 16,-4 2 2-16,0 4 1 15,0 4 5-15,-4 5 1 16,-7 6 28-16,-1 0 5 15,-4 9-35-15,2 8-14 16,1 2 6-16,7-2 8 16,4-9-12-16,2-5-4 15,0-3-14-15,0 0 14 16,5 0 2-16,6-11 23 16,0-6-3-16,-3 2 4 0,-4 1 0 15,-4 5 16-15,0 8 1 16,0 1-17-16,0 0-26 15,0 0-62-15,0 11-149 16,0 4-207-16,0 4-272 16</inkml:trace>
  <inkml:trace contextRef="#ctx0" brushRef="#br4" timeOffset="163986.23">17005 5326 549 0,'0'0'167'0,"0"0"-159"0,0 0 5 15,0 0 42-15,0 0-45 16,0 0-3-16,1-6-4 16,9 4-3-16,3 0-67 15,2-3-166-15</inkml:trace>
  <inkml:trace contextRef="#ctx0" brushRef="#br4" timeOffset="164160.31">17384 5318 428 0,'0'0'66'0,"0"0"27"16,0 0-29-16,0 0-45 15,0 0-19-15,83-38-45 16,-65 32-224-16</inkml:trace>
  <inkml:trace contextRef="#ctx0" brushRef="#br4" timeOffset="164317.66">17716 5245 423 0,'0'0'131'0,"0"0"10"0,0 0-34 16,0 0-11 0,0 0-35-16,0 0-49 0,57-11-12 15,-41 2-55-15,-1-1-267 16</inkml:trace>
  <inkml:trace contextRef="#ctx0" brushRef="#br4" timeOffset="164510.63">18121 5174 163 0,'0'0'728'0,"0"0"-690"15,0 0 68-15,0 0-12 16,0 0-51-16,0 0-16 16,79-14-27-16,-64 11 0 15,1 0-46-15,-1 2-104 16,-2 1-93-16,1-1-231 15</inkml:trace>
  <inkml:trace contextRef="#ctx0" brushRef="#br4" timeOffset="165596.84">17314 5423 773 0,'0'0'213'16,"0"0"-184"-16,0 0 55 15,0 0 61-15,0 0-67 16,0 0-43-16,23 21-17 16,-17-21-18-16,2 0-1 15,5 0-31-15,5-9-23 16,6-4-94-16,3-5-61 0,1 3-151 16</inkml:trace>
  <inkml:trace contextRef="#ctx0" brushRef="#br4" timeOffset="165755.79">17809 5503 350 0,'0'0'212'0,"0"0"-20"16,0 0-82-16,0 0-95 15,0 0-15-15,0 0-29 0,96-27-173 16,-67 12-271-1</inkml:trace>
  <inkml:trace contextRef="#ctx0" brushRef="#br4" timeOffset="165980.87">18267 5476 753 0,'0'0'87'0,"0"0"42"16,0 0-61-16,0 0-46 0,0 0-5 16,0 0-17-1,86-20-28-15,-60 15-18 0,-1-1-19 16,1 3-50 0,-1-1-50-16,0 2-105 0,-1 2 80 15</inkml:trace>
  <inkml:trace contextRef="#ctx0" brushRef="#br4" timeOffset="166127.29">18731 5455 174 0,'0'0'312'16,"0"0"-111"-16,0 0-69 16,0 0-68-16,0 0-42 15,97-32-22-15,-73 18-117 16,-2 0-172-16,-1 4-210 15</inkml:trace>
  <inkml:trace contextRef="#ctx0" brushRef="#br4" timeOffset="166307.72">19041 5435 241 0,'0'0'279'0,"0"0"-62"15,0 0-48-15,0 0-92 16,0 0 14-16,0 0-28 15,75-1-63-15,-60-4-6 16,-1 5-42-16,3 0-66 16,1 0-90-16,-1 0-224 15</inkml:trace>
  <inkml:trace contextRef="#ctx0" brushRef="#br4" timeOffset="166485.87">19477 5489 430 0,'0'0'132'0,"0"0"13"15,0 0-77-15,0 0-30 16,87 0-3-16,-67-4-35 16,-5 1-3-16,3 2-86 15,-4-1-101-15,-1 2-138 16</inkml:trace>
  <inkml:trace contextRef="#ctx0" brushRef="#br4" timeOffset="166703.01">19951 5535 30 0,'0'0'639'0,"0"0"-516"16,0 0 46-16,0 0-27 15,0 0-40-15,0 0-65 16,60 15-37-16,-48-15-14 16,4 0-65-16,2 0-68 15,3-2-82-15,0-2-307 0</inkml:trace>
  <inkml:trace contextRef="#ctx0" brushRef="#br4" timeOffset="166812.56">20314 5609 482 0,'0'0'252'0,"0"0"-112"16,0 0-108-16,0 0-32 15,92-11-303-15</inkml:trace>
  <inkml:trace contextRef="#ctx0" brushRef="#br4" timeOffset="167708.54">21103 5789 992 0,'0'0'246'0,"0"0"-178"16,0 0 56-16,0 0-97 16,0 0-27-16,0 0-104 15,43 0-34-15,-22-10-85 16,-1-1-311-16</inkml:trace>
  <inkml:trace contextRef="#ctx0" brushRef="#br4" timeOffset="167909.62">21525 5834 465 0,'0'0'444'0,"0"0"-331"16,0 0 71-16,0 0-107 15,0 0-19-15,106-28-53 16,-73 13-5-16,-1 1-94 15,-3 1-121-15,-2 2-73 16,0 0-210-16</inkml:trace>
  <inkml:trace contextRef="#ctx0" brushRef="#br4" timeOffset="168118.91">22122 5756 738 0,'0'0'119'0,"0"0"-8"16,0 0 4-16,0 0-67 15,0 0-16-15,94-8-32 16,-79 5 0-16,0 0-70 16,1 3-81-16,-4 0-206 15,3 0-141-15</inkml:trace>
  <inkml:trace contextRef="#ctx0" brushRef="#br4" timeOffset="168264.43">22508 5752 518 0,'0'0'378'0,"0"0"-235"16,0 0 76-16,0 0-98 15,0 0-50-15,0 0-71 16,78 1-18-16,-66-2-175 15,-3-1-469-15</inkml:trace>
  <inkml:trace contextRef="#ctx0" brushRef="#br4" timeOffset="169227.07">23435 5826 104 0,'0'0'760'0,"0"0"-640"16,0 0-22-16,0 0 58 0,0 0-29 16,0 0-56-16,0 0-44 15,5 0-14-15,2 0-13 16,6 0-5-16,7 0-75 16,2-5-125-16,0-5-162 15</inkml:trace>
  <inkml:trace contextRef="#ctx0" brushRef="#br4" timeOffset="169443.84">23774 5903 625 0,'0'0'87'0,"0"0"65"0,0 0-55 15,0 0-13-15,0 0-40 16,94-37-44-16,-75 25-16 16,-2 4-72-16,-4 4-11 15,-3 1-83-15,-1 2-146 16</inkml:trace>
  <inkml:trace contextRef="#ctx0" brushRef="#br4" timeOffset="169673.23">24136 5875 82 0,'0'0'390'15,"0"0"-288"-15,0 0 82 16,0 0-52-16,0 0-40 16,0 0 23-16,78 0-64 15,-62 0-39-15,-1 0-5 16,4-3-5-16,-2-1-2 15,4 0-38-15,0 0-81 16,0 0-28-16,1 1-60 16,0 2-124-16</inkml:trace>
  <inkml:trace contextRef="#ctx0" brushRef="#br4" timeOffset="169829.68">24533 5867 168 0,'0'0'208'0,"0"0"-71"15,0 0-1-15,0 0-32 16,0 0-15-16,0 0-54 16,58 5-19-16,-41-7-13 15,0-4-3-15,-1 2-91 16,0 0-92-16,-3-2-103 16</inkml:trace>
  <inkml:trace contextRef="#ctx0" brushRef="#br4" timeOffset="170017.67">24824 5857 324 0,'0'0'255'0,"0"0"-101"16,0 0-41-16,0 0-43 16,0 0-41-16,0 0-29 15,49 11-2-15,-38-11-38 16,1 0-75-16,1 0-114 15,-1 0-192-15</inkml:trace>
  <inkml:trace contextRef="#ctx0" brushRef="#br4" timeOffset="170205.64">25034 5991 292 0,'0'0'16'16,"0"0"90"-16,0 0-11 15,0 0-21-15,0 0-74 16,0 0-117-16,57-27-164 16</inkml:trace>
  <inkml:trace contextRef="#ctx0" brushRef="#br4" timeOffset="170416.04">25164 5996 666 0,'0'0'134'0,"0"0"-6"16,0 0-10-16,0 0-21 15,0 0-50-15,0 0-37 16,72 2-10-16,-54-2-9 15,-5-1-26-15,0-2-67 16,-2 1-3-16,-1 1-121 16,-2 1-172-16</inkml:trace>
  <inkml:trace contextRef="#ctx0" brushRef="#br4" timeOffset="170606.99">25509 6004 5 0,'0'0'55'16,"0"0"14"-16,0 0-50 15,0 0-19-15,0 0-17 0</inkml:trace>
  <inkml:trace contextRef="#ctx0" brushRef="#br4" timeOffset="170850.87">25748 5998 617 0,'0'0'109'16,"0"0"45"-16,0 0-59 15,0 0 43-15,0 0-47 16,0 0-22-16,46 2-7 16,-34-2-42-16,0 0-20 0,2 0-25 15,2 0-18 1,0-2-101-16,2 1-102 0,3-2-125 16,-1 3-155-1</inkml:trace>
  <inkml:trace contextRef="#ctx0" brushRef="#br4" timeOffset="171004.94">26069 6027 481 0,'0'0'194'16,"0"0"-138"-16,0 0 5 15,0 0 21-15,0 0-15 16,83 12-29-16,-56-12-23 16,4 0 6-16,0 0-21 15,1-1-66-15,-2-3-86 16,-4-1-77-16,-2 3-84 15</inkml:trace>
  <inkml:trace contextRef="#ctx0" brushRef="#br4" timeOffset="171150.06">26485 6047 443 0,'0'0'217'0,"0"0"-56"0,0 0-55 16,0 0-27-16,0 0 1 15,0 0-80-15,97 6-4 16,-74-14-50-16,1 2-76 15,-4 2-206-15,1 1-194 16</inkml:trace>
  <inkml:trace contextRef="#ctx0" brushRef="#br4" timeOffset="171287.49">26880 6056 715 0,'0'0'29'0,"0"0"-28"16,0 0-1-16,0 0-7 15,0 0-16-15,0 0-58 16,70-11-95-16,-58 5-54 16</inkml:trace>
  <inkml:trace contextRef="#ctx0" brushRef="#br4" timeOffset="171473.62">27275 6053 3 0,'0'0'657'0,"0"0"-489"16,0 0-53 0,0 0-63-16,0 0-13 0,0 0-33 15,84 2-6-15,-57-10-50 16,3 0-27-16,2 3-6 16,0-1-326-16</inkml:trace>
  <inkml:trace contextRef="#ctx0" brushRef="#br4" timeOffset="171623.87">27676 6100 541 0,'0'0'226'0,"0"0"-172"16,0 0 8-16,0 0-7 0,0 0-1 16,0 0-54-16,62 2-18 15,-52-2-38-15,2-4-129 16,3 2-311-16</inkml:trace>
  <inkml:trace contextRef="#ctx0" brushRef="#br4" timeOffset="171895.2">27938 6116 368 0,'0'0'312'16,"0"0"-99"-16,0 0-59 0,0 0 33 15,0 0-36-15,0 0-44 16,47 12-45-16,-39-12-10 15,-1 0-11 1,0 0-30-16,-2 0-8 0,3 0-3 16,-2 0-20-16,1 0 1 15,3 0 0-15,4 4 6 16,2 2 12-16,4-1 1 16,1 0 2-16,-5-4 8 15,-3 1-10-15,-8-2-3 16,-5 0-69-16,-5 0-106 15,-27 0-343-15</inkml:trace>
  <inkml:trace contextRef="#ctx0" brushRef="#br4" timeOffset="173219.54">25431 6053 383 0,'0'0'186'16,"0"0"-56"-16,0 0-8 15,0 0-17-15,0 0-10 16,0 0 21-16,-1 0-6 16,-1 0-30-16,-2 0-2 15,-1 0-14-15,1 0-17 16,1 0 2-16,3 0 5 16,-2 0 1-16,2 0-12 15,0 0-1-15,-1 0 2 16,1 0-3-16,0 0-6 15,0 0-6-15,0 0 2 0,0 0 5 16,0 0 2 0,0 0-16-16,0 0-10 0,0 0-12 15,0 0 0-15,0 0 0 16,0 0 0-16,0 0 0 16,0 0 0-16,0 0 0 15,0 0 0-15,0 0 0 16,0 0 0-16,0 7 0 15,0 3 0-15,0 6 0 16,9 2 0-16,3 5 0 16,-2 3 0-16,-1 2 0 0,3 0 0 15,-5-2 0 1,0 0 0-16,-1-5 0 16,-1-3 0-16,-2-5 0 0,-1-3 0 15,-1-3 0-15,1-3 0 16,-2 3 0-16,1 0 0 15,1 4 0-15,-2 1 0 16,0-2 0-16,0-2 0 16,0-5 0-16,0-3 0 15,0 0 0-15,0 0 0 16,0-3 0-16,0-9 0 16,0-4-288-16,-6-3-221 15</inkml:trace>
  <inkml:trace contextRef="#ctx0" brushRef="#br4" timeOffset="174109.51">25349 6132 660 0,'0'0'201'0,"0"0"-117"0,0 0 52 15,0 0-20-15,0 0-74 16,0 0-12-16,0 3 19 16,0-3 6-16,0 0 4 15,0 0-2-15,0 0-1 16,0 0-19-16,0-3 6 15,0-6-15-15,0-4-7 16,0-5-18-16,0-4 6 16,0-1-9-16,0 4 7 0,0 4-7 15,0 2 4-15,0 3-6 16,0 1 4-16,0 4-4 16,0 2 2-16,2 0 0 15,-1 0 9-15,2 0 8 16,-1 2 8-16,-1-1-8 15,1 2-14-15,0 0 0 16,0 0-2-16,1 0 2 16,3 0-3-16,2 0 9 15,2 5-3-15,3 5 12 16,2 0-2-16,3 5 0 16,1 0-7-16,1 0-4 15,1 1-4-15,1 0-1 16,-4 0 8-16,-3-3-1 15,-6-2 5-15,-6-4 6 0,0-3 4 16,-3-1-5-16,2-2 0 16,-2 0-7-16,0-1-5 15,0 0-4-15,0 0-1 16,0 0 0-16,0 0-22 16,0 0-43-16,0 0-91 15,0 0-105-15,0 0-219 16</inkml:trace>
  <inkml:trace contextRef="#ctx0" brushRef="#br4" timeOffset="174603.98">25610 5507 924 0,'0'0'187'0,"0"0"-151"0,0 0 78 15,0 0 8-15,0 0-58 16,0 0-20-16,17-53-11 16,-4 26 2-16,-1-4-11 15,2-2 10-15,2-1-12 16,-3 3-17-16,-1 6 1 16,-3 8 1-16,-3 9 13 15,-3 7 21-15,-1 1 0 16,3 6-18-16,1 19-16 15,2 10 67-15,0 8-31 16,-2 3-18-16,-5-3-8 16,2-3-4-16,-3-8-12 15,0-8-1-15,0-6-14 16,0-10-32-16,6-4-104 16,1-4-197-16,2 0-309 0</inkml:trace>
  <inkml:trace contextRef="#ctx0" brushRef="#br4" timeOffset="174903.84">26040 4991 1062 0,'0'0'289'16,"0"0"-234"-16,0 0 137 15,0 0 9-15,0 0-91 16,27 93-54-16,-23-60-16 16,-4 3 2-16,0-1-42 15,0 0 0-15,-4-4 0 16,-5 1-9-16,-2-2-90 15,-2-4-190-15,3-2-412 16</inkml:trace>
  <inkml:trace contextRef="#ctx0" brushRef="#br4" timeOffset="178283.64">25116 5811 63 0,'0'0'47'16,"0"0"0"-16,0 0 38 0,0 0-23 16,0 0-33-1,0 0-17-15,2 0-4 0,-2 0 14 16,0 0 9-16,0 0 0 16,0 3-22-16,0-2-7 15,0 1-2-15,1 3-1 16,1-2-13-16,-2 0-13 15,1-2-19-15,-1 1 0 16,0-1 8-16,0 1 18 16,0-1 18-16,0 0-1 15,0 1-1-15,0-1 4 16,0-1 7-16,0 0-5 16,0 0 0-16,0 0 16 15,0 0 2-15,0 0-10 0,0 0-7 16,0 2 1-1,0-2 11-15,0 4 9 0,0-1 1 16,2 5 15-16,-1 3-1 16,1 3-15-16,4 9-3 15,1 7 0-15,4 9-11 16,-1 10-10-16,-1 5 3 16,-3 4 0-16,1 0 1 15,-4-5-4-15,-1-7 0 16,-2-9-1-16,0-8 1 15,0-8-2-15,0-7-30 16,0-9-69-16,-3-3-254 16</inkml:trace>
  <inkml:trace contextRef="#ctx0" brushRef="#br4" timeOffset="178641.06">24891 5719 164 0,'0'0'42'15,"0"0"-42"-15,0 104 1 16,0-49 6-16,8 14-7 15,2 13-105-15</inkml:trace>
  <inkml:trace contextRef="#ctx0" brushRef="#br4" timeOffset="179496.89">23518 5607 112 0,'0'0'23'16,"0"0"31"-16,-23 103 7 15,14-60-32-15,-2 5-27 0,5 1-1 16,2 2 3-16,2 2-4 16,2 6 0-16,0 7-5 15,8 8-48-15,8 3-69 16,2 2 16-16</inkml:trace>
  <inkml:trace contextRef="#ctx0" brushRef="#br4" timeOffset="179659.89">23747 6963 154 0,'0'0'71'0,"88"114"-71"16,-38-63-47-16,0-2-17 15,6 2 64-15,9-2 12 0,5 2-8 16,10-1 53-1,4 1-36-15,-2-6-21 0,5-9-90 16</inkml:trace>
  <inkml:trace contextRef="#ctx0" brushRef="#br4" timeOffset="180199.92">25598 7146 136 0,'0'0'68'0,"62"-83"-52"16,-39 48 18-16,0 3 20 0,-7-1 46 16,-1 1 37-16,-1-3-27 15,-1-2 8-15,-3-6-53 16,1-1-48-16,2-1-3 15,-1 4-4-15,0 2-9 16,5 3-1-16,-5 0-8 16,2 3-7-16,-5 0 11 15,-3-8-37-15,0 1-37 16,-1-4-48-16,-2 0 45 16,0-3 19-16,0-2-34 15,0-3-24-15,1-2 25 16,-1 1 23-16,0 0 72 15,-1 5 17-15,-2-1 48 0,0-2-37 16,0-2-13 0,-3-6 2-16,-6 2 8 0,-3-2-5 15,-3 3 22-15,0 4 18 16,-1 6-60-16,-1 3-62 16,-1 8-30-16,-3 3 25 15,2 7 67-15,-3 1 41 16,-4 1-1-16,-2-3-40 15,-5-2-26-15,-6-4-22 16,-3-4 7-16,-5-3-22 16,-4-4 63-16,0 1 13 15,4 0-13-15,3 2-7 16,1 4-15-16</inkml:trace>
  <inkml:trace contextRef="#ctx0" brushRef="#br4" timeOffset="180612.7">25116 4841 116 0,'0'0'115'0,"-98"-35"-42"16,49 24 37-16,-3 1 22 15,-5 3-83-15,-1 2-43 16,-5 3 71-16,0 2-71 16,2 0 35-16,2 0 32 15,5 1-29-15,3 8-2 16,6-1 1-16,4 4-7 16,-3 0-10-16,-2 3 4 15,-2 2-10-15,-3 1-7 16,7 1 0-16,1 2 0 15,5 2-11-15,4 5-4 0,4 6-19 16,3 3-17-16,6 4 21 16,5-2 12-16,-2 1-17 15,3-1-6-15,-6 4 5 16,-1 0 14-16,-1 3-23 16,-1-2 10-16,-2 2 7 15,0-4-2-15,0-1 14 16,0 1-20-16,5 0-33 15,2 2 18-15,7 2-6 16,2 1 0-16,4 3 13 16,4-1-38-16,1 2 10 0,-1-1 36 15,-1 0-51 1,-2 3 23-16,1 0 32 16,-2 3 1-16,2-3 8 15,1-3-81-15,3-3-57 16</inkml:trace>
  <inkml:trace contextRef="#ctx0" brushRef="#br4" timeOffset="180686.04">23618 6534 36 0,'0'0'5'16,"30"85"-5"-16</inkml:trace>
  <inkml:trace contextRef="#ctx0" brushRef="#br4" timeOffset="180917.92">25046 7853 14 0,'0'0'0'0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18:41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15413 9528 159 0,'0'0'79'0,"0"0"-42"16,0 0-16-16,0 0-13 15,0 0-6-15,0 0 4 0,0 0 42 16,0 3 24-16,0-3 50 15,-1 0-14-15,1 0-43 16,0 1-24 0,0-1-17-16,0 0-11 0,-2 0 3 15,2 0-2-15,-2 0 13 16,2 0 18-16,0 0 9 16,0 0-12-16,0 0-7 15,-1 0-9-15,1 0 1 16,0 0 2-16,0-4-6 15,0-9-8-15,0-3 19 16,0-4-26-16,0-1 2 0,0 1-1 16,0 1-3-16,0 0 1 15,0-2-4 1,0 0-1-16,0-3 8 0,0-1 4 16,0-2-8-16,0-2-2 15,0-4 2-15,0-1-5 16,-2 2 0-16,2-3 2 15,0 2-3-15,0-2 0 16,0 1 0-16,0-1 3 16,0 0-3-16,0 3-3 15,2 1 3-15,4 0 0 16,3-1-1-16,-2 0 0 16,1 0 1-16,-2 1 0 15,-1 1 0-15,-3 2 0 16,1 2 0-16,-3-2 0 0,1 1 0 15,3-3 0 1,-1 1 0-16,0 0 0 0,0-2 0 16,0 0 0-16,-2-3 0 15,-1 2 0-15,0 0 0 16,0 1 1-16,0 3-1 16,2-1 0-16,2 4 0 15,-1 2-2-15,1 0 1 16,-1 1-5-16,2 3 2 15,-2-2-1-15,0 0-2 16,2-2 7-16,0-1 0 16,0-1 0-16,-1-3-2 15,-2-3 0-15,-1 0 2 16,1 1-19-16,-1 2 15 0,1 2 3 16,-2 5 1-16,1 0-3 15,-1 3 3-15,0 2 0 16,0-2 0-16,0-1 0 15,0-1 0-15,0-6 2 16,0 0-3-16,0-1 1 16,0 2-6-16,0-4 3 15,-1-1 3-15,-2 3 0 16,-2 0-8 0,4 2 8-16,-1-2-1 0,2-3 1 15,0 6 0-15,0 3 4 0,0 7 5 16,0 1 16-16,0-2 7 15,0 0-5-15,0 4-4 16,0 4-17-16,0 5-6 16,0 2 0-16,0 0-55 15,0 0-89-15,0 2-479 16</inkml:trace>
  <inkml:trace contextRef="#ctx0" brushRef="#br0" timeOffset="3194.34">15293 7415 544 0,'0'0'194'0,"0"0"-135"15,0 0 26-15,0 0-1 16,0 0 9-16,0 0 35 15,-4-4-22-15,4 4-36 16,0 0-10-16,0 0 11 16,0 0-20-16,0 0-22 15,0 0-5-15,0 0-10 16,0 0-5-16,4-1 0 16,13-2 10-16,4 0-7 0,5-2-2 15,6-2-2 1,2 0 3-16,4 0 2 15,0 3-5-15,4-2-2 16,-3 1-4-16,-3 0 1 0,-2 3 1 16,-1-2-2-16,-5 4 0 15,-1-2 1-15,-3 2 6 16,0 0-4-16,-3-1 2 16,1-1-5-16,0 2 1 15,0-1-2-15,1-1 0 16,0 1 0-16,-1-1-1 15,0-1 0-15,4 1 2 16,-1-1-1-16,-1 1 1 16,-3 2 1-16,-2-2 7 0,0 1 6 15,0 1-10-15,-3-2 16 16,-3 1-16-16,2 1-4 16,-3-1 4-16,1 1-4 15,0 0 1-15,0 0 0 16,-1 0-2-16,1 0 0 15,1 0 1-15,-1 0-1 16,3 0 6-16,1 0-3 16,2 0 0-16,0 0 3 15,0 0-1-15,0 0-1 16,-2-2 4-16,0 1-5 16,0 1 1-16,-1-2 2 15,-1 2-5-15,1 0-1 0,-2-2-1 16,2 2 2-16,-1-1 0 15,6-2 0-15,1 1 0 16,5-1 4-16,5-1-3 16,2 1 4-16,2 1 2 15,1-2-4-15,1 3-2 16,-2-1 4-16,-4-1 0 16,1 2-5-16,-3-1 2 15,-5 2-1-15,4 0-2 16,-1-1 0-16,-1 1 0 15,1-1 2-15,0 1-2 16,2-2 5-16,0 1 3 16,-2-1-3-16,1 1-2 0,-5 0-2 15,0-1 0-15,-1 2 0 16,1-1-2-16,0 1 1 16,-1 0 1-16,0-2-1 15,1 2 2-15,1 0-1 16,4-3 0-16,-3 3-1 15,3 0 2-15,1 0-1 16,0 0 1-16,1 0 0 16,1 0 2-16,1 0 0 15,-1 0-5-15,4 0 0 16,-2 0 0-16,1 6 0 16,0 0 0-16,0-2 0 15,-2 0 0-15,1-1 0 16,-4 0 0-16,0-1 0 15,-2-2 0-15,0 2 0 16,2-2 0-16,1 0 0 0,1 0 0 16,1 0 0-16,1 0 0 15,0-4 0-15,3 0 0 16,-1-2 0-16,3 2 0 16,2 0 0-16,1 1 0 15,0 1 0-15,3-1 0 16,-2 2 0-16,1 0 0 15,2 1 0-15,-1-1 0 16,2-1 0-16,0 1 0 16,-1-1 0-16,-3-1 0 0,3 3 0 15,1 0 0-15,-1-1 0 16,3 1 0-16,2 0 0 16,4-1 0-16,3-2 0 15,8 3 0-15,1-1 0 16,2-1 0-16,-2 2 0 15,-4 0 0-15,-2 0 0 16,3 0 0-16,1 0 0 16,3 2 0-16,0 0 0 15,3-2 0-15,0 0 0 16,-1 0 0-16,0 0 0 16,-2 0 0-16,0 0 0 15,-6 0 0-15,0 0 0 0,-1 0 0 16,3 0 0-16,3-2 0 15,2-6 0-15,1-1 0 16,5-2 0-16,-1-4 0 16,4 1 0-16,-2 0 0 15,-2 1 0-15,-6 2 0 16,-4 3 0-16,-6 1 0 16,-3 3 0-16,-5 2 0 15,-3 2 0-15,-3 0 0 16,-4 0 0-16,3 0 0 15,0 0 0-15,5 0 0 16,0 0 0-16,4 0 0 16,0 0 0-16,-4 0 0 15,0-2 0-15,-3 2 0 0,-4 0 0 16,1 0 0-16,-2 0 0 16,3 0 0-16,2 0 0 15,1 0 0-15,2 0 0 16,4 0 0-16,1 0 0 15,-2 0 0-15,-2 0 0 16,-3-3 0-16,0 3 0 16,-2 0 0-16,0-1 0 15,1 1 0-15,1 0 0 16,-1 0 0-16,4 0 0 16,2 0 0-16,6 0 0 15,7-1 0-15,4-4 0 16,-1 1 0-16,-2 0 0 0,-4-1 0 15,-8 3 0-15,-2-1 0 16,-2 1 0-16,-4 1 0 16,-2 1 0-16,-4 0 0 15,-3 0 0-15,-4 0 0 16,-4 0 0-16,-4 0 0 16,-3 0 0-16,1 0 0 15,0 0 0-15,2 0 0 16,0 3 0-16,5-2 0 15,6-1 0-15,2 0 0 16,5 0 0-16,0 0 0 16,1-4 0-16,-2-2 0 15,-4 2 0-15,0 0 0 0,-1 1 0 16,1 1 0-16,4-1 0 16,5 3 0-16,5 0 0 15,5 0 0-15,3-2 0 16,-1 0 0-16,-2-1 0 15,1 0 0-15,3-1 0 16,1 0 0-16,1 1 0 16,0-2 0-16,-3 1 0 15,1-2 0-15,1 1 0 16,3-1 0-16,2 0 0 16,1 2 0-16,-3 2 0 15,-1-2 0-15,-5 2 0 16,0-1 0-16,2 1 0 0,4 0 0 15,5 2 0-15,1-5 0 16,4 1 0-16,0 0 0 16,2-1 0-16,-5 0 0 15,-3 0 0-15,-10 1 0 16,-11 1 0-16,-9-2 0 16,-7 3 0-16,-6 2 0 15,-5-2 0-15,2 0 0 16,0 0 0-16,4 2 0 15,-1-2 0-15,1 0 0 16,-4 2 0-16,-5 0 0 16,-6 0 0-16,-6 0 0 15,-4-2 0-15,-1 2 0 0,0-1 0 16,0 1 0 0,0 0 0-16,0 0 0 0,0 0 0 15,0 0 0-15,0 0 0 16,0 0-373-16,-17 0-848 15</inkml:trace>
  <inkml:trace contextRef="#ctx0" brushRef="#br0" timeOffset="5350.51">26177 9676 826 0,'0'0'143'16,"0"0"-132"-16,0 0 84 15,0 0 20-15,0 0-97 16,0 0-18-16,0 0-8 16,8 0 3-16,-7 0 5 15,1-5 27-15,-1-3 38 16,-1-2 2-16,0 0 0 15,0-4-6-15,0-2-39 16,2 0-8-16,-1-6-4 16,2 1-6-16,0-4-4 0,-2 1-1 15,-1 0 1-15,0 0 0 16,0 2 1 0,0-4-2-16,0 2 2 0,0 2 2 15,0 0-3-15,0 1-1 16,0 1-9-16,0-1 7 15,0-1 0-15,0 3 3 16,0-1 0-16,-1-1 0 16,-1 2 2-16,1 0 2 15,-2 1-2-15,2-1 6 16,-2 3-5-16,1-2-1 16,-1 2-2-16,2-1 1 15,-2-3-1-15,0-2 0 0,0-3 2 16,1 0 0-1,-1 0 0-15,3 5 3 0,-1 2 5 16,1 2 0-16,0 0 3 16,0 1-2-16,0 0-5 15,0 1-5-15,0-1 2 16,0-6 9-16,0-4-1 16,0-2 6-16,0-2-10 15,1 5 0-15,2 3 10 16,0-1-14-16,0 4 1 15,-1 0-4-15,-2 5 3 16,1-2-2-16,1 2 0 16,1-4 3-16,0-5-1 15,0-1-2-15,1 0-1 16,-1 2 0-16,-2-2 0 0,2 3 3 16,0 0-3-16,-1 2 0 15,1 3 1-15,-1-1 2 16,1-3-3-16,0 0 0 15,1-3 1-15,2-4 0 16,0 2-1-16,0 2 0 16,-2 0 0-16,2 1 0 15,0 0 0-15,-1 1 1 16,-2 2-1-16,0-2 0 16,0-1 3-16,0 1 3 15,0-4-4-15,0 1-3 16,1-2 1-16,0-3 0 0,2-2-1 15,-1-1 1-15,0 3-4 16,-1 3 4-16,-2 3-1 16,-1 2 1-1,-1 3 3-15,0-3-2 0,2-1-1 16,-2 3 1-16,1-3 2 16,3 0-4-16,-1-4 1 15,2-1-4-15,-1 3 2 16,-1 0 0-16,2 3 1 15,-1 6 1-15,-2 2 0 16,1 3 0-16,-3 1 0 16,3-4 2-16,-3-1-2 0,1 0 0 15,-1-2-2-15,2 4 4 16,-2 1-2-16,0 0 0 16,0 2-2-16,1 1 2 15,1 0 1-15,-2-3-1 16,3-4 0-16,-2 2-3 15,1-2 3-15,1 1 1 16,-2 4-1-16,1-5 1 16,-2-2-1-16,1-1-1 15,2-2 0-15,-1-3-4 16,1 0 4-16,-2-3 1 16,2 0-4-16,-3 1 2 15,0 4 2-15,0 0 2 0,0 3-2 16,0 4 4-16,1-2-2 15,-1 0-2-15,2-3 0 16,-2 0 0 0,0-1 1-16,1-1-1 0,-1 0 0 15,0 3 5-15,0 3 2 16,0-3 0-16,2 3 18 16,1 2 10-16,0 0-17 15,2 4 12-15,-2 2-4 16,-2 3-12-16,1 0-6 15,-1 3-8-15,-1 0-2 16,0 0-53-16,0 8-164 0,0 13-363 16</inkml:trace>
  <inkml:trace contextRef="#ctx0" brushRef="#br0" timeOffset="6024.24">26088 6841 308 0,'0'0'733'15,"0"0"-549"-15,0 0 26 16,0 0 30-16,0 0-68 16,0 0-39-16,-30-34-66 0,28 34-67 15,1 0 0-15,1 0 0 16,0 0 0-16,0 0 0 16,0 0 0-16,0 0 0 15,0 0 0-15,0 0 0 16,0 0 0-16,0 0 0 15,0 0 0-15,10 2 0 16,5 5 0-16,5 0 0 16,2 4 0-16,5 0 0 15,3 3 0-15,4 0 0 16,-1 1 0-16,-3 0 0 16,-6-2 0-16,-9-1 0 15,-5-1 0-15,-6 3 0 16,-4-6 0-16,0 5 0 15,0-1 0-15,-4 2 0 0,-12 3 0 16,-4 1 0-16,-4 1 0 16,0-4 0-16,-1 2 0 15,1 0 0-15,2 2 0 16,-1 3 0-16,4 8-96 16,2 7-452-16</inkml:trace>
  <inkml:trace contextRef="#ctx0" brushRef="#br0" timeOffset="7249.3">15760 7065 518 0,'0'0'409'0,"0"0"-296"16,0 0 80-16,0 0-45 15,0 0-37-15,0 0-11 16,36-35-7-16,-36 35 18 16,0 0-5-16,0 0-20 15,-7 10-30-15,-17 10-53 16,-9 4-3-16,-4 5 0 16,-5 4 0-16,-1 2 0 15,0 0 0-15,4-1 0 16,6-6 0-16,5-3 0 15,8-7 0-15,4-1 0 16,545 383 0 125,-529-402 0-141,0-16-13 0,2-15-320 15,11-16-821-15</inkml:trace>
  <inkml:trace contextRef="#ctx0" brushRef="#br0" timeOffset="8386.49">17460 8147 541 0,'0'0'296'15,"0"0"-117"-15,0 0 43 16,0 0-37-16,0 0-30 0,0 0-38 16,-3 4-19-1,3-4-24-15,0 0-25 0,0 0-9 16,0 0-16-16,0-4-15 15,4-17-8-15,11-14 7 16,6-14 5-16,-2-11-13 16,-2-2-3-16,-4-2-8 15,-5 0 0-15,-2 7 6 16,-5 10-11-16,-1 13 16 16,0 11 0-16,0 9 1 15,0 5 12-15,-6 4 8 16,3 5 4-16,0 0-3 15,0 0-22-15,2 0 0 16,1 0 0-16,0 14 0 16,0 10 0-16,0 4 0 0,0 5 0 15,9-7 0 1,1-5 0-16,5-9 0 0,-3-4 0 16,3-8 0-16,5 0 0 15,2-25 0-15,3-16-5 16,-1-9-8-16,-6 3-8 15,-5 11 8-15,-7 16 11 16,-4 15 2-16,-2 5 0 16,0 4 12-16,0 27-4 15,-8 21 3-15,-4 18-5 16,3 10 7-16,5 1-9 16,4 0-4-16,0-7 0 0,0-16 0 15,10-13 0-15,7-16 0 16,-2-13 0-16,4-12 0 15,5-4 0-15,6-20-6 16,4-19 0-16,3-9 6 16,-2-4 5-16,-4 4-4 15,-9 1 5-15,-5 8-6 16,-8 9 0-16,-8 9 0 16,-1 9 0-16,0 8 0 15,0 3 0-15,0 1 0 16,0 0 0-16,0 0 0 15,0 0 0-15,0 0 0 16,0 0 0-16,0 0 0 16,-1 1 0-16,-3 2 0 0,-3 4 0 15,3 2 0-15,-1-2-280 16,5 4-429-16</inkml:trace>
  <inkml:trace contextRef="#ctx0" brushRef="#br0" timeOffset="10102.39">4632 13886 568 0,'0'0'173'16,"12"-96"-8"-16,-6 40-88 16,-3-5-38-16,3-2 1 15,-1-2-13-15,2 2 12 0,-3 3-2 16,2 10-4-16,-3 5-3 16,-1 7-8-16,-2 7-9 15,0 1-5-15,0 10 12 16,0 3-6-16,0 9 6 15,0 3 24-15,-6 5 36 16,-5 0-2-16,1 0-39 16,1 9-19-16,3 1-6 15,6 4-14-15,0 2-18 16,6-2 15-16,15 0-1 16,3-4-22-16,11-5-24 15,1-5 21-15,0 0-25 16,-6-6 1-16,-6-5-10 15,-11 4 16-15,-8 1 21 16,-2 5 26-16,-3-1 0 0,0 2 78 16,-3 0-19-1,-6 0-18-15,-3 0-15 16,-3 2 1-16,9 11-19 0,0 1-8 16,3 10-2-16,3 8-14 15,0 10-13-15,4 9-5 16,16 9-22-16,5 1-37 15,-1 1 24-15,3-1 28 16,-3-9-11-16,-3-10 12 16,3-9 9-16,-2-11-29 15,-4-14 60-15,-3-5 2 16,-6-3 27-16,-6 0 75 16,0-16 64-16,0-14-3 15,-3-12-28-15,0-10-55 0,0-3-10 16,0 7-5-16,0 13-51 15,7 13-16-15,10 11-41 16,8 5-193-16,9 6-319 16</inkml:trace>
  <inkml:trace contextRef="#ctx0" brushRef="#br0" timeOffset="10500.44">5708 13586 366 0,'0'0'486'0,"0"0"-196"15,0 0 25-15,0 0-50 0,0 0-72 16,0 0-69 0,-11 0-116-16,10 0-8 0,1 0 0 15,0 0 0-15,0 0 0 16,0 0 0-16,0 0 0 15,0 0 0-15,0 0 0 16,0 0 0-16,9-2-43 16,16-6-378-16,5-2-530 15</inkml:trace>
  <inkml:trace contextRef="#ctx0" brushRef="#br0" timeOffset="10764.63">6127 13602 947 0,'0'0'537'15,"0"0"-334"-15,0 0-67 0,0 0-85 16,0 0-51-16,0 0-6 16,0 0-44-16,0 0-18 15,0 0 30-15,3 0-14 16,3 0 10-16,-3 0 34 15,3 0-9-15,-3 0-6 16,-2 0 18-16,1 0 4 16,-1 0 1-16,2 0 0 15,2 0-32-15,1 0-159 16,4 0-388-16</inkml:trace>
  <inkml:trace contextRef="#ctx0" brushRef="#br0" timeOffset="11411.68">6542 13172 639 0,'0'0'327'0,"0"0"-160"15,0 0-8-15,0 0-47 16,0 81-35-16,0-23 48 15,4 12-64-15,7 15-35 16,1 13-5-16,-1 2-9 16,-3-11-9-16,1-14 4 15,-3-25-7-15,-2-25-1 16,-1-17-39-16,-1-8-64 16,-2-22-40-16,0-21-53 0,0-17 136 15,-15-12-88 1,-12-14 70-16,-7-8 74 0,4-7 5 15,9 2 35 1,15 15 32-16,6 23-13 0,24 22 5 16,12 25 4-16,10 14-47 15,5 7 0-15,9 25 52 16,-1 12-29-16,-1 7-8 16,-7 0-16-16,-6 0 6 15,-14-5 81-15,-13-5-41 16,-15-7 34-16,-3-9 5 15,-9-8-7-15,-24-11-22 16,-10-6-5-16,-15 0-47 0,-8-16-19 16,-7-15 0-1,-3-3 0-15,12 3 0 0,19 9-26 16,23 12-20-16,22 10-84 16,0 0-211-16,22 10-179 15</inkml:trace>
  <inkml:trace contextRef="#ctx0" brushRef="#br0" timeOffset="11748.39">6961 13478 594 0,'0'0'339'16,"42"133"23"-1,-7-70-60-15,3-13-96 0,-1-22-100 16,-7-19-82-16,-3-9-19 16,-9-41 4-16,-5-22-4 15,-8-19 10-15,-5-13-15 16,-5 5-2-16,-22 12 2 16,-4 18 5-16,-3 23 21 15,-8 25 25-15,-4 12-51 16,-5 31 0-16,0 24 0 15,11 9 0-15,16 6 0 16,14 0 0-16,10-7-4 16,22-5-142-16,23-19-115 0,10-19-189 15,0-20-536 1</inkml:trace>
  <inkml:trace contextRef="#ctx0" brushRef="#br0" timeOffset="12009.34">7467 12766 1058 0,'0'0'355'0,"0"0"-268"16,0 0 124-16,-20 98-157 0,20-12 1 15,0 23 55-15,3 16-7 16,5 0-89-16,1-6-14 15,9-18 0 1,1-25 0-16,-2-24 0 0,-3-27 0 16,-2-23 0-16,-4-12-242 15,2-30-231-15,1-11-532 16</inkml:trace>
  <inkml:trace contextRef="#ctx0" brushRef="#br0" timeOffset="12290.38">7619 13465 1222 0,'0'0'176'0,"16"90"14"16,-2-49 37-16,4-6-95 15,1-9-77-15,1-14-26 0,0-12-13 16,1-11-16-16,6-33-4 16,5-21 4-16,-4-15-3 15,0-5-3-15,-12 6-11 16,-11 14 9-16,-5 20 8 15,0 19 4-15,-8 18 18 16,-9 8-10-16,-7 18-12 16,-2 31 0-16,-2 17 0 15,4 12 0-15,11-7 0 16,10-10 0-16,3-19 0 16,16-17-125-16,12-24-175 15,10-2-324-15</inkml:trace>
  <inkml:trace contextRef="#ctx0" brushRef="#br0" timeOffset="13305.47">8198 13075 784 0,'0'0'355'0,"0"0"-228"16,3 73-19-16,15-5 61 15,4 13-28-15,1 11-26 16,0-5-19-16,1-12-29 16,-6-18-36-16,-3-21-23 15,-6-19-8-15,-3-14-2 16,-6-5-16-16,0-32-18 15,0-16 16-15,0-16 19 16,-7-7-9-16,-1-4 0 16,2 4-17-16,4 9 26 15,2 20 1-15,0 18 2 16,3 25 8-16,16 15-6 16,9 41 20-16,8 25 43 15,4 20-22-15,-4 2-26 16,-5-9-19-16,-1-17 0 0,-6-24 0 15,-8-26 0-15,-4-21 0 16,-8-15 0-16,-2-37 0 16,1-20 0-16,3-17-7 15,-3 0-80-15,2 9 30 16,2 18 16-16,-1 24 14 16,3 24 24-16,3 15-25 15,12 37 28-15,6 22 49 16,4 12-25-16,0-3-15 15,2-12 18-15,-5-18 19 16,0-19-43-16,1-19-3 16,-4-6-6-16,11-28-14 15,4-19-11-15,5-13 17 0,3-7-24 16,-5-6-10-16,-7 1 48 16,-12 4 35-16,-18 9-35 15,-9 14 0-15,0 18 11 16,-15 19 14-16,-6 8 22 15,-4 23-10-15,2 27-32 16,7 16 1-16,8 15 15 16,8 3 6-16,9-2-9 15,18-7-15-15,6-11-2 16,-2-17-1-16,-1-21-10 0,1-26-10 16,1-9-42-1,-1-36-13-15,3-22 36 0,-4-14 16 16,-6-15-23-16,-3-9-12 15,-11 8 11-15,-4 12 42 16,-6 23 5-16,0 25 8 16,0 23 26-16,0 14 63 15,-9 11 25-15,-1 22-96 16,-2 6-11-16,6 4 22 16,6-3-20-16,0-6-15 15,11-3-2-15,12-1-2 16,10 0 1-16,6 2 0 15,6-1 0-15,4 4 0 16,2-1 1-16,-1 2 0 16,5 7 4-16,-11-9-2 0,-7-5 38 15,-5-6-40-15,-16-15 0 16,-6-2 0-16,-2-3 0 16,-5-3 0-16,13 0-76 15,1-10-284-15,5-13-775 16</inkml:trace>
  <inkml:trace contextRef="#ctx0" brushRef="#br0" timeOffset="14373.39">10810 12783 655 0,'0'0'623'0,"0"0"-522"15,-22 82-5-15,20-6 28 16,2 22-16-16,2 15-8 16,20 5-27-16,3-1 0 15,2-13-10-15,0-24-36 16,-4-30-23-16,-4-21-4 15,0-22 0-15,-4-7-26 16,2-39-34-16,-4-21-13 16,3-12-8-16,-5 0-55 15,-2 16 36-15,-3 25 61 16,-3 20 39-16,-3 11 4 16,0 33 78-16,0 21 0 15,0 19-52-15,-3 7 85 0,2-1-23 16,1-14-14-16,0-14-46 15,0-17-32-15,0-17 0 16,0-10 0-16,0-7 0 16,0 0 0-16,0-6 0 15,11-11-24-15,9-4-15 16,13 0-1-16,7-1 17 16,0 8 12-16,-1-3 11 15,-3 3 1-15,-6-4-1 16,-8-8-10-16,-7-9 6 15,-9-10 4-15,-6-8 1 16,0-6 0-16,-19 4 2 16,-10 2 1-16,-2 10-4 0,-3 8 2 15,4 13 4 1,6 8 4-16,9 7 1 0,9 6 3 16,6 1-14-16,0 0-1 15,18 0-34-15,22 11 29 16,17 6 2-16,17 9 5 15,6 9-1-15,3 5 6 16,-3 10-2-16,-8 1 4 16,-11 5 1-16,-16 2 1 15,-16-2 2-15,-10-2 0 16,-10-5 6-16,4-4-3 16,-4-7 1-16,0-13 1 0,-2-8-13 15,-4-13-8-15,-1-4 1 16,-1 0-26-16,1-27-9 15,3-12 7-15,1-16 16 16,0-8-36-16,2 1-37 16,1 9 23-16,2 11 19 15,2 17 38-15,1 16 7 16,3 9-11-16,5 10 12 16,3 27 55-16,11 16-17 15,2 9-19-15,1 8 22 16,3 5 21-16,1-7-10 15,-4-10-13-15,-6-19-1 16,-8-21-38-16,-3-18 0 16,-3-22-47-16,1-31-46 15,-6-22-171-15,-11-13-417 0</inkml:trace>
  <inkml:trace contextRef="#ctx0" brushRef="#br0" timeOffset="14502.11">12055 13055 2047 0,'0'0'0'16,"0"0"-24"-16,0 0 16 15,0 0-253-15,0 0-1304 16</inkml:trace>
  <inkml:trace contextRef="#ctx0" brushRef="#br0" timeOffset="18131.56">12368 13297 1015 0,'0'0'75'0,"0"0"-52"16,16 136 64-16,3-54 134 15,0 5-162-15,1-6 0 16,1-9 19-16,-6-19-15 15,0-18 9-15,-6-19-51 0,-6-13-21 16,0-3-7-16,3-13-13 16,3-24-24-16,-3-17 27 15,-6-11-8-15,0-6-26 16,-19 2 51-16,-7 7 7 16,2 12-3-16,5 21-2 15,10 18 9-15,6 11 43 16,3 0 15-16,0 15-41 15,18 9-20-15,15 6 9 16,8-4-13-16,4-7-3 16,-1-7 0-16,2-10-2 15,-4-2-4-15,-4 0-7 16,-4 0 6-16,-5 0-5 16,-5 2 3-16,4 20-1 15,-1 16 5-15,0 16 4 16,-2 9 20-16,-3-3 12 0,-3-6-4 15,-3-15-5-15,-6-16-12 16,-4-16-11-16,-3-7-5 16,-1-6-15-16,1-30-38 15,-3-17 47-15,0-17-9 16,-12-6-16-16,-16 2 10 16,-8 12 23-16,0 17 3 15,1 17 24-15,3 17 41 16,3 11 16-16,1 5-17 15,1 26-42-15,5 8-22 16,8 3-15-16,10 1-14 0,4-3-100 16,13-5-127-16,20-7-224 15,15-11-520-15</inkml:trace>
  <inkml:trace contextRef="#ctx0" brushRef="#br0" timeOffset="18516.28">13482 13512 1246 0,'0'0'173'16,"0"0"-150"-16,6-84 112 0,-6 49-104 15,-7 2-31 1,-16 7-16-16,-5 11-8 0,-8 11-13 16,-6 4 37-16,-4 18 58 15,0 13 10-15,3 7-7 16,11 5 4-16,16-1-27 15,14 0-30-15,5 1-8 16,33 0-1-16,18 0-1 16,8-5-7-16,9-3-12 15,-6-2-4-15,-8-7 3 16,-12-2-15-16,-17-5 1 16,-18-4 9-16,-10 1 27 15,-19-5 39-15,-18-2 38 16,-11-2-9-16,0-4 13 15,2-2-4-15,7-1-30 16,11 0-38-16,9 0-9 16,10-1-8-16,9-12-80 0,3-6-119 15,25-6-80-15,8-12-97 16,10-6-497-16</inkml:trace>
  <inkml:trace contextRef="#ctx0" brushRef="#br0" timeOffset="19013.48">13867 13148 1414 0,'0'0'226'0,"0"0"-159"0,0 0 17 16,2 95 0 0,9-19-11-16,2 12-39 0,1 3 4 15,-2 1-11-15,2-2-27 16,-4-9 0-16,-4-15 0 15,-1-16 0 1,-4-18 0-16,-1-15 0 0,0-13 0 16,0-4-15-16,0-8-61 15,-10-19-53-15,-10-6-94 16,-3-5-30-16,-3 3-82 16,-2 3-101-16,2 14 358 15,6 7 78-15,6 10 411 16,5 1-62-16,6 0-63 15,3 0-117-15,0 0-105 16,13 0-44-16,19 0 4 16,11-7 6-16,11-5-7 15,7-2-4-15,2 7 6 16,-4 7-10-16,-2 0-6 0,-8 16-9 16,-6 15 1-16,-7 8 25 15,-4 12 16-15,-1 9-10 16,-9-3-32-16,-2 1 0 15,-1-1 0-15,-7-14 0 16,0-6 0-16,-1-8 0 16,-7-20 0-16,-1-3 0 0,0-4 0 15,-1-2 0 1,-1-10-181-16,2-15-517 0</inkml:trace>
  <inkml:trace contextRef="#ctx0" brushRef="#br0" timeOffset="19345.59">14207 13430 2047 0,'0'0'0'0,"0"0"0"15,0 0 0-15,0 0 0 16,0 0 0-16,0 0 0 15,-7-12 0-15,29-6 0 16,3-5-69-16,-6 0-985 16</inkml:trace>
  <inkml:trace contextRef="#ctx0" brushRef="#br0" timeOffset="20584.34">23904 7836 651 0,'0'0'529'0,"0"0"-409"16,0 0 21-16,0 0 67 15,0 0-75-15,0 0-52 16,-5 0-23-16,5 0-13 16,12 0-18-16,10 0 21 15,8 0-42-15,3 0-6 16,1-4 0-16,1 0 0 0,-2 0 0 16,-4-2 0-16,-3-1 0 15,-9 6 0-15,-7 0-70 16,-9 1-142-16,-1 0-166 15,-3 9-297-15</inkml:trace>
  <inkml:trace contextRef="#ctx0" brushRef="#br0" timeOffset="20845.64">23905 8015 1010 0,'0'0'392'0,"0"0"-160"16,0 0-2-16,0 0-116 16,0 0-59-16,0 0-41 15,39 0-14-15,-14-4 0 16,4-1 0-16,-1 2 0 16,-1 1 0-16,-2 0 0 15,-3 2 0-15,-5 0 0 16,-1 0 0-16,-2 0 0 15,0 2-136-15,3 0-194 16,2-2-336-16</inkml:trace>
  <inkml:trace contextRef="#ctx0" brushRef="#br0" timeOffset="21428.74">24578 7888 701 0,'0'0'333'16,"0"0"-202"-16,0 0 76 15,0 0-12-15,0 0-65 16,0 0-25-16,-9 0-12 15,9 0-26-15,0 0-14 16,0 0-21-16,0 0-32 16,9 0 0-16,12 0 0 15,11 0 0-15,13 0 0 16,11 5 0-16,8-1 0 16,4-4 0-16,7 0 0 0,-2 0 0 15,1-4 0-15,-8-10 0 16,-9 2 0-16,-14 2 0 15,-15 2 0-15,-11 3 0 16,-11 2 0-16,-5 3 0 16,-1 0 0-16,0 0 0 15,0 0 0-15,0 0 0 16,-8 0 0-16,-5 0 0 16,-3 0 0-16,-2 0-99 15,-6-7-279-15,-4-5-549 16</inkml:trace>
  <inkml:trace contextRef="#ctx0" brushRef="#br0" timeOffset="22142.65">24758 7681 737 0,'0'0'79'0,"0"0"-49"0,0 0 91 16,0 0-67-16,0 0-13 15,0 0 43-15,26-91 6 16,-19 51 5-16,-1-6-16 16,-1-5-42-16,-5 2-20 15,0 8 17-15,0 9-20 16,0 12-1-16,0 10 20 16,0 8 92-16,0 2-37 15,-2 0-30-15,1 10-24 16,-1 9-33-16,2 5 7 15,0 2-8-15,0 0-7 16,0-5 7-16,0-5 0 0,8-10 0 16,2-4-10-1,4-2-31-15,6-2-18 0,6-20 30 16,0-6 19-16,-3 1-6 16,-5 4-28-16,-9 9 26 15,-5 10 18-15,-2 4 5 16,-2 0 8-16,0 7 14 15,0 14-26-15,0 12 18 16,-2 9-10-16,1 4 0 16,1 3 25-16,0-1-11 15,0-5 7-15,9-7 6 16,0-11 11-16,1-11-44 16,3-10-3-16,4-4-20 15,5-1-14-15,7-19 34 16,2-7 10-16,0-5-3 0,-1-3-1 15,-9 0 10-15,-6 4 10 16,-9 6 7-16,-4 8-7 16,-2 7-13-16,0 5-13 15,0 5-30-15,0 0-86 16,0 5-197-16,-5 17-652 16</inkml:trace>
  <inkml:trace contextRef="#ctx0" brushRef="#br0" timeOffset="22928.82">24913 8219 206 0,'0'0'254'0,"0"0"-28"15,0 0-10-15,0 0-70 16,0 0 3-16,0 0-52 15,13-68-38-15,-2 50-14 16,0 2-4-16,1 0-16 16,0 8 6-16,0 1-3 15,-1 5-10-15,3 2-13 16,2 0-5-16,1 10 0 16,2 11 3-16,-2 8 12 15,-3 5 15-15,-3 4 18 16,-8 1-12-16,-3 0 1 15,0 0-1-15,-8-1-11 16,-8-6 5-16,0-5 0 0,-2-8-14 16,1-3-9-16,0-6 5 15,3-2 12-15,1 1-8 16,2-2 0-16,5 0-5 16,2-1-5-16,2-4-6 15,2-2-3-15,0 2 0 16,0 0-2-16,0 0-9 15,3 2 0-15,11 2-6 16,6 0 20-16,4-1 0 16,3 1 3-16,6 0-3 15,3-2-4-15,4 0 1 16,2-2-3-16,1 1 6 16,-6-3 2-16,-7 0 7 15,-10 0 13-15,-10 0 11 16,-4 0 20-16,-6 0 0 0,0 1-53 15,0-1 0-15,0 0 0 16,0 0 0-16,0 0 0 16,3 0 0-16,3 0 0 15,3 0 0-15,0 0 0 16,2 0 0-16,-1 0 0 16,-4 0 0-16,-3 0 0 15,-2 0 0-15,-1 2-111 16,0 8-727-16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21:15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20299 2269 583 0,'0'0'127'15,"0"0"-25"-15,0 0-4 16,106 5-22-16,-70 3 13 16,4-2 1-16,9 2-3 15,11-3-24-15,7 0 26 16,6-3 0-16,0 0-26 16,3-2-15-16,3 1-14 0,0 4-9 15,6-1-6 1,5 2 6-16,1-3-1 15,6 1-8-15,5 0-3 0,8-4-1 16,7 0-1-16,6 0-5 16,2-4 0-16,1-2-6 15,-3 0 2-15,-2 2-2 16,-3 1 3-16,-1 2-1 16,-3-1 1-16,1 2 1 15,2 0 0-15,5-1-2 16,5-2 2-16,0 0 0 15,5 0-4-15,4-2-2 16,6 0 1-16,7 0 1 16,5-3 0-16,10 1 1 15,13-1 0-15,8-2 1 16,13-2-2-16,4 0-4 16,3-2 3-16,2 4 1 0,1 3 1 15,-3 3 2-15,-5 4-3 16,-3 0-2-16,-9 0 2 15,-7 2 2-15,-7 6 1 16,-2 1-2-16,-12-3 3 16,-8-4-4-16,-15 1-2 15,-18-3 1-15,-20 0 1 16,-25 0-6-16,-29 0-20 16,-22 0-37-16,-19 0-64 15,-4 0-104-15,-21-5-142 16</inkml:trace>
  <inkml:trace contextRef="#ctx0" brushRef="#br0" timeOffset="2503.54">24372 247 565 0,'0'0'649'0,"0"0"-591"16,0 0 92-16,0 0-38 15,-101 34-33-15,72-13-16 16,4 1-3-16,1 3-24 15,-3 7-13-15,0 10-9 16,-3 9-5-16,-4 9 8 16,-2 8-4-16,-2 3 2 15,-1 9-4-15,0 9 3 16,1 7 0-16,1 5-4 16,5-2-1-16,3 1-3 15,7-5 5-15,2 4 0 16,5 11-6-16,4 8 0 15,3 11-2-15,2 8 0 16,4 1 4-16,2 6-5 0,0 7 1 16,2 7 1-16,10 2-1 15,4 7 7-15,4-6 10 16,5-3 1-16,11-5-9 16,7-5-12-16,4-8 0 15,0-12 0-15,-3-15 0 16,-3-20 0-16,1-19 0 15,-3-16 0-15,0-15 0 16,-5-8 0-16,0-5 0 16,-8-7 0-16,-7-5 0 0,-1-3 0 15,-8-3 0-15,-1-2 0 16,-3 0 0-16,-6 0 0 16,0 0 0-16,0 7 0 15,0-3 0-15,-6-2-129 16,-6-7-382-16</inkml:trace>
  <inkml:trace contextRef="#ctx0" brushRef="#br0" timeOffset="4109.28">24076 906 1304 0,'0'0'164'16,"0"0"-65"-16,0 0 41 15,0 0-17-15,0 0-59 16,0 0-22-16,39-33-1 15,-16 12-15-15,0 0-17 16,-1 3-9-16,-6 5-8 16,-7 7-65-16,-5 6-171 15,-4 0-204-15,0 19-696 16</inkml:trace>
  <inkml:trace contextRef="#ctx0" brushRef="#br0" timeOffset="4344.37">23893 1663 786 0,'0'0'283'15,"0"0"-67"-15,57-72-24 16,-33 44-37-16,4 0-63 15,0 4-30-15,-1 3-24 0,0 2-12 16,-5 6-21-16,-4 4-5 16,-3 5-38-16,-6 3-62 15,-6 1-87-15,-3 1-242 16,0 18-518-16</inkml:trace>
  <inkml:trace contextRef="#ctx0" brushRef="#br0" timeOffset="4576.1">23907 2225 587 0,'0'0'293'0,"0"0"-113"16,0 0 44-16,0 0-84 15,0 0-69-15,64-90-38 16,-44 64-24-16,-2 9-9 16,-6 7-21-16,-3 6-81 15,-4 4-208-15,-5 10-359 16</inkml:trace>
  <inkml:trace contextRef="#ctx0" brushRef="#br0" timeOffset="4808.95">23897 2945 834 0,'0'0'186'0,"0"0"-164"16,0 0 139-16,0 0-15 16,0 0-119-16,0 0 6 15,39-44 3-15,-18 20-5 16,-3-1 4-16,-2 2-9 15,-5 3-26-15,-1 6-5 16,-4 7-65-16,-1 4-164 16,-2 3-157-16</inkml:trace>
  <inkml:trace contextRef="#ctx0" brushRef="#br0" timeOffset="5008.85">24009 3424 1082 0,'0'0'272'16,"0"0"-187"-16,0 0 23 15,0 0-8-15,0 0-61 16,0 0-34-16,45-110-5 16,-24 67-83-16,-3 7-51 15,0 8-162-15,-3 9-152 16</inkml:trace>
  <inkml:trace contextRef="#ctx0" brushRef="#br0" timeOffset="5235.85">24123 3880 957 0,'0'0'146'0,"0"0"-121"16,0 0-25-16,0 0 99 16,0 0-55-16,82-107-28 15,-43 61-13-15,4 3 2 16,-6 1-5-16,-6 7-47 0,-5 10-126 16,-11 9-150-1,-9 16-290-15</inkml:trace>
  <inkml:trace contextRef="#ctx0" brushRef="#br0" timeOffset="5491.28">24440 4282 1176 0,'0'0'48'16,"0"0"-45"-16,0 0 126 0,0 0 15 16,97-36-50-16,-50 11-20 15,6 0-20 1,0-1-16-16,-5 2-38 0,-8 2-27 16,-15 5-121-16,-13 3-402 15</inkml:trace>
  <inkml:trace contextRef="#ctx0" brushRef="#br0" timeOffset="9339.12">21803 656 64 0,'0'0'1023'0,"0"0"-832"15,0 0-51-15,0 0 63 16,0 0-36-1,0 0-49-15,-3-18-35 0,1 16-25 16,2 2-58-16,-1 0 0 16,-2 0 0-16,1 0 0 15,1 0 0-15,-2 0 0 16,2 0 0-16,-1 0 0 16,-1 0 0-16,2 3 0 15,-2 2 0-15,-2 1 0 16,0 8 0-16,-2 10 0 15,-2 9 0-15,5 13 0 16,2 14 0 0,2 13 0-16,0 10 0 0,0 3 0 15,8 5 0-15,2-2 0 0,-3-5 0 16,-4-12 0-16,-3-19 0 16,0-15 0-16,0-14 0 15,0-13 0 1,0-7 0-16,0-4 0 0,0 0 0 15,0 0 0-15,0 0 0 16,0 0 0-16,2-4 0 16,0-12 0-16,1-7 0 15,4-6-25-15,5-2-302 16,-2 4-241-16</inkml:trace>
  <inkml:trace contextRef="#ctx0" brushRef="#br0" timeOffset="10024.12">21502 1120 466 0,'0'0'519'0,"0"0"-340"16,0 0 27-16,0 0 9 16,0 0-34-16,0 0-48 15,-56-3-30-15,49 3-58 16,1 0-45-16,1 0 0 15,2 0 0-15,2 0 0 16,-1 0 0-16,2 0 0 16,0 0 0-16,0 0 0 15,0 0 0-15,0 0 0 16,0 0 0-16,0 0 0 16,0 0 0-16,0 0 0 15,0 0 0-15,0 0 0 0,2 0 0 16,11 0 0-1,8 0 0-15,7 0 0 0,5 0 0 16,2 2 0-16,2-1 0 16,3-1 0-16,9 0 0 15,5 0 0-15,4 0 0 16,-2 0 0-16,3 0 0 16,3 0 0-16,2 0 0 15,4 0 0-15,1 0 0 16,-4 0 0-16,-5 0 0 15,-13 0 0-15,-16 0 0 16,-13 0 0-16,-11 0 0 16,-5 1 0-16,-2-1 0 0,0 2 0 15,0-1 0-15,0 1 0 16,0-2 0-16,0 0 0 16,-6 0 0-16,-5 0 0 15,-4-3 0-15,0-14 0 16,-2-6 0-16,3-2-131 15,1-1-591-15</inkml:trace>
  <inkml:trace contextRef="#ctx0" brushRef="#br0" timeOffset="10926.97">21733 276 754 0,'0'0'202'0,"0"0"-78"0,-106-15 4 16,65 12-50-16,-3 3 41 16,-1 1-46-16,-4 17-22 15,-4 7-6-15,0 6 2 16,-1 7-13-16,2 8-9 16,-2 7-6-16,2 4-5 15,1 3-1-15,6-2 4 16,5-5-13-16,6 2 4 15,4-3 2-15,8 2 6 16,5 3-15-16,7 0 1 16,7 7-1-16,3 7-1 15,0 4 0-15,12 6 0 16,10-1 1-16,5-3 2 16,9 0 12-16,6 2 19 15,7 1-2-15,7-5-15 0,7-6 1 16,4-6 3-1,5-13-3-15,7-8-7 0,3-15 3 16,5-9 1 0,11-16-13-16,5-2 7 0,6-18 0 15,3-23-5-15,3-14 0 16,1-13-3-16,-1-12-1 16,-3-12-4-16,-9-4-3 15,-9 4-4-15,-14 5 3 16,-14 11-6-16,-14 2 5 15,-15 7 4-15,-11 1 2 16,-13 2 6-16,-10 0 6 16,-3-3 10-16,0-2-1 0,-13 0 5 15,-5 3-5-15,-6-3-13 16,-4-8-5-16,-7 0 0 16,-3-1 0-16,-3 6 0 15,-2 11 0-15,-6 9 0 16,-5 9 0-16,-8 4 0 15,-10 7 0-15,-9 4 0 16,-8 6 0-16,-5 9 0 16,0 8 0-16,-3 5 0 15,0 7 0-15,-2 18 0 16,-1 9 0-16,1 7 0 16,-3 8 0-16,2 8 0 15,-3 8 0-15,5 8 0 16,7 0 0-16,14 5 0 0,19-1 0 15,19-2 0-15,23 10-101 16,16 5-202-16,21 8-363 16</inkml:trace>
  <inkml:trace contextRef="#ctx0" brushRef="#br0" timeOffset="11764.17">25923 1145 919 0,'0'0'497'0,"0"0"-331"15,0 0 46-15,0 0-35 16,0 0-101-16,0 0-76 15,-10 0 0-15,10 1 0 16,0 3 0-16,24 0 0 16,18-1 0-16,13 0 0 15,13-3 0-15,6 0 0 16,0 0 0-16,4 0 0 16,0 1 0-16,-1-1 0 15,-7 2 0-15,-10-1 0 16,-13 0 0-16,-14 3 0 0,-11-4 0 15,-11 2 0-15,-8-2 0 16,-3 0 0-16,0 0 0 16,0 0 0-16,0 0 0 15,0 0 0-15,0 0 0 16,-1 0 0-16,-5 0 0 16,-1 0 0-16,-1 0 0 15,0-8 0-15,-2-3 0 16,-6-3-146-16,-4-1-638 15</inkml:trace>
  <inkml:trace contextRef="#ctx0" brushRef="#br0" timeOffset="12468.38">26125 613 82 0,'0'0'884'16,"0"0"-822"-16,-89-27 44 16,54 24 47-16,-2 3-35 0,-2 0-54 15,-6 12-39-15,0 8 27 16,-2 4 0-16,0 3-26 15,0 1 19-15,2 5 2 16,0 1-24-16,8 3-10 16,4 7-2-16,6 4 1 15,9 8-8 1,7 8 1-16,8 8 14 0,3 7 8 16,1 4 19-16,21-2-5 15,11-2-8-15,9 0-4 16,9 0-1-16,7-4-13 15,4-6 5-15,7-10-15 16,10-12-5-16,9-7 0 16,9-7 0-16,6-13 0 15,12-11 0-15,4-9 0 0,8-15 0 16,6-20 0-16,-3-12 0 16,-6-7 0-16,-12-9 0 15,-17-4 0-15,-13 3 0 16,-13 2 0-16,-14 3 0 15,-15 3 0-15,-13-3 0 16,-13-5 0-16,-10-10 0 16,-4-7 0-16,-13-5 0 15,-19-3 0-15,-10 5 0 16,-13 2 0-16,-12 5 0 16,-10 4 0-16,-10-6 0 15,-10 2 0-15,-4 9 0 16,-1 11 0-16,-1 20 0 0,2 15 0 15,-7 18 0-15,-8 4 0 16,-8 29 0-16,-4 21 0 16,4 19 0-16,9 17 0 15,9 10 0-15,18 16 0 16,7 12-128-16,8 11-497 16</inkml:trace>
  <inkml:trace contextRef="#ctx0" brushRef="#br0" timeOffset="20302.02">29075 7364 889 0,'0'0'132'0,"0"0"-89"15,0 0-5-15,0 0 28 0,0 0 27 16,0 0-13-16,0 0-30 16,-11 0-40-16,11 0-2 15,0 0-3-15,0 0 0 16,0 0 1-16,8 2-4 16,15-2 6-16,10 0 4 15,9 0-2-15,10 0 3 16,11 0 1-1,13-3-3-15,9-4 0 0,5 1 1 16,4 2 1-16,6 0-8 16,4 0-4-16,5 1 0 15,6 0-1-15,6-3 0 16,4 1 3-16,6-1-1 0,8 4 2 16,-2 2 5-16,0 0 1 15,-7 0 2-15,-6 9-3 16,-8 0-2-16,1-4-3 15,1 2-4-15,3-3 0 16,9-2 2-16,8-1-2 16,0-1 0-16,-1 0 0 15,-12 0-5-15,-23 0 3 16,-25 0-4-16,-29 0 5 16,-21 3 1-16,-17-2-5 15,-6 1 0-15,-2-1 0 16,4 0-5-16,3 1-52 15,6-2 25-15,-2 0-44 0,-1 0-48 16,-5 0-55-16,-7 0-255 16</inkml:trace>
  <inkml:trace contextRef="#ctx0" brushRef="#br0" timeOffset="21039.03">29731 7367 251 0,'0'0'203'16,"0"0"-113"-16,0 0 68 0,0 0 23 16,0 0-60-16,0 0-3 15,-1 0-31-15,-1-3 6 16,-1-9-38 0,2-5-13-16,-1-7-11 0,1-3-3 15,-1-11-14-15,2-11-3 16,0-12 3-16,0-10-7 15,0-6-4-15,0 3-3 16,0 5 0-16,0 8 2 16,0 5 1-16,0 9 2 15,2 8-3-15,-1 6 13 16,1 8 5-16,-1 7-8 16,2 4-5-16,-1 4-5 15,-2 4-2-15,1 5-1 16,-1 0-9-16,2 1-45 15,3 0-101-15,4 5-79 16,-1 9 25-16,-2 1-50 16</inkml:trace>
  <inkml:trace contextRef="#ctx0" brushRef="#br0" timeOffset="21440.56">29583 6678 481 0,'0'0'201'0,"0"0"-70"0,0 0-15 16,0 0-38-16,0 0-6 16,0 0-31-16,0-87-16 15,9 59 28-15,-1-6 7 16,2-4-17-16,2-1-11 15,-3 0-16-15,0 3 0 16,-2 5 3-16,-1 8-10 16,-1 10-3-16,-4 7 12 15,1 6 24-15,-2 0-23 16,1 0-19-16,9 10-9 16,7 14 4-16,12 7 5 15,3 3 9-15,4-5 0 16,-1-5 16-16,-2-5-9 15,1-5-13-15,6-4-1 0,2-6-2 16,7-4-34 0,6 0-84-16,2-17-255 0,0-5-495 15</inkml:trace>
  <inkml:trace contextRef="#ctx0" brushRef="#br0" timeOffset="22035.99">32217 5634 340 0,'0'0'175'15,"0"0"-102"-15,0 0 70 0,0 0-21 16,0 0-47-16,0 0-42 16,-3-6-33-16,-3 6 0 15,-2 1-20-15,-5 9 15 16,-2 4-30-16,1 1-26 15,1 1-138-15,1-1-91 16</inkml:trace>
  <inkml:trace contextRef="#ctx0" brushRef="#br0" timeOffset="23271.02">31602 5448 580 0,'0'0'299'0,"0"0"-163"16,0 0 38-16,0 0-6 16,0 0-38-16,0 0-37 15,0 0-34-15,-9-21-16 16,9 21-22-16,0 0-18 16,0 0-3-16,0 17-16 15,4 12 14-15,19 15 2 16,8 12 2-16,11 10 1 15,7 5 2-15,4 10 0 16,5 13-3-16,0 7 3 16,0 9-4-16,-8 7-2 15,-6 0 3-15,-8 1-4 16,-8 2 1-16,-9-2 1 0,-8 0 2 16,-10 6-2-16,-1 9 1 15,0 9 7 1,-1 5 25-16,-4 3 6 0,-1-12 3 15,0-5 14-15,-4-11 0 16,-5-14-3-16,-3-2-13 16,-1-12-32-16,-2-3-8 15,2-7 0-15,-1-5 0 16,1-8 0-16,0-10 0 16,2-12 0-16,4-14 0 15,2-13 0-15,5-14 0 16,-3-8-47-16,-4-30-66 15,-1-28-320-15</inkml:trace>
  <inkml:trace contextRef="#ctx0" brushRef="#br0" timeOffset="24013.5">29713 6222 59 0,'0'0'182'0,"0"0"151"16,0 0-118-16,0 0-182 0,106 37 27 16,-73-32-25-1,7-2 4-15,3-1-2 0,6-2-5 16,2 0-11 0,5 0-5-16,-1 0-3 0,3 0-1 15,1 0-5-15,0 0-5 16,-1 0-1-16,2 2-1 15,1-1 0-15,2 0 0 16,3 1-3-16,-1-2-19 16,-3 0-11-16,-2 0-10 15,-2 0-11-15,-4 2-25 16,3-1-39-16,1 0-33 16,2 2-22-16,1-1-25 15,3-1 109-15,6 2 15 16,8 1 74-16,6 1-16 0</inkml:trace>
  <inkml:trace contextRef="#ctx0" brushRef="#br0" timeOffset="24195.23">31915 6361 109 0,'0'0'96'15,"129"24"-60"-15,-71-17-4 16,-5-2 21-16,-2-2-28 16,-3-3-24-16,0 3 3 15,-5-3 0-15,-6 0 6 16,-8 0 11-16,-7 0 2 15,-4 0-15-15,-3 0-1 16,1 0 23-16,-2 0-30 16,-7 0-10-16,-5-3-278 0</inkml:trace>
  <inkml:trace contextRef="#ctx0" brushRef="#br0" timeOffset="39242.21">31335 6298 119 0,'0'0'75'0,"0"0"-6"0,0 0 7 16,0 0 9-16,0 0-24 15,0 0-27-15,0 0-6 16,6 0 5-16,-3 0 7 15,1 0 6-15,4 0 21 16,1 0-16-16,6 0-34 16,0 0-10-16,5 0-4 15,4 0-3-15,1-1 0 16,2-4-31-16,2 1-23 16,2 0-1-16,5 1 8 15,1 3 24-15,4 0-24 16,-1 0 47-16,2 3 16 15,-2 2-16-15,-4 0 3 0,2 1-2 16,1 0 10 0,0-3-7-16,3-1 0 0,1 1-2 15,-3-1-2-15,1-1 0 16,-3 2 0-16,-6-3 0 16,-7 2 0-16,-10-2-2 15,-9 0-154-15</inkml:trace>
  <inkml:trace contextRef="#ctx0" brushRef="#br0" timeOffset="40852.07">32154 6442 138 0,'0'0'135'15,"0"0"-100"-15,0 0 14 0,0 0 16 16,0 0 15-16,0 0 31 16,8-8-28-16,-7 8 6 15,-1 0-5-15,0 0-10 16,0 0-23-16,0 0-13 16,0 0-9-16,0 0-7 15,0 0-9-15,-3 0 4 16,-5 2-8-16,-2 4-9 15,-5 6 3-15,-2 2-2 16,-2 2 5-16,2-2 2 16,1-1-8-16,2 1 0 15,2-3 0-15,-1 0-1 0,0 1 0 16,1 1-1 0,2-1-12-16,-4 1 11 0,4-1-14 15,-2-4 15-15,3 0 2 16,-2-1 4-16,0 0 1 15,0 1 0-15,1-2-5 16,-2 0 3-16,0 2 2 16,-1-1-5-16,1 5 0 15,-1-3-3-15,0 1 3 16,4-2 1-16,2 1-1 16,-2-3-2-16,1 1 2 15,-1 0 4-15,-1 1-3 16,-5 2 1-16,-3 2-1 15,5 0-1-15,-6-2 0 16,2 2 1-16,2-2-1 16,-3-3 0-16,5 2 0 0,-2 0 0 15,-3 0 0-15,-2 2 0 16,1 1 0-16,1 0-1 16,2 0 0-16,0 0-1 15,0 1-3-15,-1 0 4 16,0 0-5-16,2 0 2 15,2 1-13-15,-2 2-5 16,1-3 10-16,1 0 1 16,-3 0 10-16,2-2 2 15,1-1 2-15,2 0-1 16,1 0-2-16,1 0 0 0,0 0-5 16,-2 2-33-16,1-5 6 15,0 3 7-15,-2 1-8 16,-3 2 16-1,-4 3 17-15,0-2 2 0,-1 0 11 16,4-3-2-16,0 0-1 16,-3 3-6-16,-2 0-3 15,0-2 4-15,4-1-1 16,0 2-4-16,1-2-3 16,-1 3-18-16,-2 0-13 15,-1-1-4-15,1-1 38 16,-2 2 7-16,3-3-7 15,-6 4-2-15,-3 1-4 16,-6 3-34-16,-1-3 40 0,0 2 3 16,1-1 9-16,1 0-12 15,1 3 2-15,-2 3 2 16,-1 0 4-16,-3 2-4 16,3-3 3-16,-4 1 8 15,2-1 0-15,0 0 10 16,1 3-7-16,2-3-6 15,2 2-9-15,-2 1-3 16,-3 3 0-16,-1-2-4 16,-4 4 0-16,-5 1-9 15,1 2 3-15,-5-2-12 16,-1 0-5-16,5-4-8 16,-2 0-70-16,2-5-177 0</inkml:trace>
  <inkml:trace contextRef="#ctx0" brushRef="#br0" timeOffset="43961.96">29761 6317 88 0,'0'0'189'0,"0"0"-115"0,0 0 9 16,0 0 30-16,0 0-2 16,0 0-51-16,-6-1-9 15,1 1-25-15,2 0 6 16,0 0 5-16,-1 0-9 15,1 0-23-15,-3 0 1 16,3 0-4-16,0 0-1 16,2 0-1-16,-2 0-28 0,0 0-23 15,0 0 3 1,3 0 0-16,0 0-16 0,0 0-20 16,0 0 46-16,0 0 12 15,0 0 8-15,0 0 12 16,0 0 6-16,0 0 6 15,0 0 28-15,0 0 33 16,0 0 6-16,0 0 1 16,0 0-2-16,0 0-19 15,0 0-11-15,0 0-8 16,0 0-5-16,0 0-5 16,0 0-8-16,0 0-1 15,0 0 2-15,0 6-9 0,0 2 32 16,6 0 6-1,0 2 17-15,0 1-50 0,1-3-2 16,-1 3 1-16,1 0-1 16,0-1-3-16,0 0-2 15,-1 0-2-15,0 0 3 16,1 0-3-16,-1-1 1 16,1 0-2-16,-2 0 2 15,1 0-2-15,-1 1 1 16,-1 0-2-16,1 1-1 15,0-1-1-15,1 0-1 16,-1-1 1-16,-1-2 3 16,1 1-3-16,0 1 0 15,0-2 0-15,0-1-2 0,1 3 2 16,-2-1 0-16,2 1 0 16,0 2 0-16,0-3-1 15,-2 2 1-15,1-1-3 16,0-1 2-16,-2 2-4 15,0-1 0-15,0 1 0 16,0 1-1-16,1-3-6 16,-1 3 7-16,0-1 2 15,-2-1 3-15,2 0-1 16,0-1 0-16,0 0 0 16,0-2-1-16,1 1 2 15,-1 0-4-15,1-1 4 16,-1 1 0-16,0 1 0 15,1 4 0-15,-1 1 0 16,2 2 20-16,-1 2-18 0,1 1-2 16,2 4 3-1,-1 2 5-15,-1-2-8 0,-1-5 3 16,-1-4-3-16,0-3-1 16,0-3 0-16,0-1 1 15,-2 1-1-15,2-1 1 16,2 1 2-16,-1 5-2 15,-1-4 0-15,3 6 2 16,1 2-3-16,1 4 2 16,1 3-1-16,0-3 0 15,0-3-1-15,-1-2 1 16,-2-1-1-16,1-3-1 0,2 1-3 16,0 2 5-16,1 1 0 15,2 2 1-15,0-3-4 16,0 0 5-1,2 3-3-15,-2-2 1 0,-1 2 0 16,0 0-1-16,-2-2 2 16,3 1-1-16,-2 1 0 15,1-1 0-15,0-2 0 16,-1-1 0-16,-3-1 0 16,3 2 0-16,2 0 0 15,2 3 0-15,1 0-1 16,-2 0 1-16,4 2 0 15,-1 1 1-15,2-1-1 0,0 1 0 16,-3 1 0 0,-3-3 0-16,-1 1 0 0,-1-2 0 15,0 0-1-15,2 2 1 16,3 0-1-16,0 0 1 16,-2-1 0-16,3-2 0 15,-3 3 0-15,0-3 0 16,2 4-3-16,0-4 3 15,0 1 0-15,-2-2 0 16,4 1 0-16,-4 1 3 16,2 2-3-16,0 0 1 15,1 2 0-15,3 1 0 16,-2 3 5-16,2 2-2 16,0 3-2-16,-2-1 2 0,1-1 1 15,0 0-2-15,1-1-2 16,1 3 3-16,4 1-4 15,1 3-2-15,3 3 2 16,4 0 0-16,1 2 0 16,4 4 3-16,5-2-3 15,4-3-1-15,4-4-95 16,-2-4-307-16</inkml:trace>
  <inkml:trace contextRef="#ctx0" brushRef="#br0" timeOffset="45098.98">30516 7397 12 0,'0'0'454'0,"0"0"-265"15,0 0-22-15,0 0-30 16,0 0-10-16,0 0-4 16,0 0-16-16,-18-6-17 15,16 6-23-15,1 0-2 16,-1 0-6-16,1 0-1 15,1 0-9-15,0 0-17 16,0 0-8-16,0 0-9 16,0 0-6-16,0 0-8 0,0 0 0 15,0 6 0 1,0 10 2-16,0 6 0 0,0 7 0 16,0 10 6-16,-2 7-4 15,-2-1-4-15,1 4 3 16,-2-7 5-16,-2-9 2 15,4-11-4-15,-1-8 4 16,1-7-11-16,1-3 3 16,2-4-3-16,0 0 0 15,0 0-19-15,0 0-38 16,-1-8-93-16,-1 0-145 16,2 3-95-16</inkml:trace>
  <inkml:trace contextRef="#ctx0" brushRef="#br0" timeOffset="45627.12">30364 7643 688 0,'0'0'265'0,"0"0"-217"0,0 0 74 16,0 0-26-16,0 0-46 15,0 0-19-15,-3 0-14 16,3 0-12-16,0 1 4 15,0 8 26-15,6 1 2 16,4 5-10-16,2-1-12 16,-3 1-8-16,0-2-3 15,0-3 41-15,-2-5-42 16,-1 0-2-16,2-2 1 16,0-3 8-16,0 0-8 15,3-2 11-15,3-14 27 16,1-6 20-16,3-5-24 0,-3-2-15 15,-2 4-7 1,-3 2-2-16,-4 6 4 16,-3 10 0-16,-2 4 2 0,-1 3 4 15,0 0-6-15,0 0-16 16,0 0-14-16,2 2-34 16,2 4-40-16,0 4-49 15,-1 3-217-15,0-3-420 16</inkml:trace>
  <inkml:trace contextRef="#ctx0" brushRef="#br0" timeOffset="46226.08">30441 7375 450 0,'0'0'252'16,"0"0"-89"-16,0 0-33 0,0 0 23 16,0 0-27-16,0 0-16 15,-3-1-18-15,3-1-32 16,0 2-16-16,0 0-3 16,0 0-20-16,0 0-21 15,17 0 0-15,8 0 7 16,5 0 3-16,2 2-1 15,0-2-4-15,-4 4-2 16,-5-4-3-16,-5 2 0 16,-9-2-1-16,-5 1 0 15,-2 2-45-15,-2-1-58 16,0 3-58-16,0 1-196 16,-5 2-505-16</inkml:trace>
  <inkml:trace contextRef="#ctx0" brushRef="#br0" timeOffset="54857.21">30983 12281 439 0,'0'0'0'0,"95"15"3"15,-34-20-8 1,5-33 5-16,3-19-20 0,2-17-58 16,-2-9-142-16</inkml:trace>
  <inkml:trace contextRef="#ctx0" brushRef="#br0" timeOffset="55225.96">32041 8420 39 0,'0'0'0'16,"-103"35"-9"-16,41-7 9 15,1 7 102-15,3 7-31 16,6 5-71-16,6 4 0 16,2 2-92-16,1-7-19 0</inkml:trace>
  <inkml:trace contextRef="#ctx0" brushRef="#br0" timeOffset="56144.41">31339 8789 714 0,'0'0'169'15,"0"0"-27"-15,0 0-45 16,0 0 39-16,0 0-14 16,0 0-20-16,-15-42-44 0,15 42-29 15,0 0-14 1,0 0-6-16,20 16 8 0,11 9 26 16,6 8-1-16,2 8-18 15,1 4 1-15,-4 7 3 16,-1 5 5-1,-1 6-5-15,-1 7 0 0,-2 1-6 16,-1 5-3-16,-2 2 0 16,-1 1-3-16,0-4-5 15,4-2-8-15,-3-4-2 16,2-1 0-16,-2 0 0 16,-5-2-1-16,-3-1 2 15,-7-2 2-15,-4 2 4 16,-6 2-1-16,-3-3 0 15,0 2 7-15,0-2-4 16,-7 1-5-16,-1 3-4 16,4-1 0-16,-1 0-1 0,-1-9 1 15,-1-5 0-15,-1-6-1 16,-1 1 0-16,-1-1 1 16,-4 2 0-16,1 0-1 15,-2 0-2-15,2-5 2 16,-5-3 1-16,1 0 0 15,-1 0-1-15,2 2 1 16,-3 0-1-16,-2 4 0 16,0 1-2-16,-2 1 1 15,0 2 1-15,0-3 2 16,2-1 1-16,0 0 4 16,4-2 1-16,3 2 0 0,2-4-4 15,0-3-4-15,3-6 0 16,3-4 0-16,2-5 0 15,1-6 0-15,-1-2 0 16,0-3 0-16,3-3 0 16,-4-1 0-16,2-3 0 15,0-1 0-15,0-4 0 16,2-2 0-16,1 0 0 16,-3-15 0-16,1-17 0 15,0-17-126-15,2-4-140 16,0 1-163-16,13 11-568 15</inkml:trace>
  <inkml:trace contextRef="#ctx0" brushRef="#br0" timeOffset="56627.62">31378 11434 866 0,'0'0'165'16,"0"0"-11"-16,0 0 8 0,0 0-6 16,0 0-56-16,0 0-45 15,-1-20-13-15,1 28 12 16,0 10 19-16,1 4 5 15,7 5-32-15,-2 5-8 16,-3 6 4-16,1 2-26 16,-3 3-16-16,2-2 0 15,5-5 0-15,6-4 0 16,9-5 0-16,9-8 0 16,8-11 0-16,11-8 0 15,11-5 0-15,9-25 0 16,3-9 0-16,-2-5 0 15,-10 1 0-15,-7 5 0 16,-13 10 0-16,-10 7 0 16,-10 4 0-16,-7 7 0 0,-11 2 0 15,-1 5 0-15,-3 3 0 16,0 0 0-16,0 0 0 16,0 0 0-16,0 0 0 15,0 0 0-15,-1 0-265 16,-9-9-372-16</inkml:trace>
  <inkml:trace contextRef="#ctx0" brushRef="#br1" timeOffset="76411.89">22919 14557 553 0,'0'0'207'0,"0"0"-122"16,0 0 16-16,0 0 37 15,0 0-16-15,0 0-40 16,0-4-32-16,0 4-24 16,0 0 3-16,0 0 13 15,6-1 19-15,1 1-9 16,-1 0-11-16,5 0-2 0,0 0 28 15,4 0-40-15,6 0-5 16,0 0-5-16,9 0 12 16,5 0-9-16,3 0-18 15,4 0-1-15,0 0-1 16,1-3 3-16,2 3 5 16,2 0 1-16,3 0 1 15,4 0-3-15,2 3-5 16,2 0-1-16,0 0 4 15,2-2-2-15,-2 1-1 16,2-1 0-16,1-1 0 16,-2 0-1-16,0 0-1 0,-1 0 3 15,1 0-1 1,-1 0-2-16,1 0 1 0,2 0-1 16,5 0 4-16,3-4-2 15,2-1-2-15,-2 4-1 16,-2-4 0-16,0 1-1 15,2 1 2-15,4-1 0 16,2 0 1-16,2-4-2 16,-2 0 1-16,2 0 0 15,-2-1 0-15,1 0 0 16,-4 2 0-16,-2 1 2 16,-1 1-1-16,2 2 3 15,1 0-3-15,-1 1-1 16,5 0 0-16,-4-2 0 15,7-1-4-15,2-1 4 0,2 2-1 16,4-2 1-16,-1 0 0 16,-2 1 0-16,1-1 0 15,-2 0 1-15,1 0-1 16,0 1 1-16,5-2-1 16,7 0 3-16,6-2 0 15,1 0-3-15,8 0-4 16,-1 2 2-16,5-1 1 15,4 4 1-15,2 1-1 16,-2 2 1-16,0-3 1 16,0 3 2-16,3 0-1 15,2-2 0-15,2 1-2 0,-1-1-4 16,1-1 2-16,0 1 1 16,-3 1 0-16,0 1 1 15,-5 1 0-15,3 0 2 16,3 0 3-16,-5 0-4 15,-3 0-1-15,-4 0-2 16,-10 3-1-16,-7 3 2 16,-2-3 1-16,-10 0 1 15,-8-2 0-15,-5-1 2 16,-8 0 4-16,-8 0 1 16,-8 0-4-16,-11-1-2 15,-9-7-2-15,-10 2-2 16,-8 1-20-16,-6-1-48 15,-2-3-99-15,-12-5-145 16,-22-3-727-16</inkml:trace>
  <inkml:trace contextRef="#ctx0" brushRef="#br1" timeOffset="78974.24">26368 12943 802 0,'0'0'413'15,"0"0"-238"-15,0 0-39 16,0 0-1-16,0 0-33 15,0 0-20-15,0 0-28 0,0-3 4 16,0 2-4-16,0 1-18 16,0 0-36-16,0 0 0 15,0 0 0-15,0-2 0 16,0 2 0-16,6 0 0 16,3-1 0-16,3 1 0 15,0 0 0-15,1 0 0 16,4 0 0-16,2 3 0 15,3 9 0-15,2 2 0 16,-1 5 0-16,1 3 0 16,-4 4 0-16,-3 3 0 15,-1 6 0-15,-1 9 0 16,0 5 0-16,-3 8 0 16,0-1 0-16,-3 2 0 15,-1-6 0-15,-1-2 0 0,-2-7 0 16,0-7 0-1,1 6 0-15,-1-4 0 0,-1 5 0 16,2-3 0-16,-2-5 0 16,0 1 0-16,-1-3 0 15,-2 2 0-15,2 1 0 16,-1 3 0-16,-1 1 0 16,1 4 0-16,-1 3 0 15,1-5 0-15,-1-3 0 16,-1-3 0-16,0 0 0 15,0-3 0-15,0 0 0 16,0-4 0-16,-3-2 0 0,0 1 0 16,-3 3 0-1,-1 2 0-15,2 8 0 16,-2-2 0-16,1 4 0 0,-2 1 0 16,-2-1 0-16,0-1 0 15,-1-1 0-15,-1-4 0 16,2-4 0-16,4-4 0 15,0-7 0-15,0-5 0 16,3-4 0-16,0-3 0 16,0 0 0-16,-2-2 0 15,-1 2 0-15,2 0 0 16,-3 3 0-16,-1 2 0 16,2 1 0-16,-2 0 0 15,0 7 0-15,2 5 0 16,-3 5 0-16,1-2 0 0,-1-6 0 15,2-4 0-15,1-5 0 16,-2 2 0-16,0 2 0 16,0 1 0-16,2-2 0 15,0-2 0-15,3-5 0 16,-3-2 0-16,3 1 0 16,-1 2 0-16,-2 6 0 15,0 5 0-15,-2 2 0 16,1 2 0-16,-1-4 0 15,1 1 0-15,1 5 0 16,-4 10 0-16,-1 2 0 16,2-3 0-16,-1-10 0 0,1-4 0 15,0 0 0 1,0-3 0-16,1 0 0 0,4-1 0 16,-1-7 0-16,2 1 0 15,-3 1 0-15,-2 2 0 16,-1 3 0-16,-2 2 0 15,1-3 0-15,2-3 0 16,1-7 0-16,2-4 0 16,1-4 0-16,-4-2 0 15,-1-9 0-15,-1-20 0 16,4-12 0-16,6-7-313 16,0 1-635-16</inkml:trace>
  <inkml:trace contextRef="#ctx0" brushRef="#br1" timeOffset="80224.35">25440 14341 746 0,'0'0'314'0,"0"0"-201"15,0 0 45-15,0 0 55 16,0 0-68-16,0 0-57 16,-1-8-8-16,1 8-9 15,0 0-4-15,0 0-24 16,0 0-34-16,-2 0-9 0,2 0 0 16,0 4 0-16,0 21 0 15,0 11 0 1,0 13 0-16,0 1 0 15,0-4 0-15,0-10 0 0,0-6 0 16,-3-9 0-16,0-7 0 16,0-3 0-16,0-2 0 15,-3-3 0-15,-3-1-7 16,-1 3-334-16,-5-4-462 16</inkml:trace>
  <inkml:trace contextRef="#ctx0" brushRef="#br1" timeOffset="81014.05">24283 14380 1028 0,'0'0'254'0,"0"0"-126"0,0 0 59 16,0 0-44-16,0 0-76 16,0 0-37-16,7 60 10 15,2-11-11-15,-2 9 37 16,-2 1-13-16,-4-5-41 16,-1-6-12-16,0-6 0 15,0-3-52-15,3-7-212 16,9-6-452-16</inkml:trace>
  <inkml:trace contextRef="#ctx0" brushRef="#br1" timeOffset="81512.11">25105 14890 363 0,'0'0'738'0,"0"0"-602"15,0 0-39 1,-24 75 71-16,16-26-68 0,1 8-41 16,-1 6-5-16,-1-3-8 15,3-7 32-15,2-17-37 16,2-17-41-16,2-13-23 16,0-6-67-16,0-9-60 15,0-21-61-15,8-9-22 16,2-5-207-16</inkml:trace>
  <inkml:trace contextRef="#ctx0" brushRef="#br1" timeOffset="81841.49">25063 14996 99 0,'0'0'450'0,"0"0"-333"0,0 0-103 16,0 0 145-16,15-84-24 15,-5 70-26-15,-3 4 48 16,3 4 15-16,-3-2-32 16,2 4-24-16,-2 2-12 15,2 2-9-15,6 0-21 16,6 0-17-16,8 11-18 16,5 1-29-16,4-1-10 15,0-1 0-15,-2-3 0 16,-3-3 0-16,-7-2 0 15,-3-2 0-15,-10 0 0 16,-8 0 0-16,-4 0 0 16,-1 0 0-16,0 0 0 0,0 0 0 15,0 0 0 1,0-2-74-16,-3 2-239 0,-7 0-330 16</inkml:trace>
  <inkml:trace contextRef="#ctx0" brushRef="#br1" timeOffset="82130.17">25082 15158 667 0,'0'0'480'0,"0"0"-301"0,0 0 33 16,0 0-8-16,0 0-67 15,0 0-38-15,67-34-30 16,-40 30-69-16,6 4 0 16,-2 0 0-16,0 0 0 15,-5 0 0-15,-7 0 0 16,-5 0 0-16,-2 0 0 16,-9 0-19-16,-3 1-282 15,0 9-472-15</inkml:trace>
  <inkml:trace contextRef="#ctx0" brushRef="#br1" timeOffset="84647.4">24271 15021 279 0,'0'0'531'0,"0"0"-423"0,0 0 9 16,0 0-47-16,0 0 7 15,0 0-44-15,0 0 18 16,6-6 4-16,-6-11-21 16,0-2-6-16,-10-4-15 15,0 0-8-15,-5 3-2 16,0 5 4-16,-3 7 11 16,-1 5 38-16,-2 3 13 15,-6 1-18-15,2 13-26 16,0 6-4-16,3 1-2 15,6 2 10-15,6-2-5 16,-1 0 3-16,7-2-1 16,2-1-13-16,2 3-10 15,0 1-3-15,17 4-7 0,4 0-4 16,6-1-19-16,2-1-7 16,0-1 7-16,-1 3-3 15,-4-1 0-15,-6 3 15 16,-3-3 12-16,-6-1 6 15,-6-6 42-15,-2-8-12 16,-1-3 11-16,0-3-6 16,-4-4 13-16,-13 0 19 15,-5 0 3-15,-10 0-2 16,-2 0-17-16,-2-10-43 16,-1-1-8-16,4 2 0 15,5 4 0-15,10 2 0 0,6 3 0 16,12 0-91-16,0 0-317 15,7 0-877-15</inkml:trace>
  <inkml:trace contextRef="#ctx0" brushRef="#br1" timeOffset="85655.35">24508 13122 993 0,'0'0'282'16,"0"0"-162"-16,0 0 47 15,0 0-71-15,0 0-25 16,0 0-53-16,0-25-18 16,0 47 1-16,0 13 10 0,6 19 2 15,-2 10-11-15,-1 11 47 16,0 0-11-16,-3-8-10 16,0-10-12-16,0-10-11 15,0-13-5-15,0-10-20 16,0-9-108-16,0-8-82 15,0-7-149-15,-4 0-323 16</inkml:trace>
  <inkml:trace contextRef="#ctx0" brushRef="#br1" timeOffset="85953.14">24241 13443 961 0,'0'0'412'0,"0"0"-273"0,0 0 11 16,0 0 16-16,83-2-64 15,-26 2-30-15,8 0-27 16,7-1-45-16,-2 1 0 16,0 0 0-16,-7 0 0 15,-5 0 0-15,-10 5 0 16,-11 0 0-16,-10 0 0 15,-9-4 0-15,-9 1 0 16,-4-1 0-16,1 0 0 0,2 1 0 16,4 1-46-1,8 0-277-15,5 4-668 0</inkml:trace>
  <inkml:trace contextRef="#ctx0" brushRef="#br1" timeOffset="87527.18">26647 13036 660 0,'0'0'366'0,"0"0"-178"0,0 0 1 16,0 0-33-16,0 0-44 15,0 0-46-15,75-77-5 16,-47 57-26-16,2-1-21 16,-3 3-11-16,0 4-3 15,-5 3-39-15,-8 7-53 16,-4 4-69-16,-7 0-113 15,-3 16-224-15</inkml:trace>
  <inkml:trace contextRef="#ctx0" brushRef="#br1" timeOffset="87755.46">26756 13428 513 0,'0'0'353'0,"0"0"-168"16,0 0 11-16,0 0-43 16,73-89-48-16,-44 64-70 15,-3 5-22-15,-5 4-4 16,-9 6-9-16,-7 6-38 16,-5 4-29-16,0 0-69 15,-8 2-178-15,-13 19-424 16</inkml:trace>
  <inkml:trace contextRef="#ctx0" brushRef="#br1" timeOffset="87965.8">26677 13846 616 0,'0'0'337'0,"0"0"-201"15,0 0 36-15,0 0-6 16,0 0-78-16,109-31-38 15,-70 11-43-15,-5 2-5 16,-6 5-1-16,-8 4-1 16,-11 7-23-16,-8 2-99 15,-1 0-63-15,-3 15-135 16,-15 10-273-16</inkml:trace>
  <inkml:trace contextRef="#ctx0" brushRef="#br1" timeOffset="88172.1">26670 14373 168 0,'0'0'284'0,"0"0"-71"16,0 0 4-16,0 0-86 16,84-33-10-16,-42 11-55 15,7 0-46-15,-5 2 3 16,-10 5-2-16,-11 7-21 15,-16 8-13-15,-7 0-78 16,-4 9-160-16,-19 15-286 0</inkml:trace>
  <inkml:trace contextRef="#ctx0" brushRef="#br1" timeOffset="88374.1">26592 14884 590 0,'0'0'244'0,"0"0"-106"16,0 0 60-16,0 0-105 0,103-77-64 15,-61 53-23 1,-5 5-6-16,-7 9-6 0,-14 6-56 16,-13 4-177-16,-3 2-131 15,-12 20-179-15</inkml:trace>
  <inkml:trace contextRef="#ctx0" brushRef="#br1" timeOffset="88553.91">26504 15344 254 0,'0'0'620'0,"0"0"-488"15,0 0-22-15,92-55-5 16,-48 23-67-16,-4 2-38 15,-1 7-4-15,-14 8-34 16,-9 5-115-16,-12 10-113 0,-4 0-185 16</inkml:trace>
  <inkml:trace contextRef="#ctx0" brushRef="#br1" timeOffset="88732.03">26413 15704 137 0,'0'0'479'0,"0"0"-76"16,0 0-223-16,0 0-53 16,0 0-61-16,0 0-21 15,46-10-20-15,-24-7-25 0,-8 5-53 16,-7 5-198 0,-7 7-315-16</inkml:trace>
  <inkml:trace contextRef="#ctx0" brushRef="#br1" timeOffset="88895.09">26358 15983 1482 0,'0'0'175'16,"0"0"-73"-16,0 0 33 16,98-36-59-16,-57 9-76 15,2-3-20-15,0-2-103 16,-6-3-219-16,-11-5-566 0</inkml:trace>
  <inkml:trace contextRef="#ctx0" brushRef="#br1" timeOffset="90263.38">7422 15275 817 0,'0'0'144'0,"0"0"-73"0,0 0 86 16,0 0 2-16,-82 12-20 15,67-10-25-15,-1-1-38 16,1 0-18-16,-3-1 16 16,9 0-6-16,-2 0-19 15,1 0-7-15,4 0 3 16,0 0-11-16,1-1-34 16,4-2 0-16,1 3 0 15,0 0 0-15,0 0 0 16,0 0 0-16,0 0 0 15,0-1 0-15,18-6 0 16,18-7 0-16,16-2 0 16,14 0 0-16,10 1 0 15,13 1 0-15,22 0 0 0,29 1 0 16,24-2 0-16,24-4 0 16,6-2 0-16,-6 1 0 15,-6 5 0-15,-7 8 0 16,-6 7 0-16,-12 0 0 15,-19 2 0-15,-22 9 0 16,-24 4 0-16,-20-3 0 16,-21-3 0-16,-23-4 0 15,-16-2 0-15,-9-3 0 16,-3 0 0-16,0 0 0 16,-3 0 0-16,-9 0 0 15,-3 0 0-15,5 3 0 16,1 20-256-16,1 18-946 0</inkml:trace>
  <inkml:trace contextRef="#ctx0" brushRef="#br2" timeOffset="94136">7303 17423 667 0,'0'0'251'0,"0"0"-221"0,0 0-3 16,0 0 83-1,0 0 19-15,77-81-40 0,-32 60-2 16,13-2 7-16,14 2-13 16,11-1 3-16,16-2-12 15,17 2-11-15,11 1-10 16,15 0-8-16,8 3-4 16,7 2-10-16,6 6-11 15,4 2 19-15,3 2 11 16,9 1-48-16,4-2 0 15,8-3 0-15,6-5 0 16,-1-5 0-16,-10-8 0 16,-8 1 0-16,-7-3 0 15,-12 0 0-15,-10 5 0 16,-18 5 0-16,-24 9 0 0,-20 9 0 16,-30 2 0-16,-26 0 0 15,-18 0 0-15,-11 2 0 16,-2 4 0-16,-16 5 0 15,-26 4 0-15,-24 5 0 16,-25 3 0-16,-12 4-25 16,-21 2 4-16,-11 5-15 15,-13 6-9-15,-9 3-43 16,-7 2 5-16,-3 4-1 16,-11-5 16-16,-5 4 26 0,-10 0 11 15,0-1 7 1,0 2 15-16,14-4-11 0,18-1 20 15,16-5 0-15,20-8 7 16,19-4-7-16,15-7 3 16,18-4 8-16,17-10 17 15,18 0 0-15,18-6-8 16,12 0-20-16,8 0 0 16,0 0-57-16,10 0-5 15,20 0-28-15,13 0-1 16,18-6-37-16,8 0-109 15</inkml:trace>
  <inkml:trace contextRef="#ctx0" brushRef="#br2" timeOffset="96023.46">24238 17509 536 0,'0'0'134'0,"0"0"-47"16,0 0-46-16,110-28 69 15,-65 20-26-15,7-2-23 16,6 5 1-16,3 1-15 16,6-1 36-16,4-1-29 15,-1 3 10-15,-2-1-13 16,-4-2-17-16,-1 0-14 15,-2 0-7-15,2 0-6 16,-3-2 0-16,-1 4-3 0,-3 0 0 16,-1-2-3-1,-2 2 3-15,1 1-2 0,4-4-2 16,6 1 5-16,7-1-5 16,3-1 12-16,5 2-5 15,-4 2-7-15,4 1 0 16,3 3 0-16,-1 0 1 15,2-1-1-15,1-3 2 16,-5-3-2-16,3-3 7 16,-1-4-7-16,-1 2 9 15,-1-2-1-15,-3 1-2 16,-1 4-3-16,-1-1-2 16,1-1 1-16,-2 3-2 15,-1 0-1-15,0 1 1 16,5 2-1-16,2 1 0 0,6 1 1 15,0 2 1-15,0 1 0 16,3 0 7-16,0 0 13 16,3 0 1-16,-1 0 2 15,-1 0 0-15,1 0-13 16,-4-3 1-16,-4-7-1 16,-15 2-11-16,-16 0 0 15,-18 1-15-15,-20 4-88 16,-13-1-104-16,0-6-161 15,-13-7-583-15</inkml:trace>
  <inkml:trace contextRef="#ctx0" brushRef="#br2" timeOffset="96916.05">26222 15973 710 0,'0'0'384'15,"0"0"-187"-15,0 0-25 16,0 0-6-16,0 0-44 16,-97 22-26-16,55-1-32 0,-5 5-1 15,-6 1-5 1,-2 8-43-16,0 3-15 16,0 7 0-16,2 10 0 15,1 8 0-15,2 5 0 0,6 4 0 16,4 8 0-1,4 11 0-15,5 9 0 0,5 8 0 16,5 5 0-16,4 0 0 16,6-1 0-16,7-2 0 15,2-6 0-15,2-5 0 16,0-1 0-16,5-6 0 16,11-3 0-16,7-4 0 15,3-6 0-15,6-5 0 16,4-3 0-16,5 2 0 15,-1-3 0-15,2-8 0 16,-4-7 0-16,-4-9 0 16,-9-11 0-16,-4-5 0 0,-6-8 0 15,-6-8 0 1,-3-7 0-16,-4-5 0 0,-1-2 0 16,-1 0 0-16,2 0 0 15,-2 0 0-15,0 0 0 16,0 0 0-16,0 0 0 15,0-2 0-15,3-19 0 16,1-18-61-16,-1-20-437 16</inkml:trace>
  <inkml:trace contextRef="#ctx0" brushRef="#br2" timeOffset="97463.52">25755 16433 865 0,'0'0'278'0,"0"0"-108"15,0 0-6-15,0 0-41 16,0 0-62-16,0 0-28 15,13-19-3-15,13 7 13 16,1 0-19-16,7-1-21 16,-3 3-3-16,-2 2-48 15,-2 4-83-15,-8 4-106 16,-7 0-155-16</inkml:trace>
  <inkml:trace contextRef="#ctx0" brushRef="#br2" timeOffset="97695.11">25644 16970 624 0,'0'0'348'0,"0"0"-172"16,0 0 16-16,71-75-63 15,-37 44-63-15,2 1-56 16,-5 5-10-16,-5 7 0 16,-9 8-63-16,-6 10-114 15,-8 0-161-15</inkml:trace>
  <inkml:trace contextRef="#ctx0" brushRef="#br2" timeOffset="97925.23">25455 17465 610 0,'0'0'347'16,"0"0"-140"-16,84-88-15 15,-35 46-62-15,0 0-63 16,-1 7-42-16,-12 6-25 0,-8 14-3 15,-9 9-71 1,-7 6-117-16,-9 6-173 16</inkml:trace>
  <inkml:trace contextRef="#ctx0" brushRef="#br2" timeOffset="98113.16">25601 17860 869 0,'0'0'268'0,"0"0"-147"16,0 0 60-16,0 0-34 15,120-71-105-15,-80 44-42 16,-4 9-25-16,-11 7-79 0,-7 8-189 16,-10 3-228-16</inkml:trace>
  <inkml:trace contextRef="#ctx0" brushRef="#br2" timeOffset="98288.63">25788 18279 776 0,'0'0'240'0,"0"0"-69"0,0 0 10 15,0 0-128-15,0 0-44 16,0 0-9-16,94-49-19 15,-75 36-130-15,-7 4-98 0,-3 7-283 16</inkml:trace>
  <inkml:trace contextRef="#ctx0" brushRef="#br2" timeOffset="98477.39">25842 18617 929 0,'0'0'296'16,"0"0"-125"-16,0 0 80 16,0 0-74-16,95-31-56 15,-47-1-60-15,1-5-61 16,0 7-5-16,0-7-96 16,-4-2-231-16,-4-1-505 15</inkml:trace>
  <inkml:trace contextRef="#ctx0" brushRef="#br2" timeOffset="99612.21">26989 17183 224 0,'0'0'195'0,"0"0"-167"0,0 0 88 15,0 0 65-15,0 0-47 16,0 0-54-16,-5-70 15 15,4 69 57-15,-1 1-38 16,2 0-24-16,-1-3-6 16,1 3 6-16,-2 0-2 15,2 0-15-15,0 0-9 16,0 0-15-16,0 0-10 16,0 6-35-16,0 21 2 15,0 10-5-15,0 13 20 16,3 2-7-16,0 0-11 15,-3-6-3-15,0-11 7 16,0-9-7-16,0-14 0 0,2-8 3 16,-2-4-1-1,1 0 2-15,1-5-3 0,-2-19 1 16,0-10-4 0,0-12 0-16,0-3-3 0,0 0-20 15,0 4 6-15,-6 8 11 16,3 16 5-16,1 11 3 15,1 10 1-15,1 0 2 16,0 9 2-16,0 13-4 16,0 13 9-16,0 8-3 0,1 4 44 15,2-2-15 1,0-6-32-16,-3-3-4 0,0-5-17 16,0-1-109-16,0-8-323 15</inkml:trace>
  <inkml:trace contextRef="#ctx0" brushRef="#br2" timeOffset="100187.58">26975 17872 1253 0,'0'0'261'15,"0"0"-194"-15,0 0 98 16,0 0-55-16,11 90-50 16,4-37 23-16,-5 2-50 15,-4-5-18-15,-1-11-15 16,-4-11 0-16,2-11 0 15,-3-11 0-15,0-6-30 16,0-8-72-16,0-18-112 0,0-13-253 16,0-8-541-1</inkml:trace>
  <inkml:trace contextRef="#ctx0" brushRef="#br2" timeOffset="100450.81">26953 17868 677 0,'0'0'666'0,"0"0"-534"16,0 0 17-16,0 0 24 15,0 0-93-15,0 0-54 16,15-19-9-16,-2 13 13 0,8 2-5 16,6 0-1-16,4-1-5 15,2 1-18-15,1 3 0 16,-1 1-1-16,-3 0-7 15,-6 0-23-15,-9 0-14 16,-6 4-16-16,-6 6-53 16,-3 1-96-16,0 1-105 15,-15 5-264-15</inkml:trace>
  <inkml:trace contextRef="#ctx0" brushRef="#br2" timeOffset="100666.95">26978 18074 579 0,'0'0'618'0,"0"0"-447"15,0 0-28-15,0 0 57 16,0 0-80-16,0 0-52 16,71 0 32-16,-37-12-52 15,-3-3-48-15,-1-1 0 16,-3 3 0-16,-5 5 0 15,-1 2-28-15,-4 6-171 16,-1 0-337-16</inkml:trace>
  <inkml:trace contextRef="#ctx0" brushRef="#br2" timeOffset="101443.61">28426 17081 639 0,'0'0'419'0,"0"0"-265"16,0 0 13-16,0 0 31 16,0 0-74-16,0 0-42 15,0 11-6-15,1 6 21 16,5 3-56-16,-1 3-13 15,0 2-6-15,-3 0-22 16,-2 4-9-16,0 2-62 16,0-3-226-16,0 0-358 15</inkml:trace>
  <inkml:trace contextRef="#ctx0" brushRef="#br2" timeOffset="101970.46">28682 17852 811 0,'0'0'196'0,"0"0"-164"16,0 0 95-16,27-78-36 0,-27 58-77 15,0 2-11 1,-9 2 11-16,-9 7 32 0,-6 3 42 16,-10 6 11-16,-6 0-40 15,-4 8-9-15,0 8 5 16,3 4 2-16,9 1 1 16,3 1-11-16,8 1-19 15,6 1-16-15,5-4-11 16,6 0-1-16,4-4-7 15,0 4-13-15,8 0-2 16,10 0 0-16,9-5 14 16,2 2 6-16,5 0 2 15,5 3 1-15,-1 4-1 16,3 5-2-16,-7 6-7 0,-6 2-6 16,-8 1 7-16,-11-5 4 15,-9-4 3-15,0-3-1 16,-21-9 2-16,-9-3 10 15,-7-6 13-15,-8 0 25 16,-3-8 3-16,-4 0-12 16,1 0-4-16,2 0-34 15,3-6-1-15,1-2-94 16,2-4-167-16,3-5-428 16</inkml:trace>
  <inkml:trace contextRef="#ctx0" brushRef="#br2" timeOffset="102729.18">27059 18156 144 0,'0'0'369'0,"0"0"-258"16,0 0-16-16,0 0 31 15,0 0-54-15,0 0-36 16,0-1 18-16,0 1 26 0,0 0 20 16,0 4-21-1,0 13 4-15,0 6-20 0,0 7 53 16,1 0-69-16,-1 0-22 15,0-5 3-15,0-5-3 16,0-6-10-16,0-6-6 16,0-3-6-16,0-4-3 15,0-1-21-15,0 0-57 16,3-4-74-16,0-12-99 16,2-2-210-16</inkml:trace>
  <inkml:trace contextRef="#ctx0" brushRef="#br2" timeOffset="104318.15">27062 16549 930 0,'0'0'551'0,"0"0"-291"0,0 0-54 15,0 0-106-15,0 0-100 16,0 0 0-16,-13 0 0 16,11 0 0-16,2 0 0 15,-1 0 0-15,1 0 0 16,0 0 0-16,0 2 0 15,0-1 0-15,4 2 0 16,6 0 0-16,2 0 0 16,1-1 0-16,0 2 0 15,-3-3 0-15,2 2 0 16,0-3 0-16,6 0 0 0,6 0 0 16,10 1 0-1,11 1 0-15,3 3 0 0,5 0 0 16,1-1 0-16,0 4 0 15,-6 0 0-15,-4-2 0 16,-10 0 0-16,-8 1 0 16,-11-4 0-16,-6-2 0 15,-3 1 0-15,-5-2 0 16,2 1 0-16,-1-1 0 16,-1 0 0-16,-1 0 0 15,0 0 0-15,0 0 0 16,0 0 0-16,0 0 0 0,0 0 0 15,-9-7 0-15,-6-4 0 16,-5-7 0-16,-6-4 0 16,-1-7-167-16,0 1-975 15</inkml:trace>
  <inkml:trace contextRef="#ctx0" brushRef="#br2" timeOffset="104888.16">27132 16187 528 0,'0'0'286'0,"0"0"-206"16,-97-23 28-16,64 23 35 15,-1 0-92-15,-5 17-42 16,-1 7 8-16,-2 5-4 16,-1 5 4-16,4 0 30 15,6 4 8-15,3 5 2 16,4 3-18-16,3 9-19 16,10 10 3-16,7 10 9 15,6 7 24-15,10 7 2 16,26-3-3-16,18 0 1 15,19-9 13-15,16-12-16 0,7-16-17 16,5-19 6-16,1-19-15 16,2-11-15-1,3-12-5-15,-2-29 18 0,-2-15-10 16,-9-11-12-16,-13-5-3 16,-13-2-3-16,-17-2 2 15,-14-3 1-15,-16-6 0 16,-18 2 5-16,-3 0 2 15,-28 5-7-15,-16 8 0 16,-14 9 0-16,-9 11 0 16,-10 9 0-16,-7 10 0 15,-3 7 0-15,-1 10 0 16,2 7 0-16,4 7 0 16,6 7 0-16,4 21 0 15,8 15 0-15,-2 18 0 0,1 18-162 16,-2 16-439-16</inkml:trace>
  <inkml:trace contextRef="#ctx0" brushRef="#br2" timeOffset="109358.01">17827 17308 888 0,'0'0'158'0,"0"0"-133"0,0 0 3 15,0 0 58-15,0 0-25 16,0 0-37-16,0 0-6 16,6-14 22-16,3 8-7 15,4 2-9-15,-1-1-3 16,6-4-12-16,2 2-6 15,3 2 0-15,4-5-3 16,3 4-5-16,1 1-8 16,7 3-12-16,2 2-6 15,-5 0 6-15,-3 0 5 16,-11 0-44-16,-6 0-60 0,-8 0 8 16,-2 0-134-1,-5 0-301-15</inkml:trace>
  <inkml:trace contextRef="#ctx0" brushRef="#br2" timeOffset="109650.09">17807 17429 319 0,'0'0'462'0,"0"0"-364"16,0 0-67-16,0 0 54 0,0 0 68 16,0 0-69-16,59-2-46 15,-28-1 56-15,5 2-56 16,8-4-14-16,0 1 7 16,-4 0-16-16,-4 0-10 15,-11 4-5-15,1 0-24 16,7 0-86-16,6 0-66 15,8 0-406-15</inkml:trace>
  <inkml:trace contextRef="#ctx0" brushRef="#br2" timeOffset="110316.85">21579 17404 718 0,'0'0'254'0,"0"0"-168"16,0 0 40-16,0 0 28 16,0 0-30-16,0 0-41 15,94-11-31-15,-45 2 46 16,8-1-74-16,1 1-16 15,-7 2-8-15,-12 1-22 0,-11 3-67 16,-11 2-81-16,-9 1-176 16,-8 0-460-16</inkml:trace>
  <inkml:trace contextRef="#ctx0" brushRef="#br2" timeOffset="110525.42">21733 17455 1040 0,'0'0'116'0,"0"0"-103"16,0 0 50-16,0 0 90 15,0 0-52-15,83 28 36 0,-37-22-63 16,1-3-19-16,-1-3-15 16,-9 0-40-16,-10 0-13 15,-8 0-74-15,-8-2-89 16,-7 2-96-16,-4 0-227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0:27:55.01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</inkml:brush>
  </inkml:definitions>
  <inkml:trace contextRef="#ctx0" brushRef="#br0">983 8391 76 0,'0'0'908'0,"0"0"-726"15,0 0-34-15,0 0-10 16,0 0-47-16,0 0-47 16,3-16 13-16,-2 15-36 15,4-4-4-15,5-3 3 16,7-10-4-16,5-1 17 15,8-4-2-15,4 2 0 16,2 4-14-16,-2 4-15 16,-1 8-2-16,-3 3 0 15,0 2-3-15,-6 0 3 0,-4 6 0 16,-6 13 1-16,-2 7 1 16,-6 9 4-16,-6 12 5 15,0 3 1-15,-9 5 5 16,-6-2-17-16,-3-4 3 15,-3 2 5-15,3 0-5 16,-1-1 1-16,1-3-2 16,-1 0-2-16,-1-2-2 15,5-4 2-15,-1-2 0 16,-2 3 2-16,2-3-2 16,-1 1 4-16,-2-2-4 15,2-2 2-15,1 0-2 0,7-8 0 16,1-9 0-1,5-6 0-15,1-8 0 0,2-4 0 16,0-1-1-16,0 0 1 16,0 0-1-16,0 0-3 15,0 0-1-15,2 0 1 16,12 0 4-16,11 0 11 16,5 0-3-16,6 0 2 15,6 0 6-15,10 0-3 16,8 3 3-16,1 6 2 15,0 2-10-15,-3-2 1 16,-4-2 1-16,-8-3 14 0,-10-4-9 16,-11 0-15-1,-14 0 0-15,-4 0 0 0,-7 0 0 16,0 0 0-16,0 0 0 16,0-5 0-16,-7-5 0 15,-8-4 0-15,-9 0 0 16,7 1 0-16,0-1 0 15,-1-4-227-15,1-3-275 16</inkml:trace>
  <inkml:trace contextRef="#ctx0" brushRef="#br0" timeOffset="346.47">1078 8996 870 0,'0'0'342'15,"0"0"-163"-15,0 0 25 0,0 0-47 16,0 0-61-1,0 0-49-15,-13-12-22 0,13 10-14 16,12 0-11 0,22-4 0-16,14-4 10 0,7 0 19 15,0 0-13-15,-7 3-15 16,-6 1-1-16,-11 3-7 16,-7 3-36-16,0 0-132 15,-11 0-175-15,-2 18-421 16</inkml:trace>
  <inkml:trace contextRef="#ctx0" brushRef="#br0" timeOffset="844.45">1047 9693 594 0,'0'0'564'0,"0"0"-322"16,0 0-52-16,0 0-34 0,0 0-59 16,0 0-35-16,-3-19-16 15,3 5 0-15,21-4-6 16,13-7-30-16,17-10-10 16,17-3 0-16,9 0 0 15,0 6 0-15,-1 8 0 16,-4 10 0-16,-2 8 0 15,-3 6 0-15,3 0 0 16,-10 8 0-16,-8 3 0 16,-16-6 0-16,-8-1 0 15,-16 1 0-15,-4-4 0 16,-8 0 0-16,0-1-57 16,-6 0-37-16,-24 0-113 15,-10 2-109-15,-17 0-151 16</inkml:trace>
  <inkml:trace contextRef="#ctx0" brushRef="#br0" timeOffset="1118.53">1386 9637 769 0,'0'0'250'16,"0"0"-63"-16,0 0 0 15,0 0-23-15,0 0-43 0,0 0-16 16,-11 39-17-1,11-39-44-15,0 0-11 0,3 0-14 16,17 0-2-16,13 0 19 16,8-6-9-16,4-7-27 15,4-1 0 1,3-3 0-16,-4 2 0 16,1 3 0-16,-13 1 0 0,-6 4 0 15,-8 6 0-15,-13 1 0 16,-4 0-29-16,-1 0-227 15,-1 0-308-15</inkml:trace>
  <inkml:trace contextRef="#ctx0" brushRef="#br0" timeOffset="1472.6">1939 8964 1611 0,'0'0'344'0,"0"0"-252"0,0 0-92 16,0 0 0-16,0 0 0 15,0 0 0-15,-9-4 0 16,6 4 0-16,-1 0 0 16,4 0 0-16,-3 0 0 15,0 4 0-15,3-2-594 16</inkml:trace>
  <inkml:trace contextRef="#ctx0" brushRef="#br0" timeOffset="1698.52">1897 8701 1433 0,'0'0'315'0,"0"0"-147"0,0 0-37 16,0 0-131-16,0 0 0 15,0 0 0-15,-4-5 0 16,4 5 0-16,7 0-277 16,10 0-510-16</inkml:trace>
  <inkml:trace contextRef="#ctx0" brushRef="#br0" timeOffset="4798.88">8687 5404 147 0,'0'0'232'0,"0"0"-159"16,0 0 114-16,0 0-71 16,0 0-41-16,0 0-21 15,19 0-3-15,-17 0-4 0,-1 0-1 16,1 0-7-16,1 0-9 16,0 0-6-16,5-2 16 15,2 0-13-15,0 0-1 16,4 1 10-16,7 1 13 15,1 0-1-15,2 0-20 16,0 0-5-16,9 0 1 16,4 0 6-16,3-1 6 15,1 0-10-15,2-2-4 16,-3 1-10-16,5-2-8 16,1 2-3-16,-1-2 0 15,1 4 0-15,-4 0-1 16,-5 0-2-16,-1 0 2 15,-9 0 0-15,-2 0 0 16,-1 0-3-16,-6 0 3 0,-5 0-8 16,-2 0-2-1,-2 0 3-15,-2 0-2 0,1 0-1 16,-1 0 0-16,3 0-1 16,-2 0 0-16,1 0 0 15,-2 0 4-15,1 0 1 16,1 0 3-16,0 0 2 15,4 0 1-15,1-1 0 16,2 0 0-16,4-4 0 16,0 2 0-16,3-1 0 15,0-2 1-15,3 2-1 16,1 1 0-16,0-3 1 16,1 1-1-16,0 1 0 0,5-2 0 15,0 1-1-15,0-1 2 16,-2 2-1-16,2 0 0 15,0 1 0-15,0 2 0 16,1-2 2-16,0 1-2 16,2-1 0-16,1-1 1 15,-1 1-1-15,-1-1 0 16,-4 3 1-16,6-2 2 16,-4 3-3-16,3 0 1 15,-2 0 0-15,5 0 0 16,1 0-1-16,2 0 0 15,0 0 0-15,-2-2 0 16,3-1 4-16,-1 1-4 16,-2-1-1-16,0 1-1 0,1 1 3 15,-1 1-1-15,2-1 1 16,-3 1-1-16,-3 0 1 16,-2 0 0-16,-1 0 0 15,2 0-1-15,-2 0 1 16,0 0 1-16,1 1-2 15,-1 0 1-15,3-1 0 16,0 0 1-16,3 0 1 16,2 0 0-16,0 0 0 15,-1 0 2-15,2 0-1 0,-2 2-1 16,2 0-1 0,7-1 2-16,5-1 1 0,2 0 4 15,1 0-3-15,0 0-6 16,-3 0 0-16,-4 0 0 15,-3 0-1-15,-1 5 1 16,-3 1 0-16,5 2 2 16,-2 0 2-16,3-1 3 15,-2 0-1-15,-1 1-4 16,-4-1-1-16,2 3 0 16,-5-2 2-16,6-2 2 15,1 0 0-15,-1-2 0 16,4-3 0-16,-1 1 1 15,1-2 4-15,2 1-6 16,-6-1-3-16,2 0 1 16,-2 2 1-16,-6 1-3 15,-1 1 1-15,-6 0-1 0,-11 2-1 16,-3-2-2-16,-8 0 1 16,-4-1 2-16,1 0-1 15,-2-2 0-15,0 1 1 16,1-2-2-16,1 1 3 15,3 0-1-15,1-1 1 16,4 0-1-16,-2 0 0 16,6 0-2-16,1 0 1 15,7 0 0-15,3 0 1 16,4 0 0-16,9 0 1 0,2 0-1 16,4 0 0-16,4 0 0 15,-1-2 1-15,-2-3-3 16,0 1 4-16,-4 0-3 15,-1 3 1-15,-1-2 0 16,-2 3 2-16,-1 0-1 16,-1 0-1-16,-6 0 0 15,-3 0 0-15,-7 6 0 16,-6 0 0-16,-2 1 0 16,-6-4 1-16,-4 1 0 15,-3 0 0-15,-2-3 0 16,-1-1 5-16,0 0 16 15,0 0 11-15,0 0-6 0,0 0-8 16,0 0-19-16,0 0-1 16,-3-1-109-16,-9-4-272 15,-4-1-683-15</inkml:trace>
  <inkml:trace contextRef="#ctx0" brushRef="#br0" timeOffset="32940.76">2795 9272 493 0,'0'0'172'15,"0"0"-41"-15,0 0-9 16,0 0-61-16,0 0-23 16,0 0-13-16,0 0 3 15,0 0 13-15,0 0-6 0,0 0 3 16,0 0-3 0,0 0-2-16,0 0 7 0,0 0-10 15,0 0-5-15,0 0-7 16,0 0-2-16,0 0-3 15,0 0 0-15,0 0-2 16,0 0-2-16,0 0 1 16,0 0-1-16,0 0-5 15,0 0-1-15,0 0-2 16,0 0 0-16,0 0-1 16,0 0 0-16,0 0 0 15,0 0-2-15,0 0 2 16,0 0 0-16,0 0 0 15,0-3 0-15,0-1 11 16,0 2-8-16,0-4-2 16,0 4 1-16,0 1-1 15,0-3 0-15,0 1 0 0,0 0-1 16,2-1 0-16,1 1 0 16,0 0 1-16,-3-1-1 15,3-2 0-15,-3-2-1 16,3-1 0-16,-3 1-2 15,3 2 3-15,-3 1-1 16,0 0 1-16,3-2-1 16,-1 0 2-16,0 0 0 15,1-1-1-15,-1 1 0 16,-1-1 0-16,2 0 1 0,-1-1-1 16,-2 0-1-1,3-3-1-15,-2 3 0 0,2-1 2 16,0 0-1-16,-1 4 0 15,-2 0 0-15,0 2 1 16,0-1 0-16,0 3 0 16,0-1-1-16,0 0-1 15,0 1 1-15,0-2 1 16,0 0 0-16,0-1 1 16,3 1-2-16,-3-2 1 15,3 1 0-15,1-1 0 16,-4 0-1-16,0-1 1 15,3 1-3-15,0 0 1 16,-3-2 2-16,3 0 0 16,-1 1 0-16,-1-1-1 0,2 1 1 15,-1 4-1-15,-1-1-4 16,-1-2-5-16,2 0 5 16,-1-1-2-16,1 0 5 15,-1 0 2-15,1 3-1 16,2-2 0-16,-3 3 0 15,-1 0-5-15,0-1 4 16,0 1 2-16,0-2 2 16,0 0-2-16,0 0 0 15,0-3 0-15,0 3 0 16,0-1 0-16,0 2-1 0,0-1 1 16,0 2 0-16,0 0 1 15,0 2-1-15,0-2 1 16,0 0-1-16,0-1 0 15,0 1 0-15,0-3 0 16,0 1-1-16,2-1 1 16,-1 0 0-16,1-1-1 15,1 3 2-15,-3-1-1 16,0 2 0-16,3-1 1 16,-3 3-1-16,0-2 0 15,0 1 0-15,0 0 0 16,0 0-1-16,3-2 1 15,-3 2 0-15,3-4-2 16,0 0 0-16,0 0 1 0,0 0 0 16,0 2 0-1,0 0 1-15,-2-2-1 0,2 0-3 16,0 0 2-16,-1 1 0 16,1-1 1-16,-2 4 1 15,2-3-2-15,-3 2 1 16,2 0 1-16,-2 0-2 15,3-1 1-15,0-2-1 16,4 0 2-16,-4 0 0 16,3 0-1-16,-3 1 1 15,0-1 0-15,0 2-1 16,0 0 3-16,3 1-3 16,-2 0 1-16,-1-1-2 0,-1 1 2 15,1-2 2-15,3 1-2 16,-3 0 0-16,3-1 0 15,0 1 0-15,-2 0 0 16,-1 0 0-16,0 3 0 16,0-2 0-16,-1 1 0 15,-1 0 0-15,2 0 0 16,-1-1 0-16,1 2-1 16,0 0-2-16,1-1 1 15,-1 1 1-15,0 1 1 16,2-2-1-16,-2 2 1 15,-2-1 0-15,1 1 0 0,-2 0 0 16,0 0 2-16,1 0-2 16,-1 0 0-16,0 0 0 15,0 0 1-15,0 0 0 16,0 0-1-16,0 0 1 16,0 0 0-16,0 0 0 15,0 0-1-15,0 0 0 16,0 0 1-16,0 0 2 15,0 0-1-15,0 0 3 16,0-1-1-16,0 1 2 16,2-1-3-16,-2 1 5 15,0 0 4-15,0 0-4 16,0 0 4-16,0 0-3 16,0 0-1-16,0 0-3 0,0 0-1 15,0 0 1-15,0 0 1 16,0 0-3-16,0 0 0 15,0 0 0-15,0 0 1 16,0 0 0-16,0 0 4 16,0 0-3-16,0 0-2 15,0 0-2-15,0 0 0 16,0 0 1-16,0 0-1 16,0 0 1-16,0 0 0 15,0 0-2-15,0 0 2 16,0 0-2-16,0 0 0 15,0 0 2-15,0 0 0 16,0 0 1-16,0 0 4 0,0 0 1 16,0 0 0-16,0 0-2 15,0 0 1-15,0 0-2 16,0 0-4-16,0 0 0 16,0 0-1-16,0 0 0 15,0 0 0-15,0 0 1 16,0 0-1-16,0 0 0 15,0 0 1-15,0 0-1 16,0 0 0-16,0 0 1 16,0 0-1-16,0 0 0 0,0 0 0 15,0 0 0 1,0 0 0-16,0 0 2 16,0 0 0-16,0 0 3 15,0 0-2-15,0 0 1 0,0 0 2 16,0 0-2-16,0 0 1 15,0 0 3-15,0 0-3 16,0 0 0-16,0 0 1 16,0 0 0-16,0 0-2 15,0 0 2-15,0 0 1 16,0 0 2-16,0 0-4 16,0 0 5-16,0 0-3 15,0 0 1-15,0 0-6 16,0 0 3-16,0 0-4 15,0 0 1-15,0 0-2 16,0 0 2-16,0 0 0 0,0 0-2 16,0 0 3-16,0 0 0 15,0 0-2-15,0 0-1 16,0 0 0-16,0 0 0 16,0 0 3-16,0 0-1 15,0 0-2-15,0 0 3 16,0 0 2-16,0 0 2 15,0 0 5-15,0 0-2 16,0 0-4-16,0 0 1 16,0 0-1-16,0 0-3 15,0 0-2-15,0 0-1 0,0 0 4 16,0 0-2-16,0 0 1 16,0 0 0-16,0 0 0 15,0 0-1-15,0 0 2 16,0 0-3-16,0 0 0 15,0 0 1-15,0 0-1 16,0 0 0-16,0 0-1 16,0 0-1-16,0 0 1 15,0 0 1-15,0 0 0 16,0 0-1-16,0 0 1 16,0 0-1-16,0 0 0 15,0 0 2-15,0 0-1 16,0 0 2-16,0 0-1 15,0 0-2-15,0 0 3 16,0 0-1-16,0 0-1 0,0 0 1 16,0 0-2-16,0 0 0 15,0 0-2-15,-5 3-70 16,-14 10-192-16,-7 4-955 16</inkml:trace>
  <inkml:trace contextRef="#ctx0" brushRef="#br0" timeOffset="61430.32">3037 8581 5 0,'0'0'437'16,"0"0"-298"-16,0 0 22 15,0 0-7-15,0 0-75 16,0 0-2-16,0 0 24 16,-7 7-8-16,4-6-9 15,3 1-18-15,0-2-6 16,0 0-22-16,0 0 2 16,0 0-2-16,0 0-6 15,0 0 1-15,0 0-11 16,0 0-8-16,0 0-6 15,0 0-8-15,6 0 5 16,-2 0 0-16,2 0 5 0,-6 0-2 16,3 0 1-1,-3 0 0-15,0 0 0 0,0 0 2 16,0 3-3-16,2 7-6 16,1 2 0-16,0 1 0 15,-2-2 1-15,-1-1-2 16,2 2-1-16,-1-5 0 15,-1 3 1-15,3 0 1 16,-3 2-2-16,4 6 1 16,-1-1 0-16,0 7 1 15,2 4-2-15,-2 1 2 16,3 1 2-16,2 1-4 0,0 1 0 16,1 1 0-1,-1-2 0-15,2-4 0 0,-1-2 1 16,-1-2-1-16,-1-4 0 15,2-1 2-15,-3-4-1 16,0-4 1-16,-3-4-2 16,0-4-1-16,2-2 0 15,-2 0 0-15,2 0-6 16,1 0 3-16,5-8 4 16,2-14 1-16,4-4 3 15,-3-7-3-15,0-3 4 16,-3-6-3-16,-1-2 1 15,-1-5-3-15,-3 0 2 16,0 0 5-16,-2 2-6 16,2 6 7-16,-6 9-7 0,0 8 6 15,3 8 7-15,-3 7-1 16,0 1 7-16,0 6 3 16,0 0 0-16,0 2-9 15,0 0 5-15,0 0-6 16,0 0-6-16,0 0 2 15,0 0 4-15,0 2-8 16,0 4-4-16,-3 0 1 16,0 8 0-16,3 5-1 15,-3 5 0-15,-1 7 3 16,1 1-4-16,3 5 0 16,-3 1 1-16,3 5 0 0,-2 0 0 15,2 2-1 1,0 5 0-16,0 2 0 0,0 2 0 15,0 5-1-15,0 4 1 16,0 3-2-16,0 11 1 16,8 9 0-16,5 9 1 15,2 3-1-15,0 5 1 16,-3-4 1-16,1-5-1 16,-7-3 0-16,-1-12 2 15,-2-8 0-15,-3-9-1 16,0-6 1-16,0-9 1 15,0-5-2-15,-5-8 6 16,-2-9-2-16,-2-4-4 0,0-9 5 16,3-4-4-16,-3-1 4 15,-3-3-2-15,2-2-3 16,-5-2 0-16,3 0-1 16,-3 0-7-16,-3 0-1 15,0-11 5-15,-3-11-6 16,0-8 8-16,2-7 0 15,-1-10-1-15,1-6 2 16,4 2-1-16,-1 2 1 16,2 5-3-16,4 7 2 15,1-1-4-15,6 5 1 16,3-2 2-16,0 1 2 0,0-3-3 16,3 0 3-16,13-7 0 15,4-6 0-15,13-4-1 16,7-3-5-16,5-4 5 15,4-1 0-15,-1 3 0 16,-1 1-1-16,-6 7 1 16,-4 7-25-16,-7 6-59 15,1 7-218-15,-7 6-292 16</inkml:trace>
  <inkml:trace contextRef="#ctx0" brushRef="#br0" timeOffset="61826.75">3822 8753 602 0,'0'0'798'15,"0"0"-645"-15,0 0 16 0,0 0-21 16,0 0-80-16,0 0-43 16,-22-15-10-16,22 15-8 15,7 0-7-15,11-2 0 16,12 2 5-16,6 0 3 15,2 0 10-15,-2 0-7 16,-3 0-4-16,0 0-7 16,-8 2-1-16,-2 2-17 15,-10 0-21-15,-4 0-24 16,-6 0-113-16,-3 4-72 16,0-2-148-16,-6 0-436 15</inkml:trace>
  <inkml:trace contextRef="#ctx0" brushRef="#br0" timeOffset="62096.52">3894 8970 624 0,'0'0'612'16,"0"0"-485"-16,0 0 40 15,0 0-18-15,0 0-100 16,0 0-16-16,1 0 18 15,11 0 11-15,3 0-18 16,4 0 0-16,2-2 13 16,7-3-29-16,0 1-28 15,0 1 0-15,3 0 0 16,-4 1 0-16,-2 1 0 0,-1-2-28 16,1-1-119-16,5-4-270 15,8-3-806-15</inkml:trace>
  <inkml:trace contextRef="#ctx0" brushRef="#br0" timeOffset="62644.56">4347 8084 963 0,'0'0'428'16,"0"0"-369"-16,0 0 48 16,0 0-84-16,0 0-23 15,51 86 0-15,-23-38 34 16,5 3-4-16,1-3 12 15,4-3-18-15,2-8-10 16,0-8-7-16,-1-10 12 16,0-12 94-16,-3-7-106 15,1-20-7-15,-3-20-7 16,-3-9-8-16,-8 0 3 16,-10 6-11-16,-11 11 23 15,-2 10 5-15,0 5 8 0,-8 11 29 16,-3 6 18-16,-3 0 7 15,1 23-45-15,1 17-22 16,1 21 2-16,1 15 2 16,7 11 0-16,3 6-3 15,0 2 4-15,0 11-5 16,0 5 2-16,3-3 5 16,4-2-7-16,1-14 0 15,-1-17 0-15,-1-24 0 16,-1-21 0-16,-3-19 0 15,-2-11-4-15,0-20-56 16,0-23-60-16,-11-17-202 0,-3-9-211 16</inkml:trace>
  <inkml:trace contextRef="#ctx0" brushRef="#br0" timeOffset="62843.71">4544 8884 1446 0,'0'0'238'16,"0"0"-131"-16,0 0 19 16,0 0-97-16,0 0-4 0,109 0 17 15,-63-4-15 1,-1-2-20-16,-6-2-7 16,2-2-37-16,-2-2-65 0,-3-1-138 15,-3 1-593-15</inkml:trace>
  <inkml:trace contextRef="#ctx0" brushRef="#br0" timeOffset="63987.54">5457 8699 1219 0,'0'0'159'0,"0"0"49"0,21 113 2 16,-21-76-69-16,0-11-84 16,0-11-35-16,0-15-6 15,0-6-7-15,0-29-3 16,-6-17-6-16,-4-10 0 16,2 1-4-16,1 7-16 15,-5 12 19-15,0 11 1 16,-3 10 5-16,-6 9 1 15,-1 6 8-15,2 6-14 16,-2 0 0-16,1 28 0 16,-1 17 0-16,-1 20 0 15,5 17 0-15,5 9 0 0,8 0 0 16,5-8 0 0,0-11 0-16,11-15 0 0,7-16 0 15,3-13 0-15,-2-18 0 16,6-10 0-16,1 0 0 15,9-20 0-15,1-10 0 16,-3-2 0-16,-3-5 0 16,-5-7 0-16,-2-6 0 15,-1-3 0-15,-1-4 0 16,-3 3 0-16,-2 4 0 16,-2 8 0-16,-1 9 0 15,-7 13 0-15,-1 10 0 16,-4 10 0-16,2 0 0 15,5 3 0-15,5 18 0 16,11 14 0-16,0 11 0 0,0 6 0 16,-2 6 0-1,-4 2 0-15,-3-4 0 0,-6-10 0 16,1-12 0-16,-2-15 0 16,-4-14 0-16,-2-5 0 15,-2 0 0-15,0-5 0 16,0-18 0-16,0-10 0 15,0-7 0-15,0-7 0 16,3-4 0-16,1 4 0 16,-1 7 0-16,3 6 0 15,-3 14 0-15,-2 10 0 16,1 9 0-16,-2 1 0 16,3 5 0-16,3 22 0 15,9 16 0-15,0 11 0 0,1 7 0 16,2-1 0-16,0-10 0 15,-1-9 0-15,-3-14 0 16,-3-14 0-16,-2-12 0 16,1-1 0-16,1-16 0 15,5-18 0-15,-1-18 0 16,1-9 0-16,-4-8 0 16,-4-3 0-16,2 4 0 15,-1 12 0-15,-4 23 0 16,-2 19 0-16,-2 14 0 15,2 23 0-15,2 26 0 0,6 24 0 16,5 16 0 0,6-1 0-16,11 0 0 0,6-13 0 15,7-19 0-15,2-19 0 16,4-18 0-16,0-19 0 16,0-17 0-16,3-27 0 15,-1-14 0-15,-5-10 0 16,-7-8 0-16,-5-5 0 15,-7 1 0-15,-6 7 0 16,-7 12 0-16,-4 12 0 16,-7 15 0-16,-3 11 0 15,-3 6 0-15,0 8 0 16,0 5 0-16,0 2 0 16,0 2 0-16,0 0 0 0,0 0 0 15,0 0 0-15,0 0 0 16,0 2-23-16,-2 4-603 15</inkml:trace>
  <inkml:trace contextRef="#ctx0" brushRef="#br0" timeOffset="69037.82">29879 5300 899 0,'0'0'128'0,"0"0"-70"16,0 0 111-16,110-2-49 16,-52 2-32-16,17 0-1 15,16 2-30-15,11 4 18 16,6-2-15-16,3 3-19 16,-4-1-12-16,-8 2-3 15,-13-3-12-15,-19 1-9 16,-13-1-4-16,-20-1 1 15,-12-2-2-15,-12 1-1 16,-7 0-31-16,-3-3-46 16,0 0-63-16,-13 0-139 0,-19 0-385 15</inkml:trace>
  <inkml:trace contextRef="#ctx0" brushRef="#br0" timeOffset="70414.5">1008 6473 1024 0,'0'0'173'0,"0"0"-105"0,0 0 84 16,0 0-7-16,0 0-52 15,0 0-37-15,66 0 22 16,-29 0-5-16,8-5-9 16,4 0-26-16,9-1-13 15,5 2-3-15,13 4-7 16,5 0 6-16,10 0-21 15,4 0 0-15,-1 8 0 16,-9 3 0-16,-13-1 0 16,-17 1 0-16,-9 1 0 15,-10-4 0-15,-9-4 0 16,-9-2 0-16,-5-2 0 0,-1 0 0 16,-4-3 0-16,0-10 0 15,-3-4 0-15,-2 3 0 16,-3 2 0-16,0 5 0 15,0 6 0-15,0 1 0 16,0 0 0-16,-8 5 0 16,-3 13-287-16,2 8-373 15</inkml:trace>
  <inkml:trace contextRef="#ctx0" brushRef="#br0" timeOffset="71643.44">4026 10426 447 0,'0'0'537'0,"0"0"-327"0,0 0-26 16,0 0-16-16,0 0-63 15,0 0-39-15,0 0-2 16,6-2-11-16,5 0-22 16,13 1 14-16,7 1 6 15,8 0 12-15,7 0-40 16,-1 0-23-16,1-2 0 16,-9 0 0-16,-4 0 0 15,-9 0 0-15,-9 2 0 16,-3 0 0-16,-8-1 0 15,-1 1-66-15,-3 0-95 16,0 0-139-16,-6 0-323 0</inkml:trace>
  <inkml:trace contextRef="#ctx0" brushRef="#br0" timeOffset="71980.61">4049 10584 446 0,'0'0'507'0,"0"0"-364"16,0 0-6-16,0 0-15 16,0 0-63-16,0 0-33 15,-3-2 9-15,18 2 25 16,3 0 24-16,10 0-8 15,5 0 78-15,10 0-88 16,2 0 10-16,1 0-20 16,-1 0-56-16,-1-4 0 15,-3 0 0-15,-5 2 0 16,-2 1 0-16,-6 1 0 16,-2 0 0-16,-4 0 0 15,3 0 0-15,5 0-138 16,-1 0-266-16,2-9-542 0</inkml:trace>
  <inkml:trace contextRef="#ctx0" brushRef="#br0" timeOffset="72679.13">5348 9832 981 0,'0'0'223'0,"0"0"-112"0,0 0 90 15,0 0-55-15,0 0-55 16,0 0 8-16,-73-44-17 15,55 38-12-15,2 3-27 16,-6 0-43-16,-1 3 0 16,-2 0 0-16,-2 4 0 15,-3 13 0-15,3 7 0 16,-1 4 0-16,1 2 0 16,4 3 0-16,1 4 0 15,3 1 0-15,8-1 0 16,2 2 0-16,6 4 0 15,2 4 0-15,-2 1 0 16,3 8 0-16,0 4 0 0,0 1 0 16,6 4 0-16,6-1 0 15,4-6 0-15,5-5 0 16,3-8 0-16,4-5 0 16,4-11 0-16,-1-8 0 15,5-9 0-15,-3-8 0 16,-2-4 0-16,-1-4 0 15,0-18 0-15,-2-9 0 16,3-7 0-16,-4-4 0 16,-5 0 0-16,-11 1 0 15,-5 5 0-15,-6 3 0 16,-3 6 0-16,-12 6 0 0,-7 2 0 16,-4 9 0-1,-2 4 0-15,0 6 0 0,-4 0 0 16,-2 12 0-16,6 14 0 15,-1 8 0-15,8 5 0 16,5 8 0-16,10 4 0 16,6 2 0-16,0 1-32 15,18-5-228-15,7-10-139 16,5-6-378-16</inkml:trace>
  <inkml:trace contextRef="#ctx0" brushRef="#br0" timeOffset="73871.7">5987 10324 947 0,'0'0'234'16,"27"105"-5"-16,-14-69-5 0,-4-17-98 15,-3-9-64-15,-1-10-46 16,-1-1-5-16,0-32 11 16,1-14 29-16,-4-13-36 15,-1-3-10-15,0 5 0 16,-7 9-3-16,-8 17 1 15,-2 13 2-15,1 11 41 16,-6 8-2-16,-1 0-44 16,-4 18 0-16,-4 11 0 15,4 13 0-15,5 7 0 16,7 10 0-16,8 6 0 16,7 2 0-16,0 5 0 15,22 0 0-15,6-6 0 16,5-8 0-16,6-11 0 15,1-16 0-15,-4-12 0 0,0-13 0 16,-3-6 0-16,-5-20 0 16,5-17-17-16,-5-17 4 15,-1-10 0-15,-5-3 0 16,-2 0 13-16,-4 2 0 16,-1 3 0-16,0 5 1 15,-6 2 3-15,2 11 8 16,-4 13-3-16,-4 12 10 15,-3 11-8-15,0 6-11 16,3 2 0-16,4 11 0 16,7 21 0-16,8 15 0 15,2 12 0-15,0 2 0 16,-3 2 0-16,1-5 0 0,-3-5 0 16,-2-8 0-16,-4-14 0 15,-5-12 0-15,-4-13 0 16,-2-6 0-16,-2 0 0 15,0-26 0-15,1-12 0 16,2-12 0-16,-1 0 0 16,1 0 0-16,1 4 0 15,-1 5 0-15,-3 6 0 16,0 14 0-16,0 12 0 16,0 8 0-16,0 1 0 15,9 15 0-15,2 20 0 16,5 13 0-16,4 10 0 0,0-1 0 15,1-4 0-15,-1-8 0 16,-4-15 0 0,-4-12 0-16,-3-10 0 0,-5-8 0 15,1-4 0 1,4-27 0-16,1-16 0 0,2-16 0 16,-3-9 0-16,0 2 0 15,-3 7 0-15,-3 12 0 16,0 20 0-16,-3 17 0 15,0 14 0-15,0 5 0 16,3 33 0-16,0 19 0 16,10 13 0-16,4 5 0 15,8-2 0-15,5-6 0 0,6-12 0 16,3-10 0-16,4-20 0 16,3-20 0-16,6-5 0 15,2-39 0-15,-3-13 0 16,1-11 0-16,-10-6 0 15,-5 1 0-15,-7 1 0 16,-9 4 0-16,-3 7 0 16,-8 12 0-16,-4 11 0 15,-4 11 0-15,-1 10 0 16,-1 8 0-16,0 4 0 16,0 0 0-16,0 0 0 15,0 0 0-15,-7 10 0 16,-10 10 0-16,-2 3-254 15,-5 1-486-15</inkml:trace>
  <inkml:trace contextRef="#ctx0" brushRef="#br0" timeOffset="82474.6">3054 10693 742 0,'0'0'207'0,"0"0"-132"15,0 0 77 1,0 0-15-16,0 0-64 15,0 0-50-15,0 0-8 16,28 64 17-16,-25-64-2 0,-3 0 5 16,0 0 22-16,0 0 11 15,0-10-5-15,-3-11-31 16,-9-2-13-16,-4-6-8 16,-1-6-7-16,-4-1-4 15,-4-1 3-15,1 6 3 16,0 3-1-16,-1 5-1 15,-2 7 6-15,3 3 0 16,-1 3 2-16,-2 4 3 16,4 4 14-16,-2 2-8 15,3 0 2-15,0 2-19 0,2 9 3 16,2 2 3 0,3 3-3-16,0 2-2 0,6 4-5 15,0 2-1 1,2 1 0-16,4 1-2 0,3 5 2 15,0 5-2-15,0 7 3 16,7 6-1-16,11 2-1 16,6 7 2-16,3-1 1 15,7-2-1-15,2-3 2 16,0-8-2-16,0-11-1 16,-5-11-2-16,-4-10-4 15,-5-12-12-15,-4 0-13 16,0-22 10-16,1-19 6 15,-2-14 11-15,-1-10 1 0,-7 0 3 16,-4 2 1 0,1 15-2-16,-6 13 2 0,0 13 7 15,0 13 6-15,0 9 14 16,0 0-3-16,0 0-7 16,7 6-17-16,1 13 3 15,2 6 7-15,5 7-10 16,3 6-4-16,1-1 4 15,2 3 6-15,0-5-5 16,0-5 4-16,4-7-3 16,-4-13 6-16,2-10-5 15,-1 0 1-15,6-28 18 16,2-19 6-16,3-11-1 0,1-15-20 16,-2-2 5-16,-7-2-12 15,-1 4 0-15,-9 9 0 16,-6 14 0-16,-2 12 0 15,-7 10 0-15,0 8 0 16,0 8 0-16,0 5 0 16,0 4 0-16,0 2 0 15,0 1 0-15,0 0 0 16,0 0 0-16,0 0 0 16,0 0 0-16,0 7 0 15,0 7 0-15,0 8 0 16,0 6-595-16</inkml:trace>
  <inkml:trace contextRef="#ctx0" brushRef="#br0" timeOffset="92546.78">2772 12397 417 0,'0'0'400'16,"0"0"-336"-16,0 0 37 16,0 0 30-16,0 0-71 15,0 0-19-15,0 0 12 16,0 0 5-16,0-14-11 16,0 14-5-16,0 0-1 15,1-4-9-15,1 2-2 16,-1-3 7-16,-1 1-14 15,2 0-8-15,-1-2-8 0,1 1 1 16,1-1 5-16,1-2-4 16,-1-1-5-16,1-1-4 15,1-5 1-15,4-1-1 16,-1-4 2-16,2-5 1 16,-3-5-3-16,4-6-2 15,-1-7-1-15,-2 1 3 16,-4-4 3-16,-2 5-3 15,-1-3-3-15,1 1 3 16,-2 0 4-16,0 1-4 16,0 2 0-16,0 6 2 15,0 5 0-15,-2 6 3 16,-1 4 1-16,-1 2 12 16,-1 3 2-16,-1 3 16 0,-1 3-2 15,7 3-7 1,-3 4-2-16,3 1-6 0,-2 0-2 15,1 0-7-15,1 0-8 16,-2 0 1-16,2 0-2 16,0 0-1-16,0 14 0 15,0 11 0-15,8 15 6 16,11 12 7-16,2 2-3 16,2-1 5-16,0-6-13 15,1-9 7-15,-2-10-3 16,-2-6-2-16,-2-12-4 15,-6-4 2-15,-2-6-2 0,1-6-5 16,-1-23-5-16,3-17 10 16,1-5 0-16,-5-2-4 15,0 11 4-15,-8 14 2 16,-1 14-1-16,0 9 4 16,0 5 19-16,0 0 10 15,0 5-14-15,0 17-10 16,0 12-9-16,0 11 9 15,-1 4-5-15,-4 1 6 16,0-5-4-16,0-2-3 16,2-1-4-16,3-3 0 15,0-3 0-15,0-7 0 16,0 0 0-16,0-4 0 0,12 3 0 16,1 0 0-16,1-5 0 15,4-4 0-15,-1-6 0 16,0-7 0-16,8-6-9 15,-1 0-2-15,6-19-5 16,0-18 15-16,1-15 1 16,2-11 3-16,-5-6-1 15,-1-2 1-15,-6 6 3 16,-3 4-3-16,-6 10 1 16,-3 10 12-16,-3 9-16 15,-6 10 0-15,0 9 0 16,0 5 0-16,0 5 0 15,0 3 0-15,0 0 0 16,0 0 0-16,0 0 0 16,0 0 0-16,1 5 0 0,10 7 0 15,5 7-109-15,5 3-349 16</inkml:trace>
  <inkml:trace contextRef="#ctx0" brushRef="#br0" timeOffset="93075.37">3931 11781 422 0,'0'0'698'0,"0"0"-507"16,0 0 16-16,0 0-47 16,0 0-41-16,0 0-11 15,-29 9-18-15,29-8-38 16,0-1-52-16,-1 0 0 15,1 0 0-15,0 0 0 16,0 1 0-16,0 2 0 0,3 2 0 16,9 2 0-16,6 0 0 15,3 0 0-15,10 0 0 16,6-1 0-16,5 3 0 16,6 1 0-16,-2 1 0 15,2-5 0-15,-5 0 0 16,-7-2 0-16,-3-4 0 15,-5 0 0-15,-7 0 0 16,-6 0 0-16,-3-8 0 16,-5 5 0-16,-4 0 0 15,-1 1 0-15,-2 2 0 16,0 0 0-16,-8 0-3 0,-11 16-374 16,-6 12-796-16</inkml:trace>
  <inkml:trace contextRef="#ctx0" brushRef="#br0" timeOffset="93380.82">3979 12175 1213 0,'0'0'379'0,"0"0"-190"15,0 0-43-15,0 0-74 0,0 0-24 16,0 0-48-16,62-10 0 16,-20 10 0-16,4 0 0 15,5 0 0-15,-6 0 0 16,-2 4 0-16,-7-1 0 16,-8-3 0-16,0 0 0 15,-5 0 0-15,2-13 0 16,2-9 0-16,3-7 0 15,6 2-48-15,1-1-707 16</inkml:trace>
  <inkml:trace contextRef="#ctx0" brushRef="#br0" timeOffset="94008.63">4957 11453 1163 0,'0'0'227'16,"0"0"-35"-16,0 0 34 16,0 0-106-16,0 0-55 15,0 0-15-15,0-6-46 16,0 6-4-16,0 8 0 15,0 6 0-15,0 6 0 16,0 9 0-16,0 4 0 0,0 9 0 16,0 4 0-16,-1 8 0 15,-4 3 0 1,-2 5 0-16,-2 0 0 0,0-1 0 16,3-6 0-16,0-8 0 15,3-9 0-15,2-9 0 16,1-9 0-16,0-9 0 15,0-5 0-15,0-2 0 16,0-2 0-16,0 2 0 16,0 0 0-16,0-1 0 15,0 0 0-15,0 1 0 16,0-3 0-16,0 1 0 16,0-1 0-16,0-1 0 15,0 0 0-15,0 0 0 0,0 0 0 16,0 0 0-16,1 0 0 15,17 2 0-15,9 0 0 16,7 2 0-16,7-3 0 16,3-1 0-16,-5 0 0 15,-2 0 0-15,-11 0 0 16,-9 0 0-16,-9 0 0 16,-5 0 0-16,-3 0 0 15,0 0 0-15,0 0 0 16,0-1 0-16,0-10-24 15,0-8-182-15,0-6-157 16,-6-4-222-16</inkml:trace>
  <inkml:trace contextRef="#ctx0" brushRef="#br0" timeOffset="94272.59">5163 11911 928 0,'0'0'453'0,"0"0"-281"16,0 0 57-16,0 0-88 15,0 0-82-15,0 0-29 16,-3 14-11-16,3 17-3 16,0 17-16-16,0 13 0 15,0 8 0-15,-7-1 0 0,4-4 0 16,0-4 0-16,3-7 0 16,0-10 0-16,0-11 0 15,0-14 0 1,0-10 0-16,0-7 0 0,0-1 0 15,0 0 0-15,6-9-95 16,10-19-255-16,1-13-284 16</inkml:trace>
  <inkml:trace contextRef="#ctx0" brushRef="#br0" timeOffset="95608.67">5771 11976 1149 0,'0'0'228'0,"0"0"20"16,0 0-104-16,28 77-55 16,-28-68-63-16,3-6-14 15,-3-3-5-15,0 0 10 16,0 0 15-16,0-13-17 15,0-2-10-15,0-4-3 16,0-2 1-16,0 0-2 16,0 1 3-16,-6 1-1 15,0 5 0-15,0 5-1 16,-3 2 20-16,0 1 9 0,0 2-27 16,3 0-4-16,-3 2 0 15,3 2 0-15,2 0 0 16,-1 0 0-16,1 0 0 15,-4 12 0-15,-2 10 0 16,2 3 0-16,-2 7 0 16,1 0 0-16,0 3 0 15,6 5 0-15,3 1 0 16,0 1 0-16,0 0 0 16,0-3 0-16,9-7 0 15,3-7 0-15,-3-7 0 16,-2-6 0-16,1-5 0 15,4-4 0-15,-2-3 0 0,6 0 0 16,1-13 0-16,5-10 0 16,-1-8 0-1,3-8 0-15,-3-3 0 16,0-5 0-16,-6 0 0 0,1 3 0 16,-5 4 0-16,-2 7 0 15,-1 6 0-15,-3 2 0 16,1 7 0-16,-3 4 0 15,3 5 0-15,-3 7 0 16,1 0 0-16,-1 2 0 16,3 0 0-16,6 7 0 15,5 11 0-15,-1 4 0 0,2 6 0 16,3 1 0 0,-5 4 0-16,2 2 0 0,-6 2 0 15,0-3 0-15,-2-3 0 16,-2-8 0-16,-2-6 0 15,-1-9 0-15,-4-4 0 16,2-3 0-16,-2-1 0 16,-1 0 0-16,0 0 0 15,0 0 0-15,0 0 0 16,0 0 0-16,0-1 0 16,0-10 0-16,2-8 0 15,1-7 0-15,3-7 0 16,0-2 0-16,0 0 0 15,1 0 0-15,-1 5 0 16,0 4 0-16,-1 7 0 0,-2 8 0 16,-2 6 0-16,1 5 0 15,1 0 0-15,7 0 0 16,2 16 0-16,9 13 0 16,-3 12 0-16,3 9 0 15,-4 7 0-15,-3 5 0 16,4-1 0-16,0-6 0 15,4-11 0-15,-3-13 0 16,-2-17 0-16,-1-14 0 16,-2-6 0-16,2-31 0 15,2-18 0-15,0-12 0 16,-3-8 0-16,-2 2 0 16,-1 3 0-16,-4 11 0 15,-1 14 0-15,-4 13 0 0,0 18 0 16,-1 10 0-16,-1 4 0 15,4 13 0-15,1 24 0 16,4 19 0-16,-1 9 0 16,3 4 0-16,4-2 0 15,4-8 0-15,11-10 0 16,9-12 0-16,11-14 0 16,12-17 0-16,4-6 0 15,3-23 0-15,2-16 0 16,-7-11 0-16,-8-11 0 15,-11-3 0-15,-12-4 0 0,-11 4 0 16,-8 9 0 0,-6 9 0-16,-6 10 0 0,-3 12 0 15,0 10 0-15,0 8 0 16,0 2 0-16,0 3 0 16,0 1 0-16,0 0 0 15,0 0 0-15,0 3 0 16,0 11 0-16,-6 0-524 15</inkml:trace>
  <inkml:trace contextRef="#ctx0" brushRef="#br0" timeOffset="101564.35">2955 13854 597 0,'0'0'259'0,"0"0"-131"15,0 0 93-15,0 0-24 16,0 0-89-16,0 0-31 15,0 0-8-15,-1 4-25 16,2-8-12-16,11-11 5 16,3-8 20-16,9-8-30 15,-3-6-21-15,4-5-4 16,2-6-2-16,1-8 0 16,-1-7-1-16,0-7-12 15,-6-2-17-15,-3-2 6 16,-3 4 12-16,0 6 1 15,-2 9-23-15,0 10 18 0,-5 6 7 16,-2 9 9-16,-6 7 4 16,0 9 1-16,0 2-1 15,0 7 13-15,0 3 2 16,-6 0-6-16,0 2-7 16,0 0 1-16,-3 0 4 15,0 0-9-15,0 0-1 16,-1 0 3-16,1 3-1 15,-2 4-3-15,1 0 8 16,1 0-2-16,-2 1 0 16,1 4 0-16,1 1 0 15,0 7-2-15,-4 3-4 16,5 10 0-16,-1 4-3 16,2 6 3-16,1 4 0 0,5 1 3 15,1 3-3-15,0 0 2 16,0 7 0-16,10 8 6 15,5 9 5-15,1 6-3 16,1 6 5-16,-4 2-8 16,-4 4-5-16,-3-5-1 15,0-6 2-15,-2-4 1 16,-1-8 9-16,-3-7 1 16,0-7-2-16,0-6 1 15,0-15-2-15,0-5-5 16,0-10-3-16,0-10-3 0,-1-7 0 15,-3-3 2 1,1 0 4-16,-5-4 21 0,2-18 3 16,-3-11-30-16,0-12 0 15,6-8 0-15,0-2 0 16,0-3 0-16,3-2-11 16,-3-2 2-16,0-3-3 15,0 6 7-15,-3 6-1 16,-1 7 4-16,2 13 2 15,1 3 0-15,1 5 1 16,-2 1-1-16,-1 2 0 16,-1 2 2-16,-5 2-1 15,4 2 3-15,-3 3-2 16,3 5 3-16,2 3 4 0,0 2 3 16,-1 2-3-16,7 1-9 15,-3 0 0-15,3 0 0 16,0 1 0-16,-3 12 0 15,1 3 0-15,1 7 0 16,1 2 0-16,0 7 0 16,0 1 0-16,0 5 0 15,3-1 0-15,3 5 0 16,7 0 0-16,-2-2 0 16,0-5 0-16,0-9 0 15,4-8 0-15,-2-7 0 16,1-7 0-16,4-4 0 15,1 0 0-15,7-20 0 16,2-11 0-16,5-8 0 16,0-2 0-16,-5 0 0 0,2 5 0 15,-5 3 0-15,2 4-78 16,-5 4-169-16,-1 2-423 16</inkml:trace>
  <inkml:trace contextRef="#ctx0" brushRef="#br0" timeOffset="102010.48">3804 13439 819 0,'0'0'392'0,"0"0"-171"16,0 0 45-16,0 0-87 16,0 0-61-16,0 0-66 15,-30-10-52-15,30 10 0 16,0 0 0-16,0 0 0 0,0 0 0 15,0 0 0 1,15 0 0-16,9 4 0 0,9 4 0 16,1 1 0-16,-1-3 0 15,3 0 0-15,-6-2 0 16,-5-2 0-16,-3-2 0 16,-5 0 0-16,-4 0 0 15,-5 0 0-15,-4 0 0 16,-1-2 0-16,-1-2 0 15,-2 2-137-15,0 2-279 16,-17 2-699-16</inkml:trace>
  <inkml:trace contextRef="#ctx0" brushRef="#br0" timeOffset="102264.64">3811 13757 1256 0,'0'0'318'16,"0"0"-138"-16,0 0-28 16,0 0-98-16,0 0 18 15,0 0-57-15,81-24-15 16,-48 17 0-16,1-3 0 16,-4 3 0-16,-9 1 0 0,0 0 0 15,-9 3 0 1,-2 3 0-16,-7 0 0 15,-3 5-142-15,0 15-344 0,0 7-613 16</inkml:trace>
  <inkml:trace contextRef="#ctx0" brushRef="#br0" timeOffset="103395.21">3145 14575 352 0,'0'0'177'15,"0"0"28"-15,0 0-61 16,0 0-44-16,0 0 24 16,0 0-34-16,-5 2-10 15,5-2 17-15,0 0-21 0,0 0-19 16,0 0-14-16,0 0-29 16,0 4-13-16,2 4 2 15,10 0 2-15,4 4 3 16,3 1 3-16,1-1 17 15,1 1-9-15,1-2-2 16,-7 1-1-16,4-3 1 16,-7-1 2-16,-1-4-7 15,-1 2-2-15,-4-6-6 16,-1 0-2-16,-4 0 1 16,1 0-2-16,-2 0 0 15,0 0 3-15,0 0-3 16,0 0 13-16,1-8 28 15,-1-6 7-15,3-3-22 16,-3-4-12-16,0 2-8 0,0 0-4 16,0 1-1-16,0-1 0 15,0 4 1-15,0-2 2 16,0 2-5-16,0-1-1 16,-3 2 1-16,-1 1 0 15,1 0 2-15,-2 1 2 16,-1-2 2-16,-1-3 0 15,1 3 1-15,-2-2-6 16,1-1 4-16,-2 3-5 16,0-1 4-16,6 2 0 15,-3 2-2-15,3 5-2 16,1 0 3-16,1 2-1 16,-1 1 3-16,1-1 0 0,-3-2 0 15,1-1-4 1,-2-1 1-16,1-3 2 0,-1-1 0 15,-1 2 7-15,3-4-8 16,-4 4 1-16,4 2 4 16,0 0 6-16,-2 3 12 15,1 0-26-15,1-2 0 16,-2-1 0-16,-2 0 0 16,4 4 0-16,-3 0 0 15,6 1 0-15,-3 3 0 16,3 0 0-16,0 0 0 15,0 0-22-15,0 5-124 0,0 9-114 16,3 3-306-16</inkml:trace>
  <inkml:trace contextRef="#ctx0" brushRef="#br0" timeOffset="103850.83">3206 14689 80 0,'0'0'621'0,"0"0"-370"0,0 0-46 16,0 0-21-16,0 0-54 16,-33-73 6-16,30 46-14 15,3-3-45-15,0 3-35 16,0 3-16-16,0 1-26 16,6 2-8-16,12-2-89 15,3 2-194-15,3-2-564 16</inkml:trace>
  <inkml:trace contextRef="#ctx0" brushRef="#br0" timeOffset="105407.82">4522 13608 449 0,'0'0'736'0,"0"0"-573"16,0 0 24-16,0 0 2 15,0 0-71-15,0 0-64 16,-12 0-13-16,12 0-8 16,0 0-16-16,15 0-17 15,16 0 4-15,18 0 15 16,10-3 6-16,7-4-13 16,0 0-12-16,-3 2 0 15,-5 1 0-15,-4 0 0 16,-2-1 0-16,2 1 0 0,-8-3 0 15,-1 3 0-15,-11 2 0 16,-4 2 0-16,-8 0 0 16,-5 0 0-16,-8 2 0 15,-4 2 0-15,-2-4 0 16,-3 0 0-16,0 0 0 16,0 0 0-16,0 0 0 15,0 0 0-15,0 0 0 16,-8 0 0-16,-4 0 0 15,-6 0 0-15,1 0 0 16,-5 0 0-16,-11-3-290 16,-7-17-475-16</inkml:trace>
  <inkml:trace contextRef="#ctx0" brushRef="#br0" timeOffset="107006.36">4674 13232 897 0,'0'0'106'0,"0"0"63"15,0 0 41-15,0 0-89 16,0 0-52-16,0 0-4 15,0-45-4-15,0 13-28 16,1-7-11-16,10-11-12 16,2-10-1-16,-2-9-7 0,-2-4 0 15,-5 6-2 1,-4 13-2-16,0 19 2 16,0 17 1-16,0 11 5 0,0 7 16 15,-3 0 39-15,-3 1-15 16,0 17-45-16,0 8-1 15,3 4-5-15,3-2 2 16,0-6-2-16,0-9-1 16,12-5-3-16,-1-6-16 15,2-2-6-15,2 0 17 16,7-16 8-16,-1-2 3 16,-4-1-3-16,-3 7-18 15,-6 8 1-15,1 4 11 16,3 0-12-16,0 13-45 15,0 14 48-15,3 8 18 0,-3 5 3 16,-2 3 3-16,-1 2 1 16,-3-1-3-16,-3-5 3 15,2-2 3-15,-5-8 3 16,0-3 8-16,0-2-2 16,0-5-3-16,0-5-5 15,0-2-5-15,0-5-3 16,4-2-2-16,2-3-1 15,3-2-2-15,3 0-8 16,4-1 13-16,2-16 3 16,3-7-2-16,0-7 4 15,-6-4 9-15,4-8 18 0,-7-3 19 16,-3-5 5 0,-6 3-10-16,-3 10-3 0,0 13-18 15,0 14-8-15,0 11-17 16,0 0-3-16,0 22-88 15,0 13-152-15,-3 14-297 16</inkml:trace>
  <inkml:trace contextRef="#ctx0" brushRef="#br0" timeOffset="107705.72">4744 14112 641 0,'0'0'362'0,"0"0"-194"15,0 0 23-15,0 0-56 16,0 0-67-16,11-83-27 16,3 57-4-16,3 3-2 15,1 3-11-15,1 6-6 16,-1 7-18-16,3 7 0 15,1 0-9-15,-1 25 8 16,0 12 1-16,-2 11 0 16,-8 5 4-16,-8 3 3 15,-3-2-5-15,0-1 4 16,-9-2-6-16,-9-2 1 16,1-6 12-16,-2-5-8 15,0-7-3-15,1-6-1 16,0-5-1-16,4-3 0 0,-2-4 0 15,4-4 0-15,-1-2 0 16,2-4 3-16,1-3 3 16,0 0 0-16,2-7-5 15,5-9 6-15,3-4-7 16,0 4 2-16,0 0-4 16,0 5 4-16,12 5-4 15,6 4-1-15,4 2-2 16,8 6 3-16,4 16 2 15,7 5 3-15,-1 5 1 16,8 0 12-16,-1-2-1 16,-5-8 44-16,-6-9 9 15,-12-10-43-15,-9-3-22 0,0-10-3 16,-3-14-19-16,1-5-17 16,-4-6-110-16,0 2-278 15</inkml:trace>
  <inkml:trace contextRef="#ctx0" brushRef="#br0" timeOffset="108301">5589 13659 325 0,'0'0'545'15,"0"0"-373"-15,0 0 51 16,0 0-16-16,0 0-46 16,0 0-42-16,-2-18-25 15,15 14-21-15,4 0-6 16,4 1-20-16,4 3-33 16,6 0-14-16,4 0 0 0,2 0 0 15,-1 0 0 1,-3 3 0-16,-6 1 0 0,-7-1 0 15,-6-2 0 1,-1-1 0-16,-5 0 0 16,-1 0 0-16,0 0-47 0,-4 0-89 15,2 0-122-15,-5 0-223 16</inkml:trace>
  <inkml:trace contextRef="#ctx0" brushRef="#br0" timeOffset="108821.48">5581 13460 299 0,'0'0'921'0,"0"0"-701"15,0 0 16-15,0 0 2 0,0 0-105 16,0 0-133-16,-9-2 0 15,9 0 0-15,0 1 0 16,0 1 0-16,0-2 0 16,3 2 0-16,16 0 0 15,4 0 0-15,5 0 0 16,7 0 0-16,3 0 0 16,4 0 0-16,4 0 0 15,-7 0 0-15,-5 2 0 16,-5-1 0-16,-10 2 0 15,-4 0 0-15,-9 0 0 16,0-2 0-16,-4-1 0 16,-2 2 0-16,0-2 0 15,0 0 0-15,1 1 0 16,-1 0 0-16,0 1 0 0,0 4-127 16,-6-4-752-1</inkml:trace>
  <inkml:trace contextRef="#ctx0" brushRef="#br0" timeOffset="110422.57">6494 13297 154 0,'0'0'730'0,"0"0"-669"16,0 0 6-16,0 0 94 0,0 0-69 15,-19 89-14-15,16-78 11 16,1-6-11-16,1-4-15 15,-1-1-8-15,2 0-6 16,-1 0-1-16,-1-12 10 16,-1-15-31-16,0-10-27 15,3-13-5-15,0-5 3 16,2-1 0-16,8 9-6 16,-1 14 2-16,1 13-2 15,-5 13 5-15,1 7-5 16,5 6-10-16,5 22-2 15,3 18 20-15,2 14 1 0,-5 12 4 16,-8 9-1-16,-5 6-1 16,-3 2 0-1,0 3-2-15,-14-2 1 0,-8-9-2 16,-2-6 3-16,2-13 0 16,1-9 5-16,2-12-2 15,-2-13-5-15,6-9 1 16,-4-14 3-16,-3-5 3 15,-3 0-5-15,-2-20-3 16,2-10-11-16,4-4 6 16,11-1-8-16,7 6-15 15,3 9 11-15,7 10 15 16,17 5-2-16,7 5-3 0,7 0 7 16,8 8 4-16,3 15 5 15,6 7 16-15,2-1 3 16,-5-1 15-16,-10-8-26 15,-8-8-6-15,-7-7-7 16,-8-5-4-16,0-5-28 16,3-21-74-16,2-6-219 15,1-1-567-15</inkml:trace>
  <inkml:trace contextRef="#ctx0" brushRef="#br0" timeOffset="111627.53">7155 13562 1297 0,'0'0'156'16,"0"0"-28"-16,0 0-28 15,0 0-76-15,0 0 38 16,0 0 0-16,33 60-21 15,-29-55-22-15,-4-5-12 16,0 0-2-16,0 0 4 0,0-9-3 16,0-13-1-1,0-8 6-15,0-9-9 0,0-4-2 16,0 4-9-16,-9 3 9 16,-1 11 3-1,-1 10 2-15,-2 6 1 0,4 7 28 16,-3 2 7-16,2 0-14 15,1 0-21-15,1 14-6 16,1 12 0-16,1 9 0 16,3 10 0-16,1 11 0 15,2 10 0-15,0 3 0 16,8 2 0-16,10-3 0 16,1-10 0-16,7-9 0 15,0-12 0-15,0-14 0 0,-3-11 0 16,-3-12 0-16,2-6 0 15,2-25-9-15,0-11 1 16,0-7-3-16,-2-1-3 16,-2-4-9-16,-4 2 15 15,-1-1 4-15,-3-1 4 16,0 5 2-16,-3 6-1 16,-3 8 2-16,-2 11 2 15,-2 12 2-15,-2 8 11 16,3 4 1-16,0 0-18 15,9 12 5-15,0 15-2 16,2 7 3-16,0 8-3 16,4 5-4-16,-2 3 0 15,2-4 0-15,-1-5 0 16,-4-10 0-16,-4-13 0 0,-4-12 0 16,-2-6 0-16,-2 0 0 15,1-5 0-15,0-18 0 16,1-8 0-16,0-9 0 15,-1-3 0-15,-1-2 0 16,2 0 0-16,0 6 0 16,0 10 0-16,2 14-3 15,-5 7 2-15,3 8 1 16,4 0-11-16,2 17 0 16,2 15 11-16,0 11 5 0,0 9 1 15,1 5-1 1,6-4 1-16,1-8-2 15,1-9-4-15,-3-15 0 16,-6-10 0-16,-3-10 0 0,-1-1 0 16,-3-9 0-16,4-19 0 15,-1-11 0-15,-2-11 0 16,2-12 0-16,-7-1 0 16,3 5 0-16,-3 15 0 15,0 16 0-15,0 17 0 16,0 10 0-16,0 0 0 15,0 20 0-15,0 17 0 16,6 12 0-16,11 8 0 0,8 3 0 16,6-3 0-1,5-8 0-15,3-11 0 0,1-14 0 16,2-14 0-16,4-10 0 16,6-6 0-16,2-22 0 15,1-10 0-15,-1-10 0 16,-6-10 0-16,-8-4 0 15,-9 1 0-15,-11 8 0 16,-4 6 0-16,-10 9 0 16,-4 9 0-16,-2 4 0 15,0 5 0-15,0 5 0 16,0 5 0-16,0 3 0 16,-2 3 0-16,2 2 0 15,0 2 0-15,0 0 0 0,0 0 0 16,0 0 0-16,0 1 0 15,-4 12 0-15,-7 7-579 16</inkml:trace>
  <inkml:trace contextRef="#ctx0" brushRef="#br0" timeOffset="121350.33">3306 15804 568 0,'0'0'165'0,"0"0"-35"16,0 0-36 0,0 0-55-16,0 0-13 0,0 0 52 15,0 0 9-15,3 4-5 16,-3-4-2-16,0-2-16 15,0-4-27-15,0-3-9 16,0-1-4-16,0-3-11 16,0-1-9-16,0-5 2 15,0-1-6-15,0 1 4 16,0-1 13-16,0 0 13 16,-3 0-6-16,-2 2 16 15,-1-3-7-15,0 0-16 16,2 1 0-16,-3 4-5 15,2 3-4-15,-1 4 5 0,-3 2 7 16,1 0-1 0,-2 1-2-16,-2 1-3 0,-1-1-7 15,-2 4 4-15,-1 1 7 16,-1 1-15-16,2 0-1 16,-3 0 7-16,2 0-6 15,-2 0-2-15,-3 7-1 16,0 4 0-16,0 0 2 15,2 0-2-15,3 1 0 16,-1 1-1-16,6 0 1 16,-2 4-3-16,4 1-1 15,0 6-2-15,2 5 2 16,4 5 0-16,3 6 2 0,0 4-4 16,0 2 4-16,6 3 1 15,12-2 1-15,4-5-1 16,3-4 1-16,1-5-1 15,4-7 1-15,-5-6-2 16,0-5-1-16,-4-8-1 16,-1-6-4-16,2-1 3 15,-1-1 4-15,0-17 1 16,3-9 7-16,-2-9-2 16,3-5-3-16,-5-4 3 15,-1-2-5-15,-4-1 0 16,-3 2 0-16,-3 4 1 0,-1 10 1 15,-7 9 2 1,-1 5 2-16,0 10 15 0,0 4 15 16,0 3-5-16,0 1 16 15,0 0-6-15,0 0-10 16,0 0-31-16,0 0 0 16,0 0 0-16,0 0 0 15,0 1 0-15,0 8 0 16,-1 3 0-16,1 1 0 15,0 2 0-15,0 1 0 16,0 4 0-16,5 4 0 16,3 4 0-16,1 4 0 15,0 2 0-15,6 1 0 16,0 1 0-16,1-7 0 16,2-1 0-16,0-5 0 0,1-7 0 15,-1-2 0-15,0-6 0 16,-3-4 0-16,1-4 0 15,1 0 0-15,4 0 0 16,1-21 0-16,5-5 0 16,-3-10 0-16,4-2 0 15,-7 0 0-15,-3 3 0 16,-8 7 0-16,-4 4 0 16,-6 8 0-16,0 0 0 15,0 4-78-15,0 1-161 16,-1-3-487-16</inkml:trace>
  <inkml:trace contextRef="#ctx0" brushRef="#br0" timeOffset="121895.3">3577 14929 804 0,'0'0'249'0,"0"0"15"0,0 0-49 16,0 0-50-1,0 0-39-15,0 0-11 0,-28-33-18 16,28 33-85-16,0 0-12 16,0 0 0-16,0 8 0 15,0 11 0-15,21 12 0 16,-2 6 0-16,4 6 0 16,-4 0 0-16,-4-6 0 15,0-6 0-15,-3-5 0 16,-2-8 0-16,-1-5 0 15,-1-5 0-15,6-2 0 16,3-2-80-16,10 0-380 16</inkml:trace>
  <inkml:trace contextRef="#ctx0" brushRef="#br0" timeOffset="122367.78">4198 15429 877 0,'0'0'293'0,"0"0"-19"15,0 0-31-15,0 0-82 16,0 0-56-16,0 0-27 16,-28-7-62-16,28 7-16 15,0 0 0-15,0 0 0 16,0 0 0-16,1 0 0 15,14 2 0-15,10 4 0 16,5 1 0-16,3-3 0 16,4 1 0-16,-1-3 0 15,-3-2 0-15,0 0 0 16,-6 0 0-16,-5 0 0 0,-4 0 0 16,-3 0 0-16,-8 0 0 15,-2 0 0-15,-2 0-91 16,-3 0-145-16,0 0-230 15,0 0-666-15</inkml:trace>
  <inkml:trace contextRef="#ctx0" brushRef="#br0" timeOffset="122700.48">4264 15618 995 0,'0'0'284'0,"0"0"-15"15,0 0-12 1,0 0-116-16,0 0-45 0,0 0-91 16,-15 0-5-16,15 0 0 15,0 0 0-15,9 3 0 16,10 1 0-16,6 1 0 16,-2 0 0-16,2-3 0 15,-1 0 0-15,-2-2 0 16,-2 0 0-16,1 0 0 15,1 0 0-15,-1 0 0 16,3 0 0-16,1-2 0 16,-4 2 0-16,-1-1 0 15,-1-2 0-15,-3-1 0 16,2-4 0-16,3-2 0 16,-1-2-176-16,0 0-487 15</inkml:trace>
  <inkml:trace contextRef="#ctx0" brushRef="#br0" timeOffset="123347.4">4747 15045 1045 0,'0'0'196'0,"0"0"-17"15,0 0-3-15,0 0-110 16,0 0-35-16,0 0-6 16,15-59-9-16,1 49 0 15,5 2 0-15,3 1-5 16,2 2-5-16,-1 5-3 15,6 0 1-15,-4 0 6 16,3 6 0-16,-3 8 7 16,-5 3 14-16,-2 1-5 15,-6 4-11-15,-5 3 15 16,-4 1 6-16,-5 6-4 0,0 1-8 16,-2 4 2-16,-10 1-26 15,-4 3 0-15,-1 2 0 16,1-3 0-16,1-1 0 15,5-2 0-15,-1-3 0 16,5-2 0-16,2-3 0 16,4-2 0-16,0-3 0 15,0-3 0-15,6-3 0 16,9-2 0-16,3-6 0 16,2-8 0-16,3-2 0 15,4-1 0-15,4-16 0 16,1-5-3-16,-3-1-8 15,-5-2 0-15,-5-1 9 16,-8-4 2-16,-5-1 3 0,-6 1 0 16,0-1 10-16,0 5-5 15,-6 5-8-15,-3 8 0 16,0 5 0-16,3 8 0 16,3 0 0-16,2 10-22 15,1 18-302-15,0 17-394 16</inkml:trace>
  <inkml:trace contextRef="#ctx0" brushRef="#br0" timeOffset="123952.29">5132 16121 905 0,'0'0'117'16,"0"0"0"-16,0 0 81 16,0 0-88-16,0 0-42 15,0 0 4-15,0 1-3 16,0-18-8-16,4-2-15 15,-1 1-31-15,0 5-9 16,-3 6-4-16,0 5 4 16,0 2 7-16,0 0 34 15,-6 6-1-15,-4 15-34 16,1 1-9-16,6-2-3 0,0-8 0 16,3-5 0-16,0-7-3 15,0 0-1-15,0-5 4 16,15-18 7-16,0-8 39 15,-3-2 17-15,-2 6-38 16,-7 7-25-16,-3 11 0 16,0 6 0-16,0 3 0 15,-6 4 0-15,-7 21 0 16,-2 15 0-16,-3 10-278 16,3 15-993-16</inkml:trace>
  <inkml:trace contextRef="#ctx0" brushRef="#br0" timeOffset="125538.85">6621 15745 270 0,'0'0'505'0,"36"117"-307"16,-19-70-5-16,-3-15-36 15,1-15-72-15,-6-10-51 16,-3-7-24-16,0-3-10 16,-3-25 4-16,4-16 61 15,-7-9-36-15,0-4-27 16,-7 2 4-16,-16 6-3 16,-5 8 1-16,4 11-3 15,2 12 13-15,8 11 20 16,7 7 11-16,3 0 19 0,2 10-58 15,2 15-6-15,0 15-11 16,6 9-3-16,10 9 8 16,8 4 6-1,3-2 6-15,6-4 11 0,1-9 4 16,-1-11-1-16,0-11-7 16,-3-11-7-16,-5-7-6 15,0-7 0-15,-2 0-2 16,2-20 2-16,2-7 0 15,0-10-3-15,0-8-1 16,-2-9-17-16,-1-8-12 16,-3-3-3-16,-2-1 9 15,-1 2-2-15,-3 5 8 0,3 12 13 16,-2 9 8 0,-5 14 4-16,-1 11 14 0,-4 9 22 15,0 4-8-15,5 4-15 16,5 16 17-16,5 14-20 15,-2 10 0 1,4 8 30-16,-4 4-5 0,-4-5 2 16,-3-5-3-16,0-11-16 15,-2-13-10-15,-2-10-9 16,-4-9-3-16,-1-3-13 16,2 0-9-16,1-18-13 15,1-13 31-15,5-12 4 0,0-9-6 16,-1-2-5-1,0 3-2-15,-2 10 5 0,-1 15 6 16,-5 12 1-16,0 12 1 16,1 2-3-16,1 17-27 15,2 19 30-15,2 13 4 16,3 7-4-16,0 1 4 16,-1-7 23-16,0-16 9 15,-2-14-2-15,-3-14-33 16,-1-6-1-16,2-2-18 15,1-22 18-15,1-12-1 16,-2-13 1-16,2-10-6 16,-3-1-9-16,-3 4-16 15,0 13 22-15,0 20 6 16,-3 14 3-16,0 9-2 0,0 20-13 16,0 20-5-16,0 15 17 15,10 11 3-15,5 6 3 16,9-1 38-16,3-10 5 15,1-15 5-15,-2-18-24 16,2-21-24-16,2-7-1 16,6-35 3-16,7-16 17 15,5-16 2-15,-2-7-5 16,-1-7-19-16,-5 4 0 16,-7 9 0-16,-8 15 0 15,-11 17 0-15,-8 12 0 16,-3 13 0-16,-3 5 0 0,0 5 0 15,0 1 0-15,0 0 0 16,-3 0 0-16,-6 1-61 16,-6 13-344-16,0 2-538 15</inkml:trace>
  <inkml:trace contextRef="#ctx0" brushRef="#br0" timeOffset="128114.42">2566 17149 78 0,'0'0'873'16,"0"0"-685"-16,0 0 10 15,0 0 7-15,0 0-80 16,0 0-45-16,-9-16-15 15,9 16-23-15,-2 0-20 16,2 12-8-16,0 11-12 16,0 13 5-16,0 11 9 15,0 6-9-15,0-5-7 16,0-2-3-16,0-8-42 16,0-9-6-16,0-7-17 15,-1-4-41-15,-1-7-81 0,-2-9-113 16,-2-2-141-1</inkml:trace>
  <inkml:trace contextRef="#ctx0" brushRef="#br0" timeOffset="128387.37">2369 17300 857 0,'0'0'308'0,"0"0"-103"16,0 0 20-16,0 0-91 0,0 0-58 16,0 0-28-16,28 0-20 15,14 0 22-15,16 0 19 16,6 4-32-16,-4 2-27 16,-3-1-10-16,-12 0 0 15,-10-2 0-15,-11-3 0 16,-6 0 0-16,-6 0-45 15,1 0-70-15,2-6-165 16,0-5-300-16</inkml:trace>
  <inkml:trace contextRef="#ctx0" brushRef="#br0" timeOffset="129265.48">3215 17655 145 0,'0'0'1097'0,"0"0"-893"15,0 0-21-15,0 0-30 16,-24-107-91-16,20 58-29 16,4-12-7-16,0-10-8 15,0-8-1-15,0 6-10 16,10 4 2-16,3 11-8 15,5 10 1-15,-3 10 9 16,-2 15 12-16,-2 11-3 0,0 7-13 16,2 5-7-1,2 0 1-15,7 17 2 16,2 10 5-16,4 13 5 0,-4 12-9 16,0 12-4-16,-6 11 0 15,-3 2 0-15,-2-2 0 16,-2-12 0-16,-2-16 0 15,-2-20 0-15,1-15 0 16,-5-11 0-16,-2-1 0 16,2-9 0-16,2-17 0 15,-1-15 0-15,5-12 0 16,-3-6 0-16,-3-2-17 16,3 6-8-16,-6 10 20 15,0 11 5-15,0 13 1 16,0 9 3-16,0 7 8 15,0 5 18-15,0 0-30 0,0 0 0 16,0 1 0 0,0 11 0-16,10 3 0 0,5 4 0 15,3-3 0-15,0 1 0 16,0-7 0-16,2-3 0 16,-1-3 0-16,3-2 0 15,5-2 0-15,3 0 0 16,4-17 0-16,5-10-9 15,6-11-2-15,-2-9-1 16,0-8 0-16,-7-3-6 0,-9-3 9 16,-8 5 2-1,-11 6 7-15,-8 6 0 0,0 7 3 16,0 10 0 0,-12 6 7-16,-6 11 3 0,1 5 14 15,-2 5-5-15,0 0-22 16,5 13 0-1,2 15 0-15,2 9 0 0,4 12 0 16,3 11 0-16,3 9 0 16,0 6 0-16,3 0 0 15,13-6 0-15,2-8 0 16,3-11 0-16,1-10 0 16,-2-9 0-16,1-8 0 15,-6-10 0-15,3-9-34 16,-2-4-33-16,5-2-34 15,7-24-52-15,7-3-81 0,8-5-212 16,5 2-484-16</inkml:trace>
  <inkml:trace contextRef="#ctx0" brushRef="#br0" timeOffset="131053.32">4468 17172 749 0,'0'0'428'15,"0"0"-181"-15,0 0 3 16,0 0-97-16,0 0-89 15,0 0-7-15,-27-79-10 16,12 63-9-16,-6 1-24 16,-1 1-14-16,-2 3 0 0,0 4 0 15,-1 6 0-15,4 1 0 16,3 0 0-16,2 0 0 16,2 17 0-16,4 9 0 15,4 8 0-15,1 12 0 16,5 0 0-16,0 5 0 15,0-2 0-15,0-7 0 16,8-9 0-16,8-10 0 16,-4-9 0-16,1-6 0 15,1-6 0-15,4-2 0 16,0 0 0-16,4-8 0 16,2-11-8-16,1-7 2 15,-4-6 2-15,0-2 4 16,-4 1 1-16,-4 7-1 15,-4 8 4-15,-6 8-3 0,-3 5 8 16,0 5-6-16,0 0-3 16,0 5 0-16,2 12 0 15,1 11 0-15,5 11 0 16,6 8 0-16,2 4 0 16,4-5 0-16,-1-9 0 15,-1-12 0-15,-3-15 0 16,1-10 0-16,2 0 0 15,3-19 0-15,7-18 0 16,-5-15 0-16,4-3-6 0,-8-3-4 16,3 4 2-1,-5 13 3-15,-4 8 5 0,1 14 0 16,-5 12 0-16,2 7-1 16,3 9-12-16,7 22 13 15,7 15 8-15,2 13 15 16,-2 6-11-16,-5-2-12 15,-4-12 0-15,-8-19 0 16,-6-15 0-16,-5-11 0 16,0-6 0-16,-5 0 0 15,-18 0 0-15,-15-9 0 16,-6-7 0-16,-2-1 0 16,6 0 0-16,7 0 0 15,11 5 0-15,11 2 0 16,11 6 0-16,0 2 0 0,9 0-53 15,16 2-105-15,8 0-16 16,3-2 41-16,1-2 80 16,-1-6 21-16,-2-9-20 15,-2-7 25-15,-1-7 16 16,-3-8 11-16,-4-7 20 16,0-13 37-16,-6-10 10 15,-3-8-20-15,-3-3 11 16,-5 4 43-16,-4 11-24 15,0 10 5-15,-3 13-12 16,0 17-7-16,0 13-12 16,0 12-51-16,0 2 0 15,0 0 0-15,0 16 0 0,2 17 0 16,8 20 0 0,-1 19 0-16,5 12 0 0,-3 9 0 15,-3-3 0-15,-5-5 0 16,0-13 0-16,-3-19 0 15,0-18 0-15,0-20 0 16,0-11 0-16,0-4 0 16,0 0 0-16,0-15 0 15,-3-12 0-15,-9-9 0 16,-3 1 0-16,3 8 0 16,3 13 0-16,2 10 0 15,1 4 0-15,4 29-16 0,2 22-25 16,0 23 41-16,11 7 1 15,10-5 26-15,1-13-1 16,0-20-23-16,-2-18-3 16,-1-17 0-16,1-8 0 15,2-28 0-15,6-15 0 16,1-14 0-16,-4-10 0 16,3-2 0-16,-5-1 0 15,2 5 0-15,-4 14 0 16,-3 17 0-16,-8 19 0 15,-1 13 0-15,3 2 0 16,8 29 0-16,2 14 0 0,6 15 0 16,-8 9 0-1,2-3 0-15,-6-3 0 0,-5-12 0 16,5-14 0-16,-8-13 0 16,-2-12 0-16,-3-10 0 15,0 0 0-15,3-12 0 16,7-19 0-16,1-14 0 15,0-10 0-15,0 0 0 16,-1 2 0-16,-2 11 0 16,-4 16 0-16,2 16 0 15,-3 10 0-15,3 20 0 16,2 23-5-16,2 16 5 16,-1 7 5-16,1-4-5 15,2-10 0-15,3-11 0 16,-1-13 0-16,0-13 0 15,-1-13 0-15,1-2-4 0,0-24-15 16,5-13 1-16,-1-13-4 16,-6-6-12-16,-2 0 1 15,-2 6-15-15,-5 17 31 16,0 19 9-16,1 14-1 16,-1 28-61-16,8 23 70 15,2 13 29-15,6 4-27 16,1-3 17-16,2-11 24 15,-1-17 3-15,3-18-25 0,-2-19-18 16,1-7-1 0,1-28-1-16,2-15-1 0,-3-6-2 15,-4-10-11-15,-7-6 12 16,-10-6 1-16,-5 8 2 16,-3 13 15-1,-22 19 29-15,-10 23 21 0,-7 15-67 16,-10 17 0-16,-9 29 0 15,-2 16 0-15,12 5 0 16,13-3 0-16,18-6 0 16,20-14 0-16,0-10-130 15,27-14-280-15,10-13-360 16</inkml:trace>
  <inkml:trace contextRef="#ctx0" brushRef="#br0" timeOffset="131519.32">6815 17173 459 0,'0'0'183'16,"0"0"-54"-16,-36-97 35 15,15 75-67-15,0 8 19 16,-1 8 19-16,-5 6 15 16,0 0-48-16,-1 9-42 0,4 10-5 15,0 6-5-15,6 3-5 16,8 3-11-16,8 3-4 16,2 1-5-16,9 4-14 15,18-3-3-15,7-1-8 16,11-1-4-16,4-3-21 15,8-3-24-15,1-3 0 16,-7 2-22-16,-12-1-22 16,-16-2 29-16,-15-2 44 15,-8-3 20-15,0-1 68 16,-24-10 59-16,-13-2-2 16,-17-1-27-16,-10-5-18 0,-2 0-19 15,7-5-51 1,10-7-10-16,16 5 0 0,16 1-14 15,11 0-34 1,6 2-86-16,20-5-205 0,17-4-68 16</inkml:trace>
  <inkml:trace contextRef="#ctx0" brushRef="#br0" timeOffset="132068.6">7082 16836 1495 0,'0'0'212'0,"0"0"-210"15,-5 72 59-15,11-6 108 16,5 14-91-16,2 8-48 16,-5 7-30-16,-1 5 0 15,-1-7 0-15,1-11 0 16,-2-15 0-16,1-20 0 15,-3-15 0-15,2-13 0 16,-2-15 0-16,-2-4 0 16,-1 0 0-16,0-17 0 15,-6-11 0-15,-9-10 0 16,-3-5 0-16,3 4 0 16,-1 4 0-16,4 9 0 15,2 9 0-15,5 3 0 0,5 2 0 16,0-4 0-1,16-6 0-15,19 2 0 0,11-1 0 16,12 6 0-16,5 11 0 16,10 4 0-1,-3 21 0-15,-4 17 0 0,-7 12 0 16,-5-4 0-16,-11 5 0 16,-5-3 0-16,-10-3 0 15,-6-2 0-15,-2-1 0 16,-4-4 0-16,2-7 0 15,-1-3 0-15,-3-6 0 16,-2-8 0-16,-4-6 0 0,-1-8 0 16,-1 0 0-1,5-28 0-15,-1-12 0 0,-3-12 0 16,-7-6-358-16,0-1-590 16</inkml:trace>
  <inkml:trace contextRef="#ctx0" brushRef="#br0" timeOffset="132255.67">7846 17277 1394 0,'0'0'576'0,"0"0"-499"16,0 0-77-16,0 0 0 0,0 0 0 15,0 0 0-15,-21-15 0 16,21 15 0-16,0 3 0 15,16 15-129-15,5 10-643 16</inkml:trace>
  <inkml:trace contextRef="#ctx0" brushRef="#br0" timeOffset="132555.69">8253 18072 301 0,'0'0'1483'0,"0"0"-1270"15,0 0-163-15,0 0-50 16,0 0 0-16,0 0 0 15,-8 14 0-15,8-14 0 16,-1-2 0-16,-1 1 0 16,2-1 0-16,0 1 0 15,-3-2 0-15,-2 0-279 16,-6-1-823-16</inkml:trace>
  <inkml:trace contextRef="#ctx0" brushRef="#br0" timeOffset="134115.51">10485 7683 73 0,'0'0'1301'0,"0"0"-1165"16,0 0-1-16,0 0 31 15,0 0-69-15,0 0-47 16,0 0-25-16,-67 58-12 15,59-10-2-15,2 9 4 16,5 7-6-16,1 11 0 16,0 6-2-16,0 4-7 15,0 3 0-15,0-8 0 16,0-11 0-16,-2-14 0 16,1-23 0-16,1-19-44 0,0-10-83 15,0-3-139-15,0-24-60 16,4-13-459-16</inkml:trace>
  <inkml:trace contextRef="#ctx0" brushRef="#br0" timeOffset="134758.41">10264 7877 238 0,'0'0'956'0,"0"0"-840"16,0 0 13-16,0 0-15 16,0 0-65-16,0 0-31 15,-54-83 2-15,54 70 10 16,0-5-12-16,0 2 1 16,9 0-10-16,11 1-3 15,10 1-6-15,11 3 1 16,13 2-2-16,6 3 1 15,4 6-4-15,-2 0 4 16,-6 6 0-16,-4 14-7 16,-10 6-1-16,-11 3 7 15,-10 8 1-15,-13 5 9 16,-8 8-2-16,-3 0 9 16,-20 3-4-16,-5-1 3 15,-4-8 4-15,-1-5 1 16,-2-9 9-16,5-8 13 15,4-7-20-15,1-7-15 0,6-6-4 16,2-2-3 0,4 0-18-16,4-4-10 0,3-2-4 15,3-1-7-15,3 3 5 16,0 2 25-16,0 2 5 16,6 0-11-16,11 2 4 15,12 18 4-15,10 8 7 16,10 6 12-16,13 0 38 15,6-8 19-15,5-7-23 16,-3-13-12-16,-2-6-13 0,-7-19 7 16,-6-15 17-16,-10-5-9 15,-7 1-36-15,-9 5 0 16,-14 10 0-16,-8 9 0 16,-7 5 0-16,0 2 0 15,0 2 0-15,0 3 0 16,-9 2 0-16,-3 0 0 15,-7 17 0-15,-6 24-411 16,-5 20-866-16</inkml:trace>
  <inkml:trace contextRef="#ctx0" brushRef="#br0" timeOffset="135175.81">10358 8905 874 0,'0'0'560'0,"0"0"-398"16,0 0 7-1,0 0-8-15,0 0-84 0,0 0-33 16,-7-2-44-16,38-1 0 16,21-2 0-16,23 1 0 15,19-3 0-15,15-1 0 16,8 3 0-16,4 2 0 16,-1 3 0-16,-7 0 0 15,-11 0 0-15,-19 0 0 16,-19 0 0-16,-18 0 0 15,-19-2 0-15,-13 0 0 16,-10-2 0-16,-4-2 0 16,-1 2-89-16,-24 0-125 15,-13 4-173-15,-15 0-432 16</inkml:trace>
  <inkml:trace contextRef="#ctx0" brushRef="#br0" timeOffset="135519.84">10677 9303 1746 0,'0'0'9'0,"0"0"0"0,0 0 201 15,0 0-137-15,0 0-73 16,0 0 0-16,53 13 0 16,18-36 0-16,8-5 0 15,2 3 0-15,-9 3 0 16,-8 8 0-16,-9 7 0 15,-5 7 0-15,-5 0 0 16,-6 6 0-16,-5 9 0 0,-11-3 0 16,-5-2 0-1,-9-3 0-15,-5-5 0 0,-2-1 0 16,-2-1 0-16,0 0 0 16,0 0 0-16,0 0 0 15,0 0 0-15,-9 0 0 16,-8 0 0-16,-7 0 0 15,-6-5 0-15,-4 3 0 16,-9-3-416-16,-8-1-551 16</inkml:trace>
  <inkml:trace contextRef="#ctx0" brushRef="#br0" timeOffset="157504.64">3137 6641 119 0,'0'0'461'0,"0"0"-286"16,0 0-87-16,0 0-1 15,0 0 7-15,0 0 17 16,0 0-37-16,-3-12-36 16,3 8-10-16,0 0-4 15,0 0 0-15,0-2-11 16,0 2 0-16,0 0 0 16,0 0-3-16,0 3-3 15,0 0-1-15,0-4-5 16,3 2-1-16,2-2 0 15,-2 0 0-15,1 0 0 16,2-1 0-16,3-2 0 0,0 0-1 16,2-3-6-16,3-4-3 15,3 2-3-15,2-2-5 16,2-1 1-16,-3 1-11 16,6 2 0-16,-2 1 19 15,-2 9 7-15,2 3-4 16,0 0-4-16,2 5-5 15,6 11 15-15,3 3 7 16,1 5-5-16,2 1 11 16,3-3 18-16,-2-4 23 15,-1-4-23-15,-9-5-10 16,3-5 21-16,-2-4-7 16,0 0-21-16,5-7-3 15,4-14 4-15,-1-4-11 0,3-6-2 16,0 2 0-16,-5 7-2 15,1 12-2-15,0 10-4 16,4 22-22-16,13 27 15 16,9 8 13-16,6 6 3 15,4-6 2-15,-4-11 14 16,-6-10 25-16,-7-13 3 16,-8-10 1-16,-3-11-2 15,-4-2-31-15,3-7 3 16,-1-20 6-16,1-10-18 15,4-7-6-15,1-3 0 0,2 6-24 16,2 11-9-16,-2 17-11 16,3 13 17-1,-2 0 19-15,2 26 5 16,-2 8 3-16,-2 0 8 0,3-3 22 16,-3-6 26-16,-1-9-10 15,1-10 3-15,1-6-20 16,0-1 5-16,1-23-7 15,5-9-18-15,2-11-9 16,2-4-3-16,1 0-20 16,-2 11-26-16,-4 13-13 15,-8 20 20-15,-10 4 35 0,-2 24-12 16,-2 12 19-16,1 1 3 16,-2-1 30-16,2-7 24 15,-2-9 14 1,-4-7-20-16,0-11-22 15,1-2-11-15,6-10-3 0,8-19-6 16,9-11-9-16,7-9-11 16,5 2-28-16,-1 5-73 15,-5 15-3-15,-2 16 50 16,-8 11 39-16,-10 7 1 16,1 17 25-16,-6 0 4 15,1 1 35-15,-4-5 33 16,0-4 8-16,-1-8-14 15,3-8-7-15,5 0-31 16,6-18-6-16,12-16-22 0,7-7-3 16,5-3-24-16,-1 6-38 15,-5 10-46-15,-5 12 39 16,-10 16 53-16,-8 0 7 16,-4 25 12-16,-2 7 2 15,2 3 59-15,6-2 41 16,3-7-12-16,1-10-50 15,0-14-7-15,2-2-20 16,3-24 4-16,10-13-12 16,9-8-5-16,2-2-22 15,2 9-5-15,-8 14-6 16,-3 19 2-16,-5 5 26 16,-1 33 5-16,5 17 50 15,10 0 33-15,10-3-44 0,9-18-39 16,3-22 0-16,6-8 0 15,6-35 0-15,-2-17 0 16,1-4 0-16,-8-3 0 16,-5 5 0-16,-9 9 0 15,-12 14 0-15,-7 14 0 16,-5 18 0-16,2 18 0 16,3 21 0-16,10 10 0 15,1 1 0-15,3-7 0 16,-1-10 0-16,-2-12 0 15,-2-16 0-15,0-5 0 0,-4-15 0 16,1-17 0-16,-1-7 0 16,1-1 0-16,0 3 0 15,0 10 0 1,-8 13 0-16,-3 14 0 0,-2 20 0 16,-1 28 0-16,4 12 0 15,2 4 0-15,1-9 0 16,-4-18 0-16,-1-13 0 15,-5-18 0-15,0-6 0 16,2-15 0-16,-2-17 0 16,0-8 0-16,4-1 0 15,-4 6 0-15,-3 12 0 0,0 19 0 16,0 7 0 0,3 37 0-16,5 13 0 0,5 6 0 15,4-5 0-15,0-15 0 16,-1-16 0-16,3-22 0 15,1-4 0-15,0-27 0 16,1-13 0-16,-3-6 0 16,-10-1 0-16,-3 7 0 15,-4 12 0-15,-2 15 0 16,3 16 0-16,1 16 0 16,6 27 0-16,4 14 0 15,4 0 0-15,5-2 0 16,-1-9 0-16,1-17 0 15,-2-13 0-15,-1-14 0 16,0-2 0-16,-4-20 0 0,-2-10 0 16,-3 0 0-16,-5 4 0 15,-7 6 0-15,-8 10 0 16,-10 6 0-16,-5 4 0 16,-4 0 0-16,-6 0 0 15,-6 0 0-15,1 0 0 16,-4 0 0-16,2 0 0 15,2 0-152-15,2-2-410 16</inkml:trace>
  <inkml:trace contextRef="#ctx0" brushRef="#br0" timeOffset="158869.57">21457 2095 586 0,'0'0'302'15,"0"0"-218"-15,0 0-13 0,0 0 79 16,0 0-31-16,0 0-40 16,0 0-36-16,29 0 0 15,-10 0 7-15,9 0 5 16,5 1-15-16,4 2-11 15,6 1-7-15,4 0-7 16,5-3-3-16,10 2-1 16,10 1 7-16,8 0 0 15,7-2-10-15,2-2-6 16,7 0 20-16,6 4 10 16,5 2-12-16,0 1-4 15,-1 3-7-15,-4 0-4 16,-7 2 1-16,-5 0-4 0,-4 1 0 15,2 1 0 1,3-2-1-16,8-2-1 16,5-3-1-16,6-3 1 0,10-1-2 15,3-2 2-15,7-1 1 16,3 0 0-16,7 2 1 16,5 1 2-16,5-2-1 15,3 0-3-15,7-1-3 16,2 0 2-16,6 0-3 15,6 0 4-15,5 1 2 16,7 7 0-16,5 0-2 16,4 4 0-16,0 0-1 0,0 4-1 15,-1 0 2 1,0-1 1-16,2-3 3 16,-1-6-4-16,-5-5-4 0,-13-1-14 15,-16-3-32-15,-25-12-34 16,-27-4-83-16,-24-3-111 15,-33-3-145-15</inkml:trace>
  <inkml:trace contextRef="#ctx0" brushRef="#br1" timeOffset="175013.58">22249 2026 57 0,'0'0'141'0,"0"0"-125"16,0 0-16-16,0 0-58 15,0 0 2-15,0 0-44 16,-59 0 100-16</inkml:trace>
  <inkml:trace contextRef="#ctx0" brushRef="#br1" timeOffset="191713.7">4593 10053 561 0,'0'0'204'0,"0"0"-136"15,0 0 28-15,0 0-5 16,0 0-8-16,0 0-14 16,0 0 5-16,0-22 31 15,0 22-10-15,0 0-6 16,0 0-28-16,0 0-15 0,0 0-5 15,0 0-5-15,0 0-7 16,0 0-6-16,0 0-4 16,0 0-2-16,0 0-8 15,0 0-2-15,0 0 3 16,0 0-6-16,2 9-4 16,1 8-3-16,0 11 3 15,7 12 13-15,-1 4-8 16,-1 6-5-16,-2-1-2 15,1-8-5-15,-4-7 4 16,-3-9 5-16,3-13-2 16,-3-6 2-16,0-6-1 15,3 0 4-15,-3 0 1 16,0-10 3-16,0-10-4 0,-6-10 1 16,0-6-6-16,-1-4 0 15,1 1-8-15,3 0-3 16,0 7-3-16,1 5 0 15,1 7-3-15,-1 2 9 16,-1 8 4-16,0 2 4 16,3 4 3-16,-3 1 0 15,3 3 1-15,0 0 3 16,0 0 4-16,0 0 0 16,0 0-7-16,0 0-4 15,0 3-1-15,0 6 1 0,0 11 0 16,0 7 4-1,3 4-4-15,5 4 2 0,-5 3-2 16,1-2 1 0,-2-4-1-16,-2-6 0 0,1-7 0 15,-1-7 0-15,0-4 1 16,0-4-1-16,0-3-2 16,0 1-56-16,0-2-114 15,-7 0-263-15</inkml:trace>
  <inkml:trace contextRef="#ctx0" brushRef="#br1" timeOffset="192741.43">4408 10211 686 0,'0'0'273'0,"0"0"-88"15,0 0 3-15,0 0-37 16,0 0-46-16,0 0-34 16,0 0-19-16,0 0 5 15,0 0 1-15,0 0-15 16,0 0-13-16,0 0-3 16,0 0-15-16,0 0 2 15,0 0-6-15,5 0-6 0,8 0 8 16,1 0 15-1,0 0 6-15,0 0-12 0,-2 0-19 16,3 0 0-16,-3 1 0 16,3-1 0-16,-3 0 0 15,1 0 0-15,2 0 0 16,3 0 0-16,0 0 0 16,3 0 0-16,-4 1 0 15,0-1 0-15,-1 2 0 16,-2-1 0-16,-2-1 0 15,1 2 0-15,1-1 0 16,2-1 0-16,1 2 0 0,0-2 0 16,1 0 0-1,-4 0 0-15,-1 0 0 0,-1 0 0 16,0-2 0-16,-3-5 0 16,0 1 0-16,-6 3 0 15,0 1 0-15,-3 2 0 16,1 0 0-16,-1 0 0 15,0 0 0-15,2 0 0 16,-2 0 0-16,1 0 0 16,-1 0 0-16,2 0 0 15,-2 0 0-15,0 0 0 16,0 0 0-16,0 0 0 16,0 0 0-16,0 0 0 15,-9 0 0-15,-7 8-105 16,-1 4-265-16,2-2-252 15</inkml:trace>
  <inkml:trace contextRef="#ctx0" brushRef="#br1" timeOffset="193457.27">4622 9926 416 0,'0'0'209'0,"0"0"-76"15,0 0 28-15,0 0-76 16,0 0-31-16,0 0-15 16,0 0-11-16,0 0-22 15,0 0-4-15,0 0 27 16,0 0 3-16,1 4-1 15,1 1-3-15,-1 4 3 16,1 4-6-16,-1 1-6 0,-1 2-8 16,0 3-7-1,2-1 1-15,-1 4-4 0,3 1 0 16,-2 4 0 0,-1 1-1-16,2-2 2 0,-1 2 5 15,1 0 4-15,-3 0 1 16,3 0-9-16,0-2 0 15,-3-1-3-15,0-1 0 16,3-5 0-16,-3-1-3 16,0-5-10-16,3-1-24 15,-3-5-55-15,0-4 12 16,0 0-12-16,0 0-37 16,0 3-73-16,0-2-93 15,0 0-88-15</inkml:trace>
  <inkml:trace contextRef="#ctx0" brushRef="#br1" timeOffset="194052.04">4410 10195 492 0,'0'0'225'0,"0"0"-63"0,0 0-6 16,0 0-18-16,0 0-57 15,0 0-3-15,0 0-21 16,6 0 8-16,7 0-16 16,2 0-11-16,6 4 8 15,4 2-3-15,2 1-1 16,3 2-9-16,0-2 2 16,-2-3 5-16,-1 0-6 15,0-2-3-15,-2-2-7 16,-1 0-11-16,-2 0-6 15,-2 0-4-15,-2 0 0 16,-6-1-2-16,-2-4-1 16,-4 2-17-16,-1 0-52 15,-1 2-115-15,-2 0-160 0,-2 1-332 16</inkml:trace>
  <inkml:trace contextRef="#ctx0" brushRef="#br1" timeOffset="194693.38">4595 10036 5 0,'0'0'290'0,"0"0"-130"16,0 0 7-16,0 0-4 15,0 0-57-15,0 0-57 16,3 5-7-16,0 5 13 16,1 2 11-16,-1 7-9 15,0 5-8-15,3 4-6 0,0 5 1 16,0 5-13-16,1 4-8 15,-1 1-10-15,-1 1 5 16,-2-2-4 0,0-7-4-16,-3-6-6 0,3-7 6 15,-3-10 5-15,0-6-15 16,3-6-5-16,-1 0-120 16,-2 0-223-16</inkml:trace>
  <inkml:trace contextRef="#ctx0" brushRef="#br1" timeOffset="196223.63">4675 10243 6 0,'0'0'383'0,"0"0"-313"16,0 0 6-16,0 0 58 15,0 0-26-15,0 0-30 16,-47 0 7-16,39 0-18 16,-1 0-21-16,-1 0-2 15,1 0-7-15,0 0-7 0,-3 0-20 16,0 0 0-1,0 0-7-15,-3 0 6 16,0 0 25-16,-1 0 7 0,-1-3 14 16,-2-3 12-16,5 3-11 15,0-2-15-15,0 4-16 16,4 1-3-16,2 0-22 16,2 0-2-16,2 0-63 15,-1 0-72-15,1 4-95 16,4 1-232-16</inkml:trace>
  <inkml:trace contextRef="#ctx0" brushRef="#br1" timeOffset="196645.81">4636 10103 583 0,'0'0'157'16,"0"0"-34"-16,8 98-61 15,1-52-29-15,6 4-33 0,-5-1-21 16,-2-2-200-16,-2-7-313 16</inkml:trace>
  <inkml:trace contextRef="#ctx0" brushRef="#br1" timeOffset="202720.41">4647 11837 19 0,'0'0'88'15,"0"0"-81"-15,0 0 5 16,0 0 69-16,0 0-12 16,0 0 5-16,0 0-26 15,-15-65 6-15,14 63 5 16,-1-1 2-16,1 1 13 15,1 1-12-15,-2 1-8 16,2-2-10-16,-1 0-3 16,-1 0 8-16,-1-2-7 0,2 3 3 15,-1-5 25-15,2-1-7 16,0 0-4-16,0-1 10 16,0 1 5-16,0 0-16 15,0-1-7-15,0 1 15 16,0 2-3-16,0-1-8 15,0 2 7-15,-1 1-2 16,1 3 1-16,0-2-4 16,-2 2-16-16,2 0-5 15,0 0-10-15,0 0-4 16,0 0-8-16,0 0-3 16,0 0-6-16,0 0-1 0,0 11-4 15,0 7-8-15,0 13 8 16,0 8 4-16,0 5 3 15,0 1-4-15,0-6 2 16,0-2 0 0,-3-1-1-16,0-8-3 0,0-7 2 15,3-5-3-15,-4-8 0 16,4-5 0-16,0-2 3 16,0-1 0-16,0 0 4 15,-3 0-7-15,0-7-4 16,-3-15-11-16,-3-13-2 15,3-14 3-15,0-8-6 16,6-4 0-16,0 3 10 16,0 6-1-16,0 11 8 15,0 10 3-15,0 9-2 0,0 9 2 16,0 7 3-16,0 4 7 16,0 2-2-1,0 0-1-15,0 0-7 0,0 2 0 16,6 18-1-16,0 11 2 15,0 8 3-15,-2 9 7 16,-1-1-6-16,-3-3-2 16,0-8-2-16,0-7 0 15,0-11 1-15,0-8 2 16,0-6-4-16,0-4 1 16,0 0 0-16,0 0 6 15,0 0-3-15,0 0-4 16,-4-6-3-16,-5-6-17 0,-1-5 2 15,5-7 0-15,-1-9 12 16,6-8-4-16,0-4-3 16,0 1 0-16,0 6 5 15,0 13 7-15,0 11 2 16,0 10 2-16,0 4 26 16,0 0 8-16,0 0-3 15,0 14-12-15,0 18-12 16,0 15 1-16,0 12-4 15,0 1-7-15,0 2 0 16,0-9 0-16,0-5 0 16,0-8 0-16,0-12 0 15,0-10 0-15,0-10 0 16,0-6 0-16,0-2 0 0,3 0 0 16,-3-6-46-16,0-12-102 15,3-6-145-15,-3-3-515 16</inkml:trace>
  <inkml:trace contextRef="#ctx0" brushRef="#br1" timeOffset="203999.82">4454 11795 389 0,'0'0'303'0,"0"0"-121"0,0 0-39 16,0 0-3-16,0 0-19 16,0 0-3-16,-31 6-12 15,24-2 12-15,-2 0-2 16,0-1-29-16,-3 1-12 15,3-2-22-15,0-2 0 16,1 0-10-16,1 0-43 16,1 0 0-16,2 0 0 15,2 0 0-15,-1 0 0 16,3 0 0-16,0 0 0 16,0 0 0-16,0 0 0 0,0 0 0 15,0 0 0-15,0 0 0 16,0 0 0-16,0 0 0 15,0 0 0-15,0 0 0 16,9 0 0-16,9 0 0 16,3 3 0-16,4-2 0 15,2-1 0-15,0 1 0 16,1-1 0-16,1 0 0 16,-3 0 0-16,3 0 0 15,-5 0 0-15,1 0 0 16,-4 0 0-16,4 2 0 15,-5-1 0-15,2 4 0 16,0-2 0-16,-5 2 0 16,-1-1 0-16,-4-1 0 15,-3 0 0-15,-3-3 0 0,-3 1 0 16,-3-1 0-16,0 0 0 16,0 0 0-16,0 0 0 15,0 0 0-15,0 0 0 16,0 0 0-16,-13 0 0 15,-2 0 0-15,-12 0 0 16,-1 0 0-16,-4-1 0 16,-2-4 0-16,4 0 0 15,0 0 0-15,2 2 0 16,4 0 0-16,0 3 0 16,0 0 0-16,-1 0 0 0,1 0 0 15,3 6 0 1,2 0 0-16,3 1 0 15,-1-1 0-15,4 0 0 16,1-1 0-16,1 1 0 0,4 0 0 16,1-4 0-16,3 1 0 15,1 0 0-15,-1-1 0 16,2-2 0-16,1 1 0 16,0-1 0-16,0 0 0 15,0 0 0-15,0 0 0 16,0 0 0-16,0 0 0 15,1 0 0-15,10 0 0 16,2 0 0-16,7 0 0 16,2 0 0-16,8 0 0 15,1-4 0-15,2-3 0 0,6 2 0 16,1 0 0-16,-3-2 0 16,-2-1 0-16,-7 4 0 15,-1 0 0-15,-9 1 0 16,0 2 0-16,-6-1 0 15,-4 2 0-15,-3 0 0 16,-2 0 0-16,0 0 0 16,-3 0 0-16,0 0 0 15,0 0 0-15,0 0 0 16,0 0 0-16,0 0 0 0,0 0 0 16,0 0 0-1,0 0 0-15,-11 0 0 16,-3-3 0-16,0 0 0 0,-2-3-378 15,2-5-444-15</inkml:trace>
  <inkml:trace contextRef="#ctx0" brushRef="#br1" timeOffset="204533.63">4551 11479 193 0,'0'0'254'0,"0"0"-94"15,0 0 20-15,0 0-69 16,0 0-45-16,0 0 34 16,0 0 25-16,2-3-21 0,-2 3 5 15,0 0-6-15,0 0-10 16,0 0-10-16,0 0-22 15,0 0 1-15,0 0-17 16,0 0-19-16,0 3-26 16,0 10 2-16,0 7-2 15,0 7 8-15,3 5-1 16,3 7-4-16,3 5-3 16,3 10 1-16,0 6 0 15,-2 3-1-15,-4 0 0 16,2-7 0-16,-7-3 0 15,1-9-1-15,-2-4-28 16,0-7-49-16,0-6-60 16,-2-6-192-16,-4-6-424 15</inkml:trace>
  <inkml:trace contextRef="#ctx0" brushRef="#br1" timeOffset="210939.01">6130 13651 252 0,'0'0'161'0,"0"0"-112"0,0 0 3 15,0 0-32 1,0 0 1-16,0 0 105 0,0 0 33 16,-12-6-51-16,10 6-23 15,1 0 4-15,-2-1-9 16,3 1 12-16,0-1 14 16,-1 1-19-16,1-2-3 15,0 2 7-15,0 0 6 16,-2 0-8-16,2-1-26 15,0 1-17-15,0 0-18 16,0 0-6-16,0 0-8 16,0 0-7-16,0 0-5 15,0 0-2-15,0 0-1 16,0 0-2-16,0-3-2 0,13-1 5 16,6 1 3-1,4 1 4-15,1 2-2 0,3 0 6 16,1 0-11-16,2 7 0 15,-2 1 0-15,-2-4 0 16,-2 0 0-16,-3-4 0 16,-2 0 0-16,-4 0 0 15,-1 0 0-15,-6 1 0 16,-2 2 0-16,-1 0 0 16,-2 0 0-16,0 0 0 15,-3-2 0-15,0 0 0 16,0 1 0-16,0-2 0 15,0 0 0-15,0 0 0 16,0 1 0-16,-3 2 0 16,-8-1 0-16,-2 1 0 15,1 2-66-15,-2-5-115 0,3 0-84 16,-1 0-65-16,0 0-372 16</inkml:trace>
  <inkml:trace contextRef="#ctx0" brushRef="#br1" timeOffset="211691.06">6207 13508 173 0,'0'0'121'0,"0"0"-6"15,0 0-16-15,0 0-15 16,0 0 32-16,0 0 44 15,-7-15-39-15,6 9 11 16,-1 2-32-16,1-1-19 0,1 4-1 16,0-1-1-16,0-1 1 15,-2-1-10-15,-1 0 0 16,2-2-18-16,-1 0-9 16,1 0-6-16,-1 1 1 15,1 3-14-15,1 2 6 16,0 0-3-16,-2 0-10 15,2 0-1-15,0 0-3 16,0 0-4-16,0 0 1 16,0 0 2-16,-3 0 0 15,3 0-9-15,0 4-1 16,0 9-1-16,-3 3 2 16,-1 9 5-16,4 3-6 15,-3 3 2-15,3 0-1 0,-2 2-3 16,2-1 0-1,0 0 0-15,0 0 0 0,0-4 0 16,0-3 0-16,0-4 0 16,0 1 0-16,0-1 0 15,0 0 0-15,0-1 0 16,0-3 0-16,0-3 0 16,0-3 0-16,0-3 0 15,2-5 0-15,-2 0 0 16,0-3 0-16,0 0 0 15,0 2 0-15,0-2 0 16,0 0 0-16,0 0 0 16,0 0 0-16,0 0-13 15,0 0-43-15,3 0-56 16,-3 0-109-16,4 0-86 0,-4 0-171 16</inkml:trace>
  <inkml:trace contextRef="#ctx0" brushRef="#br1" timeOffset="212588.58">6008 13708 349 0,'0'0'335'0,"0"0"-147"0,0 0-22 15,0 0-33-15,0 0-53 16,0 0 8-16,-14-12 9 16,14 12-3-16,0 0-10 15,0 0 2-15,0 0-22 16,-3 0-8-16,3 0-17 15,0-2-4-15,0 2-2 16,0-1 0-16,0 1 2 16,-4-2-5-16,4 2-8 15,-3-1-22-15,1 0 0 16,-1-2 0-16,2 1 0 0,-1 0 0 16,1 0 0-16,1 2 0 15,0 0 0-15,-2 0 0 16,2 0 0-16,0 0 0 15,0 0 0-15,0 0 0 16,0 0 0-16,0 0 0 16,0 0 0-16,0 0 0 15,0 0 0-15,0 0 0 16,0 0 0-16,0 0 0 16,0 0 0-16,0 0 0 15,0 0 0-15,6 0 0 16,9 0 0-16,3 0 0 15,3 0 0-15,4 0 0 0,-2 0 0 16,5 0 0 0,-1 0 0-16,0 0 0 15,-2 0 0-15,0 0 0 0,2 0 0 16,-4 0 0-16,4 0 0 16,-8 0 0-16,-1 0 0 15,-3 0 0-15,-5 0 0 16,-1-1 0-16,-6-1 0 15,2 2 0-15,-5 0 0 16,0 0 0-16,0 0 0 16,0 0 0-16,0 0 0 15,0 0 0-15,0 0 0 16,0 0 0-16,0 0 0 16,0 0 0-16,0 9-16 15,0 4-306-15,0 2-329 0</inkml:trace>
  <inkml:trace contextRef="#ctx0" brushRef="#br2" timeOffset="-195598.85">12884 7999 488 0,'0'0'299'0,"0"0"-137"0,0 0 25 16,0 0-49-16,0 0-27 15,0 0 1-15,0 0-7 16,-21 32-26-16,21-31-32 15,0-1-3-15,0 0-17 16,0 0-12-16,0 0-4 16,0-3-10-16,12-19 3 15,12-13 1-15,3-8 3 0,2-7-8 16,0 2-9 0,-5 2-1-16,0 1-20 15,-2 4 20-15,-5-2-1 0,-3 3 5 16,-3 0-7-1,-1 3 13-15,-2 6 4 16,-2 7-4-16,-2 9 0 0,-4 6 3 16,0 5 4-16,0 4 7 15,0 0 15-15,0 0 4 16,0 0-3-16,0 0-13 16,0 0-6-16,0 0-8 15,0 10-3-15,3 15 10 16,3 16-9-16,3 17 3 15,0 13-2-15,3 4-1 16,1 9 6-16,-2-1 2 0,2 0 6 16,-2-8-3-16,-1-8-1 15,0-14 3-15,-2-13 10 16,0-12-10-16,-1-8 4 16,0-9-18-16,-2-4 0 15,-2-4 0-15,-2-3 0 16,-1 0 0-16,0 0 0 15,0 0 0-15,0-11-3 16,0 0-132-16,-4 6-278 16,-8 5-432-16</inkml:trace>
  <inkml:trace contextRef="#ctx0" brushRef="#br2" timeOffset="-194930.14">12630 8572 569 0,'0'0'682'16,"0"0"-487"-16,0 0 0 15,0 0-44-15,0 0-73 16,0 0-34-16,36-6 27 16,0 0-9-16,10-4-62 15,9-2 0-15,6 2 0 16,7-2 0-16,-3 2 0 16,1 4 0-16,-2 6 0 0,9 0 0 15,6 7 0 1,12 6 0-16,14-3 0 15,5-3 0-15,8 0 0 0,1-2 0 16,5-4 0-16,3-1 0 16,-3 0 0-16,1 0 0 15,-7-3 0-15,-18-6 0 16,-17 1 0-16,-26 2 0 16,-26 2 0-16,-15 2 0 15,-10 2 0-15,-5 0 0 16,-1 0 0-16,0 0 0 15,0-2 0-15,0-2 0 16,0-2 0-16,-6 1 0 16,-9 1 0-16,-3 0 0 15,-7 4 0-15,-2 0 0 0,-7 4 0 16,-10 17-346 0,-3 7-1231-16</inkml:trace>
  <inkml:trace contextRef="#ctx0" brushRef="#br2" timeOffset="-192634.06">13563 9094 120 0,'0'0'286'0,"0"0"-240"16,0 0 116-16,0 0 49 16,0 0-119-16,0 0-37 15,6 50 60-15,-2-15 38 16,-1 2-39-16,0-2-19 15,0-4-8-15,-1-9-16 16,-1-2-29-16,-1-10-20 16,2-6 1-16,-2-2-15 15,1-2-6-15,-1 0 5 16,0-14-3-16,0-12 13 0,0-9-17 16,0-6-1-1,-7-4-10-15,-2 1-15 16,-3 6 15-16,4 7 4 15,1 8 7-15,-1 8 5 0,0 4 2 16,-1 2 5-16,-4 4 16 16,-1 1 5-16,-3 1 0 15,-4 1 4-15,-1 2-4 16,0 0-11-16,-2 0 5 16,-5 7-10-16,-1 10-1 15,-1 4-5-15,1 2 1 16,5 3-1-16,4 2 0 15,8-1-10-15,1-1 0 16,6 2-1-16,4 5-2 16,2 4 2-16,0 6-1 15,5 7 0-15,13 6-2 0,2 3 2 16,3-2-2-16,2-7 2 16,1-11 1-1,-4-14 0-15,-2-9-8 0,-1-10-4 16,0-6-1-16,-1-6-5 15,6-23 7-15,1-13 8 16,-1-11-12-16,-4-1-2 16,-1-4 13-16,-5 3-10 15,-1 4-1-15,-6 6 13 16,-2 10-1-16,-4 9 3 16,1 12 2-16,-2 7 1 0,0 7 2 15,0 0 5 1,1 17-10-16,4 17 0 0,2 15 4 15,1 7-3 1,1 2 7-16,2 2 5 16,3-11 4-16,0-8-6 0,2-11-6 15,-1-17 0-15,1-12-2 16,5-3-1-16,3-34-1 16,6-14 20-16,1-10 2 15,-2-6-2-15,-6 0 11 16,-2 2-18-16,-6 7-14 15,-5 11 0-15,-5 11 0 16,-5 17 0-16,0 10 0 16,0 3 0-16,0 5 0 15,-2 0 0-15,1 0 0 0,1 0 0 16,0 0 0-16,-3 0 0 16,-1 8 0-16,-1 2 0 15,1 2 0-15,1-2-274 16,-2-6-678-16</inkml:trace>
  <inkml:trace contextRef="#ctx0" brushRef="#br2" timeOffset="-191732.43">15542 8224 979 0,'0'0'192'16,"0"0"-25"-16,0 0 5 16,0 0-97-16,0 0-64 15,0 95 21-15,11-28 56 16,-2 6-3-16,-4-2-33 16,-1-2-25-16,-4-6-19 15,0-10-6-15,0-8-2 16,-6-14-6-16,0-15-67 15,2-10-93-15,-1-6-108 16,0-14-136-16</inkml:trace>
  <inkml:trace contextRef="#ctx0" brushRef="#br2" timeOffset="-191316.3">15308 8569 1047 0,'0'0'217'16,"0"0"-9"-16,0 0 12 16,0 0-73-16,0 0-54 0,0 0-5 15,-32-8-61 1,32 8-27-16,0 0 0 15,0 0 0-15,0 2 0 0,12 4 0 16,13 3 0-16,18 0 0 16,9-3 0-16,10-6 0 15,6 0 0-15,-8 0 0 16,-3 0 0-16,-5 0 0 16,-10 0 0-16,-5 0 0 15,-8 1 0-15,-9 2 0 16,-5 0 0-16,-8-2 0 15,-2-1 0-15,-4 0 0 16,1 0 0-16,-1 0 0 16,6 0 0-16,4 0 0 15,7 0-19-15,6-5-298 0,1 3-724 16</inkml:trace>
  <inkml:trace contextRef="#ctx0" brushRef="#br2" timeOffset="-190854.94">16535 8531 1316 0,'0'0'228'15,"0"0"-153"-15,0 0 91 16,0 0-71-16,0 0-69 16,0 0-17-16,36-1 28 15,7 1-5-15,17 0 21 16,16 0-43-16,10 4-10 15,6 0 0-15,12-2 0 16,7-2 0-16,5 0 0 16,-2-4 0-16,-11-8 0 15,-13 0 0-15,-17 3 0 16,-17 3 0-16,-15 1 0 16,-18 4 0-16,-12 1 0 0,-9 0 0 15,-2 0 0-15,0 0 0 16,-3 6 0-16,-12 0 0 15,0-1-158-15,-3-3-226 16,-5-2-264-16</inkml:trace>
  <inkml:trace contextRef="#ctx0" brushRef="#br2" timeOffset="-190434.3">17048 7829 401 0,'0'0'818'15,"0"0"-727"-15,0 0 16 16,0 0 74-16,0-72-65 15,13 37-78-15,7-11-14 16,5-6-15-16,5-5-7 16,2 7-1-16,-1 5 0 15,-6 12-1-15,-6 15 2 0,-8 10 12 16,-8 6 16 0,0 2 4-16,3 11-8 0,0 26-21 15,0 23 57-15,-5 18-20 16,-1 13 1-16,0 4-43 15,-1-6 0-15,-10-7 0 16,1-12 0-16,2-20 0 16,4-17 0-16,1-12 0 15,1-13 0-15,-1-1 0 16,-1 7-292-16,-3 10-472 16</inkml:trace>
  <inkml:trace contextRef="#ctx0" brushRef="#br2" timeOffset="-189619.76">17132 9560 263 0,'0'0'939'16,"0"0"-876"-16,0 0 18 15,0 0 65-15,8-76-101 16,-6 30-29-16,-2-9-8 16,0-2-5-16,-9 0 1 15,-8 6 5-15,-2 8 25 16,0 12 25-16,-2 8-1 0,-1 9-24 15,-2 7 27-15,-3 7 6 16,0 0-38-16,-5 6-13 16,3 13 4-16,-1 7-12 15,3 4-6 1,3 5-1-16,2 4 1 0,5 7-2 16,1 10 0-16,7 9 0 15,4 6-1-15,5 1 0 16,0 0 1-16,4-9-1 15,11-10-4-15,4-9-6 16,2-15-4-16,0-12 4 16,3-17-4-16,2-11-25 15,4-27 2-15,3-16 20 0,1-10-11 16,-2-11-37 0,-4-1-3-16,-4 2 15 0,-9 10-2 15,-6 17 20-15,-6 17 36 16,-3 14 7-16,0 15 39 15,-2 1 10-15,-6 17 23 16,-2 24-59-16,7 18 4 16,3 15 30-16,2 0-17 15,22 1-8-15,5-5-8 16,6-11 2-16,-2-11-9 16,-2-20-6-16,-1-17-8 15,1-11 0-15,2-37-16 0,3-18-3 16,1-18-37-1,-4-14-100-15,-6-11-191 0,-6-2-472 16</inkml:trace>
  <inkml:trace contextRef="#ctx0" brushRef="#br2" timeOffset="-189370.2">17427 8811 1439 0,'0'0'240'0,"0"0"-59"16,0 0-15-16,0 0-145 16,4 86-21-16,1-34 0 15,-5-1 0-15,0-2 0 16,0-4 0-16,0-5-50 15,0-6-765-15</inkml:trace>
  <inkml:trace contextRef="#ctx0" brushRef="#br2" timeOffset="-188721.13">18347 8488 696 0,'0'0'756'0,"0"0"-609"16,0 0 1-16,0 0 13 16,0 0-78-16,0 0-55 15,45 0-20-15,0 9 12 16,6-2-20-16,1-4 0 16,-3-3 0-16,-4 0 0 15,-8 0 0-15,-7 0 0 16,-9 0 0-16,-9-1 0 15,-7 1 0-15,-3 0 0 16,-2 0-144-16,0 0-148 16,-2 0-246-16</inkml:trace>
  <inkml:trace contextRef="#ctx0" brushRef="#br2" timeOffset="-188442.15">18444 8732 319 0,'0'0'1142'16,"0"0"-1010"-16,0 0 59 15,0 0-34-15,0 0-85 16,0 0-38-16,62-45-34 16,-36 34 0-16,4 7 0 15,1 4 0-15,1 0 0 16,-1 0 0-16,-1 11 0 0,0 5 0 15,-3-2 0-15,-3-1 0 16,-3-3 0-16,-4-4 0 16,-2-6 0-16,5 0-57 15,1-4-213 1,6-12-346-16</inkml:trace>
  <inkml:trace contextRef="#ctx0" brushRef="#br2" timeOffset="-188043.29">19329 8566 1454 0,'0'0'320'0,"0"0"-287"15,0 0-33-15,0 0 113 16,0 0-68-16,121 0-8 0,-31 0 8 16,20 2-45-1,11 2 0-15,1 0 0 16,-13 1 0-16,-14-1 0 15,-21-1 0-15,-19 0 0 0,-16-1 0 16,-11-1 0-16,-11 2 0 16,-7-1 0-16,-6 0 0 15,-4 1 0-15,0-3 0 16,0 0-96-16,0 0-169 16,-7-19-289-16</inkml:trace>
  <inkml:trace contextRef="#ctx0" brushRef="#br2" timeOffset="-187569.24">19656 7869 1137 0,'0'0'215'16,"0"0"-137"-16,0 0 77 15,0 0-21-15,0 0-84 16,0-80-25-16,12 52 11 16,3-5-1-16,7-7-19 15,2-5-11-15,4-6-4 16,1-3-1-16,1 2 2 0,1-1-2 15,-1 10 0-15,-5 6 1 16,-7 9 0-16,-9 12 3 16,-4 6 11-16,-4 10 19 15,-1 0 9-15,0 2-23 16,0 25-16-16,0 19 0 16,-11 22 13-16,1 18-2 15,-5 17-15-15,-2 9 0 16,-2 2 0-16,0-3 0 15,-1-13 0-15,4-20 0 16,4-15 0-16,4-23 0 16,4-15 0-16,3-12 0 15,1-8-19-15,0-3-333 16,0-1-376-16</inkml:trace>
  <inkml:trace contextRef="#ctx0" brushRef="#br2" timeOffset="-186446.22">19487 9774 828 0,'0'0'674'0,"0"0"-663"15,0 0 41-15,35-95 94 16,-3 55-112-16,7-8-32 16,6-5-2-16,-2-6 0 15,-1-4 0-15,-2-3-3 16,-7-6-8-16,-8-3-3 0,-8 1-1 16,-8 5 9-1,-2 13 6-15,-5 12 1 0,-2 12 8 16,0 8 6-16,0 8 16 15,0 6 16-15,-6 6-3 16,-4-2-1-16,2 6-9 16,-1 0-16-16,-1 0-11 15,2 0 5-15,-1 6 3 16,1 7-3-16,0 5-6 16,2 3-1-16,0 3 1 15,1 6-3-15,1 3 2 16,-2 7-2-16,2 7-1 0,0 10 0 15,3 4-3-15,1 6 2 16,0 11-1-16,0 13 0 16,0 13-3-16,0 14 0 15,0 5-3-15,0-10-6 16,0-5-14-16,0-16 25 16,0-9 1-16,0-10 4 15,0-13-3-15,0-18 6 16,-2-19-7-16,1-12 3 15,-2-9 0-15,1-2-3 16,-1 0-1-16,-3-10-9 16,-2-12-9-16,2-6-3 15,1-11 5-15,1-10-9 0,-3-13-10 16,0-14-17-16,1-14-8 16,0-6 6-16,0 8-20 15,2 14 13-15,-2 20 41 16,0 18 20-16,-2 10-1 15,-2 9 2-15,-3 4 12 16,-1 5 24-16,-2 3 10 16,1 3-9-16,0 1-22 15,1 1-11-15,3 0 15 16,3 0 11-16,1 2-5 16,-1 7-7-16,5 3-7 15,1 4-1-15,2 4 8 16,0-1 7-16,8 3-3 15,10-1 4-15,9-2-2 0,9 0-2 16,8-3 3-16,7-5 1 16,3-7 2-16,0-4 10 15,1-1-32-15,-6-22-6 16,-3-3 0-16,-8-3 0 16,-7-4 0-16,-9 5 0 15,-10 5 0-15,-3 8 0 16,-8 6 0-16,-1 7 0 15,0 2 0-15,0 0 0 16,0 0 0-16,0 0 0 16,0 0 0-16,0 7 0 15,-10 3-209-15,-6-1-663 16</inkml:trace>
  <inkml:trace contextRef="#ctx0" brushRef="#br3" timeOffset="-174297.08">20187 10041 103 0,'0'0'301'0,"0"0"-275"15,0 0-23-15,0 0 47 16,0 0 69-16,0 0-90 16,0 0-29-16,-4-54 12 15,4 41 47-15,0 1 12 16,1 1-7-16,2-2 0 16,3 1-22-16,-3-2-13 15,1-2 27-15,1-1 32 16,0 0-15-16,-2 4 15 15,-2 2-1-15,1 7 0 16,-2 4-18-16,0 0-7 0,0 29-3 16,0 30-32-1,0 23 10-15,0 7-15 16,1-17-17-16,15-26-5 0,14-33-2 16,14-25 2-16,20-54 11 15,16-37 48-15,7-28-29 16,1-18-26-16,-6-7 8 15,-3 0 32-15,-6 1-16 16,-5 16-8-16,-12 28-7 16,-13 35-8-16,-16 37-3 15,-15 26-2-15,-8 13-9 16,-4 14-30-16,0 24-140 16,0 13-284-16</inkml:trace>
  <inkml:trace contextRef="#ctx0" brushRef="#br3" timeOffset="-172449.28">6093 14379 437 0,'0'0'274'0,"0"0"-209"15,0 0-10-15,0 0 80 16,0 0 47-16,0 0-59 15,4-2-62-15,2 4-16 16,9 3-10-16,8 4 41 16,12 0-5-16,10-5-36 15,12-4-16-15,11 0 11 0,23-23 3 16,18-13-1-16,19-13 12 16,10-3-9-16,-3 0-18 15,-8 7 11-15,-16 10-15 16,-20 12-12-16,-27 13-1 15,-24 7-2-15,-22 3-6 16,-12 0-17-16,-6 0-27 16,0 0-12-16,-16 2-39 15,-20 8-250-15,-15 3-398 16</inkml:trace>
  <inkml:trace contextRef="#ctx0" brushRef="#br3" timeOffset="-172085.13">6633 14495 1013 0,'0'0'180'15,"0"0"-154"-15,0 0 136 16,0 0 8-16,0 0-60 16,0 0-50-16,-28 17-21 15,50-17-25-15,14-3 22 16,16-9 19-16,9-2-17 15,14-1-20-15,11 0-5 16,13 1-1-16,8 1-2 0,2 1 23 16,-9 1 1-1,-19 2-17-15,-22 5-10 0,-20 1-7 16,-20 3 0-16,-14 0 0 16,-5 0 0-16,0 0 0 15,0 0 0-15,0 0 0 16,0 0 0-16,0 0 0 15,0 0 0-15,0 0 0 16,0 0 0-16,-6 0 0 16,0 0-145-16,-2 0-356 15</inkml:trace>
  <inkml:trace contextRef="#ctx0" brushRef="#br3" timeOffset="-169517.98">13112 10020 918 0,'0'0'204'16,"0"0"-177"-16,0 0 2 16,0 0 41-16,0 0 15 15,0 0-35-15,-7-24-24 16,11 29 1-16,16 23 12 16,5 10 65-16,6 2-59 15,1-1-27-15,1-13 1 16,1-13-17-16,9-13-2 15,0-10 6-15,8-33 5 16,0-18 12-16,1-16-7 16,-4-7 0-16,-6-1 15 0,-7 7 7 15,-5 11 9-15,-6 13-28 16,-9 18-19-16,-2 14-1 16,-5 14-52-16,5 8-126 15,5 0-167-15,12 0-712 16</inkml:trace>
  <inkml:trace contextRef="#ctx0" brushRef="#br3" timeOffset="-168249.2">17721 9532 435 0,'0'0'341'0,"0"0"-255"16,0 0 18-16,0 0 63 16,0 0-44-16,0 0-10 15,-23-4-17-15,22 1 7 16,1 2-19-16,-2-5-34 16,2-1-31-16,0-5-14 15,0-6 2-15,0-5-7 16,6 1-2-16,8-2 0 15,5 2 0-15,3 4-6 16,1 4-3-16,-1 6-11 0,1 4 17 16,-5 4-7-1,-3 0-18-15,-6 10 15 0,-5 13-2 16,-4 10 4 0,0 9 13-16,-4 10 11 0,-16 7-4 15,2 1-2-15,1-3-2 16,4-2 10-16,7-6 1 15,3-7-2-15,3-7 1 16,0-8 2-16,14-10-6 16,7-9-5-16,5-8 3 15,6 0 11-15,4-27-4 16,1-10-13-16,2-2-1 16,-8 2-1-16,-7 9-17 15,-9 12-31-15,-9 9-45 16,-5 7-91-16,1 0-183 0,-2 4-315 15</inkml:trace>
  <inkml:trace contextRef="#ctx0" brushRef="#br3" timeOffset="-167967.06">18012 10251 1613 0,'0'0'189'0,"0"0"-151"15,0 0 131-15,0 0-131 16,0 0-38-16,0 0 0 15,-13 39 0-15,13-55 0 16,0-4-45-16,0 2-165 16,0 6-321-16</inkml:trace>
  <inkml:trace contextRef="#ctx0" brushRef="#br4" timeOffset="-153612.12">21842 7144 655 0,'0'0'138'0,"0"0"-32"0,28-81 76 15,-25 65 68-15,-3 5-9 16,0 9-40-16,0-1-68 16,0 3-39-16,0 0-47 15,0 0-47-15,0 5 0 16,-5 44 0-16,-1 50 0 15,-1 52 0-15,-5 52 0 16,2 27 0-16,-4 15 0 16,2 7 0-16,2-11 0 15,1-28 0-15,0-37 0 16,0-42 0-16,0-34 0 16,-3-25 0-16,3-25 0 0,2-23 0 15,-1-18 0-15,2-9 0 16,2-29 0-16,2-24 0 15,2-18-213-15,2-9-305 16</inkml:trace>
  <inkml:trace contextRef="#ctx0" brushRef="#br4" timeOffset="-152887.37">22089 7928 738 0,'0'0'448'16,"0"0"-229"-16,0 0 59 0,0 0-74 15,0 0-68-15,0 0-112 16,0 2-24-16,0-2 0 16,0 0 0-16,0 0 0 15,0 0 0-15,17 0 0 16,12 0 0-16,10 0 0 16,9 0 0-16,1 0 0 15,3 0 0-15,0 0 0 16,-7 0 0-16,-7 2 0 15,-8 2 0-15,-10 3 0 16,-6-3 0-16,-7-1 0 16,-2-1 0-16,-5-2 0 15,1 0 0-15,-1 0 0 16,0 0 0-16,0 0 0 16,0 0 0-16,0-5 0 0,0-4 0 15,0 1-112-15,3 6-677 16</inkml:trace>
  <inkml:trace contextRef="#ctx0" brushRef="#br4" timeOffset="-152481.74">22919 7946 1466 0,'0'0'144'16,"0"0"-24"-16,0 0 67 15,0 0-88-15,0 0-68 16,0 0-31-16,-15 0 0 15,15 0 0-15,3 0 0 16,30 0 0-16,19 0 0 16,21 0 0-16,12 0 0 15,7 0 0-15,5 0 0 16,-3 0 0-16,-6 0 0 16,-14 0 0-16,-19-3 0 15,-21 0 0-15,-16 1 0 0,-12 2 0 16,-6 0 0-16,-2 0 0 15,-26 2 0-15,-27 10-300 16,-34-1-942-16</inkml:trace>
  <inkml:trace contextRef="#ctx0" brushRef="#br4" timeOffset="-147880.85">23101 7277 356 0,'0'0'430'0,"0"0"-325"16,0 0 22-16,0 0 89 15,0 0-72-15,0 0-53 16,0 0 3-16,-11 15-10 16,11-15-26-16,0 0-29 15,0 0-9-15,0 0-6 16,3-15-1-16,14-12 7 15,4-10 12-15,2-13-30 16,3-3-2-16,-5-3-12 16,3-1-23-16,-4 9-8 15,-3 10 12-15,-5 12 19 0,-8 10 12 16,-2 10 12 0,-2 6 1-16,0 0 6 0,0 0-19 15,0 15 4-15,0 14-4 16,0 18 7-16,-2 23 0 15,1 13 3-15,1 13-3 16,0 5 11-16,0-6-1 16,0-13 3-16,0-13-6 15,0-12 19-15,0-19-1 16,0-14-11-16,0-11-7 16,3-7-13-16,0-6-1 15,1 0-6-15,5 0-25 16,6-12-73-16,6-3-122 0,-3 5-433 15</inkml:trace>
  <inkml:trace contextRef="#ctx0" brushRef="#br4" timeOffset="-146708.09">23352 8642 776 0,'0'0'213'0,"0"0"-71"16,0 0-1-16,0 0-36 15,0 0-58-15,0 0-24 16,0 51-4-16,0-72 3 16,0-5 3-16,0-4-20 15,-2-3 0-15,-4 6-1 0,-2-1 3 16,-2 6 13 0,1 4 25-16,-1 4 16 0,-2 3-15 15,1 3-1-15,1 4-8 16,-3 0-9-16,0 2-1 15,-3 2-10-15,1 0 5 16,-3 0-5-16,-3 14-2 16,-3 8 3-16,-2 5-9 15,0 6 3-15,3 5-2 16,3 7 0-16,2 2-10 16,6 4 1-16,6-4-1 15,6-3-1-15,0-4 0 16,3-3 0-16,12-5-4 15,1-4 2-15,1-4-8 16,-1-10-1-16,-2-6-3 0,2-8-16 16,2 0-21-16,4-22-2 15,1-5 30-15,-5-1 14 16,-2-3-5-16,-5 1-2 16,-1 0 17-16,-3-3 1 15,-1 4 3-15,-1 1-2 16,-2 6 4-16,-1 5 3 15,-1 9-1-15,-1 5 2 16,2 3 4-16,-1 1 1 16,5 25-15-16,1 13 0 15,2 11 27-15,4 3-21 16,1 0-5-16,4-6-1 16,3-3 1-16,7-7-2 15,4-10-1-15,4-12 2 0,7-15 1 16,2-11-1-16,5-30 0 15,4-18 13-15,-6-7 1 16,-4-5 13-16,-6 2-1 16,-12 5 6-16,-6 9 19 15,-8 8 6-15,-8 11-54 16,-4 9-3-16,0 7 0 16,0 7 0-16,0 6 0 15,0 5 0-15,0 1 0 16,0 1 0-16,0 0 0 15,0 0 0-15,0 0 0 0,0 2 0 16,0 8 0-16,0 3-199 16,0 7-130-16,0 0-255 15</inkml:trace>
  <inkml:trace contextRef="#ctx0" brushRef="#br4" timeOffset="-145363.43">14743 10824 824 0,'0'0'231'0,"0"0"-125"15,0 0 66-15,0 0-57 16,0 0-79-16,27-73-16 16,-17 40 12-16,2-10-4 15,3-7-5-15,0 0-20 16,3-6-2-16,-3 3-1 16,3 0-4-16,-5 2-12 15,2-2 12-15,-3 4 1 16,0 4 0-16,-3 8 1 15,-5 12 2-15,-4 9 3 16,0 8 6-16,0 5 22 0,0 3 37 16,0 0-17-1,0 0-29-15,0 0-22 0,0 0-1 16,0 3-1-16,0 12 2 16,0 5 9-16,3 9-7 15,2 9 0-15,5 2 0 16,-2 6 23-16,-2 1 1 15,3 4 18-15,-1 8 4 16,2 8-10-16,-1 2-17 16,1-1 9-16,-3-10 3 15,1-11-6-15,-1-10-27 16,1-10 0-16,-4-12 0 0,-1-5 0 16,-1-6 0-16,-2-4 0 15,0 2 0-15,0-2-6 16,0 0-37-16,0 0-50 15,0 0-105-15,0 0-160 16,0 0-444-16</inkml:trace>
  <inkml:trace contextRef="#ctx0" brushRef="#br4" timeOffset="-144875.15">14670 11170 909 0,'0'0'317'16,"0"0"-146"-16,0 0 47 16,0 0-91-16,0 0-71 15,0 0 19-15,60-14-15 0,-14 7-10 16,9 1 2-16,12-4-40 16,6 0-12-16,6 2 0 15,2 2 0-15,2 4 0 16,4 2 0-16,4 0 0 15,0 4 0-15,-2 2 0 16,-8-5 0-16,-5-1 0 16,-9 0 0-16,-10-7 0 15,-15-1 0-15,-15 2 0 16,-15 2 0-16,-9 4 0 16,-3-2 0-16,0 0 0 15,-6 0 0-15,-11 0 0 16,-5 2-101-16,-7 0-275 15,-3 8-326-15</inkml:trace>
  <inkml:trace contextRef="#ctx0" brushRef="#br4" timeOffset="-144178.75">15337 11744 776 0,'0'0'99'0,"0"0"-52"15,0 0 93-15,0 0-34 16,0 0-37-16,7-73 19 15,-7 46-14-15,-1-5-17 16,-11-7 2-16,-5 2-20 16,1 2-9-16,0 9 18 15,0 9 24-15,2 6-39 16,-3 8-3-16,-1 3 18 16,-2 0-6-16,-2 18-5 15,-1 7-28-15,0 2-6 16,5 7-3-16,1 3 0 15,6 11-2-15,-1 8 0 0,6 2 2 16,5 3 0 0,1-7-4-16,0-8 2 0,7-9-2 15,8-10-9-15,0-8-29 16,3-9 5-16,-1-8-1 16,3-2 19-16,2-9 6 15,4-13 5-15,-2-5-8 16,1-6-9-16,-4-3-15 15,-2-3-13-15,-5-1 14 16,-5 1 22-16,1 0 12 16,-5 5 5-16,-2 7 4 15,-2 8 7-15,-1 6 21 16,0 6 13-16,0 6 13 16,0 1-14-16,0 0-25 0,2 7-19 15,2 16 1-15,5 16 6 16,1 8 0-16,3 8 2 15,-4-3 2-15,4-4 3 16,-1-12-8-16,4-10-3 16,1-11-2-16,5-9-1 15,5-6-7-15,7-23-43 16,4-15-142-16,-1-13-332 16</inkml:trace>
  <inkml:trace contextRef="#ctx0" brushRef="#br4" timeOffset="-143842.12">15567 11284 1058 0,'0'0'169'0,"0"0"-24"16,0 0 61-16,0 0-133 16,0 0-35-16,0 0 24 15,4 109 31-15,3-71-45 16,1-7-11-16,-1-6-29 15,1-9-8-15,-1-7-25 16,2-9-109-16,6 0-208 16,3-22-465-16</inkml:trace>
  <inkml:trace contextRef="#ctx0" brushRef="#br4" timeOffset="-143479.83">16205 11032 1095 0,'0'0'184'16,"0"0"-78"-16,0 0 47 15,0 0-86-15,0 0-23 0,0 0 37 16,43 5-21 0,-16-5 19-16,6 0-14 0,1 0-43 15,-1 0-11-15,-5-3-10 16,-3 1-1-16,-8 1-40 15,-6 1-87-15,-8 0-156 16,-3 0-369-16</inkml:trace>
  <inkml:trace contextRef="#ctx0" brushRef="#br4" timeOffset="-143226.39">16198 11211 353 0,'0'0'593'0,"0"0"-440"15,0 0 149-15,0 0-93 16,0 0-71-16,80-35-42 16,-53 28-18-16,2 0-29 15,3 1-12-15,0 1-4 16,2 1-27-16,4 0-6 15,4-2 0-15,9 2-7 16,4-1-58-16,9-2-145 16,4-3-258-16</inkml:trace>
  <inkml:trace contextRef="#ctx0" brushRef="#br4" timeOffset="-142778.3">17172 10843 962 0,'0'0'170'0,"0"0"-86"16,0 0 51-16,0 0-45 15,0 0-13-15,0 0 11 16,118 24 24-16,-60-23-2 15,6-1-28-15,9 0-18 16,-1-12-20-16,-2-5-15 16,1-3-29-16,-5 0 0 15,-5 0 0-15,-10 5 0 0,-5 2 0 16,-10 0-38 0,-9 6-59-16,-15 2-169 0,-12 0-307 15</inkml:trace>
  <inkml:trace contextRef="#ctx0" brushRef="#br4" timeOffset="-142287.27">17414 10494 136 0,'0'0'733'16,"0"0"-616"-16,0 0 39 15,0 0-5-15,0 0-45 16,0 0-18-16,35-57-30 16,-15 29-31-16,1-5-11 15,1-5 3-15,-3-3-16 16,1-6-2-16,-4 6-1 0,-2 6-6 16,-5 11 6-16,-6 12 1 15,-2 8 32-15,-1 4 50 16,0 3-38-16,0 29-43 15,-6 18 11-15,-5 19-3 16,0 11 49 0,2 3 1-16,3 1-17 0,1-7-19 15,4-8-20-15,-1-16-4 16,2-13 2-16,0-13-2 16,0-12-68-16,0-11-294 15,0-4-579-15</inkml:trace>
  <inkml:trace contextRef="#ctx0" brushRef="#br4" timeOffset="-141463">17499 11765 656 0,'0'0'489'0,"0"0"-485"0,0 0 76 15,0 0 93-15,0 0-71 16,0 0-35-16,78-103-13 15,-51 51-12-15,-1-5-2 16,-1-13-11-16,1-7-14 16,-6-10-7-16,-3 1-8 15,-5 4-10-15,-6 12-19 16,-6 17 2-16,0 20 18 16,-6 13 2-16,-12 13 7 15,-3 7 13-15,0 0 14 16,-3 7-18-16,0 17 0 0,6 5 3 15,1 11-7 1,3 6-1-16,4 8 0 0,2 3 9 16,4 5-5-16,4 2 8 15,0 3 0-15,0-1-2 16,0 7-6-16,1 4 3 16,8 10-1-16,4 15-5 15,-2 12-5-15,0 2-6 16,-4 0-14-16,-4-12-27 15,-3-6 47-15,0-11 0 16,0-20 2-16,0-21 0 16,0-23-1-16,0-20 17 0,0-3 18 15,0-8-7 1,0-23-2-16,-6-12-26 0,0-14-1 16,2-12 0-16,2-4-13 15,1 0-22-15,1 1 22 16,0 7-11-16,0 10-1 15,0 10 10-15,-2 9-7 16,1 7 14-16,-2 9 4 16,-2 6 4-16,0 5 3 15,0 7 3-15,0 2 16 16,-1 0 14-16,0 13-19 16,0 7-16-16,5 2 15 15,1-1 4-15,0-4 0 16,3-6 1-16,10-3 1 15,6-7 10-15,7-1-16 0,4-8-16 16,5-17-10 0,3-4-99-16,-2-3-186 0,-8-2-638 15</inkml:trace>
  <inkml:trace contextRef="#ctx0" brushRef="#br4" timeOffset="-140181.33">17496 11993 101 0,'0'0'332'0,"0"0"-147"15,0 0 31-15,0 0-72 16,0 0-67-16,0 0-10 16,0-4-21-16,0-3-26 15,0-5 13-15,0-2-17 16,0-2 19-16,0 1 28 16,0-2 4-16,0 2-8 15,-6-2-19-15,-2 3-13 16,-1-1-15-16,2 2-4 15,-1 7 0-15,2 3 3 16,-1 3 5-16,1 0 1 0,0 0-8 16,-3 0-6-16,-3 12-1 15,3 2-1-15,0 4 2 16,3 0-3-16,2 3-1 16,4 4 1-16,0 6 4 15,0-4 0-15,10 3 4 16,8-6 2-16,7-4 7 15,2-7-2-15,2-8 8 16,-3-5 8-16,-2 0-1 16,-3-11-13-16,-1-8-17 15,-4-1-3-15,2-7-72 16,0-3-123-16,-5-1-397 16</inkml:trace>
  <inkml:trace contextRef="#ctx0" brushRef="#br4" timeOffset="-138454.33">18343 11050 776 0,'0'0'722'0,"0"0"-546"15,0 0 32-15,0 0-43 16,0 0-165-16,0 0 0 16,0 0 0-16,-25 3 0 0,25-3 0 15,0 0 0 1,0 0 0-16,0 0 0 0,0 0 0 16,0 0 0-16,0 0 0 15,13 0 0-15,12 0 0 16,10 1 0-16,4 2 0 15,5 0 0-15,0 1 0 16,0-3 0-16,-3 4 0 16,-9 0 0-16,-5 0 0 15,-6-1 0-15,-9-1 0 16,-4 0 0-16,-7-2 0 16,1-1 0-16,-2 2 0 15,0-1 0-15,0 0 0 16,0-1 0-16,0 0 0 15,0 0 0-15,0 2 0 0,0-1 0 16,0 1 0 0,4-2 0-16,0 0 0 15,4 0-83-15,4 0-533 0</inkml:trace>
  <inkml:trace contextRef="#ctx0" brushRef="#br4" timeOffset="-138096.85">19025 11097 846 0,'0'0'670'0,"0"0"-660"0,0 0 97 16,0 0 83-16,0 0-136 15,0 0-51-15,16-7 18 16,14 2 32-16,8 2-2 15,12 2-9-15,16 1-42 16,11 0 0-16,13 0 0 16,4 0 0-16,1 3 0 15,-2 3 0-15,-8-3 0 16,-15-1 0-16,-15-2 0 16,-15 0 0-16,-13 0 0 15,-13 0 0-15,-10 0 0 16,-4 0 0-16,0 0 0 15,-10 0 0-15,-12-10 0 16,-7-7-207-16,-4-9-185 0,-6-13-804 16</inkml:trace>
  <inkml:trace contextRef="#ctx0" brushRef="#br4" timeOffset="-137701.74">19162 10746 1037 0,'0'0'198'0,"0"0"-80"15,22-85 86-15,-5 45-83 0,2 1-78 16,2 0-11-16,-1 2 20 15,-3 7 0-15,-3 4-9 16,-2 4 2-16,-3 5-9 16,-2 6-15-16,0 5-5 15,-5 5-5-15,-2 1-7 16,0 0-4-16,3 14-12 16,0 16 12-16,2 19 14 15,-2 14-2-15,-3 10-12 16,0 6 0-16,0 7 0 15,-6-5 0-15,-4-5 0 16,3-8 0-16,4-15 0 16,2-13 0-16,1-12-125 15,0-15-269-15,4-10-477 16</inkml:trace>
  <inkml:trace contextRef="#ctx0" brushRef="#br4" timeOffset="-136889.39">19632 11898 400 0,'0'0'795'0,"0"0"-785"15,0 0 72-15,0 0 46 16,-22-111-78-16,15 64-50 16,-3 0-5-16,0 2 5 15,-8 12 5-15,0 7 24 16,-4 8 42-16,-5 4 45 15,-2 4-1-15,-2 4-28 16,-2 4-43-16,-1 2-14 0,-2 0-17 16,0 9-10-16,5 11-3 15,4 5 0-15,6 7-3 16,8 7 3-16,4 5-1 16,6 6-1-16,3 0 0 15,0 4 1-15,16-7 0 16,5-3 1-16,6-7-2 15,0-13 1-15,-2-9-2 16,2-11-1-16,-2-4-10 16,2-15 9-16,3-16 5 0,0-10-5 15,0-8 3 1,-5-9-4-16,-4-3-1 16,-5 5 5-16,-5 8 1 15,-5 14 1-15,-5 16 1 0,-1 14 2 16,0 4 7-16,0 19 11 15,0 28-14-15,0 16 4 16,2 12 1-16,11 0-3 16,8-7 3-16,6-12 6 15,4-13-14-15,4-18-3 16,3-18-1-16,1-7 0 16,3-28 3-16,1-18 2 15,-4-11 3-15,-3-11 3 16,-6-7-11-16,-3 1 0 15,-8 5 0-15,-4 12 0 0,-7 18 0 16,-4 7 0 0,-4 11 0-16,0 10 0 0,0 6 0 15,0 3 0-15,0 2 0 16,0 0 0-16,0 0 0 16,0 0 0-16,0 7 0 15,0 7 0-15,-14 4-257 16,-9-2-379-16</inkml:trace>
  <inkml:trace contextRef="#ctx0" brushRef="#br4" timeOffset="-135942.41">14589 12997 1016 0,'0'0'402'15,"0"0"-322"-15,0 0 75 0,0 0-3 16,0 0-92-16,0 0-53 16,5-26 0-16,10-5-4 15,7-12 3-15,5-9-5 16,1-10-1-16,-1-7-6 16,0-5-7-16,-6 0-3 15,0 5 4-15,-8 16-12 16,-1 17 18-16,-7 17 6 15,-2 9 3-15,-3 9 9 16,0 1 10-16,0 0-15 16,3 17-6-16,3 13-1 15,4 15 14-15,-1 8-9 16,1 4 17-16,2 2 5 16,-1 2-5-16,-4 0 8 0,2-3-7 15,-3-6-5-15,0-9-15 16,-1-10-1-16,-2-8-2 15,0-10-1-15,-2-6-3 16,-1-6-20-16,0-2-29 16,0 3-84-16,0 0-71 15,0 2-182-15,-9-1-569 16</inkml:trace>
  <inkml:trace contextRef="#ctx0" brushRef="#br4" timeOffset="-135577.48">14388 13228 831 0,'0'0'443'0,"0"0"-400"16,0 0 62-16,0 0 53 16,0 0-39-16,103 12-29 0,-38-12-27 15,10 0-9-15,10-10 0 16,9 1-22-16,-3-3 23 16,1 2-55-16,-5 2 0 15,-14 2 0 1,-15 4 0-16,-13-2 0 0,-16 3 0 15,-10 0 0-15,-9 1 0 16,-8 0 0-16,-2 0 0 16,0 0-31-16,0-2-76 15,0 2-133-15,-8 0-311 16</inkml:trace>
  <inkml:trace contextRef="#ctx0" brushRef="#br4" timeOffset="-134977.92">14932 13895 809 0,'0'0'103'16,"0"0"55"-16,0 0 45 15,3-73-100-15,-1 42-33 16,-2-3-39-16,0-4 29 16,-14-1-24-16,-8 6-5 15,4 6 6-15,-1 10 2 0,-2 7-12 16,-1 8 13 0,-5 2 4-16,-3 2-2 0,0 16-11 15,0 6-18-15,3 6-6 16,3 5-5-16,4 6 2 15,4 7-4 1,5 6 0-16,5 2 2 0,6 0-2 16,0-4 2-16,3-9-2 15,14-10 0-15,3-15-3 16,4-10-1-16,1-8-3 16,2-6-12-16,7-20 16 15,1-15-11-15,-2-5-2 16,-4-4-5-16,-3 4-15 15,-10 4-10-15,-4 10 10 16,-4 11 17-16,-7 11 8 0,-1 7 11 16,0 3 25-16,0 0 9 15,0 10-23-15,5 14 8 16,5 10 15-16,0 6-8 16,8 2 42-16,0 0-46 15,3-2-10-15,0-8 6 16,-3-8-10-16,-3-9-8 15,-2-13-32-15,1-2-147 16,2-15-105-16,-4-21-405 16</inkml:trace>
  <inkml:trace contextRef="#ctx0" brushRef="#br4" timeOffset="-134731.97">15043 13447 1193 0,'0'0'91'15,"0"0"-18"-15,0 0 34 16,0 0-12-16,18 97 1 16,-6-59-45-16,-2-2-5 15,-2-3-23-15,-1-7-5 16,-2-10-18-16,-1-7-19 15,-3-8-126-15,2-1-251 0,0-4-356 16</inkml:trace>
  <inkml:trace contextRef="#ctx0" brushRef="#br4" timeOffset="-134097.37">15763 13086 1106 0,'0'0'236'16,"0"0"-105"-16,0 0 80 0,0 0-106 15,0 0-64-15,0 0-4 16,6-9 6-16,20 1 19 16,8 0-14-16,5-3-21 15,5-2-27-15,-2 0 0 16,-3-1 0-16,-4 6-17 15,-10 2-61-15,-10 4-104 16,-9 2-116-16,-6 0-242 16</inkml:trace>
  <inkml:trace contextRef="#ctx0" brushRef="#br4" timeOffset="-133849.15">15807 13264 1173 0,'0'0'174'15,"0"0"-25"-15,0 0 56 16,0 0-94-16,110-41-27 16,-68 25-13-16,-5 4-30 15,-7 2-23-15,-6 3-18 16,-3 3-1-16,-5 1-18 15,1 3-33-15,-1 0-81 16,5 0-138-16,1 4-255 16</inkml:trace>
  <inkml:trace contextRef="#ctx0" brushRef="#br4" timeOffset="-133197.93">16550 13175 1269 0,'0'0'150'16,"0"0"-22"-16,0 0 56 0,0 0-94 15,0 0-68-15,0 0 9 16,19-13 15-16,0 9-14 16,6-4 0-1,6-1-3-15,7 1-9 0,7 0-6 16,9-1-14-16,5 1 0 16,7-3 0-16,1-1 0 15,8 0 0-15,1 1 0 16,4 1 0-16,0 1 0 15,-3 3 0-15,-2 1 0 16,-9 0 0-16,-5 4 0 16,-6 1 0-16,-6 0 0 15,-3-2 0-15,0 0 0 16,-1 0 0-16,3-4 0 0,0 2 0 16,4 0 0-16,5-2 0 15,1 3 0-15,3-1 0 16,-1 0 0-16,-5 1 0 15,0 0 0-15,0-2 0 16,5-4 0-16,1 1 0 16,0-2 0-16,4 2 0 15,-4 1 0-15,-2 4 0 16,-2 3 0-16,-6 0 0 16,-5 0 0-16,-6 4 0 15,-4 2 0-15,-6-2 0 16,-5-4 0-16,-4 0 0 15,-7 0 0-15,-4 0 0 0,-7 0 0 16,-3 0 0 0,0 3-3-16,0 0-123 0,-16 6-229 15,-9 0-688-15</inkml:trace>
  <inkml:trace contextRef="#ctx0" brushRef="#br4" timeOffset="-131978.27">17201 13885 825 0,'0'0'231'0,"0"0"-13"0,0 0 8 16,0 0-79-16,0 0-90 15,87-71-35-15,-60 32-8 16,1-9-6-16,1-7-8 16,-1-3-3-16,-4-7-14 15,-6 2-6-15,-3-1-10 16,-6 4-26-16,-3 5 12 16,-6 8 10-16,0 12 25 15,0 9 10-15,0 11 2 16,-8 6 3-16,-1 6 11 15,-2 3 15-15,-3 0-7 0,2 2-3 16,-1 13-7 0,2 10-4-16,-2 5-8 0,4 7 3 15,0 7-1-15,1 3 4 16,3 9 1-16,1 3-4 16,4 7 0-16,0 8 2 15,0 1-3-15,0 6-2 16,0 4 0-16,9 7 0 15,0 1 0-15,2 0 1 16,-4-4 0-16,0-9 35 16,-2-11 7-16,-5-13 0 15,0-16-13-15,0-12-8 16,0-14-16-16,0-6 1 16,0-8-5-16,0 0-2 0,-8-12 0 15,-8-13-26-15,-4-13 0 16,-2-15 5-16,-1-14-28 15,2-4 20-15,6-2-23 16,5 9-9-16,7 13-14 16,3 9 17-16,0 10 8 15,-2 10 17-15,0 3 33 16,-2 6 20-16,-1 4 37 16,1 0-3-16,1 2-15 15,1 0-11-15,1 3-1 16,-2 3-9-16,2 1-1 15,1 0 5-15,0 0-1 16,0 1-13-16,0 14 5 0,0 6 11 16,1 5 0-1,11 5-3-15,3-3 2 0,4-1 13 16,6-4 7-16,5-8-10 16,0-5-11-16,3-7-6 15,-2-3-8-15,-1-2-8 16,-3-16-4-16,-4-7-14 15,-3-7-40-15,-3-7-73 16,-5-2-108-16,-3 1-443 16</inkml:trace>
  <inkml:trace contextRef="#ctx0" brushRef="#br4" timeOffset="-131607.72">17720 13706 1058 0,'0'0'222'15,"0"0"-145"-15,0 0 82 0,0 0-120 16,0 0-39-16,0 0-1 16,7 58 1-16,-4-69 47 15,-2-5 65-15,-1 0 8 16,0 5-32-16,0 4-14 16,0 6-31-16,-1 1-34 15,-2 0-9-15,-1 4 0 16,1 12 0-16,3 8-83 15,0 1-108-15,0-3-113 16,5-3-241-16</inkml:trace>
  <inkml:trace contextRef="#ctx0" brushRef="#br4" timeOffset="-130799.16">18516 13700 851 0,'0'0'323'0,"0"0"-313"0,0 0 133 15,0 0 3-15,0 0-85 16,0 0-40-16,-3-47-11 16,-6 22 30-16,-6-3 15 15,0 0-9-15,-4 0-2 16,1 2-13-16,-3 4 1 16,-1 6 0-16,2 6-5 15,-4 8 7-15,1 2-11 16,-3 1-19-16,1 17-3 15,2 4-1-15,4 10-2 16,1 4 0-16,5 7 1 16,1 5 0-16,3 3-1 15,8-2 0-15,1-1-2 16,0-3 2-16,16-7-5 0,0-5 1 16,5-11 3-16,0-8-9 15,3-8-12-15,0-6-18 16,6-8 13-16,4-12 5 15,-1-7 9-15,1-3 4 16,-7-2 8-16,-3-3-2 16,-3-4 5-16,-8 2 0 15,-4 2 0-15,-8 8 2 16,-1 7 1-16,0 8 11 16,0 5 3-16,0 6 14 15,0 1 17-15,0 0-23 16,0 3-25-16,0 21-11 0,0 11 4 15,3 10-4-15,11 4 10 16,7-2 1-16,2-5 5 16,6-9-3-16,2-11-1 15,3-13 4-15,4-9-5 16,-1-10-4-16,1-21 4 16,-4-9 6-16,-7-12 0 15,-5-7 23-15,-4-6 19 16,-6 2 15-16,-4 8-24 15,-5 16-39-15,-3 14 0 16,0 11 0-16,0 5 0 16,0 5 0-16,-2 4 0 15,-3 0 0-15,-2 0 0 0,-2 4-20 16,-3 7-363 0,-1-1-602-16</inkml:trace>
  <inkml:trace contextRef="#ctx0" brushRef="#br4" timeOffset="-126904.89">17140 12431 666 0,'0'0'75'15,"0"0"14"-15,0 0 21 16,0 0-68-16,0 0-12 16,26 76 29-16,-24-64 30 15,0-4-29-15,0-7 2 0,-1-1-23 16,-1 0-1-16,2 0 9 15,-2 0 12 1,0-3 16-16,0-8-21 0,0-6-41 16,0 0 0-16,-10-5-4 15,-1-4 3-15,-3-1 4 16,0-3-8-16,-3 2-4 16,-2 1 11-16,-2 6-8 15,3 5 13-15,0 5-2 16,1 7-1-16,-2 4 24 15,-2 0-17-15,-2 13-13 16,-2 5 5-16,-1 5-6 16,-1 7-6-16,2 1-1 15,1 7-2-15,6-1 1 16,1 6-2-16,10-3 0 0,4 2 0 16,3 0-3-1,0-3 2-15,6 0 0 0,9-3-3 16,1-7-1-16,5-3-2 15,-1-8-10-15,0-8-15 16,4-4-15-16,0-6-5 16,-3 0 19-16,3-13-3 15,0-5-7-15,-6-1 10 16,0-3 30-16,-1 1-6 16,-5 0 9-16,1-2 5 15,0-2-2-15,-3-2-1 16,2-1-2-16,-1 1 1 15,-4 1 2-15,-1 4 12 16,-3 4 17-16,1 7 16 0,-2 4-14 16,-1 4 9-16,-1 3-3 15,0 0-13-15,0 0-13 16,0 0-13-16,3 0-1 16,2 4-16-16,2 9 15 15,1 1 1-15,-1 5 0 16,1 4 0-16,-4 4 3 15,4 3-3-15,0 1-2 16,2 1 2-16,0-1 1 16,3-1-1-16,2-3 1 15,3-7-1-15,-3-6-2 0,3-8 2 16,-1-6 0 0,2 0 0-16,3-20 26 0,1-7 2 15,1-5 13-15,-2-4-9 16,-4 2 17-16,-5 0 6 15,-7 2-23-15,-3 6-32 16,-3 7 0-16,0 2 0 16,0 9 0-16,0 3 0 15,0 2 0-15,0 3 0 16,0 0 0-16,0 0 0 16,0 0 0-16,-1 14-115 15,-2 1-320-15,3 2-441 16</inkml:trace>
  <inkml:trace contextRef="#ctx0" brushRef="#br4" timeOffset="-123989.79">17821 12507 674 0,'0'0'245'0,"0"0"-116"16,0 0 94-16,0 0-61 15,0 0-41-15,0 0 1 16,0 0-1-16,-7 0-22 16,5 0-16-16,2 0-19 0,0 0-60 15,0 0-4 1,0 0 0-16,0-2 0 0,0-1 0 15,10-2 0-15,11-2 0 16,9-3 0-16,5 2 0 16,3 4 0-16,4 0 0 15,4 0 0-15,-1 2 0 16,-3-3 0-16,-5 2 0 16,-10 1 0-16,-3 2 0 15,-10 0 0-15,-4 0 0 16,-4 0 0-16,-5 0 0 15,-1 0 0-15,0 0 0 16,0 0 0-16,0 0 0 16,0 0 0-16,0 0 0 15,0 0 0-15,0 0 0 16,0 0 0-16,0 0 0 16,0 0 0-16,0 0 0 0,0 0 0 15,0 0 0-15,0 0 0 16,0 0 0-16,0 0 0 15,0 4 0-15,0 5-117 16,0 4-599-16</inkml:trace>
  <inkml:trace contextRef="#ctx0" brushRef="#br4" timeOffset="-122975.41">18418 12772 898 0,'0'0'254'15,"0"0"-191"-15,0 0 147 16,0 0-92-16,0 0-73 16,40-88-16-16,-18 58 26 15,1-3 8-15,0-4-2 16,-1-6-22-16,1-4-17 15,1-8-11-15,1-7-7 16,1-9-3-16,2-7-1 16,1 1-5-16,-7 1-14 15,-6 13 3-15,-7 10 3 16,-9 12 10-16,0 10 3 16,0 4 4-16,-7 4 17 15,-5 4 9-15,1 2-1 16,4 7 3-16,0 4-9 0,2 1-12 15,2 5 7-15,2 0 3 16,-1 0-21-16,-1 0-4 16,-1 12-6-16,-1 8 10 15,-2 7 5-15,1 6-3 16,-2 7-2-16,4 7-5 16,1 6 3-16,3 7 1 15,0 12 1-15,0 10 2 16,0 14-2-16,0 15 1 0,0 6 2 15,4-1 9-15,4-4 2 16,-2-13-1-16,1-11-5 16,1-9-5-16,-1-8-3 15,-1-12 0-15,-3-14 0 16,-1-16 0-16,-2-13 0 16,0-12 0-16,0-2 0 15,0-2-12-15,0 0-4 16,0-9-1-16,0-12-6 15,-3-8 8-15,-2-7 4 16,2-11-17-16,0-4-5 16,0-10-1-16,-2-2-19 15,1-3 7-15,-2 3 16 0,2 8 24 16,-2 5 2 0,-2 7 4-16,1 3 0 0,-5 1 0 15,0 10 0-15,-1 4 0 16,2 10 4-16,2 8 15 15,0 2 3-15,3 5-2 16,0 0-17-16,0 0-3 16,-1 5-7-16,-2 8 7 15,1 5 6-15,2-2-4 16,2 2-1-16,2-1 1 16,2-1 4-16,0 1 2 15,0 1-3-15,8 2 7 0,4-3-4 16,7-1 0-16,3-5 1 15,8-6 5 1,3-5 11-16,3 0 11 16,3-7 0-16,1-12-6 0,2-2-1 15,-5-1 1-15,-7 4-30 16,-11 7 0-16,-11 5 0 16,-5 5 0-16,-3-1 0 15,0 2 0-15,0 0 0 16,0 0 0-16,0 0 0 15,0 0 0-15,0 0 0 16,0 3-29-16,0 7-302 16,0 2-432-16</inkml:trace>
  <inkml:trace contextRef="#ctx0" brushRef="#br4" timeOffset="-121350.27">20863 11987 1113 0,'0'0'55'16,"0"0"-49"-16,0 0 62 15,0 0 50-15,0 0-42 16,-30 127-41-16,17-25 47 16,-5 23 7-16,-2 24-13 0,-4 25-2 15,-1 6 22 1,0-4-6-16,-1-18-43 0,-1-25-25 16,4-26-22-16,2-27 0 15,6-25 0-15,0-24 0 16,6-17 0-16,1-8 0 15,4-6 0-15,-2 0-19 16,5-18-238-16,1-13-266 16</inkml:trace>
  <inkml:trace contextRef="#ctx0" brushRef="#br4" timeOffset="-120317.34">21293 12187 1200 0,'0'0'151'15,"0"0"-135"-15,0 0 70 16,0 0 30-16,0 0-69 16,99 0-40-16,-73 0-7 15,-2 0-57-15,-2-3-141 0,-10-4-273 16</inkml:trace>
  <inkml:trace contextRef="#ctx0" brushRef="#br4" timeOffset="-120043.29">21625 11966 1090 0,'0'0'0'0,"30"-100"-148"16,-6 46 148-16,-2 7 14 15,-2 13 9-15,-5 12-17 0,-8 12-1 16,-1 10 79-16,-1 22 9 15,-5 28 6-15,0 19 103 16,0 12-72-16,-9-1-36 16,1-9-20-16,4-12-48 15,0-15-23-15,4-15-3 16,0-12-74-16,0-14-182 16,0-3-538-16</inkml:trace>
  <inkml:trace contextRef="#ctx0" brushRef="#br4" timeOffset="-119675.1">21566 12550 1039 0,'0'0'0'16,"80"-34"25"-16,-25 18-25 15,3 1 31-15,1 5-31 16,-5 5-71-16,-17 1-243 16</inkml:trace>
  <inkml:trace contextRef="#ctx0" brushRef="#br4" timeOffset="-119498.35">21625 12672 1478 0,'0'0'47'0,"0"0"27"0,94 0 107 16,-28-13-94-16,8-6-75 15,-2 0-12-15,-9-1-107 16,-23 0-221-16,-17 5-886 15</inkml:trace>
  <inkml:trace contextRef="#ctx0" brushRef="#br4" timeOffset="-118115.95">14747 15458 981 0,'0'0'158'0,"0"0"-157"0,0 0 112 16,0 0 71-16,0 0-97 15,0 0-44-15,5 2 30 16,-4-7-11-16,2-12-49 16,2-6 11-16,0-9-17 15,-3-5-7-15,-2-4-4 16,-2-9-9-16,-20-1-5 16,-8-2-14-16,-2 10-19 15,-3 12 27-15,4 16 17 16,1 14 6-16,-1 1 0 15,-1 18 2-15,1 9 23 16,1 7 4-16,3 3-14 16,4 0-3-16,0 1 2 15,5 3 0-15,1 2-2 16,4 2 0-16,6 4 0 0,6 1-9 16,1 0 0-16,0 0 1 15,13-7 0-15,11-4-3 16,3-11-6-16,3-12 1 15,4-8-4-15,2-8-5 16,-2-6-2-16,6-21-6 16,1-11-22-16,-1-8-16 15,-4-7-34-15,-8-1 26 16,-4-2 10-16,-9 7-23 16,-4 12 21-16,-4 11 50 15,-6 13 10-15,-1 9 37 16,0 4 85-16,0 0-22 15,0 7-37-15,0 17-7 16,3 13-29-16,8 8-10 0,5 8 47 16,2 3-20-16,4-4-4 15,4-6 15-15,-1-6 0 16,2-11-19-16,0-8-9 16,1-7 0-16,2-9-9 15,0-5-16-15,1-10-2 16,5-18-35-16,-2-9-52 15,-5-4-110-15,-8-3-125 16,-12-3-515-16</inkml:trace>
  <inkml:trace contextRef="#ctx0" brushRef="#br4" timeOffset="-117853.3">14968 14604 1335 0,'0'0'174'0,"0"0"-93"16,0 0 89-16,0 0-1 16,36 98-107-16,-17-61-29 15,-2 0-14-15,-2-4-15 0,-2-2-4 16,2-3 0-1,-3-3 0-15,3-2-44 0,0 0-171 16,4 0-331-16</inkml:trace>
  <inkml:trace contextRef="#ctx0" brushRef="#br4" timeOffset="-117591.11">15608 15310 951 0,'0'0'366'16,"0"0"-346"-16,0 0 112 0,0 0 17 16,0 0-95-16,0 0-34 15,33-55 9-15,-11 52-5 16,4 3-15-16,1 0-9 15,3 0-17-15,1 3-39 16,-3 4-69-16,-1 2-119 16,-9 0-283-16</inkml:trace>
  <inkml:trace contextRef="#ctx0" brushRef="#br4" timeOffset="-117335.27">15633 15502 181 0,'0'0'932'0,"0"0"-825"16,0 0 100-16,0 0 16 16,0 0-92-16,104-50-52 15,-66 34-18-15,5 2-16 16,-2 1-16-16,-1 2-17 15,-5 4-12-15,-6 3-3 16,-3 2-18-16,-4 2-49 16,-1 0-103-16,-2 0-133 15,1 0-473-15</inkml:trace>
  <inkml:trace contextRef="#ctx0" brushRef="#br4" timeOffset="-116686.39">16693 15354 255 0,'0'0'712'0,"0"0"-670"0,0 0 66 16,0 0 123-1,0 0-116-15,0 0-49 0,103 30 6 16,-57-27 9-16,12-3-6 15,6 0 18-15,11 0-29 16,9-10-14-16,7-6-7 16,4 1-22-16,4 3-2 15,3 5-19-15,9 6 0 16,10 1 0-16,16 0 0 16,9 10 0-16,5 0 0 15,0-2 0-15,-5-4 0 0,-13-4 0 16,-10 0 0-16,-17 0 0 15,-22-6 0-15,-24-2 0 16,-24 2 0-16,-16 2 0 16,-14 4 0-16,-6-4 0 15,-6-2 0-15,-24-3-53 16,-16-4-570-16</inkml:trace>
  <inkml:trace contextRef="#ctx0" brushRef="#br4" timeOffset="-115722.03">17127 15098 663 0,'0'0'368'16,"0"0"-321"-16,0 0 39 15,0 0 38-15,0 0-85 16,0 0-16-16,103-101 3 15,-73 65-10-15,-2-4-14 16,-1-2-2-16,-3-3-25 16,-5-3-27-16,-2-5-21 0,-3-5 19 15,-6-3 53 1,-3-7-18-16,-5 1-19 16,0 4 20-16,0 13-10 15,-2 14 28-15,-7 11 21 0,-3 13 69 16,0 6 24-16,-2 5 48 15,1 1-43-15,0 5-52 16,0 16-23-16,2 12-26 16,2 11-17-16,0 13-1 15,3 11 1-15,0 11 3 16,3 13 1-16,0 7 5 16,3 7-3-16,-1 8-4 15,1 3-1-15,0 0 4 16,0-1 12-16,0-12 33 0,0-12 2 15,3-19-27-15,3-22-20 16,0-21-5-16,-2-16-1 16,-1-13-14-16,-1-1-60 15,2-15 0-15,-1-19 48 16,1-18-8-16,1-17-21 16,-3-12-20-16,-2-14-19 15,0-9-32-15,-8 4-20 16,-5 11 37-16,1 23 74 15,1 24 35-15,-1 22 22 16,2 11 106-16,-2 7 4 16,0 2-23-16,0 6-4 15,0 19-38-15,5 8-28 0,4 13 6 16,3 3 13 0,0 2 23-16,13-6-14 0,10-9-35 15,6-13-8-15,3-13-7 16,4-10-14-16,5-11-3 15,1-23-26-15,0-12-65 16,-1-1-94-16,-5-1-115 16,-4 4-443-16</inkml:trace>
  <inkml:trace contextRef="#ctx0" brushRef="#br4" timeOffset="-115447.93">17752 14897 1055 0,'0'0'307'0,"0"0"-170"15,0 0 98-15,0 0-73 16,0 0-80-16,0 0-27 16,0 36-41-16,0-36-14 15,0-4 0-15,0-13 0 16,0 1 0-16,0 2 0 15,0 6 0-15,0 8 0 16,0 0 0-16,0 5 0 16,0 15 0-16,0 10-29 0,0 0-269 15,9-6-315 1</inkml:trace>
  <inkml:trace contextRef="#ctx0" brushRef="#br4" timeOffset="-114742.7">18664 14887 628 0,'0'0'765'0,"0"0"-673"0,0 0 28 15,0 0 53-15,0 0-92 16,0 0-73-16,0 40 2 15,0-60 10-15,0-10-12 16,-5-6 25-16,-5-1-6 16,-5-6-19-16,-3 3-4 15,-1 2 0-15,-4 5-3 16,1 7-1-16,1 11-1 16,-1 8-4-16,-5 6 1 15,0 1 2-15,-4 4 2 16,-1 17 1-16,2 7-1 15,2 7-1-15,7 8-1 16,3 8 1-16,8 5-1 16,8 4 1-16,2 3-1 15,3-1-1-15,18-4-1 16,5-11-19-16,2-14-4 0,3-18-1 16,4-15-47-16,3-9-4 15,0-24 17-15,-3-9 15 16,-2-8 18-16,-6-2 19 15,-5-3 10-15,-7 2 4 16,-5 3 18-16,-5 13 25 16,-5 13-14-16,0 16-1 15,0 8 49-15,0 12-7 16,-1 27-64-16,-2 14-5 16,3 12 13-16,0 4 3 15,18-6 2-15,9-6-3 16,4-11-8-16,2-16-7 15,6-20-1-15,5-10-3 0,1-21 5 16,3-19 4-16,-5-11-2 16,-4-8 28-16,-8 1-36 15,-4-3 0-15,-5 5 0 16,-8 8 0-16,-5 11 0 16,-9 12 0-16,0 7 0 15,0 11 0-15,-5 4 0 16,-10 3 0-16,-4 6 0 15,-7 18-312-15,-6 2-318 16</inkml:trace>
  <inkml:trace contextRef="#ctx0" brushRef="#br4" timeOffset="-112478.36">17055 15968 415 0,'0'0'658'0,"0"0"-631"15,0 0-7-15,0 0 55 16,0 0 34-16,6 84-42 16,-6-57-8-16,2-10 20 15,-1-5-11-15,-1-7-28 16,2-5-24-16,-1 0-8 16,1 0-4-16,-1-4-4 0,3-12 1 15,-3-3 4 1,3-6-5-16,-4 0-11 0,0-3-8 15,-4-1 5-15,-10-1 6 16,-2 3 5 0,1 6 3-16,-1 5 3 0,4 8 3 15,0 5 19-15,-3 3 25 16,0 0-26-16,-3 5-14 16,-3 8 0-16,-1 7-1 15,-5 4-5-15,-1 6-1 16,-2 1-3-16,3 4 0 15,3 1 3-15,4 6 10 16,6 3 8-16,5 4-13 16,7 3-7-16,2-3 1 15,0-3-2-15,18-11-1 16,5-8-4-16,2-10 4 16,0-6 0-16,-1-9-1 15,-1-2-2-15,3-2-1 0,1-25 5 16,3-5-3-16,-2-11 8 15,-1-5-9-15,-3-4 4 16,-4 2-6-16,-4 4 6 16,-7 8 2-16,-5 10-1 15,-1 9 2-15,-3 7 1 16,0 9 8-16,0 3 24 16,0 0 1-16,0 6-34 15,0 12 2-15,0 11 4 0,8 8-7 16,1 3-2-1,1 4 3-15,5 0-2 0,2-6-1 16,3-2 0-16,3-10 0 16,-1-10-2-16,2-13-1 15,1-3 2-15,2-9 1 16,0-19 1-16,-3-6 7 16,-2-7 2-16,-2-4 3 15,-7-1 5-15,-3 7-5 16,-5 11-9-16,-5 11-4 15,0 11-31-15,0 6-106 16,-9 4-220-16,2 16-809 16</inkml:trace>
  <inkml:trace contextRef="#ctx0" brushRef="#br4" timeOffset="-112214.27">17603 16246 567 0,'0'0'1025'15,"0"0"-891"-15,0 0 15 16,0 0 9-16,0 0-144 16,0 0-14-16,21-16 0 15,0 16 0-15,6 0 0 16,4 0 0-16,3 0 0 0,-1 0 0 15,1-4 0-15,-1-1 0 16,0 1 0-16,-1 2-151 16,-6 2-510-16</inkml:trace>
  <inkml:trace contextRef="#ctx0" brushRef="#br4" timeOffset="-111345.33">18198 16461 1787 0,'0'0'74'0,"0"0"-67"16,0 0 89-1,39-91-64-15,-6 33-30 0,3-5-2 16,2-2 1 0,-2 2 2-16,-3 1-1 0,-2 7 1 15,-5 2 3-15,-4 6 1 16,-2 1-1-16,-4 4 0 15,-7 2-3-15,-3-1 1 16,-5 4-1-16,-1 1-1 16,0 4 1-16,0 7-3 15,-9 4 0-15,-5 3 0 16,-3 8 0-16,2 3 0 16,2 4 0-16,1 3 0 15,-2 0 0-15,4 2 0 0,-3 12 0 16,1 11 0-16,-1 9 0 15,0 10 0-15,4 9 0 16,2 10 0 0,1 8 0-16,6 7 0 0,0 4 0 15,3 4 0-15,10 6 0 16,-1-1 0-16,1-4 0 16,-2-9 0-16,0-18 0 15,-3-18 0-15,-3-17 0 16,-2-12 0-16,-2-7 0 15,-1-6 0-15,0 0 0 16,0 0 0-16,0 0 0 16,0-2 0-16,0-14 0 15,-1-4 0-15,-10-7 0 16,-3-4 0-16,0-11 0 0,-1-7 0 16,2-1 0-1,-2 1-30-15,3 11 11 0,-3 10 7 16,2 10-2-16,-1 4 14 15,-1 5 0-15,5 5 10 16,-2 2 6-16,4 2-2 16,5 0-8-16,0 0-5 15,0 0-1-15,2 5 0 16,-1 9-1-16,2 5 2 16,0 4 4-16,0-4-3 15,11 1-2-15,7-2 5 16,4-4 6-16,11-2-6 0,10-6-5 15,4-6 0-15,5 0 0 16,-2-3 0-16,-3-14 0 16,-3-7 0-16,-6 1 0 15,-8-3 0-15,-7 7 0 16,-9 9 0-16,-6 2 0 16,-5 4 0-16,-2 3 0 15,1-1 0-15,-2 2 0 16,0 0 0-16,0 0 0 15,0 0 0-15,0 0 0 16,-3 15 0-16,-17 6-402 16,-10 3-1215-16</inkml:trace>
  <inkml:trace contextRef="#ctx0" brushRef="#br4" timeOffset="-110346.24">18489 16502 494 0,'0'0'341'16,"0"0"-239"-16,0 0 44 15,0 0-13-15,0 0-48 16,0 0-8-16,0-4 8 16,0 4 3-16,0 4-44 15,-4 12-6-15,-1 8 0 16,1 7-13-16,1 10-10 15,1 4-4-15,1 2 64 16,1-1-15-16,0-6-35 16,0-8 1-16,0-5-12 15,4-11-7-15,5-8-7 0,4-4-5 16,3-4-1 0,6 0 6-16,2-6 3 0,0-11 1 15,-2-2-4-15,-1-3 0 16,-4-2 0-16,-4-4 0 15,-4-2 1-15,-6-4-1 16,-3-2 0-16,0-1 3 16,0-3-2-16,-8 3 1 15,-2-4 3-15,-7 4 19 16,1-5 12-16,-3 3 1 16,-5 1-24-16,0 4-13 15,3 3 0-15,0 12 0 0,5 7 0 16,5 5 0-1,4 6 0-15,1 1 0 0,-1 0-16 16,-1 6-129 0,-3 10-168-16,-3 5-241 0</inkml:trace>
  <inkml:trace contextRef="#ctx0" brushRef="#br4" timeOffset="-109020.22">14581 17492 514 0,'0'0'360'0,"0"0"-292"15,0 0 42-15,0 0 64 16,0 0-65-16,0 0-67 15,-4 13 25-15,4-25 20 16,0-6-35-16,-3-3-37 16,-3-7 8-16,-3-5 3 15,-2-1-13-15,-3 0-8 16,-1 7-1-16,-3 1-2 0,-3 8 4 16,-1 6-4-16,-2 5 0 15,-3 6 0-15,-1 1 4 16,3 0-4-16,-2 0 2 15,3 9 8-15,4 6-10 16,0 6-2-16,4 4 0 16,0 11-4-16,4 4 4 15,2 7 2-15,5 5 0 16,4 2 1-16,1 0 5 16,0-1 4-16,16-2 6 15,5-5-3-15,6-6-5 16,0-11-6-16,-2-12-4 15,0-9-1-15,2-8-5 16,-2-1-5-16,1-23-5 0,1-11-11 16,-5-7 4-16,-2-6-11 15,-8-2 2-15,-5 3 8 16,-2 1 6-16,-4 3 18 16,-1 9 0-16,0 13 1 15,0 10 13-15,0 9 17 16,0 2 29-16,0 6-57 15,0 15 4-15,13 14 1 16,9 10 4-16,6 2 41 16,7 2 18-16,4-5-32 15,-1-9-1-15,1-8-11 0,-3-12-16 16,-3-12-11 0,2-3-11-16,-1-27-52 15,2-13-84-15,-5-5-96 0,-8-10-407 16</inkml:trace>
  <inkml:trace contextRef="#ctx0" brushRef="#br4" timeOffset="-108795.5">14691 16692 984 0,'0'0'562'0,"0"0"-511"0,0 0 62 16,0 0 60-16,61 106-20 16,-30-52-142-16,-1 0-11 15,-3-2 0-15,-2 1 0 16,-1-4 0-16,0-4-196 16,-2-5-328-16</inkml:trace>
  <inkml:trace contextRef="#ctx0" brushRef="#br4" timeOffset="-108503.04">15319 17486 971 0,'0'0'556'0,"0"0"-439"16,0 0 32-16,0 0-23 15,0 0-84-15,0 0-39 16,37-25 7-16,-6 16 3 16,5 5-13-16,-3 3-1 15,-5 1-44-15,-5 0-107 16,-11 11-162-16,-8 6-432 0</inkml:trace>
  <inkml:trace contextRef="#ctx0" brushRef="#br4" timeOffset="-108286.37">15354 17693 1142 0,'0'0'71'16,"0"0"127"-16,0 0 12 0,117-12-108 16,-75 5-16-1,-5 1-39-15,-7 2-34 0,-12 0-13 16,-8 2-8-16,-4 2-110 16,-6 0-198-1,0 0-604-15</inkml:trace>
  <inkml:trace contextRef="#ctx0" brushRef="#br4" timeOffset="-106386.86">15995 17544 496 0,'0'0'521'0,"0"0"-381"16,0 0-15-16,0 0 26 15,0 0-34-15,0 0-45 16,0 0-5-16,-8-40-3 16,14 31-13-16,7 0-9 15,6 3 0-15,4 5-18 16,10 1-3-16,12 0 4 16,7 10 5-16,8 6 21 15,3-1-43-15,-1-4-8 16,-4-3 0-16,-5 1 0 15,-7-3 0-15,-5-2 0 0,-5 2 0 16,-1-2 0-16,-2-3 0 16,4 1 0-16,3-2 0 15,2 0 0-15,1 0 0 16,0 0 0-16,-2 0 0 16,-2-3 0-16,-2 0 0 15,-6 0 0-15,-4 0 0 16,-2 3 0-16,-1 0 0 15,0 0 0-15,0 0 0 16,-1 0 0-16,3 6 0 16,0 2 0-16,-3-2 0 15,1-4 0-15,-3 1 0 16,2-3 0-16,2 0 0 0,2 0 0 16,-1 0 0-1,2 0 0-15,0 0 0 0,0-5 0 16,1 5 0-16,3-5 0 15,3-1 0-15,6-1 0 16,3-2 0-16,2 1 0 16,-3 0 0-16,-1 1 0 15,1 0 0-15,-4-1 0 16,0 3 0-16,-2 0 0 16,-4 0 0-16,-3 1 0 15,-8 1 0-15,-1-2 0 16,-9 4 0-16,-2 0 0 0,-4 1 0 15,-4 0 0 1,-2 0 0-16,0 0 0 0,0 0 0 16,0 0 0-16,0 0 0 15,0 0 0-15,0 0 0 16,0 0 0-16,0 0 0 16,0 0 0-16,0 8 0 15,-12 5-223-15,-9 3-274 16,-1 0 43-16</inkml:trace>
  <inkml:trace contextRef="#ctx0" brushRef="#br4" timeOffset="-104407.21">16290 16783 519 0,'0'0'372'15,"0"0"-292"-15,0 0 58 16,0 0 33-16,0 0-73 16,0 0-38-16,-6-4 6 15,6 4-21-15,0 12-19 16,0 6-8-16,0 4 41 15,0-2-31-15,0-10-18 16,0-6-6-16,0-4-1 16,0 0 1-16,0 0-1 15,0-11 3-15,0-10-6 0,0-6-5 16,0-6-23-16,0 0-1 16,0 2 6-1,0 2-12-15,0 11 20 0,3 7-3 16,-3 9 2-16,6 2-5 15,5 20 1-15,9 17 10 16,6 8 10-16,2 6 3 16,-3 2 0-16,-7-2 3 15,-6-1 5-15,-10-5 14 16,-2-6-11-16,-2-5 15 16,-13-6-4-16,0-7 16 15,-2-8-9-15,-1-1-23 16,1-5 2-16,-2-3-1 15,1-1 6-15,-1 0-16 0,5-2 0 16,1 0 2-16,5 2-2 16,2 3-16-16,3 1-15 15,2 2-20-15,1 1 5 16,0 0 25-16,7 1 16 16,11-3 3-16,9 0 2 15,8 1 3-15,3-8 31 16,5-1 34-16,-2 0-7 15,-4-8 0-15,-7-4 7 16,-8-6-25-16,-4 5-15 16,-4-1 4-16,-6 4-11 15,-2 3-3-15,-3 5-14 16,-1 2-4-16,-2 0-8 16,1 0-40-16,2 0-105 15,0 0-184-15,5 0-573 0</inkml:trace>
  <inkml:trace contextRef="#ctx0" brushRef="#br4" timeOffset="-103994.52">16909 17043 783 0,'0'0'276'15,"0"0"-122"-15,0 0 4 16,0 0-55-16,0 0-31 16,0 0 0-16,16-16 25 15,-13-2-21-15,-3 6-22 0,0 2-2 16,0 10-10 0,0 0 12-16,-4 0-21 0,-8 17-33 15,2 5-13-15,2 6-26 16,7-3-66-16,1-6-111 15,0-4-89-15,10-5-209 16</inkml:trace>
  <inkml:trace contextRef="#ctx0" brushRef="#br4" timeOffset="-103309.31">17700 16779 1047 0,'0'0'33'0,"0"0"-14"16,0 0 102-16,0 0-87 16,0 0-19-16,0 0 50 0,-6-75 34 15,-6 61-6 1,-2 3 6-16,-5 0-10 0,-3-2-11 16,-2 1-7-16,-2 3-38 15,-2 4 1-15,0 3-10 16,0 2-19-16,-1 2 4 15,1 12-9-15,1 4 0 16,2 4-1-16,4 5 0 16,0 6 0-16,4 5 1 15,4 4 0-15,6 6-1 16,2 4 0-16,5 4 1 16,0-2 0-16,1-3 0 15,16-6 4-15,4-12-2 16,4-8-2-16,0-10-1 0,0-6 1 15,2-8-4-15,-1-1 3 16,3 0-3-16,-3-10-5 16,0-4-5-16,-5 0-1 15,0 2-9-15,-7-2-1 16,-3 1 9-16,-7 1-10 16,-4-5 19-16,0 3 7 15,0 1 13-15,-10 1 9 16,-6 4 2-16,-3 5 1 15,-4 3-19-15,-4 4-6 16,-1 16-19-16,4 6-21 16,4 5-74-16,5 6-54 15,8 3-84-15,5 0 10 0,2-6-135 16</inkml:trace>
  <inkml:trace contextRef="#ctx0" brushRef="#br4" timeOffset="-101515.2">16477 17849 526 0,'0'0'319'0,"0"0"-247"15,0 0 82-15,0 0 30 16,-84 34-50-16,66-25-44 15,-1 4-31-15,0-1-5 16,-3 2-17-16,2 1-11 16,-4 3 0-16,3-1 5 0,-2 2-2 15,1-1 2-15,4 1-12 16,0-1 4-16,3-1-4 16,2 1-3-16,2 2-11 15,1 7-3-15,7 6 1 16,3 9 4-16,0 5 5 15,6 6 6-15,15 6 7 16,6 1 13-16,7 8-7 16,5-1-9-16,2-14-5 15,-2-10 1-15,-4-24-18 16,-2-19 0-16,-1 0 0 16,3-33 0-16,2-16 0 15,-9-4-17-15,-10-4-14 0,-13 8 14 16,-5 1 14-16,-6 8 3 15,-20 5 3-15,-2 9 0 16,0 11 2-16,1 10 18 16,1 5-2-16,3 10-19 15,0 21 2-15,7 9-4 16,4 10-7-16,10 2-15 16,2 0-26-16,9-2-68 15,14-4-90-15,7-13-140 16,2-12-149-16</inkml:trace>
  <inkml:trace contextRef="#ctx0" brushRef="#br4" timeOffset="-101127.09">16964 18337 1527 0,'0'0'201'16,"0"0"-183"-16,0 0 123 15,0 0-41-15,0 0-80 16,0 0-5-16,62-6 10 0,-22 4-25 15,4-1 0-15,3 1 0 16,-5 0 0-16,-7-3 0 16,-10 2 0-16,-8 1 0 15,-6 2 0-15,-1-4 0 16,-6 4 0-16,-2 0 0 16,0 0 0-16,-1 0 0 15,1 0 0-15,-2 0 0 16,3 0-56-16,-2 0-260 15,2 0-274-15</inkml:trace>
  <inkml:trace contextRef="#ctx0" brushRef="#br4" timeOffset="-100134.28">17643 18034 1033 0,'0'0'73'0,"0"0"-19"15,-14 86 107 1,9-63-17-16,3-3-59 0,1-7-37 15,-1-12 5-15,2-1-10 16,0 0-22-16,0-16-6 16,0-12-15-16,-1-5-7 15,1-5 6-15,0 5-1 16,0 2-13-16,0 9 15 16,0 10 3-16,0 6-1 15,6 6 0-15,7 16-1 16,5 25 16-16,5 18 24 15,-3 12 13-15,-3 4-1 16,-4-3-18-16,-8-3-6 16,-5-8-11-16,0-9-12 15,-2-9-1-15,-14-14 1 16,-1-8-6-16,-2-8 0 0,-3-10-3 16,1-3-4-1,-5-14-18-15,1-7 8 16,4 0 5-16,9 5-4 0,6 4 7 15,6 5-1-15,0 6 1 16,14 1 9-16,20 0 3 16,17 15 31-16,13 8 14 15,8 0 2-15,2-6-11 16,-2-9-35-16,-7-8-4 16,-9-5 0-16,-9-21 0 15,-11-11-39-15,-9-3-91 0,-9-9-228 16,-5-6-498-1</inkml:trace>
  <inkml:trace contextRef="#ctx0" brushRef="#br4" timeOffset="-99764.03">18285 17268 627 0,'0'0'551'0,"0"0"-467"15,0 0 38-15,0 0 25 16,0 0-13-16,0 0 14 16,110 37-28-16,-62-27-31 15,-2-5-64-15,0-5-25 16,-8 0 0-16,-11 0 0 16,-11 0 0-16,-6 0 0 15,-10 0-43-15,0 0-208 16,-14 0-148-16</inkml:trace>
  <inkml:trace contextRef="#ctx0" brushRef="#br4" timeOffset="-99586.21">18328 17587 863 0,'0'0'872'16,"0"0"-813"-16,0 0 71 15,0 0-7-15,125 30-123 16,-63-30 0-16,2-13 0 15,-9-2 0-15,-12 0 0 16,-7 6 0-16,-10 5-91 16,-6 2-292-16,-1 2-299 0</inkml:trace>
  <inkml:trace contextRef="#ctx0" brushRef="#br4" timeOffset="-99267.42">19152 17479 1158 0,'0'0'614'0,"83"-10"-550"16,-8 4 97-1,14 1-111-15,10-1-50 0,8 1 0 16,1-2 0-16,-4 0 0 15,-6-3 0-15,-17-1 0 16,-17 3 0-16,-13-3 0 16,-11 5 0-16,-10 3 0 15,-9 2 0-15,-9 1 0 16,-9 0 0-16,-3 0 0 16,0 0 0-16,-4 7 0 15,-22 7-311-15,-5-2-762 16</inkml:trace>
  <inkml:trace contextRef="#ctx0" brushRef="#br4" timeOffset="-96854.95">19365 17031 562 0,'0'0'512'0,"0"0"-386"0,0 0-37 16,0 0 66-16,0 0-32 16,0 0-60-16,0 0-11 15,-6-1 11-15,6-2-8 16,0-11-6-16,0-12-26 16,15-11-7-16,6-11-16 15,5-3-4-15,-3-2-14 16,-2-3-15-16,-2-3 8 15,-5 7 4-15,-5 14 5 16,-4 16 9-16,-2 13 7 16,-3 9 1-16,2 17 0 15,1 33 0-15,2 19 33 16,-1 14 21-16,-2 3-31 0,-2-9 2 16,0-8-6-16,0-10-9 15,0-14-4-15,0-16-7 16,0-9-3-16,0-10-28 15,0-10-16-15,0 0-206 16,0-22-256-16,0-14-173 16</inkml:trace>
  <inkml:trace contextRef="#ctx0" brushRef="#br4" timeOffset="-96336.16">19653 16926 1400 0,'0'0'289'15,"0"0"-284"-15,0 0 78 0,0 0 34 16,89-95-92-16,-48 45-21 16,-3 3-2-16,-5 5 0 15,-5 9 1-15,-8 11-3 16,-7 14 1-16,-5 6-1 16,-5 2-3-16,1 14-5 15,1 18 8-15,-3 11 21 16,-2 6 15-16,0 4-8 15,-14 0 0-15,-7-2-14 16,-3-6-14-16,0-4 0 16,0-7 0-16,2-8 0 15,5-2 0-15,3-11 0 0,3-3 0 16,5-2 0-16,1-2 0 16,5-4 0-1,0 2 0-15,0-3 0 0,0 5 0 16,0-2 0-16,16 2 0 15,8 0 0-15,7-5 0 16,5-1 0-16,4 0 0 16,3 0 0-16,-1-4 0 15,-3 1 0-15,-6-3 0 16,-9 5 0-16,-10-2 0 16,-8 3 0-16,-4 0 0 15,-2 0 0-15,0 0 0 16,0 0 0-16,0 0 0 15,0 0 0-15,0 0 0 16,0 0 0-16,0 0 0 0,0 1 0 16,-16 10-185-1,-7 3-594-15</inkml:trace>
  <inkml:trace contextRef="#ctx0" brushRef="#br4" timeOffset="-95411.7">19786 17587 350 0,'0'0'464'16,"0"0"-345"-16,0 0 15 16,0 0 72-16,0 0-42 15,0 0-64-15,9-61-28 16,-9 61 5-16,0 0-15 0,0 5-25 15,0 22-30-15,-7 13 16 16,-6 13 14-16,1 9 6 16,1 5-4-1,3-2 10-15,5-2-18 16,3-10-9-16,0-14-11 0,0-15-11 16,0-14 0-16,0-9 0 15,3-1 0-15,2 0 0 16,5 0 0-16,6 0-9 15,8-6 9-15,7-8 3 16,5 3-1-16,0-1-2 16,-1 4-8-16,-4 1-6 15,-6 6-7-15,-9 1-37 16,-5 0-31-16,-8 0-53 0,-3 0-100 16,0-8-124-16,0-4-394 15</inkml:trace>
  <inkml:trace contextRef="#ctx0" brushRef="#br4" timeOffset="-95229.09">19926 17754 1300 0,'0'0'398'16,"-2"75"-386"-16,2-15 81 16,18 10 69-16,2 2-85 15,2-2-72-15,0-8-5 0,-3-9 0 16,-5-24 0-16,-3-13-45 15,-4-16-134-15,3-12-186 16,1-21-470-16</inkml:trace>
  <inkml:trace contextRef="#ctx0" brushRef="#br4" timeOffset="-94789.41">20533 17404 228 0,'0'0'111'16,"0"0"-100"-16,0 0 3 16,0 0 95-16,0 0 82 15,0 0-33-15,-63-11 2 16,59 11 36-16,-2-4-36 16,5 2-9-16,-1-1-9 15,2 2-27-15,0 1-25 16,0 0-27-16,0 0-7 0,0 0-21 15,0-4-16 1,16-1-8-16,13 0 10 0,11-1-15 16,5-2-6-1,1 0 0-15,-5 1 0 0,-9 0 0 16,-11 3 0-16,-10 0-70 16,-8 4-148-16,-3 0-102 15,-5 0-126-15</inkml:trace>
  <inkml:trace contextRef="#ctx0" brushRef="#br4" timeOffset="-94576.02">20527 17571 20 0,'0'0'1327'0,"0"0"-1160"0,0 0-42 16,0 0 47-16,0 0-34 15,0 0-55-15,106 27-68 16,-64-27-15-16,-4 0 0 15,-6-9 0-15,-9-1 0 16,-4 2 0-16,-9 5 0 16,-5-1-136-16,-5 2-281 15,0 2-511-15</inkml:trace>
  <inkml:trace contextRef="#ctx0" brushRef="#br4" timeOffset="-93276.27">21154 17136 602 0,'0'0'594'0,"0"0"-467"16,0 0-17-16,0 0 17 16,0 0-88-16,0 0-39 15,4 7 0-15,4 10 22 16,2 9 14-16,1 6 15 0,-4 11 30 15,-1 6-36 1,1 4 9-16,-5 1-15 0,-2-3-7 16,0-7-4-16,0-7-5 15,0-5-15-15,0-7-8 16,0-7-4-16,0-5-45 16,0-6-73-16,0-1-148 15,0-5-115-15,-7-1-310 16</inkml:trace>
  <inkml:trace contextRef="#ctx0" brushRef="#br4" timeOffset="-92908.24">21048 17490 1029 0,'0'0'257'16,"0"0"-122"-16,0 0 51 15,0 0-62-15,0 0-64 16,0 0-9-16,9 0 5 16,10 0 14-16,8 0-29 15,6 0-15-15,5 5-14 16,3-4-12-16,2-1 0 15,2 0 0-15,-6 0 0 0,-6 0 0 16,-8-4 0-16,-11 2 0 16,-7 1 0-16,-7 1 0 15,0 0 0 1,0 0 0-16,0 0-49 0,0 0-124 16,-3 0-242-16,-14 0-650 15</inkml:trace>
  <inkml:trace contextRef="#ctx0" brushRef="#br4" timeOffset="-91613.38">21652 17174 1051 0,'0'0'228'0,"0"0"-201"15,0 0 9-15,0 0 96 0,0 0-43 16,0 0-64-16,-40 34-7 16,40-38 33-16,0-14 8 15,0-12-2-15,7-11-45 16,8-4-10-16,3 1-2 15,3 9 0-15,-3 8-8 16,0 14-16-16,-3 13-22 16,3 0 29-16,-5 36 16 15,0 11 1-15,-8 18 42 16,-5 8-10-16,0-2 7 16,0-3 11-16,-6-6-13 15,-4-15-5-15,2-15-7 16,2-11 3-16,3-14-14 15,3-7-10-15,0 0 1 16,0-7-5-16,0-17-5 16,0-2-5-16,0 3-3 0,0 6-1 15,11 13-17-15,12 4 21 16,9 25-2-16,10 29 7 16,7 21 5-16,0 19 12 15,-3 12 29-15,-10-3-12 16,-7-4-17-16,-13-26 3 15,-13-20 12-15,-3-22-15 16,-13-17-12-16,-17-10 0 16,-9-4 0-16,-11-6 0 15,-6-18 0-15,-5-5 0 16,-2-5 0-16,8 1 0 0,14 7 0 16,15 9 0-16,12 7 0 15,10 8 0-15,4 2 0 16,0 0 0-16,0 0-153 15,13 0-255-15,13 0-218 16</inkml:trace>
  <inkml:trace contextRef="#ctx0" brushRef="#br4" timeOffset="-90515.39">22507 17552 1138 0,'0'0'258'16,"15"79"-158"-16,-2-43 11 16,-2-12 15-16,-4-11-35 15,2-8-59-15,-6-5-19 16,-1 0 16-16,-2-11 27 15,0-16-12-15,0-10-22 16,-12-10-17-16,-6 2-1 16,-6 2-3-16,-4 6 4 15,-4 11-1-15,4 13 4 16,0 13-8-16,1 0 0 16,1 19 0-16,4 22 0 15,1 14 0-15,11 12 0 0,8 8 0 16,2 1 0-16,11 1 0 15,14-9 0-15,5-13 0 16,1-16 0-16,-1-14 0 16,-5-14 0-16,-1-11 0 15,2 0 0-15,1-10 0 16,-2-16 0-16,-1-5 0 16,-3-12 0-16,-2-8 0 15,-1-4 0-15,-3-1 0 16,-5 3 0-16,1 11 0 0,-5 8 0 15,-3 10 0 1,0 7 0-16,-3 7 0 0,0 10 0 16,0 0 0-16,4 0 0 15,9 13 0-15,6 24 0 16,6 14 0-16,0 9 0 16,-3 1 0-16,-2-7 0 15,-4-11 0-15,-2-12 0 16,-4-14 0-16,-5-8 0 15,-2-8 0-15,-3-1 0 16,1 0 0-16,1-10 0 16,1-18 0-16,1-14 0 15,2-11 0-15,3-3 0 16,-3 6 0-16,-2 8 0 0,-2 12 0 16,-2 15 0-16,0 8 0 15,0 6 0-15,0 1 0 16,2 12 0-16,2 25 0 15,6 16 0-15,4 12 0 16,0 1 0-16,2-12 0 16,-4-14 0-16,1-15 0 15,-5-13 0-15,-4-11 0 16,2-1 0-16,4-11 0 16,1-24 0-16,4-18 0 15,-5-12 0-15,-2-8 0 16,-1 4 0-16,0 10 0 15,-1 16 0-15,-3 12 0 0,-3 12 0 16,0 12 0-16,0 7 0 16,0 0 0-16,0 4 0 15,0 28 0-15,0 8 0 16,8 16 0-16,7 7 0 16,4-6 0-16,5-2 0 15,1-16 0-15,2-12 0 16,0-13 0-16,3-14 0 15,6 0 0-15,7-26 0 16,8-17 0-16,4-11 0 16,-1-9 0-16,1-5 0 15,-3 2 0-15,-10 7 0 0,-11 10 0 16,-11 17 0 0,-13 16 0-16,-7 13 0 15,0 3 0-15,-24 21-176 0,-10 13-355 16,-11 12-561-16</inkml:trace>
  <inkml:trace contextRef="#ctx0" brushRef="#br4" timeOffset="-89930.83">21561 18369 1374 0,'0'0'196'0,"0"0"-196"16,0 0 0-16,-79-5 115 16,72 5 20-16,5 0-62 15,2 0-25-15,0 0 23 16,0 7-36-16,13 3-35 15,25 6 0-15,24-5 0 16,35-8 0-16,42-3 0 16,34-20 0-16,33-10 0 15,23-5 0-15,3 0 0 16,7 0 0-16,-14 5 0 16,-19 0 0-16,-30 10 0 15,-39 6 0-15,-38 7 0 16,-41 6 0-16,-28 1 0 15,-23 0 0-15,-7 0 0 0,-4 1 0 16,-18 6 0 0,-8 4 0-16,-5-4 0 0,-2 0 0 15,-2-1 0-15,-8 1 0 16,-12-1-246-16,-9-4-498 16</inkml:trace>
  <inkml:trace contextRef="#ctx0" brushRef="#br4" timeOffset="-89534.53">21991 18576 1362 0,'0'0'377'0,"0"0"-358"0,0 0 18 15,0 0 155-15,0 0-132 16,0 0-60-16,42 29 0 15,20-29 0-15,25 0 0 16,29-10 0-16,24-12 0 16,23 1 0-16,1 6 0 15,-3 9 0-15,-3 6 0 16,-23 5 0-16,-22 7 0 16,-31-2 0-16,-30-2 0 15,-25-4 0-15,-16 2 0 16,-11-5 0-16,0 1 0 15,0-2 0-15,0 0 0 16,0 0 0-16,0 0 0 0,0 0 0 16,0 0 0-16,0 0 0 15,0 0 0-15,0 0 0 16,0 0 0-16,-2 0 0 16,-7 0 0-16,-9 4 0 15,-11 8-168-15</inkml:trace>
  <inkml:trace contextRef="#ctx0" brushRef="#br3" timeOffset="-65289.79">21298 16854 927 0,'0'0'174'0,"0"0"-38"16,0 0 29-16,0 0-37 15,0 0-38-15,0 0-12 16,-31-9-17-16,18 9 9 0,-4 0-28 16,-1 6-11-16,-1-2-5 15,0 2-9-15,-4-3-6 16,0 1-8-16,-3-3 0 16,2 1 1-16,-1 0 0 15,-1-1-4-15,3 0 2 16,1 3-1-1,0 1-1-15,1 2-1 0,-1 1 0 16,4 2-1-16,-3 1-2 16,5 3-1-16,-4 3-6 15,3 2-9-15,0-2 6 16,-2 2 12-16,2-1 2 0,-1 0 3 16,2-1-1-1,0-2-2-15,0 1 0 0,2 0-2 16,2 3 1-16,-1-1-4 15,3-2 3-15,3-2-1 16,1-1-7-16,-1-1 7 16,-1 1 2-16,2 1 0 15,0 0 0-15,0 1-5 16,3-1-1-16,0 5-4 16,3-2 9-16,-1 0-7 15,1 4 9-15,0 2-1 16,0 1 2-16,0 1-2 15,0 1 0-15,0 3 1 16,6 2 0-16,3 0-2 16,-2 2 2-16,2-4 1 0,1 1-1 15,1 1 0 1,1-5-1-16,0-1 0 0,1-1 0 16,3 1 1-16,1-3 0 15,4 3 0-15,1 0 0 16,2-1 0-16,3 2 0 15,3-4 0-15,0 1-1 16,0-3 1-16,1-2-1 16,-1 3-1-16,4 0 2 15,-1-2-4-15,1-2-41 16,3-7 11-16,-4-6 34 16,-3-1 3-16,-3-3-3 15,-4 0 2-15,-3 0-1 0,4-7 16 16,1-3-9-16,0-3-4 15,0 3-4-15,-1 0 4 16,-1 0-4-16,-3 3 0 16,1 0 0-16,-4 1 0 15,0-4 0-15,1 4 0 16,0-6 0-16,1 1 1 16,2-6-2-16,-1-3 1 15,2-2 0-15,-1-5-1 16,-3-2 1-16,1-2 0 15,-4 1 7-15,1 0-5 16,-3 0 5-16,-2 5 3 16,0-1-2-16,-1 1-3 15,1 1-1-15,-2-1-1 16,-3-1 2-16,-2 2 0 16,-1-4 8-16,-3 0 13 0,0-2-2 15,0 1 5-15,0 3-14 16,-6-1 3-16,0 2-8 15,0 2-2-15,0-1-5 16,-1 3-2-16,1 0 0 16,-3 0 1-16,0-1 5 15,-3 3 12-15,1-1-3 16,1 2-16-16,-2-1 0 16,2-2 0-16,-2 2 0 15,0 0 0-15,0 3 0 0,-5-1 0 16,1 1 0-16,-3-1 0 15,1 3 0-15,0 0 0 16,0 2 0 0,3 4 0-16,-3 1 0 0,3 1 0 15,-4 2 0-15,0-2 0 16,-1 3 0-16,-2-3 0 16,-2 3 0-16,-1 0 0 15,-1-1 0-15,-2 2 0 16,1 2 0-16,0 0 0 15,3 0 0-15,0 0 0 16,6 6 0-16,1 6 0 16,3 2 0-16,-1 4 0 0,5 3 0 15,2-5 0-15,-1 2 0 16,6-2 0-16,3 1-144 16,0-5-240-16,0-12-536 15</inkml:trace>
  <inkml:trace contextRef="#ctx0" brushRef="#br3" timeOffset="-63738.08">20484 16099 816 0,'0'0'105'0,"0"0"-49"16,0 0 66-16,0 0-44 15,0 0-24-15,0 0 13 0,0 0 13 16,-9-6 5-16,9 6-6 16,0 0-29-16,0 0-9 15,0 0-27-15,0 8-14 16,0 6-10-16,0 8 10 15,14 9 1-15,9 7 9 16,7 4-10-16,3 0 0 16,4-3 1-16,-1-6 0 15,-2-11-1-15,-1-9-1 16,-5-12-5-16,-3-1-11 16,-2-14-20-16,-5-15 0 15,-6-7 34-15,-6-2 3 16,-6-1 7-16,0 1-2 15,-12-1 5-15,-16 0 5 16,-8-3 0-16,-12 1-2 16,0 3-4-16,-1 8 2 0,4 11 13 15,7 12 10-15,5 7-3 16,5 0 3-16,7 22-21 16,3 9-13-16,7 9-18 15,10 4-17-15,1 7-29 16,13-1-19-16,16 0-69 15,8-4-74-15,3-6-61 16,-1-13-382-16</inkml:trace>
  <inkml:trace contextRef="#ctx0" brushRef="#br3" timeOffset="-63126.2">20511 15564 366 0,'0'0'590'0,"0"0"-494"16,0 0 28-16,0 0 34 15,0 0-75-15,0 0-50 16,-2 2-13-16,37 28 40 15,11 7-6-15,0 7 43 0,-1 2-58 16,-5 3-12 0,-1 4-8-16,-3 1-13 0,-5-3-3 15,-4-8-5-15,-6-7 4 16,-6-11-4 0,-7-11 2-16,-3-8-5 0,-3-6-13 15,-2 0 1-15,0-16 9 16,-3-10 8-16,-12-9 3 15,1-4 0-15,3 5-3 16,5 4-11-16,4 7-7 16,2 2 10-16,3 1-16 15,18 4-22-15,3 5 30 16,5 7 4-16,4 4 3 0,2 0 9 16,0 19 2-16,-2 12 1 15,-7 5 10-15,-7 5 30 16,-9 5-3-16,-7-6 9 15,-3-8-7-15,0-8-14 16,0-8-14-16,-13-6 7 16,-9-3 46-16,-11-4-14 15,-12-3-21-15,-6 0 1 16,-2 0-22-16,8-10-2 16,15 1-9-16,17 3 0 15,11 5-11-15,2-2-78 16,25 0-134-16,14-5-63 15,9-3-466-15</inkml:trace>
  <inkml:trace contextRef="#ctx0" brushRef="#br3" timeOffset="-62706.3">21025 15541 1054 0,'0'0'179'16,"0"0"-71"-16,0 0 6 0,0 0-78 15,0 0 1-15,75 100-25 16,-34-53 71-16,0-1-12 16,-7-7-57-1,-7-6-6-15,-10-8-3 0,-5-11-3 16,-8-10-2-16,-2-4-2 15,-2 0 2-15,0-19 0 16,-5-11 40-16,-8-8-20 16,-5-6-14-16,-3 2 13 15,2 3 0-15,4 8 3 16,2 9 4-16,6 11 7 16,3 8 8-16,4 3 1 15,0 0-28-15,0 0-14 16,13 0-14-16,10 0 10 15,4-2-6-15,1-2-18 16,-1-2 18-16,-1-2-43 0,0 2-67 16,-2-1-140-16,4-1-213 15</inkml:trace>
  <inkml:trace contextRef="#ctx0" brushRef="#br3" timeOffset="-62227.27">21576 15437 700 0,'0'0'592'16,"0"0"-458"-16,0 0 35 0,0 0-72 16,0 0-53-1,0 0 13-15,-73-88 28 0,43 68-51 16,-1 0 9-16,3 7-18 16,1 6 9-16,10 5-10 15,2 2-15-15,6 4-9 16,3 17 0-16,5 8-3 15,1 11-12-15,0 8-16 16,9 6 22-16,12-1-2 16,2-5 1-16,6-3 2 15,-4-14-13-15,-1-8 12 16,-3-10 1-16,-7-11-15 16,-1-2-5-16,-1-18-13 15,-2-16 35-15,4-10 6 16,-5-9 3-16,-3-3-3 15,-3 0-18-15,-1 8-3 16,-2 13-9-16,0 14 14 0,0 14 16 16,0 7 8-1,0 0 29-15,2 18-35 0,8 12 1 16,6 7-1-16,6 0 8 16,2-4-3-16,-2-10-7 15,-2-14-11-15,-4-9-33 16,0 0-6-16,1-20-49 15,-1-12-10-15,2-8-38 16,-4-4-167-16,-4 0-344 16</inkml:trace>
  <inkml:trace contextRef="#ctx0" brushRef="#br3" timeOffset="-61850.02">21706 15125 958 0,'0'0'373'0,"0"0"-294"0,0 0 145 16,0 0-115-16,0 0-60 15,-82-41-3-15,79 31-6 16,3-1-8-16,0-1-24 16,3-5-7-16,18-2-1 15,7 1 0-15,8 4-2 16,1 5-6-16,4 9-20 16,-3 0-16-16,-4 13 8 15,-4 11-4-15,-9 8 40 16,-4 8 0-16,-7 10 9 15,-7 3 12-15,-3 2 2 0,0-5 1 16,0-5 2 0,0-12-10-16,0-7-12 0,0-9-1 15,0-7-3-15,0-5-4 16,4-5-1-16,8 0 3 16,5 0-2-16,5-9 4 15,7-12 2-15,2-3 8 16,2-1-10-16,0 0-25 15,-5 4-58-15,-7 5-77 16,-11 3-129-16,-10 3-227 16</inkml:trace>
  <inkml:trace contextRef="#ctx0" brushRef="#br3" timeOffset="-61654.07">21867 15155 385 0,'0'0'730'0,"0"0"-650"16,0 0 112-16,0 0-19 15,0 0-104-15,0 0-39 16,66-49-29-16,-46 40-1 16,0-4-52-16,1 1-162 15,0-5-258-15</inkml:trace>
  <inkml:trace contextRef="#ctx0" brushRef="#br3" timeOffset="-61388.03">22064 14766 1059 0,'0'0'131'15,"0"0"-42"-15,0 0-78 16,0 0 14-16,55 74-15 15,-19-27 129-15,9 5 29 16,1 0-69-16,2-2-65 16,-3-3-15-16,1-1-8 0,-4-8-8 15,-5-4-3 1,-3-6-7-16,-8-3-2 0,-4-1-38 16,-8-1-70-16,-7-2-88 15,-7-2-39-15,0-7-48 16,-26-8-253-1</inkml:trace>
  <inkml:trace contextRef="#ctx0" brushRef="#br3" timeOffset="-61198.85">21914 14489 937 0,'0'0'636'0,"0"0"-529"0,0 0-22 16,0 0-73-16,0 0-12 16,0 0-103-16,19-24-108 15,1 38-271-15</inkml:trace>
  <inkml:trace contextRef="#ctx0" brushRef="#br3" timeOffset="-60814.96">22246 14993 1305 0,'0'0'46'0,"0"0"-13"0,0 0 38 16,0 0-71-16,21-94-6 16,-14 54 5-16,2-3 1 15,-3-2 0-15,-3 1 0 16,-1 2-23-16,-2 5 14 15,0 7-28-15,-6 5 37 16,-9 11 6-16,-5 4 15 16,-4 7 32-16,-2 3 31 15,-1 0-46-15,5 5-5 16,5 9 11-16,5 3-10 16,8 3-18-16,4 6-16 15,0 6-11-15,22 2 11 16,8 2 3-16,7-3 14 15,5-5 3-15,1-9 5 16,-1-5-8-16,0-9-17 16,-4-5 0-16,1-12-49 15,3-18-89-15,-2-13-133 0,-2-7-528 16</inkml:trace>
  <inkml:trace contextRef="#ctx0" brushRef="#br3" timeOffset="-60392.91">22625 14147 984 0,'0'0'339'0,"0"0"-318"16,0 0 49-1,0 0-28-15,45 99 9 0,-6-30 98 16,8 12-70-16,0 2-7 16,-1-5-51-16,-7-13-21 15,-10-19-4-15,-8-19-31 16,-9-14-24-16,-7-13-74 16,-5-9-46-16,0-24-128 15,0-11-122-15,-8-3-253 16</inkml:trace>
  <inkml:trace contextRef="#ctx0" brushRef="#br3" timeOffset="-60094.44">22686 14308 1313 0,'0'0'101'0,"0"0"-76"16,0 0 114-16,-85-59-91 16,82 34-30-16,3-5-2 15,3 1-5-15,19 1-10 16,2 7-1-16,8 7-2 15,-1 9 0-15,8 5-12 16,2 0-15-16,7 19 13 16,-2 10 9-16,0 4 7 15,-10 4 0-15,-14 0-3 16,-12-3 3-16,-10-4 16 16,-15-5 10-16,-21-4 8 15,-12-10 12-15,-7-7-8 16,-2-4-5-16,5 0-30 15,10-12-3-15,13-6-17 16,9-2-40-16,16-2-68 16,4 0-166-16,14-3-159 15</inkml:trace>
  <inkml:trace contextRef="#ctx0" brushRef="#br3" timeOffset="-59708.19">22916 14059 78 0,'0'0'1143'15,"0"0"-1105"-15,0 0 6 16,0 0-11-16,0 0-17 0,25 76-11 16,2-37 80-16,1 3 53 15,-7-5-79-15,-4-12-30 16,-8-9-26-16,-5-12 3 15,-2-4-6-15,-2-2 0 16,0-23-3-16,0-12-16 16,-12-11-18-16,-2-9 9 15,-7-3 9-15,-1 2 19 16,0 7 6-16,4 12 8 16,4 14 17-16,7 13-3 15,5 6 7-15,2 6-3 16,0 0-32-16,9 0-17 15,17 7 4-15,5-1 10 0,3 5-30 16,2-2-45 0,0-1-19-16,-3-3-110 0,-4-2-191 15</inkml:trace>
  <inkml:trace contextRef="#ctx0" brushRef="#br3" timeOffset="-59346.37">23229 14125 1456 0,'0'0'54'0,"0"0"-47"15,0 0 73-15,0 0-80 0,0 0-48 16,33-84 13-16,-11 44-4 16,-4 0-5-16,-10 2-2 15,-7 1 46-15,-1 5 2 16,-1 4 4-16,-14 5 12 15,-2 5 37-15,0 4-6 16,-2 4-4-16,-1 6-17 16,0 4-2-16,1 0 25 15,-4 11-20-15,3 11-17 16,3 4-6-16,5 4 11 16,8 5-7-16,4 2-8 15,0 0-1-15,21 2-2 16,10-9-1-16,6-7-2 15,8-12-23-15,3-11-47 16,4-5-87-16,-3-21-126 0,-4-6-284 16</inkml:trace>
  <inkml:trace contextRef="#ctx0" brushRef="#br3" timeOffset="-58830.41">23615 13618 1119 0,'0'0'253'16,"0"0"-228"-16,0 0 4 0,0 0 19 15,0 0-42-15,0 0-6 16,-59 15-12-16,41-15 12 16,-5 0 8-16,-3 0-1 15,-4 4 17-15,1 16 5 16,3 5-17-16,3 9-2 15,10 3 17-15,7 6-7 16,6 1-13-16,0-1-7 16,19-3 3-16,7-8-2 15,0-7-1-15,1-14-2 16,-3-11-8-16,-3 0-26 16,0-29 10-16,-4-12 19 15,-4-14-10-15,-6-8 17 16,-5-9-3-16,-2-9 3 15,-5-13 2-15,-14-3-2 0,-2 7-4 16,0 14-37-16,6 23 30 16,3 24 11-16,5 17 20 15,1 12 81-15,3 0 13 16,3 28-100-16,0 16-13 16,15 15-1-16,15 13 26 15,4 4 36-15,5 1-3 16,1-7-7-16,-3-6-24 15,-4-10-17-15,-5-14-8 16,-2-8-3-16,-8-8-30 16,-3-9-88-16,-8-1-154 15,-7 1-234-15</inkml:trace>
  <inkml:trace contextRef="#ctx0" brushRef="#br3" timeOffset="-57935.14">21255 16437 840 0,'0'0'293'0,"0"0"-213"15,0 0 93-15,26-92-40 16,-10 40-53-16,0 8-46 16,-1 7-33-16,-3 12 3 15,-1 15-2-15,-1 6-2 16,2 4-8-16,7 8 8 15,4 22 34-15,2 8 9 16,1 6-29-16,-4 9 4 16,-5-3-12-16,-3-1-2 15,-5-7-1-15,-3-6 8 16,-1-11 1-16,-4-11 0 16,1-5-11-16,-2-9 2 0,2 0 8 15,3 0 11 1,6-6-22-16,6-4 14 0,5-2-3 15,1 0-11-15,1 2-3 16,-2-1-26-16,-5 1-35 16,-6 0-4-16,-7 1-52 15,-4 0-69-15,-7-1-163 16,-19 0-201-16</inkml:trace>
  <inkml:trace contextRef="#ctx0" brushRef="#br3" timeOffset="-57739.05">21376 16381 1243 0,'0'0'100'0,"0"0"-88"0,0 0 84 16,0 0-13-16,0 0-5 16,0 0-2-16,77-31-43 15,-63 18-33-15,1-1-2 16,-6-7-69-16,-2-1-150 15,-2-2-163-15,-3-2-308 16</inkml:trace>
  <inkml:trace contextRef="#ctx0" brushRef="#br3" timeOffset="-57349.35">21503 16052 829 0,'0'0'222'0,"0"0"-136"0,0 0 87 15,0 0-5-15,107 77-52 16,-74-48-66-16,0 0 12 16,-3 1-23-16,-7-4-23 15,-6-3-8-15,-2-5-2 16,-11-9-4-16,-1-5-2 16,-1-4-4-16,-2 0-12 15,0-10-1-15,-3-10-1 16,-12-7-1-16,-3-4-2 15,-4-1-13-15,1 1 3 16,4 1 11-16,3 6 20 16,6 6 8-16,4 2-4 0,4 2 0 15,0 1 8-15,0-2 11 16,1 4 6-16,10 1-8 16,3 4-16-16,5 6-5 15,6 0 0-15,3 3 1 16,2 9-1-16,0-4-21 15,-5 3-46-15,-1-4-76 16,-6 0-225-16,-2 0-436 16</inkml:trace>
  <inkml:trace contextRef="#ctx0" brushRef="#br3" timeOffset="-56811.91">21776 15729 1256 0,'0'0'155'0,"0"0"-130"0,0 0 102 16,0 0-124-16,0 0-1 16,49 108 2-16,-12-47 15 15,2 2 46-15,-3-7-4 16,-4-8-32-16,-7-15-23 16,-6-13-6-16,-7-14-6 15,-6-6-30-15,0-13-40 16,0-24-22-16,-2-13 3 15,1-5-63-15,1 4-14 16,-3 12 9-16,0 14 50 16,-3 14 103-16,0 11 10 15,0 11 189-15,0 21-32 16,0 15-42-16,0 5 13 0,0 1-11 16,0-5-7-16,7-12-42 15,1-12-36-15,-4-15-28 16,1-6-4-16,-1-3-9 15,7 0 6-15,2-6 3 16,6-8 0-16,3-2-5 16,4-2-51-16,3-5-60 15,2-4-83-15,2-7-96 16,-2-5-180-16</inkml:trace>
  <inkml:trace contextRef="#ctx0" brushRef="#br3" timeOffset="-56381.55">22446 15808 748 0,'0'0'203'0,"0"0"-193"16,0 0 66-16,0 0-71 15,0 0 9-15,-82-73-14 16,62 57 51-16,-4 5 4 16,-1 5 5-16,-2 2-16 15,-1 4 1-15,1 0-3 16,2 0-15-16,4 11 20 15,6 5 5-15,6 8-32 16,7 4-15-16,2 7-3 16,5 2 3-16,14 1 5 15,4-1-5-15,4-7-5 0,1-7-7 16,2-13 2 0,-3-7-16-16,-2-3-1 0,-4-10-1 15,-6-14 5 1,-1-3 11-16,-6-9 3 0,-2-3-12 15,-4-4-17-15,-2 3-46 16,0 8 40-16,0 9 17 16,0 15 22-16,0 8 4 15,0 0 65-15,0 13 1 16,6 14-61-16,10 5 11 16,4-2 30-16,6-9-45 15,3-9-5-15,1-12-44 16,-2 0-79-16,2-16-77 0,-2-13-201 15</inkml:trace>
  <inkml:trace contextRef="#ctx0" brushRef="#br3" timeOffset="-55821.41">22714 15473 162 0,'0'0'1291'16,"0"0"-1270"-16,0 0-4 15,0 0 108-15,0 0-94 16,0 0-31-16,-67-18-23 16,48 4 23-16,-4 2 8 0,0 5 8 15,-1 3 11 1,3 4-4-16,-2 0-2 0,3 15-20 16,2 13-1-16,4 9-1 15,7 5-1-15,7 4 2 16,0-2 1-1,9-4 0-15,15-6 1 0,2-7-2 16,3-10-3-16,-1-11-6 16,-3-6-4-16,-2 0-3 15,-4-20-2-15,-1-8 7 16,-7-5-13-16,-5-7-35 16,-3-6-7-16,-3-8-19 15,0-8-25-15,-17-7 16 16,-7-3-22-16,-2-1-9 15,-1 3 42-15,3 16 83 16,3 12 24-16,0 19-1 16,6 10 36-16,2 9 98 0,7 4-7 15,3 0-34 1,3 11-88-16,0 20-24 0,6 16 3 16,14 11 33-16,6 12 59 15,1-1-25-15,4 3-18 16,3-6-35-16,2-7-14 15,-5-12-7-15,-4-17-18 16,-4-14-22-16,-7-14-57 16,-1-2-40-16,4-25-83 15,-2-13-33-15,-4-9-194 0</inkml:trace>
  <inkml:trace contextRef="#ctx0" brushRef="#br3" timeOffset="-55572.05">22752 15033 1009 0,'0'0'125'0,"-5"75"-119"16,5-25 160-16,11 8-19 16,11 1-74-16,2-4-41 15,4-6-11-15,-2-10 0 16,-1-9-19-16,-4-13-2 15,-5-11-2-15,1-6-14 16,-4-9-17-16,3-19 7 0,0-9-22 16,-2-11-77-16,-5-5-153 15,-4-7-192-15</inkml:trace>
  <inkml:trace contextRef="#ctx0" brushRef="#br3" timeOffset="-55283.73">22962 15279 831 0,'0'0'238'16,"40"110"-157"-16,-10-66 37 0,1-15-7 15,-2-12-72-15,-1-17-39 16,-3-4-1-16,-2-23-10 16,-4-12 11-1,-7-6 5-15,-7-7 3 0,-5-2 7 16,0-5-9-16,-11 1 2 15,-14 11 5-15,-3 16 34 16,-4 19-12-16,0 12 3 16,-1 14 4-16,0 25-25 15,9 9-17-15,10 9-3 16,14-4-21-16,0-3-62 16,24-4-46-16,9-15-170 15,6-8-508-15</inkml:trace>
  <inkml:trace contextRef="#ctx0" brushRef="#br3" timeOffset="-54570.76">23199 14959 932 0,'0'0'268'15,"0"0"-254"-15,0 0 95 0,0 0 0 16,0 0-5-16,81 95-74 16,-48-56 6-16,-2 8 21 15,-4-3-41-15,-8-2-9 16,-4-10-3-16,-6-13-2 15,-4-11-4-15,-4-7 3 16,-1-1-1-16,0-7 3 16,0-17 16-16,-12-13-18 15,0-12-2-15,-1-8-1 16,1-6-25-16,4 4 7 16,3 5 11-16,5 11 9 15,0 12-1-15,0 8 1 16,4 11 0-16,6 12 3 15,8 0 0-15,9 27 19 16,10 10 21-16,2 7-19 0,-2 3-7 16,1 0 0-16,-7-2-9 15,-4-3-6-15,-6-9 2 16,-8-10 4-16,-7-12-1 16,-3-10-5-16,-3-1 2 15,0-12 16-15,0-19 17 16,-3-14-28-16,-9-10-9 15,-3-7-14-15,-1-9-35 16,2-4-11-16,3 2 13 16,5 10 17-16,6 10 21 15,0 18 9-15,0 17 1 16,6 13 10-16,11 5 6 16,9 22 16-16,7 11 40 15,4 13-42-15,-3 1-1 0,1 2-1 16,-5-3-9-16,-7-9 10 15,-8-7-14-15,-4-13-10 16,-8-7-3-16,-3-4-3 16,0-2-8-16,-2 1-32 15,-17-2-123-15,-6-1-280 16</inkml:trace>
  <inkml:trace contextRef="#ctx0" brushRef="#br2" timeOffset="-41911.48">23359 15680 419 0,'0'0'239'0,"0"0"-152"15,0 0 31-15,0 0-41 16,0 0-49-16,0 0 5 15,0 0 45-15,0 0 21 16,0 0-10-16,0 0-30 16,0 0-17-16,0 7-7 15,0 4 2-15,0 5 1 16,0 1-5-16,0-2-27 16,0-2 8-16,0-4 0 15,0-4 1-15,0-4-9 16,0 1 0-16,3-1-6 0,-3-1-1 15,0 2-2 1,0-1 0-16,0 0 3 0,0 1-2 16,0-2 2-16,0 0 4 15,0 0-2-15,0 0-1 16,0 0 0-16,1 0 0 16,-1-2-1-16,0-6 0 15,0-2 19-15,0-2-17 16,-4-3 12-16,-3 0-2 15,0-2-7-15,3 1 1 16,-2 4-5-16,3 1 8 16,-1 4 2-16,-1 1 9 15,4 2 3-15,-2 1 6 16,1-1-5-16,-1 2-1 16,2 0-4-16,-2 1-2 0,1 1 1 15,1-1 5-15,-2 1-5 16,-1-2-3-16,-1 0-9 15,0 1 3-15,1 1 6 16,-1-1-3-16,2 1 0 16,0 0-6-16,0 0 6 15,-1 0-3-15,-2 0-2 16,0 0-4-16,0 0-1 16,1 0-2-16,-2 0-1 15,-3 4 1-15,2 2 2 16,-2 0 0-16,1 1-1 15,0 1-1-15,1 0 1 0,1 3-1 16,-5-2 0 0,3-1-1-16,0-2 1 0,-1 0 1 15,2 1 0-15,1 1-2 16,-4 0-2-16,2 0 3 16,2 1 0-16,-1-1 2 15,1-1-2-15,4-2-5 16,0-1 4-16,2-3 0 15,1 0 1-15,-2 1-1 16,2 1 0-16,0-1 0 16,0 4 1-16,-3 1 0 15,1 1 0-15,-1 1 0 16,2 1 0-16,1-2 0 16,0-3 1-16,0 1-1 15,0-3 0-15,0-1 0 0,0-2 1 16,0 0-1-16,0 0 2 15,0 2-2-15,0-2 0 16,0 0 1-16,0 0 0 16,0 0-1-16,0 0 0 15,0 0 2-15,0 0-1 16,0 0 0-16,0 0 0 16,0 0 1-16,0 0 1 15,0 0-2-15,0 0 1 16,0 0 1-16,0 0 1 15,0 0-2-15,0 0 0 16,0 0 0-16,0 0-2 0,0 0 2 16,0 0-2-16,0 0 1 15,0 0-1-15,0 0 1 16,0 0 0-16,0 0-1 16,0 0 0-16,0 0 0 15,0 0 0-15,0 0 0 16,0 0 3-16,0 0 2 15,0 0 0-15,0 0 1 16,0 0-3-16,0 0-2 16,0 0 2-16,0 0-3 15,0 0 1-15,0 0-1 16,0 0 1-16,0 0-1 16,0 0 1-16,0 0-1 0,0 0 1 15,0 0 0 1,0 0 1-16,0 0 8 0,0 0-10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16,-2 0 0-16,2 0 0 15,0 0 0-15,0 1 0 0,0 6 0 16,0 3 0-16,0 2 0 16,10 0 0-16,-1 3 0 15,1-2 0-15,0 3 0 16,-2-2 0-16,0-2 0 16,-1-2 0-16,-1-2 0 15,-2-4 0-15,1 0 0 16,-2-3 0-16,-2 0 0 15,6-1 0-15,1 0 0 16,4 0 0-16,3 0 0 16,0 0 0-16,4 0 0 15,-4-1 0-15,0-4 0 16,-1 3 0-16,-1-2 0 16,-1 2 0-16,1-3 0 15,-2 0 0-15,-1 3 0 0,3 0 0 16,-1 2 0-16,5 0 0 15,-2 0 0-15,4 10 0 16,-2 4 0-16,0 7 0 16,-4 1 0-16,0 1 0 15,-3 1 0-15,-1-4 0 16,2-1 0-16,-7-2 0 16,1 0 0-16,-4-1 0 15,-1 1 0-15,0-3 0 16,0-1 0-16,0-1 0 15,0-1 0-15,0-3 0 16,-6 1 0-16,-7 1 0 0,-4 2 0 16,-5 3 0-16,-3 0 0 15,-5 0 0-15,-3-1 0 16,-1-1 0-16,-5-4 0 16,-6-4 0-16,-4-5 0 15,-9-2 0-15,1-19 0 16,3-6 0-16,12-4 0 15,13-2 0-15,9 5 0 16,10 7 0-16,7 9 0 16,1 4 0-16,2 5 0 15,0 2 0-15,0 1 0 16,0 0 0-16,0 1 0 16,8 18-70-16,10 7-163 15,6 7-415-15</inkml:trace>
  <inkml:trace contextRef="#ctx0" brushRef="#br2" timeOffset="-41489.66">23623 15588 1187 0,'0'0'164'15,"0"0"-58"-15,0 0 75 16,0 0-101-16,0 0-62 15,0 0-6-15,18 51 44 16,-3-4-4-16,0 13 15 16,-5 15-28-16,-2 10-7 15,-8 9-1-15,0 2-9 16,0-7-22-16,-2-10 0 0,-1-20 0 16,3-22 0-1,0-20 0-15,0-14 0 0,0-3 0 16,3-14-65-16,6-17-85 15,3-11-68-15,0-8-190 16,-2-2-249-16</inkml:trace>
  <inkml:trace contextRef="#ctx0" brushRef="#br2" timeOffset="-41009.25">23819 15855 1075 0,'0'0'366'0,"0"0"-268"0,0 0 73 15,0 0-54-15,0 0-68 16,0 0-16-16,16-22 12 16,-16 34-16-16,0 6-8 15,-5 9 3-15,-8 4-5 16,-4 4-19-16,-5 5 0 16,-3 0 0-16,-2-1 0 15,1-2 0-15,0-5 0 16,2-3 0-16,5-10 0 15,3-5 0-15,5-7 0 16,5-5 0-16,1-2 0 16,1 0 0-16,1-2 0 15,1-9 0-15,2-1 0 16,0-1 0-16,0 4 0 16,0 2 0-16,0 6 0 0,2 1 0 15,10 0 0 1,2 10 0-16,5 11 0 15,3 6 0-15,3 1 0 0,6-1 0 16,2-7 0-16,2-5 0 16,-4-10 0-16,-3-5 0 15,1 0 0-15,-1-12 0 16,-1-9 0-16,-1-3 0 16,-4-2-31-16,-3 1-35 15,-7 1-59-15,-6 3-75 16,-6 1-129-16,0 2-449 15</inkml:trace>
  <inkml:trace contextRef="#ctx0" brushRef="#br2" timeOffset="-36949.3">23988 15973 192 0,'0'0'0'16,"0"0"-11"-16,0 0-75 15,0 0 57-15,0 0-1 16,0 0 30-16,0 0 44 15,-7-8 130-15,7 2-5 16,0-1-11-16,1 1-98 16,1-4-44-16,1-2-14 15,-2 0 14-15,4 2 53 16,1 0 6-16,0-1-16 16,1 3-25-16,-1 0 13 0,-3 4-14 15,0-1 13-15,-1 4 16 16,-2 1 35-16,0 0 8 15,0 0-20-15,0 0-14 16,0 0-11-16,0 0-21 16,0 0-17-16,0 0-11 15,0 3 7-15,0 2 1 16,0 4-7-16,0 6-6 16,0 4 20-16,0 6-21 15,0 6 1-15,0 6-2 16,0 10 0-16,3 8 13 15,3 4 6-15,4 2-19 16,-1-5 4-16,0-6-8 0,3-9 0 16,0-11 1-16,1-9-1 15,-1-11-8-15,2-8-3 16,7-2-19-16,2-23 4 16,7-15 1-16,3-11-48 15,-2-10-67-15,-1-4 5 16,-4-2 55-16,-8 4-18 15,-2 3 36-15,-5 5 62 16,-4 9 0-16,-1 12 19 16,-3 11 84-16,-3 11 34 15,0 10 10-15,0 0-11 16,0 0-43-16,0 17-66 0,0 7-5 16,0 4 2-1,0 4 0-15,0-1-18 0,7 2-6 16,4 2-4-1,2-3-37-15,-2 3-16 0,-2-1 3 16,1 3-29-16,-3 0-48 16,1-6-82-16,0-5-76 15,5-8-352-15</inkml:trace>
  <inkml:trace contextRef="#ctx0" brushRef="#br2" timeOffset="-36587.99">24728 15773 1344 0,'0'0'70'16,"0"0"-49"-16,-7 88 131 15,4-45-46-15,-1 5-65 16,1 6 10-16,0 2 22 16,-2 0-23-16,1-3-1 0,1-9-19 15,1-9-15-15,-1-11-13 16,2-8-2-16,-1-8-15 15,2-8-36-15,0 0-75 16,0-2-62-16,-6-15-229 16,-1-8-312-16</inkml:trace>
  <inkml:trace contextRef="#ctx0" brushRef="#br2" timeOffset="-36208.38">24490 15874 638 0,'0'0'478'0,"0"0"-405"0,0 0 68 15,0 0 40-15,0 0-92 16,0 0-34-16,-3-34 37 16,18 25 11-16,4 2-31 15,7-2-2-15,3 0-19 16,7 1-47-16,3-2-4 15,6 3 0-15,-2 3 0 16,0 3 0-16,-1 1 0 16,-3 0 0-16,-3 0 0 15,-2-2 0-15,-4-4 0 16,-5-1 0-16,-2-5 0 16,-6 0 0-16,-6 4 0 15,-4 2 0-15,-4-1 0 16,-1 5 0-16,-2 0 0 15,0 2 0-15,0 0 0 0,0 0 0 16,-3 0 0-16,-6 15-22 16,-2 7-424-16,0 6-408 15</inkml:trace>
  <inkml:trace contextRef="#ctx0" brushRef="#br2" timeOffset="-35855.11">25018 16201 512 0,'0'0'668'15,"0"0"-518"-15,-12 100-10 16,12-65 29-16,0-5-103 16,0-10-53-16,2-10-3 15,7-8 14-15,4-2-9 16,2 0 6-16,6-14 26 15,-2-8-35-15,-1-4 8 16,-2-8-8-16,-4-8-6 16,-1-9 4-16,-4-10 6 15,-7 4 0-15,0 6 11 16,-1 11 23-16,-17 15-7 16,-6 11-43-16,-3 7 0 0,-3 7 0 15,1 5 0-15,0 23 0 16,10 9 0-16,5 8-122 15,10 4-208-15,4 1-481 16,3-6 669-16</inkml:trace>
  <inkml:trace contextRef="#ctx0" brushRef="#br2" timeOffset="-35470.15">25613 16056 1200 0,'0'0'295'0,"0"0"-287"16,0 0 92-16,0 0-41 15,0 0-45-15,0 0 7 0,-66-4 27 16,50-10 12-16,-6 0-11 16,1-4-11-16,-3 1-20 15,0 1 7-15,2 2 2 16,2 4-5-16,0 7 7 15,-4 3-12-15,0 2 0 16,0 21-17-16,0 10 0 16,3 9 0-16,8 11 0 15,5 8 0-15,4 3 0 16,4-1 0-16,0-11 0 16,13-12 0-16,9-15 0 15,4-12 0-15,10-13 0 0,1-5 0 16,3-20-18-16,2-6-44 15,-3-2-73-15,-8-3-170 16,-8 0-104-16,-9-6-509 16</inkml:trace>
  <inkml:trace contextRef="#ctx0" brushRef="#br2" timeOffset="-35271.06">25312 15559 1697 0,'0'0'163'0,"0"0"-163"0,0 0 61 16,0 0-26-16,0 0-30 15,52 77-5-15,-28-55-12 16,1-7 3-16,-1-5-8 16,-3-6-113-16,0-3-37 15,1-1-165-15,2 0-414 16</inkml:trace>
  <inkml:trace contextRef="#ctx0" brushRef="#br2" timeOffset="-34521.95">25744 15894 173 0,'0'0'684'0,"0"0"-415"0,0 0-37 16,0 0-80-16,0 0-74 15,-37 95-46-15,27-48 9 16,4 10 5-16,-2 4-24 16,4 6 9-16,1-5 26 15,0-12-12-15,1-13-36 16,2-17-9-16,-1-14 0 15,1-6-7-15,-3-4-7 16,2-21-25-16,-1-9 0 16,1-12 34-16,-1-4 0 15,1-6 5-15,-1 2-3 0,-1 4 3 16,-2 6 3-16,-1 10 3 16,2 8 14-16,-5 5 4 15,2 7 16-15,2 5-14 16,1 4-1-16,2 4-4 15,2 1 7-15,0 0 10 16,0 0-24-16,0 0-14 16,0 11-5-16,15 9 5 15,9 6 23-15,1 6-8 16,2 4-5-16,-3 7-10 0,2 4 0 16,-1 5 0-1,0-3 0-15,2-2 0 16,-3-10 0-16,-6-8 0 15,1-9 0-15,-5-12 0 0,-1-7 0 16,1-1 0-16,2 0 0 16,2-13 0-16,0-5 0 15,0-6 0-15,-4-6 0 16,-1-6 0-16,-3-9 0 16,-4-8 0-16,-2 0 0 15,-1-2 0-15,-3 6 0 16,0 0 0-16,0 5 0 15,-6 6 0-15,-8 9 0 16,3 11 0-16,0 12 0 0,4 6 0 16,1 0 0-16,-1 13 0 15,-4 18 0-15,2 8 0 16,6 8 0-16,3 0 0 16,0-1-39-16,18-3-198 15,0-7-129-15,3-13-486 16</inkml:trace>
  <inkml:trace contextRef="#ctx0" brushRef="#br2" timeOffset="-33990.14">26182 15848 225 0,'0'0'1189'0,"0"0"-1141"15,0 0-4-15,0 0 137 16,0 0-136-16,0 0-4 16,1 123 54-16,4-64-23 15,3 7-3-15,-2 0-31 16,2-2-38-16,-2-10 0 16,0-11 0-16,3-10 0 15,-3-15 0-15,-2-6 0 16,-1-12 0-16,3 0 0 15,6-9 0-15,3-12 0 16,3-5 0-16,0-7 0 16,1-4 0-16,-2-1 0 0,-5 1 0 15,-3 7 0 1,-5 11 0-16,-4 7 0 0,0 11 0 16,0 1 0-16,0 0 0 15,0 0 0-15,0 0 0 16,0 13 0-16,0 11 0 15,0 9 0-15,0 10 0 16,0 2 0-16,0 4 0 16,0 8 0-16,2 8 0 15,8-6 0-15,-1-9 0 16,-3-18 0-16,-3-14 0 16,0-8 0-16,-3-2 0 15,3-7 0-15,-3-1 0 0,1 0 0 16,2 0 0-16,2-22-124 15,-1-13-263-15,-2-15-556 16</inkml:trace>
  <inkml:trace contextRef="#ctx0" brushRef="#br2" timeOffset="-33689.9">26410 15618 1541 0,'0'0'174'0,"0"0"-104"16,30-79 114-16,8 41-106 15,7-5-78-15,6-7 0 16,0 0 0-16,-6 2 0 16,-5 6 0-16,-7 8 0 15,-9 12 0-15,-11 10 0 16,-10 8 0-16,-3 4 0 15,0 0 0-15,0 0 0 16,0 3 0-16,0 10 0 16,-7 11 0-16,-7 9 0 15,-7 10-84-15,-5 0-368 16,-4 0-455-16</inkml:trace>
  <inkml:trace contextRef="#ctx0" brushRef="#br2" timeOffset="-32870.94">23614 16763 1042 0,'0'0'194'15,"0"0"-111"-15,0 0 60 16,0 0-50-16,0 0-93 16,0 0 4-16,3 63-4 15,11-8 75-15,3 6-34 16,0-5 6-16,2-6 21 16,2-15 0-16,-4-14-34 15,3-13-24-15,3-8-10 16,-1-17 4-16,2-18-3 15,-2-13 8-15,-5-6-9 16,-7 0-16-16,-8 1-6 16,-2 4-12-16,-6 8 5 15,-18 9 29-15,-5 12 4 16,-3 13 45-16,-1 7-16 16,1 2-16-16,4 18-17 0,7 8-2 15,8 11-34-15,8 6-69 16,5 6-122-16,6 5-175 15,18-2-290-15</inkml:trace>
  <inkml:trace contextRef="#ctx0" brushRef="#br2" timeOffset="-32576.9">24073 16811 1002 0,'0'0'232'16,"0"0"-141"-16,9 82 115 16,1-44-69-16,0 5-79 15,2-2-32-15,-3-2 12 16,-5-10-25-16,-4-7-10 15,0-8-3-15,0-8-10 16,-3-6-57-16,-10 0-51 16,-6-21-112-16,-1-13-66 15,-2-9-49-15</inkml:trace>
  <inkml:trace contextRef="#ctx0" brushRef="#br2" timeOffset="-32092.37">23899 16816 950 0,'0'0'368'0,"0"0"-192"0,0 0 2 15,0 0-108-15,0 0-60 16,0 0-10-16,54-54 0 16,-16 47 4-16,6 3 0 15,-1 4 4-15,-4 0-6 16,-2 12 5-16,-8 8 0 16,-7 2 13-16,-13-1 6 15,-9 1 10-15,0-2-3 16,-24-1 10-16,-9-1-22 0,-6-3-12 15,-1-5-1 1,3 0-2-16,7-2-6 0,12-5 4 16,9 0-3-16,7-3-1 15,2 0-1-15,0 0-9 16,11 0-10-16,17 0-6 16,10 0 26-16,6 0 1 15,6 0 2-15,0 8 0 16,4 9 0-16,-6 3-3 15,-7 5-6-15,-13 3 3 16,-14-3 2-16,-9 0 1 16,-5-4 6-16,-6-8 17 15,-18 0-6-15,-7-4-4 16,-5-8 1-16,-2-1-8 16,-2 0 14-16,3-3-6 15,3-8-14-15,4 1 0 16,9 1 0-16,7 6 0 0,8-2 0 15,6 4 0-15,0 1-106 16,3 0-142-16,18 0-239 16,5 0-191-16</inkml:trace>
  <inkml:trace contextRef="#ctx0" brushRef="#br2" timeOffset="-31157.46">24509 16884 1117 0,'0'0'221'16,"0"0"-174"-16,0 0 125 16,0 0-110-16,0 0 30 15,42 114-20-15,-27-66-2 16,-5-2-6-16,-2-7-23 15,-2-12-33-15,-2-13-6 16,-2-10-2-16,-2-4-8 16,0-10-8-16,0-17-2 15,-15-14-75-15,-3-9 22 16,-6-5-30-16,-7-2-72 16,-4 6 43-16,5 11 35 15,5 11 95-15,7 11 123 0,11 5 36 16,4 3-9-16,3 2-53 15,0 2-66-15,3-3-26 16,15 0 3-16,10 0 4 16,6 1-2-16,7 4 5 15,2 4 2-15,-1 0-4 16,-5 0-1-16,-7 14 0 16,-8 1-5-16,-8 9-6 15,-10 5 2-15,-4 3 13 16,0 3-6-16,-10 0-3 15,-10-3 6-15,-1 0-2 16,-1-4-8-16,-2-3 6 0,0-4-8 16,6-3 1-1,2-6-2-15,8-2 0 0,5-2 0 16,3-1-3-16,5 6 1 16,20 1 2-16,10 2 4 15,7-4 4-15,5-4-2 16,0 0-2-16,-3-5 1 15,-7-3-3-15,-8 0 0 16,-13 0 0-16,-5 0-1 16,-7-5 4-16,-2 2-2 15,-2-3-3-15,0 1 0 16,0-4 0-16,0 0 0 16,0 2 0-16,3-4 0 15,1-3 0-15,2-3 0 16,4-8 0-16,1-3-9 0,4-7-9 15,0-4 5-15,1-3 6 16,2 1 6-16,1 2 1 16,-3 10 9-16,-3 11 13 15,-7 8-5-15,-2 10-17 16,7 0 0-16,8 24 0 16,13 19 0-16,6 13 0 15,8 4 0-15,-4 2 0 16,0-7 0-16,-11-10 0 15,-8-13 0-15,-8-14 0 16,-11-13 0-16,-4-5 0 0,0 0 0 16,0 0 0-16,0-5 0 15,-13-9 0-15,-11-6 0 16,-11-4-22-16,-8-2-203 16,-3-4-171-16,0 7-95 15,5 7-410-15</inkml:trace>
  <inkml:trace contextRef="#ctx0" brushRef="#br2" timeOffset="-31010.8">25011 17018 554 0,'0'0'400'16,"0"0"-279"-16,0 0 62 16,0 0 5-16,0 0-77 15,0 0 29-15,52-6-15 16,-20-2-42-16,0 1-15 16,-2-3-68-16,-5 2-4 0,-5 2-60 15,-3 0-136-15,-3 0-215 16,-1 1-337-16</inkml:trace>
  <inkml:trace contextRef="#ctx0" brushRef="#br2" timeOffset="-30538.98">25334 16743 1016 0,'0'0'230'16,"0"0"-172"-16,0 0 103 0,0 0-19 16,0 0-78-1,0 0-25-15,33-74 29 0,-3 66 15 16,4 1-37-16,5 5-18 16,1 2-17-16,5 2 3 15,-3 15-5-15,-3 8 9 16,-8 6-4-16,-10 7-3 15,-14 5 6-15,-7 0-4 16,0-1-8-16,-18-4-5 16,-7-2 0-16,1-5 0 15,-1-3 0-15,5 0 0 16,4-2 0-16,7-4 0 16,3-1 0-16,4-1 0 0,2-1 0 15,0-4 0-15,13-5 0 16,12-3 0-16,6-3 0 15,7-4 0-15,2 0 0 16,0 0 0-16,-4 0 0 16,-2-3 0-16,-2 0 0 15,-6 1 0-15,-5 0 0 16,-7 1-11-16,-7 1-83 16,-4-1-116-16,-3-5-106 15,0 0-221-15</inkml:trace>
  <inkml:trace contextRef="#ctx0" brushRef="#br2" timeOffset="-30241.97">25567 16964 1146 0,'0'0'340'16,"0"0"-224"-16,0 0 70 15,118-69-40-15,-66 49-88 16,-4 6-36-16,-2 4-17 16,-10 4-5-16,-8 6-3 0,-8 0-27 15,-6 6-43-15,-6 12-110 16,-6 4-69-16,-2-1-179 15,0 0-607-15</inkml:trace>
  <inkml:trace contextRef="#ctx0" brushRef="#br2" timeOffset="-9060.18">24634 6907 357 0,'0'0'0'16,"0"0"-4"-16,0 0 4 16,0 0 12-16,0 0 10 0,0 0-13 15,0 0 15-15,0 0 51 16,10-13 41 0,-10 13-21-16,0 0-8 15,0-2-17-15,0 2-28 0,0 0-18 16,0 0-1-16,0 0 10 15,1 0 7-15,-1 0-11 16,0 0-5-16,0 0-5 16,0 0-3-16,2 0-2 15,-2 10 2-15,1 2 8 16,1 5 3-16,-1 3-11 16,2 0 11-16,0 2-16 15,-3 1-1-15,0-1-9 16,1-1 3-16,-1-1-3 15,0 0 1-15,0 0-2 16,0-3 6-16,2 3 6 0,-1 1 0 16,1 1-5-16,1 3 8 15,0 4-3-15,1 2-2 16,-1 4-3-16,-1 3-5 16,-1-1 0-16,-1 1-1 15,0-1-1-15,0-6 0 16,0-3 0-16,2-3 3 15,-2-2 9-15,0-3 20 16,0 0-5-16,0 2-8 16,0 1-1-16,0 4-2 15,0 3-6-15,1 6-5 16,2 3-3-16,0 2-1 16,2 2 0-16,-2-2-1 0,0 1 5 15,-3-3 6-15,1 0 14 16,1-1 5-16,-2-3-2 15,0-2 1-15,0-1 2 16,1-4-5-16,-1 0-10 16,0 3-7-16,0-1-1 15,0 2-4-15,0 4-3 16,2 0 1-16,-1 5-2 16,1 3 3-16,-1-2 0 15,1-3 1-15,-1-5 8 16,1-2 3-16,0-4 0 15,0-2 3-15,-1 2 0 16,1-4-3-16,1-1-7 16,-3 1-5-16,1 3-2 0,-1 6 3 15,0 6-4-15,0 8 0 16,0 4-2-16,0 2-4 16,-3 3 2-16,0-1-8 15,2-2-2-15,1-6 6 16,0-5-7-16,0-3 3 15,0-7-5-15,-2-3-8 16,-2-2 11-16,1-1 9 16,0-2 3-16,0 2-1 15,0 5 3-15,-1 1 1 16,-1 5-1-16,1-1 0 0,2-3-1 16,-1 0 0-1,2-2-7-15,1-1-2 16,-2 1 7-16,1-1-1 0,-1-1-5 15,1-7 3-15,-2 1 4 16,1-2-2-16,-2 2 0 16,-1 2 3-16,1 3 1 15,-3 2 0-15,2 1 0 16,2-1 0-16,0 2 1 16,0 2-1-16,0 2 0 15,0 1 3-15,0-4-3 16,0-5 3-16,0-3-3 15,0-6 3-15,3 0-3 0,-1 0-1 16,1-5 0-16,-2-3 1 16,-1 2 0-16,2-1 3 15,-2 0-3-15,0 2 0 16,1 3 0-16,-2 3-4 16,-1 3 3-16,-4 0-6 15,-1 5-10-15,1-2 8 16,-1 2 9-16,1 4 0 15,2 6-1-15,1 2-2 16,1 3 2-16,2-4 1 16,0-2-3-16,0-5 1 15,-2-1 2-15,4 0 0 16,-1-2-2-16,1 0 2 0,1 2 1 16,0-1-1-16,0-1-1 15,0-2-1-15,0-3 0 16,0 0 4-16,0-1-1 15,0 1-1-15,0 3 0 16,0 1-2-16,0 2 5 16,0 2-6-16,0 0 6 15,0-2 2-15,-2-1-5 16,-1 3-4-16,0-1 4 16,-3 0 0-16,3 1 0 15,2-3-1-15,-2-6 2 16,0-2 5-16,-2-6 12 15,2-5 10-15,2 1-10 16,1 2-9-16,-2 3-3 0,2 6-4 16,0 2-2-1,0 4 0-15,0 1 0 0,0 3 1 16,0 0-1-16,0 1 0 16,0-1 0-16,0 2 0 15,0-2 0-15,0 2 0 16,0-2 0-16,0 4 0 15,0 4 0-15,0-1 1 16,2 1-1-16,1-5 3 16,0 2-2-16,0-5 2 0,-2-1-3 15,1 3 2 1,1-3 2-16,-2 0-1 0,2-3-3 16,-3 0 0-1,3-1 0-15,-3 0-1 0,0 1-2 16,0 2 3-16,0-1 0 15,-3 1 1-15,0-3-1 16,-1 0 0-16,-1-4 2 16,1 0-2-16,-1-3-1 15,1-1 1-15,1 3 0 16,0-1 0-16,2 3 0 16,1 0 0-16,0 3-1 15,0 4 1-15,0 0-2 16,0 0 2-16,0-4 1 15,-2-2-1-15,1-2 0 0,-1-2-1 16,-1 0 1-16,2 1-1 16,-3 0 1-16,1 3 1 15,0 2-1-15,2 4-1 16,-1 4 0-16,1 2 2 16,-1 1-2-16,2 2-6 15,0 2 4-15,0 3 3 16,0 4-5-16,0 5 3 15,0 0-7-15,0 3 7 16,3 3 2-16,5 10 0 16,0 5 1-16,-2 4-2 15,-6-1-1-15,0-9-112 0,-3-15-56 16,-10-19-166-16</inkml:trace>
  <inkml:trace contextRef="#ctx0" brushRef="#br2" timeOffset="-8717.44">22424 10093 535 0,'-242'-21'0'16,"-48"21"-472"-16</inkml:trace>
  <inkml:trace contextRef="#ctx0" brushRef="#br5" timeOffset="-4031.13">25506 7622 97 0,'0'0'8'0,"0"0"-8"15,0 0-61-15</inkml:trace>
  <inkml:trace contextRef="#ctx0" brushRef="#br5" timeOffset="-3181.09">25297 7553 657 0,'0'0'240'15,"0"0"-83"-15,0 0 10 16,0 0 46-16,0 0-30 0,0 0-50 16,-12-12-33-1,10 12-24-15,2 0-19 0,0 0-19 16,0 0-12 0,0 0-26-16,0 0 0 0,0-3 0 15,4-4 0-15,21-5 0 16,14-1 0-16,11 1 0 15,4 4 0-15,-5 4 0 16,-3 4 0-16,-10 0 0 16,-6 9 0-16,-6 8 0 15,-6 6 0-15,-5 5 0 16,-7 3 0-16,-6 4 0 16,0-1 0-16,-7 1 0 15,-14-1 0-15,-4-1 0 16,-4 0 0-16,-7 3 0 15,-4 3 0-15,-7 3 0 0,-1 4 0 16,3 0 0-16,5-3 0 16,4-5 0-16,4-1 0 15,6-8 0-15,2-3 0 16,3-3 0-16,7-9 0 16,7-6 0-16,3-4 0 15,2-3 0-15,2-1 0 16,0 0 0-16,0 0 0 15,0 0 0-15,16 0 0 16,8 0 0-16,9 0 0 16,3 0 0-16,6-5 0 0,2-3 0 15,6 2 0 1,0 2 0-16,0 2 0 0,-7 2 0 16,-10 0 0-16,-6 0 0 15,-7 6 0-15,-7-2 0 16,-4 1 0-16,-6-3 0 15,-2-2 0-15,-1 0 0 16,0 0 0-16,0 0 0 16,0 0 0-16,-3 0 0 15,-11-5 0-15,-2-8 0 16,3 1-191-16,1 0-265 16</inkml:trace>
  <inkml:trace contextRef="#ctx0" brushRef="#br5" timeOffset="-2548.43">25304 7850 950 0,'0'0'253'16,"0"0"-30"-16,0 0-3 0,0 0-41 16,0 0-62-16,0 0-39 15,0 0-51 1,-43 0-27-16,43 0 0 0,-1 0 0 15,1 0 0-15,0 0 0 16,0 0 0-16,0 0 0 16,4 1 0-16,23 5 0 15,15 3 0-15,13-3 0 16,6-1 0-16,-1-3 0 16,-2 2 0-16,-9-1 0 15,-7 0 0-15,-9-1 0 16,-12 0 0-16,-9-2 0 15,-8 0 0-15,-2 0 0 16,-2 0 0-16,0 0 0 16,0 0 0-16,0 0 0 0,0 0 0 15,0 0 0-15,0 0 0 16,0-2 0-16,2-6-338 16,18 2-637-16</inkml:trace>
  <inkml:trace contextRef="#ctx0" brushRef="#br5" timeOffset="-1874.37">25946 7922 1031 0,'0'0'387'0,"0"0"-217"0,0 0 42 15,0 0-40-15,0 0-97 16,0 0-75-16,-6 2 0 15,6-2 0-15,0 0 0 16,0 0 0-16,0 0 0 16,0 0 0-16,0 0 0 15,5 0 0-15,14 0 0 16,9 0 0-16,8-5 0 16,7-1 0-16,-1 0 0 15,1 2 0-15,2-2 0 16,-3 2 0-16,1-1 0 0,-7 0 0 15,-8 3 0-15,-10-1 0 16,-6 3 0-16,-8 0 0 16,-4 0 0-16,0 0 0 15,0 0 0-15,0 0 0 16,0 0 0-16,0 0 0 16,0 0 0-16,-7 3 0 15,-2 2 0-15,-3 4 0 16,-4 1-271-16,2 0-242 15,-2 3-750-15</inkml:trace>
  <inkml:trace contextRef="#ctx0" brushRef="#br5" timeOffset="-1242.18">26044 8093 1270 0,'0'0'192'0,"0"0"-12"0,0 0 35 16,0 0-95-16,0 0-65 15,0 0-40-15,-1-8-15 16,1 8 0-16,0 0 0 16,0 0 0-16,0 0 0 15,0 0 0-15,0 0 0 16,0 0 0-16,0 0 0 16,0 0 0-16,3 0 0 15,1 0 0-15,2 0 0 16,0 0 0-16,5 0 0 15,-2 0 0-15,4 0 0 16,5 0 0-16,-1 0 0 0,3 0 0 16,3 0 0-1,-1 0 0-15,1 0 0 16,5 0 0-16,0 0 0 0,5 1 0 16,-2 4 0-16,1-1 0 15,-4 2 0-15,-4 0 0 16,-6-2 0-16,-8 2 0 15,-2-2 0-15,-5-1 0 16,-2-1 0-16,-1-2 0 16,0 0 0-16,0 2 0 15,0-2 0-15,0 0 0 16,0 1 0-16,0-1 0 16,0 2 0-16,0-1 0 15,0 0 0-15,-1 2 0 16,-5 4 0-16,-3 6 0 0,-8 7-66 15,1 5-553-15</inkml:trace>
  <inkml:trace contextRef="#ctx0" brushRef="#br5" timeOffset="12671.74">26865 8013 1171 0,'0'0'213'0,"0"0"-83"0,0 0 72 16,0 0-31-16,0 0-81 15,0 0-34-15,0 0-42 16,0 0-14-16,-10 0 0 16,10 0 0-16,0 0 0 15,0 0 0-15,-2 0 0 16,2 0 0-16,0 0 0 15,0 0 0-15,0 0 0 16,0 0 0-16,0 0 0 16,0 0 0-16,0 0 0 15,0 0 0-15,0 0 0 16,0 0 0-16,0 0 0 16,0 0 0-16,0 0 0 0,5 0 0 15,17 0 0-15,8-2 0 16,6-3 0-16,1 4 0 15,0 1 0 1,3 0 0-16,1 0 0 0,-1 0 0 16,2 0 0-16,-8 0 0 15,-10-2 0-15,-12 0 0 16,-8 2 0-16,-4 0 0 16,0 0 0-16,0 0 0 15,0 0 0-15,0 0 0 16,0 0 0-16,0 0 0 15,0 0 0-15,0 0 0 16,0 0 0-16,0 0 0 0,0 2 0 16,0 6 0-16,0 5-375 15,13-2-585-15</inkml:trace>
  <inkml:trace contextRef="#ctx0" brushRef="#br5" timeOffset="13534.37">27673 7929 445 0,'0'0'664'0,"0"0"-507"16,0 0-5-16,0 0 41 16,0 0-49-16,0 0-38 15,-7-1-31-15,7 1-2 16,0 0-35-16,0 0-38 15,0 0 0-15,0 0 0 16,0 0 0-16,9 0 0 16,9 0 0-16,7 0 0 15,7 4 0-15,1 2 0 16,1 2 0-16,2-1 0 16,-3 0 0-16,2-1 0 0,-2-4 0 15,1 2 0-15,7-4 0 16,1 0 0-16,4 0 0 15,-3 0 0-15,0-5 0 16,-1 4 0-16,1 1 0 16,-1 0 0-16,0 0 0 15,1 0 0-15,-1 0 0 16,1 0 0-16,0 0 0 16,2 0 0-16,1 0 0 15,1 0 0-15,-1 0 0 16,-4 0 0-16,-3-3 0 15,1-3 0-15,-3 1 0 16,0-3 0-16,-4 4 0 0,-3 0 0 16,-6 4 0-1,-5 0 0-15,-7 0 0 0,-4 0 0 16,-4 0 0-16,-4 0 0 16,0 0 0-16,0 0 0 15,0 0 0-15,0 0 0 16,0 0 0-16,0 0 0 15,0 0 0-15,0-4 0 16,0 0 0-16,-12-4 0 16,-7 6-83-16,-8-1-396 15</inkml:trace>
  <inkml:trace contextRef="#ctx0" brushRef="#br5" timeOffset="15786.76">28101 7109 515 0,'0'0'143'16,"0"0"-92"-16,0 0 67 16,0 0-39-16,0 0-54 15,0 0-17-15,0-3-8 16,0 3-7-16,0 0 6 15,0 1-4-15,0 8-5 16,-4 3-54-16,1-2-72 16,0 2-85-16,2-3-143 0</inkml:trace>
  <inkml:trace contextRef="#ctx0" brushRef="#br5" timeOffset="17030.36">27987 7651 767 0,'0'0'173'0,"0"0"-72"15,0 0 45-15,0 0-49 0,28-92-34 16,-4 61-35-16,5-3-10 16,2-3-6-16,0-3-2 15,2-3-9-15,0-3 1 16,-2-5-2-16,-4 0-5 15,-2 0-3-15,-4 5 2 16,-4 5-1-16,-4 6-4 16,-5 6 10-16,-5 4 1 15,-3 3 10-15,0 2 16 16,0 2 9-16,0 3 16 16,-5 1 6-16,-3 1-2 15,-1 2-18-15,-2 1-28 16,-1 1 3-16,2 1 5 15,0 2-9-15,3 2 4 16,2 2 1-16,2 0-1 0,2 2-4 16,-1 0-8-16,-2 0-2 15,-2 16-18-15,-1 15 20 16,-4 15 4-16,-1 12 0 16,2 11-3-16,1 10 7 15,-5 5 2-15,4-1-2 16,-3-4-3-16,2-3-2 15,2-3 1-15,-1-2 2 16,1-2-5-16,1-5 4 16,1-7-5-16,-2-4 4 15,3-9 10-15,1-5 55 16,2-12-26-16,2-8-29 0,1-10-8 16,0-5 0-16,0-4-6 15,0 0 4-15,0 0 8 16,0-11 16-16,0-9-13 15,0-8-6-15,0-5-9 16,0-13-2-16,0-8-1 16,4-8-2-16,5-4-2 15,0 1-3-15,-3 8 0 16,-4 12 8-16,-2 15-1 16,0 9 3-16,-2 7 4 15,-8 3-1-15,-1 0 3 16,-1 1-2-16,-2 2 3 15,3 0-3-15,2 5 4 16,-1 2-8-16,-1 1 0 16,1 0-1-16,-4 6-2 0,4 10 2 15,1 6-2-15,3 4-2 16,5 5 1-16,1 4-2 16,4-1 3-16,18-1-1 15,11-3 2-15,10-5 2 16,4-6-3-16,2-9 1 15,-4-7-2-15,-2-3 3 16,-9 0 1-16,-4-12 5 16,-6-4 9-16,-3-2 3 15,-5 1 15-15,-5 2-8 0,-4 2-24 16,-2 3 0 0,-4 5 0-16,2 0 0 15,-3 2 0-15,0 3 0 0,1 0 0 16,-1 0 0-16,0 0 0 15,0 0 0-15,0 3 0 16,0 12-46-16,-11 4-241 16,-6 8-274-16</inkml:trace>
  <inkml:trace contextRef="#ctx0" brushRef="#br5" timeOffset="18413.91">27861 8260 229 0,'0'0'299'16,"0"0"-153"-16,0 0 58 15,0 96-73-15,-1-64 11 16,-2-7-51-16,0-4 7 16,2-6-15-16,-1-7-23 15,2-6-18-15,0-2-19 16,0 0-6-16,0 0 29 15,0-8 15-15,-3-9-32 16,-1-7-29-16,-4-7-5 0,1-5 3 16,-5-6 1-1,3 1 1-15,-2 6-3 0,1 9 2 16,4 8 0-16,2 9 1 16,-1 5 1-16,-1 4 4 15,-6 0 6-15,-3 12 4 16,-6 9-15-16,-2 10 0 15,0 7 1-15,-1 5-1 16,2 5 0-16,3 1 3 16,2-2 4-16,4 3-3 15,5-4 0-15,5-3 8 16,3-5 2-16,0-6-9 0,5-11-5 16,9-7-3-16,3-9-3 15,7-5-2-15,4-3 0 16,4-19-3-16,0-9 6 15,0-6-1-15,-5-4-19 16,-4 0 16-16,-5 3-4 16,-4 4 5-16,-7 10 8 15,-4 11 5-15,-1 5-2 16,-2 8 14-16,0 0 9 16,0 4-26-16,0 15 12 15,0 12-12-15,0 9 1 16,0 9 18-16,1 0 20 15,7-5-6-15,5-9 1 16,1-11-20-16,3-12-14 16,6-12 0-16,4 0 0 15,11-26 14-15,1-7-3 0,0-9-5 16,-3 0 3-16,-9-4 7 16,-6 2 16-16,-9 5 8 15,-9 3 8-15,-3 5-48 16,0 12 0-16,0 5 0 15,-3 8 0-15,0 6 0 16,0 0 0-16,1 8 0 16,-1 19-145-16,3 5-357 15</inkml:trace>
  <inkml:trace contextRef="#ctx0" brushRef="#br5" timeOffset="18685.45">28275 8457 1224 0,'0'0'376'0,"0"0"-252"15,0 0 67-15,0 0-110 16,0 0-72-16,0 0 9 0,63 6 6 15,-31 0-24 1,4-4 0-16,0-2 0 0,-2 0 0 16,-4-6 0-16,-7 0-37 15,-6 6-190-15,-5 0-312 16</inkml:trace>
  <inkml:trace contextRef="#ctx0" brushRef="#br5" timeOffset="19440.7">28725 8788 1265 0,'0'0'29'0,"0"0"61"16,47-76 39-16,-20 39-107 15,1-1-19-15,-3-2 0 16,0-1-1-16,-3-5 2 15,-3-2 6-15,-4-4 6 16,-3-1 11-16,-8 4 30 16,-2 3-7-16,-2 5-35 15,0 6 16-15,-3 5 4 16,-6 7 22-16,-3 5 6 16,1 7-12-16,2 2-8 15,2 4-9-15,1 3-23 16,2 2-11-16,-1 0 0 15,-3 7 0-15,0 11 0 0,-1 10 0 16,-2 7 0 0,0 13-11-16,0 10 11 0,2 11 2 15,0 10 1 1,5 4 3-16,1 5-6 0,1 7 0 16,2 4 0-16,-1 6 0 15,-2-1 0-15,-7-5 0 16,-4-14 0-16,2-16 0 15,-1-26 0-15,6-17 0 16,4-15 0-16,3-11 0 16,0-1 0-16,0-25 0 15,0-13 0-15,0-16 0 0,10-10-20 16,1-4-15 0,-3 3 6-16,-4 3-12 0,-2 10 15 15,-2 7 14-15,0 9 3 16,-8 5 4-16,-8 5 3 15,2 5 2-15,1 4 0 16,1 5 2-16,3 4 0 16,3 6-2-16,3 3 0 15,-1 0 0-15,-1 12-14 16,2 15 8-16,0 10 6 16,3 6 8-16,0-4 16 15,9-5-2-15,15-8 9 16,10-9-17-16,9-12 13 15,7-5 20-15,5-7-25 16,2-16-22-16,-5-10 0 0,-7-4 0 16,-8-3 0-1,-9-6 0-15,-8-2-43 0,-14-2-278 16,-6 1-1200-16</inkml:trace>
  <inkml:trace contextRef="#ctx0" brushRef="#br5" timeOffset="19982.63">29354 7869 379 0,'0'0'961'0,"0"0"-769"15,0 0-61-15,0 0 14 16,0 0-70-16,0 0-54 16,9 0-17-16,17 12 18 15,6-2 15-15,2-2-24 16,-2-2-12-16,-4-2-1 16,-7 0-26-16,-5-1-90 0,-10 1-212 15,-6 0-305-15</inkml:trace>
  <inkml:trace contextRef="#ctx0" brushRef="#br5" timeOffset="20206.69">29346 8068 407 0,'0'0'513'16,"0"0"-450"-16,0 0 93 0,0 0 21 15,0 0-28 1,0 0-36-16,111 17-24 0,-76-17-12 16,4 0-27-16,-2 0-30 15,-1 0-20-15,-3 0-11 16,-3 0-88-16,-5 8-113 16,-1 4-223-16</inkml:trace>
  <inkml:trace contextRef="#ctx0" brushRef="#br5" timeOffset="20672.77">30376 7984 1157 0,'0'0'210'0,"0"0"-117"15,0 0 74-15,0 0-13 0,0 0-75 16,0 0-35-1,11-8 8-15,8 7-7 0,7 0-24 16,15-1 0-16,18 2-17 16,22 0-4-16,17 0 0 15,22 0 0-15,13 0 0 16,8 0 0-16,2 0 0 16,-4 0 0-16,-9 0 0 15,-6 0 0-15,-3 0 0 16,-8 0 0-16,-15 0 0 15,-19 0-17-15,-24 0-9 16,-23 0-6-16,-17 3-30 16,-14-3-122-16,-1 0-121 15,-15 0-290-15</inkml:trace>
  <inkml:trace contextRef="#ctx0" brushRef="#br5" timeOffset="22260.73">29940 7916 149 0,'0'0'162'0,"0"0"-15"16,0 0 13-16,0 0 57 16,0 0-8-16,0 0-32 15,0 0-43-15,-20-9-16 16,13 9-6-16,3 0-12 16,1 0-16-16,0 0 8 15,0-1-21-15,3 0-2 16,0 1-23-16,0-2-46 15,0 2 0-15,-2 0 0 16,2 0 0-16,-2 0 0 16,1 0 0-16,-1 0 0 15,1 0 0-15,1 0 0 16,0 0 0-16,0 0 0 0,0 0 0 16,0 0 0-16,0 0 0 15,0 0 0-15,0 0 0 16,0 0 0-16,0 0 0 15,0 0 0-15,0 0 0 16,4 0 0-16,4 0 0 16,4 0 0-16,6 0 0 15,3 0 0-15,1 4 0 16,4-2 0-16,-1-2 0 16,-1 0 0-16,-6 0 0 15,-2 0 0-15,-5 0 0 16,-3 0 0-16,-5 0 0 15,-3 0 0-15,0 0 0 16,0 0 0-16,0 0 0 16,0 0 0-16,0 0 0 0,0 0 0 15,0 0 0-15,0 0 0 16,0 0 0-16,0 0 0 16,0 0 0-16,0 0 0 15,0 0 0-15,0 0 0 16,-1 0 0-16,-5 0 0 15,-3 1-77-15,2 2-441 16</inkml:trace>
  <inkml:trace contextRef="#ctx0" brushRef="#br5" timeOffset="23835.37">31075 7168 568 0,'0'0'197'15,"0"0"-80"-15,0 0-29 16,0 79 26-16,0-68-38 15,0-3-46-15,-1-6-1 16,1-1 6-16,0-1-3 16,0 0 0-16,0 0 2 15,0 0 18-15,0 0 18 16,0 0 13-16,0-11-12 16,0-5-39-16,0-7-18 15,0-7-6-15,0-3-8 16,0-4-7-16,0 7-9 0,0 4 4 15,1 4 8 1,2 6 3-16,2 5-3 0,-2 6 8 16,0 2 2-16,-1 3 12 15,3 0-13-15,3 0-5 16,5 0 0-16,5 10 0 16,6 10 0-16,-3 11 1 15,1 5 0-15,-3 5 2 16,-7 0 14-16,-4 0-2 15,-8 1 7-15,0-1 7 16,-8 0 5-16,-11 1-11 16,-8-1-8-16,-4 0-3 15,-2 2 0-15,-3-4-7 16,5-1 7-16,1-4 1 16,6-6 4-16,3-6-2 0,8-7-6 15,4-6-7-15,4-4-2 16,5-4 0-16,0-1 0 15,0 0-4-15,0 0-9 16,0-11-3-16,8-3 8 16,4-3-20-16,1 0 15 15,3-3-17-15,1 2-1 16,-1 4 8-16,-4 3 18 16,-4 7 5-16,2 4 5 15,-1 0 2-15,2 0 1 16,5 6 2-16,1 13 2 15,6 3 10-15,4 5 0 16,5 2 2-16,4-4-9 16,3-1 10-16,3-7 8 15,2-7 1-15,3-8-12 0,1-2-12 16,0-2-2-16,-8-14 2 16,-7-7-6-16,-11-5 0 15,-7-3 0-15,-7 2 7 16,-7 1-11-16,-1 1 0 15,0 5 0-15,-1 6 0 16,-7 4 0-16,1 7 0 16,2 2 0-16,4 3 0 15,-1 0 0-15,-1 0 0 16,-1 7 0-16,-5 8-30 0,-1 5-222 16,2-1-163-16,0 3-433 15</inkml:trace>
  <inkml:trace contextRef="#ctx0" brushRef="#br5" timeOffset="27439.78">30995 8172 483 0,'0'0'278'16,"0"0"-117"-16,0 0 1 16,0 0-29-16,-84-6-57 15,63 6-15-15,1 0-16 16,-2 0 13-16,0 0 0 15,0 0-13-15,-3 2-28 16,-4 4-12-16,2 1-3 16,-3 5 1-16,5 1-3 15,0 5 0-15,2 1-3 0,7 3 1 16,-2 1-4 0,7 5 5-16,1 5-7 15,7 10 7-15,3 6-3 16,0 9 4-16,9 3 0 0,11-2 0 15,8-6 6-15,5-10-3 16,5-11-2-16,3-13 5 16,0-13 3-16,1-6 6 15,-3-4 22-15,-5-20 6 16,-4-5-6-16,-13-7 15 16,-7 0 22-16,-10-1-1 15,0 3-24-15,-16 9-21 16,-4 8 5-16,-4 11-14 15,-4 6-19-15,-6 4 0 16,-4 24 0-16,-3 10 0 0,8 10 0 16,11 1 0-16,14 0-78 15,8-4-121-15,18-8-93 16,16-10-193-16</inkml:trace>
  <inkml:trace contextRef="#ctx0" brushRef="#br5" timeOffset="28077.73">31188 8553 886 0,'0'0'355'15,"0"0"-188"-15,0 0 31 16,0 0-24-16,0 0-54 16,0 0-36-16,0 0-25 15,-17-6-55-15,17 6-4 16,0 0 0-16,0 0 0 15,0 0 0-15,6 0 0 16,13 0 0-16,8 6 0 16,6-2 0-16,7-1 0 15,5-3 0-15,-5 0 0 16,-3 0 0-16,-7 0 0 0,-10 0 0 16,-10 0 0-16,-7 0 0 15,-3 0 0-15,0 0 0 16,0 0 0-16,0 0 0 15,0 0 0-15,0 0 0 16,0 0 0-16,0 0 0 16,-1 0 0-16,-1 0 0 15,-1 0 0-15,-3 3 0 16,0 0-29-16,0-1-317 16,6-2-582-16</inkml:trace>
  <inkml:trace contextRef="#ctx0" brushRef="#br5" timeOffset="31072.52">31859 8435 285 0,'0'0'180'0,"0"0"-87"15,0 0 46-15,0 0-5 16,0 0-44-16,-21-74-53 16,16 56 25-16,2 0 35 0,-1 1-48 15,2 6-21 1,2 2 0-16,0 3-12 0,0 0-11 16,0-2 10-1,0-3 11-15,0 1-6 0,6 0-10 16,3-1-7-16,5 1 1 15,3 0 2-15,3 0-2 16,4 2-4-16,1 1 1 16,0 2-1-16,2 1 2 15,-2 2-2-15,-3 2 1 16,0 0-1-16,-4 4 2 16,-2 15 9-16,-1 9 9 15,-6 11 15-15,-4 7 25 16,-5 3-21-16,0 2 13 0,-9-3-4 15,-8-2-2-15,-1 1-11 16,-3-5-13-16,-1-5-4 16,2 0 8-16,-3-7 10 15,0-2-8-15,3-5 3 16,0-3-7-16,5-5-8 16,5-5-9-16,4-2-4 15,3-4-2-15,1-4-2 16,2 3 1-16,0-3-4 15,0 0-6-15,2 0-14 16,16 3-6-16,9-1 30 16,9 1 17-16,6-3-8 15,2 1-3-15,0-1-6 16,-5 2 5-16,-1 0 9 16,-5-1 8-16,-4 0 2 0,-8 1 9 15,-9-1-9-15,-6-1-1 16,-4 0-1-16,-2 0-3 15,0 0-16-15,0 0-3 16,0 0 0-16,0 0 0 16,0 0 0-16,0 2 0 15,-2-2 0-15,-8 2-86 16,-14-2-250-16,-12 0-1046 16</inkml:trace>
  <inkml:trace contextRef="#ctx0" brushRef="#br5" timeOffset="32492.86">25167 9429 1034 0,'0'0'308'0,"0"0"-156"16,0 0 26-16,0 0-20 0,0 0-61 15,0 0-41-15,-9-9-14 16,9 8-20-16,0 1-22 16,5-1 0-16,15 1 0 15,12-2 0-15,8 1 0 16,6 1 0-16,-4 0 0 15,-6 1 0-15,-6 15 0 16,-5 3 0-16,-4 5 0 16,-6 5 0-16,-6 3 0 15,-7 6 0-15,-2 0 0 16,-6 4 0-16,-21 5 0 16,-6 2 0-16,-3 4 0 15,-4-1 0-15,-2-1 0 16,3-6 0-16,2-2 0 0,4-6 0 15,8-6 0-15,5-8 0 16,11-8 0-16,6-8 0 16,3-4 0-16,0-3 0 15,0 0 0-15,0 2 0 16,20-2 0-16,12 0 0 16,13 0 0-16,9-5 0 15,3-7 0-15,-1 2 0 16,-5 3 0-16,-2 1 0 15,-7 5 0-15,-6-3 0 16,-12 2 0-16,-9 2 0 16,-11-2 0-16,-2 2 0 15,-2 0 0-15,0 0 0 16,0 0 0-16,0 0 0 16,0-2 0-16,-9-3 0 0,-8-5-51 15,-2-2-129-15,-4-3-191 16,-3-5-190-16</inkml:trace>
  <inkml:trace contextRef="#ctx0" brushRef="#br5" timeOffset="32826.04">25124 9701 729 0,'0'0'325'0,"0"0"-245"16,0 0 69-16,0 0 21 15,0 0-77-15,0 0-31 16,24 20 27-16,8-10 7 15,12-2 3-15,5-1-28 16,0-7-28-16,-1 0-20 16,-6 0-13-16,-5 0-7 15,-7 0-3-15,-5 0-16 16,-2 0-84-16,-3 0-172 0,-3 3-170 16,1 5-438-1</inkml:trace>
  <inkml:trace contextRef="#ctx0" brushRef="#br5" timeOffset="33173.63">25867 9732 395 0,'0'0'1018'16,"0"0"-849"-16,0 0 5 15,0 0-15-15,0 0-75 16,0 0-52-16,-6-13-16 16,6 13-16-16,10 0 0 15,16 0 0-15,5-1 0 16,3 0 0-16,2-1 0 15,-4 2 0-15,-9 0-15 16,-5 0-23-16,-7 0-75 16,-5 3-123-16,-6 10-136 15,0 3-256-15</inkml:trace>
  <inkml:trace contextRef="#ctx0" brushRef="#br5" timeOffset="33472.59">25832 9935 734 0,'0'0'328'0,"0"0"-248"16,0 0 103-16,0 0-14 15,0 0-62-15,0 0-16 0,105-34-4 16,-68 23-22-1,-4 2-14-15,0 0-15 0,-9 3-18 16,-5 2-9-16,-4 3-2 16,-3-1-5-16,-6 2-1 15,-1 0-1-15,-4 0-5 16,1 0-18-16,-1 0-29 16,2 3-53-16,1 4-56 15,-1 0-128-15,-1 0-211 16</inkml:trace>
  <inkml:trace contextRef="#ctx0" brushRef="#br5" timeOffset="34518.23">26591 9801 588 0,'0'0'252'16,"0"0"-131"-16,0 0 71 15,0 0 10-15,0 0-57 16,0 0-39-16,0 0-16 15,0 0-11-15,0-1-31 16,7 1-14-16,15-3 10 16,11 2-9-16,9-1-2 15,6-2-13-15,5-1 3 16,6-4 0-16,-3 2-11 16,-8-3-12-16,-8 2 0 15,-17 4 0-15,-9 3 0 16,-7 1-5-16,-6 0-27 0,2 0-54 15,0 10-152 1,4 6-192-16,1-1-471 0</inkml:trace>
  <inkml:trace contextRef="#ctx0" brushRef="#br5" timeOffset="35067.56">27444 9776 421 0,'0'0'539'0,"0"0"-379"0,0 0 6 16,0 0-5-1,0 0-65-15,0 0-59 0,-3-6-24 16,3 6 2-16,6 0-4 15,13 0 24-15,11 0-14 16,6 0-5-16,9 0 10 16,8 0 3-16,7 0-9 15,7 0-7-15,5-2 6 16,1-3-5-16,2 2-9 16,0 0-3-16,-1-1 2 15,-7 1-2-15,-7 0-2 16,-11 2-5-16,-10 1 3 15,-14 0-1-15,-10 0 2 16,-11 0-1-16,-4 0 2 16,0 0 0-16,-3 0-21 0,-15 0-35 15,-4 0-75 1,-5 0-92-16,-4 0-268 0</inkml:trace>
  <inkml:trace contextRef="#ctx0" brushRef="#br5" timeOffset="35997.98">27582 9238 483 0,'0'0'214'0,"0"0"-135"0,0 0 84 16,0 0-12-16,0 72-35 16,2-56-35-16,-1-6 9 15,1-3-19-15,-2-6-20 16,1-1-23-16,1 0 4 15,-2 0 16-15,2-1-8 16,-1-12-3-16,2-5-5 16,-1-5-26-16,1-3-6 15,-2 0-3-15,1-1 2 16,2 3-9-16,0 4-3 16,-1 8 2-16,0 7-15 15,2 5 20-15,2 0-13 0,7 5-3 16,2 9 22-1,3 3 1-15,0 1 2 0,1 3 1 16,-2 2 3 0,-4-1 3-16,-7 2-2 0,-2-1 0 15,-4 1 6-15,-1 3-1 16,0-1 2-16,0 5 1 16,-12-1-10-16,-3 0-1 15,-1-5-1-15,1-2-3 16,2-6-1-16,0-4 0 15,6-1 0-15,0-6-1 16,4 1-3-16,3-1-14 16,0-4-9-16,0 3 11 15,0-1-1-15,0-1-3 16,7 0-2-16,8-2 9 0,2-1 4 16,5 0 9-1,3 0 0-15,4 0 12 16,0 0 10-16,0-4-5 0,-4-2-2 15,-5 4 3-15,0-4 9 16,0 3 6-16,-4-2 5 16,-1 2 0-16,-6-1-10 15,-3 2-1-15,-3 1-3 16,-3 1 0-16,0 0-10 16,0 0-10-16,0 0-4 15,0 0-3-15,0 0-44 16,0 0-94-16,0 7-70 0,-4 4-245 15</inkml:trace>
  <inkml:trace contextRef="#ctx0" brushRef="#br5" timeOffset="36680.56">27897 10067 363 0,'0'0'530'0,"0"0"-403"16,0 0 101-16,0 0-2 15,0 0-95-15,0 0-78 16,0-23-15-16,0 23-20 16,0 7-18-16,0 13 0 15,0 10 2-15,-7 11 2 16,-5 4 2-16,1 5 18 16,-3-2 19-16,2-4 14 15,3-7-12-15,4-9-5 16,1-5-4-16,4-9-22 15,0-8-7-15,0 0-7 16,0-6-3-16,0 0 2 16,7 0 1-16,4 0 7 15,5 0 6-15,2-11-1 16,6 0-1-16,0-1-5 0,0 4-5 16,1 4-1-16,-1 3-2 15,-2 1-3-15,-4 0-10 16,0 8-1-16,-1 3-3 15,-3-1 16-15,-2-4-3 16,-3-2-11-16,-4-4-44 16,-1 0-53-16,4-3-12 15,-2-16-83-15,-3-6-240 16</inkml:trace>
  <inkml:trace contextRef="#ctx0" brushRef="#br5" timeOffset="36878.44">28063 10205 933 0,'0'0'311'0,"0"0"-274"16,-25 77 151-16,13-31 12 15,1 8-75-15,1 10-26 16,-1 5-7-16,1-2-40 16,0-11-47-16,4-16-5 15,4-14-1-15,2-12-31 16,0-14-89-16,19 0-250 15,10-21-185-15</inkml:trace>
  <inkml:trace contextRef="#ctx0" brushRef="#br5" timeOffset="37371.2">28880 9788 1033 0,'0'0'231'0,"0"0"-36"16,0 0-5-16,0 0-46 16,0 0-85-16,0 0-38 0,24-8 4 15,0 8 17 1,8 0-17-16,1 7-14 0,-3-1-3 16,-8-3-8-16,-8 0-3 15,-8-2-19-15,-6 0-84 16,0 4-187-16,-10 1-171 15</inkml:trace>
  <inkml:trace contextRef="#ctx0" brushRef="#br5" timeOffset="37564.01">28851 9987 1294 0,'0'0'257'0,"0"0"-33"16,0 0-20-16,81 0-136 15,-50 0-68-15,-3 0 0 16,-3-5 0-16,-5 2 0 16,-8 3 0-16,-5 0-26 15,-3 0-379-15,-4 0-1068 16</inkml:trace>
  <inkml:trace contextRef="#ctx0" brushRef="#br5" timeOffset="37775.45">29873 9814 1230 0,'0'0'0'16</inkml:trace>
  <inkml:trace contextRef="#ctx0" brushRef="#br5" timeOffset="38442.67">29330 9874 761 0,'0'0'447'16,"0"0"-295"-16,0 0 7 16,0 0 38-16,0 0-57 15,0 0-78-15,-5 0-18 16,24-3-14-16,10-3 1 16,10 0-7-16,8 2-24 15,0 0 0-15,-1 4 0 16,-12 0 0-16,-13 0 0 15,-8 0 0-15,-9 0 0 16,-4 0 0-16,0 0 0 16,0 0 0-16,0 0 0 15,0 0 0-15,0 0-77 0,0 3-150 16,-8 2-258-16</inkml:trace>
  <inkml:trace contextRef="#ctx0" brushRef="#br5" timeOffset="39143.16">29828 9793 481 0,'0'0'381'0,"0"0"-291"0,0 0 62 16,0 0 9-16,0 0-51 15,0 0-45-15,-4 0-22 16,4 0-19-16,11 0 30 16,6 0 34-16,5 0-32 15,8 0-19-15,9 0 28 16,12 0-8-16,8 0-26 16,8-1-12-16,8-9-10 15,4 4-7-15,8-1 4 16,8 1-3-16,7 2 0 0,3 0 4 15,-3-4-6 1,-8 4 1-16,-12-6-2 16,-12 3 5-16,-12 0-3 0,-19 3 7 15,-17 1 5-15,-14 2 11 16,-8 1 5-16,0 0-15 16,0 0-15-16,0 0 0 15,-11 0 0-15,-3 0 0 16,-2 0-41-16,0 0-58 15,0 0-108-15,-2 0-151 16,0 0-570-16</inkml:trace>
  <inkml:trace contextRef="#ctx0" brushRef="#br5" timeOffset="40714.01">30263 9476 586 0,'0'0'505'0,"0"0"-415"16,0 0 23-16,0 0 68 15,0 0-64-15,0 0-77 16,0 0-21-16,0-23 2 16,0 6-3-16,3-6-16 0,7-5 2 15,0-1 0 1,3-3-1-16,-1 1-3 0,2 1 1 15,-4 4 1-15,-2 7-1 16,-2 8 1-16,-2 4-1 16,-4 7 19-16,0 0 10 15,0 0-18-15,0 0-12 16,0 14-15-16,0 15 15 16,0 10 6-16,0 8 5 15,0 6 14-15,0 1-1 16,-4-2 16-16,-1-3 2 15,2-5 10-15,2-6-13 16,-1-7-8-16,2-10-16 16,0-8-10-16,0-7-5 15,0-5 0-15,0-1 0 0,0 0 0 16,0 0-16 0,0 0-51-16,-1 0-86 0,-5 0-184 15,0 0-516 1</inkml:trace>
  <inkml:trace contextRef="#ctx0" brushRef="#br5" timeOffset="41458.29">30224 10262 1042 0,'0'0'187'0,"0"0"-173"16,0 0 135-16,0 0 11 16,-50-97-67-16,47 64-62 15,3-3-15-15,0 2 3 16,1 4 7-16,12 7 3 15,1 6-17-15,0 6-4 16,-2 4-3-16,4 5-4 16,2 2-1-16,2 0-1 15,2 18-1-15,3 10 2 16,-1 4 0-16,-1 5 8 0,-6 2-4 16,-5 2 14-1,-5-3 2-15,-7-3 1 0,0-3-6 16,-5-3-8-16,-15 2-2 15,-7 0-1-15,-5-1 0 16,-8 3-4-16,1 1 1 16,0 2 0-16,0 1 0 15,1 6 0-15,2-4 0 16,6-3 21-16,3-9-22 16,10-9 0-16,4-7 0 15,7-5 0-15,3-3-5 16,3-3-4-16,0 2 1 0,0-2-6 15,19 3-1 1,13 0 15-16,14-3 8 0,15 0 7 16,15-3 4-16,2-5-1 15,2 1-7-15,-2 0 8 16,-5-2 3-16,-4 2 9 16,-11 2 2-16,-16 1-33 15,-15 2 0-15,-17 2 0 16,-7 0 0-16,-3 0 0 15,0-1 0-15,0 1 0 16,0 0 0-16,0 0 0 16,0 0 0-16,0 0 0 15,0-2 0-15,-1-4 0 0,-5-2 0 16,1-6 0-16,1-2-108 16,2-3-316-16</inkml:trace>
  <inkml:trace contextRef="#ctx0" brushRef="#br5" timeOffset="43971.81">29394 11414 893 0,'0'0'243'15,"0"0"-195"-15,143-63 47 0,-44 40 48 16,25 2-28 0,28 3-27-16,30-1-32 0,26 2-1 15,28-1 10-15,13 0-21 16,0 2-29-16,-22 1-14 15,-29 1-1-15,-39 8 3 16,-32 2 1-16,-32 4-1 16,-29 0-3-16,-26 0 0 15,-21 0 0-15,-19 0-20 16,0 0-62-16,-26 0-27 16,-25 4-81-16,-24 6-109 15,-31 7-265-15</inkml:trace>
  <inkml:trace contextRef="#ctx0" brushRef="#br5" timeOffset="44356.75">29821 12019 900 0,'0'0'207'0,"0"0"-201"16,0 0 51-16,88-5 199 15,4-15-43-15,38-4-40 16,34-5-84-16,31 0-9 16,16-2-14-16,4-1-66 15,-7 2 0-15,-20 5 0 16,-20 6 0-16,-22 9 0 16,-22 7 0-16,-26 3 0 15,-21 0 0-15,-25 0 0 0,-23 0 0 16,-16 2 0-16,-13-2 0 15,0 0 0-15,0 0 0 16,0 0 0-16,0 0 0 16,0 0 0-16,-1 0 0 15,-1 0 0-15,2 0 0 16,0 0 0-16,0 0 0 16,0 0 0-16,0 0 0 15,0 0 0-15,-8 0-359 16,-16 0-628-16</inkml:trace>
  <inkml:trace contextRef="#ctx0" brushRef="#br5" timeOffset="50843.9">24836 11701 908 0,'0'0'172'16,"0"0"-107"-16,0 0 59 16,0 0-23-16,0 0-51 15,0 0-7-15,25-71 24 16,-14 50-4-16,-1-5-28 15,4-7-18-15,5-3-12 16,0-7-2-16,2-3-3 16,2 3-4-16,-4 4-1 15,-2 4 1-15,-4 7 4 16,-6 4 0-16,-1 5 2 16,-4 3 5-16,-2 6 16 15,0 2 10-15,0 5-6 16,0 1 26-16,0 2-1 0,0 0-17 15,0 0-17-15,0 0-7 16,0 0-11-16,-2 2 10 16,-1 7 7-16,0 7 0 15,-1 8-6-15,1 7 2 16,-3 7-3-16,3 10 5 16,0 4 9-16,2 3-5 15,-1 5-9-15,2 0-10 16,-3 5 0-16,0-4 0 15,-2-5 0-15,1-9 0 16,1-15 0-16,3-10 0 16,0-11 0-16,0-5 0 0,0-6 0 15,0 0 0 1,0 0 0-16,0-2-34 16,0-13-132-16,0-5-204 0,0-7-700 15</inkml:trace>
  <inkml:trace contextRef="#ctx0" brushRef="#br5" timeOffset="51291.4">25164 11048 376 0,'0'0'532'0,"0"0"-443"16,0 0 104-16,0 0-17 15,0 0-59-15,0 0 12 16,21-11 0-16,-12 22-26 16,3 9-23-16,4 5-10 15,5 10-17-15,2 6-53 16,1 8 0-16,-2 5 0 15,0 3 0-15,1 3 0 16,-2-2 0-16,-2 4 0 16,-3 1 0-16,-4 4 0 0,-9 3 0 15,-3 2 0-15,-3 0 0 16,-22-6 0-16,-4-3 0 16,-2-12 0-1,3-12 0-15,1-8 0 0,-1-10 0 16,-2-6 0-16,-1-7 0 15,1-2 0-15,4-1 0 16,7-1 0-16,4 0 0 16,4-1 0-16,4-3-296 15,4 0-376-15</inkml:trace>
  <inkml:trace contextRef="#ctx0" brushRef="#br5" timeOffset="51725.77">25252 11758 435 0,'0'0'1249'0,"0"0"-993"16,0 0-149-16,0 0-107 16,0 0 0-16,0 0 0 15,0-11 0-15,0 11 0 16,0 0 0-16,0 0 0 0,0 0 0 16,0 0 0-1,0 1 0-15,5-1-557 0</inkml:trace>
  <inkml:trace contextRef="#ctx0" brushRef="#br5" timeOffset="53391.44">25855 11201 1082 0,'0'0'304'0,"0"0"-189"16,0 0 81-16,0 0-50 16,0 0-61-16,0 0-27 15,-26-11-6-15,26 8-43 16,0 2-9-16,0-3 0 16,11-2 0-16,17 0 0 15,14 0 0-15,7-2 0 16,3 5 0-16,-4 3 0 15,-5 0 0-15,-5 0 0 16,-5 13 0-16,-5 3 0 16,-4 2 0-16,-6 5 0 15,-5 5 0-15,-8 3 0 0,-5 6 0 16,0 1 0-16,-11 3 0 16,-8 1 0-16,-5-3 0 15,-3 0 0-15,-4-1 0 16,1-1 0-16,-3-4 0 15,2 0 0-15,-2-1 0 16,3-5 0-16,3-5 0 16,7-6 0-16,4-4 0 15,6-5 0-15,4 1 0 16,2-4 0-16,2-1 0 16,2-2 0-16,0-1 0 15,0 0 0-15,0 3 0 0,8 0 0 16,10 1 0-16,5 0 0 15,7-1 0-15,4-3 0 16,4 0 0-16,2 0 0 16,2 0 0-16,-2 0 0 15,-7-5 0-15,-6 3 0 16,-9 2 0-16,-9-1 0 16,-6 1 0-16,-3 0 0 15,0 0 0-15,0 0 0 16,0 0 0-16,0 0 0 15,0 0 0-15,-2 0-110 16,-10-11-189-16,-4-7-211 0</inkml:trace>
  <inkml:trace contextRef="#ctx0" brushRef="#br5" timeOffset="53722.72">25934 11475 863 0,'0'0'302'0,"0"0"-165"16,0 0 92-16,0 0-60 0,0 0-88 15,0 0-9-15,5-17 11 16,14 9-1-16,3-1-53 15,5 1-29-15,3 0 0 16,6 5 0-16,-1 3 0 16,4 0 0-16,-1 2 0 15,-2 9 0-15,-5 4 0 16,-4-1 0-16,-5-3 0 16,-3 1 0-16,1 0-81 15,4-3-180-15,4-3-371 16</inkml:trace>
  <inkml:trace contextRef="#ctx0" brushRef="#br5" timeOffset="54371.58">27038 11462 1067 0,'0'0'271'16,"0"0"-88"-16,0 0 26 0,0 0-79 16,0 0-75-16,0 0-12 15,-31-12 1-15,16 12-26 16,-5 3-11-16,-6 9-1 15,-3 2-4-15,-5 3 2 16,-2 3 0-16,-6 4-4 16,4 3-2-16,0 2-1 15,2 3 2-15,5-3 1 16,3 1 0-16,2-3-1 16,4-5 1-16,7-5 0 15,2-6 2-15,7-4-2 16,1-4 0-16,4-2 0 15,1-1 1-15,0 0 1 16,0 0 0-16,0 0-2 0,0 0 4 16,0 0-4-1,0 0 0-15,0 0 0 0,6 0 0 16,8 3 0-16,6 3 0 16,4 4 0-16,6 1 0 15,6 2 0-15,4 1 0 16,9 0 0-16,5 2 0 15,1-2 0-15,-4-3 0 16,-8-2 0-16,-15-5 0 16,-10-1 0-16,-10-3 0 15,-4 3 0-15,-4-3 0 16,0 0 0-16,0 0 0 16,0 0 0-16,0 0 0 15,0-5 0-15,0-7 0 0,0-11 0 16,7 0-281-16,4-1-447 15</inkml:trace>
  <inkml:trace contextRef="#ctx0" brushRef="#br5" timeOffset="54822.69">27347 11550 883 0,'0'0'323'0,"0"0"-234"16,0 0 38-16,0 0-73 15,0 0-49-15,0 0 2 16,-18 97 12-16,9-50 55 16,3 1 21-16,6-6-20 15,0-7-14-15,0-8-9 16,15-9-30-16,3-11-14 15,6-7-6-15,1 0 1 16,6-7 8-16,1-13-10 16,-3-3 1-16,-3-4-1 15,-5-2-1-15,-5-4 4 16,-5-5 0-16,-5-3 8 16,-5-4 16-16,-1 1 14 15,0 4-4-15,0 6-33 0,-6 8-5 16,-7 2 0-16,-5 6 0 15,-4 4 0-15,-2 6 0 16,-3 8 0-16,-3 0 0 16,-6 12 0-16,-1 11 0 15,0 10 0-15,2 3 0 16,5 6-176-16,5 1-291 16,4-6-937-16</inkml:trace>
  <inkml:trace contextRef="#ctx0" brushRef="#br5" timeOffset="56136.23">27845 12303 987 0,'0'0'502'16,"0"0"-386"-16,0 0 12 15,0 0-48-15,0 0-80 16,0 0-40-16,0 0-71 15,-6 0-42-15,6 0-125 16,0 0-390-16</inkml:trace>
  <inkml:trace contextRef="#ctx0" brushRef="#br5" timeOffset="56396.1">28218 12472 441 0,'0'0'443'16,"0"0"-209"-16,0 0-47 15,0 0-93-15,0 0-51 16,0 0-21-16,0 0-18 0,0 0-4 15,0 0-18-15,0 0-50 16,0 0-119-16,0 0-169 16</inkml:trace>
  <inkml:trace contextRef="#ctx0" brushRef="#br5" timeOffset="56844.64">28578 12439 1269 0,'0'0'284'0,"0"0"-76"15,0 0-35-15,0 0-65 0,0 0-103 16,0 0-5-16,20-11 0 16,-17 11 0-16,-3 0 0 15,0 0 0-15,0 0 0 16,0 0 0-16,0 0 0 16,0 4-161-16,2 4-241 15,3-1-223-15</inkml:trace>
  <inkml:trace contextRef="#ctx0" brushRef="#br5" timeOffset="58548.09">28660 11926 247 0,'0'0'516'0,"0"0"-402"16,0 0-14-16,0 0 67 15,0 0-37-15,0 0-60 16,0 0-34-16,-73-4-12 0,52 37-5 16,-2 18-15-16,4 14 0 15,8 11 1-15,8 3-3 16,3-10-2-16,5-12 6 15,17-18 3-15,4-16 20 16,8-19-20-16,11-4-7 16,8-33-2-16,6-15-17 15,-8-11-48-15,-10-3 16 16,-18-2 26-16,-15-2 23 16,-8 2 19-16,-13 6 31 15,-17 9 11-15,-7 14 28 16,-5 19 45-16,-5 16-23 15,-3 14-51-15,0 36-45 16,4 19-15-16,10 17-13 0,16 6-65 16,18-3-110-16,2-14-182 15,28-23-414-15</inkml:trace>
  <inkml:trace contextRef="#ctx0" brushRef="#br5" timeOffset="59144.11">28973 11521 937 0,'0'0'263'0,"0"0"-212"16,0 0 62-16,0 0-4 15,25 101-30-15,-11-32 56 16,-2 11-15-16,-3 7-45 16,-8-4-16-16,-1 0-35 15,0-7-19-15,0-8-1 16,-6-10-3-16,-1-13 4 16,4-13-4-16,1-15-1 15,1-10-1-15,1-6-9 0,0-1 7 16,0 0-3-1,0-8 0-15,0-16-1 0,0-7-5 16,3-12 2-16,12 2-2 16,1 1-2-16,4 7 3 15,-2 9 11-15,-1 9 3 16,3 7-3-16,-2 6 0 16,1 2-1-16,3 10-1 15,-2 19 2-15,-4 10 0 16,-4 8 3-16,-4 6 9 15,-4-3-5-15,-4-1 3 16,0-8 15-16,-4-9 1 16,-10-10 0-16,-3-10 7 0,-2-8-17 15,-3-4-16-15,-5-1 0 16,-7-19 0-16,-7-9 0 16,-1-9 0-16,0-5 0 15,9 5 0-15,10 7 0 16,13 14 0-16,7 9 0 15,3 8 0-15,12 0-173 16,19 17-230-16,12 2-457 16</inkml:trace>
  <inkml:trace contextRef="#ctx0" brushRef="#br5" timeOffset="59560.53">29418 12076 1421 0,'0'0'158'16,"0"0"-74"-16,0 0 46 15,0 0-106-15,0 0-20 16,-6 88 3-16,6-38-3 16,0 5 25-16,0-2 4 15,0-6-26-15,6-8-4 16,-3-14-2-16,1-11-1 15,0-9 0-15,2-5-8 16,2-8 8-16,6-20 18 16,-1-16 0-16,1-13 18 15,0-12-21-15,-2 0 7 0,4 4 2 16,0 11-7-16,-3 14-17 16,-3 16 0-16,-5 12 0 15,-2 10 0-15,2 2 0 16,5 3 0-16,5 15 0 15,6 6 0-15,4 4 0 16,0 3 0-16,-2-3 0 16,1-5-75-16,2-6-124 15,3-5-176-15,4-7-378 16</inkml:trace>
  <inkml:trace contextRef="#ctx0" brushRef="#br5" timeOffset="60380.69">29949 12190 1070 0,'0'0'427'0,"0"0"-243"16,0 0 36-16,0 0-110 16,0 0-74-16,-21-86-36 15,9 53 0-15,-3 1 0 16,-4 5 0-16,1 4 0 16,-2 9 0-16,4 5 0 15,-2 9 0-15,-1 0 0 16,-2 12 0-16,0 19 0 15,-3 11 0-15,4 10 0 16,6 6 0-16,2 2 0 16,7 0 0-16,5-11 0 0,0-10 0 15,0-12 0 1,6-12 0-16,8-11 0 0,5-4 0 16,5-6 0-1,3-18 0-15,4-8 0 0,-1-9 0 16,-1-6 0-16,-6 2-11 15,-2 3-16-15,-6 8 7 16,-5 14 3-16,-7 11 4 16,-3 9 13-16,0 7 0 15,-1 21-2-15,-8 12 2 16,3 10-2-16,6-1 1 16,0-4 0-16,12-13 0 0,7-9 0 15,2-15-3 1,3-8-51-16,0-4-38 0,3-21 45 15,1-13 11-15,-2-11-23 16,-4-12 8-16,-4-4 33 16,-3 1 17-16,-9 8 2 15,-2 11 72-15,-4 11 86 16,0 11-23-16,0 8-51 16,0 6-67-16,0 7-17 15,0 2 0-15,0 0 0 16,9 0 0-16,8 4 0 15,6 8 0-15,7 5 0 16,1 1 0-16,2-4 0 16,-1 3 0-16,1-5 0 15,1 1 0-15,0-2 0 16,-1 3 0-16,-3 0 0 0,-8 2 0 16,-11 1 0-16,-11 3 0 15,0 4 0-15,-15 4 0 16,-14 4 0-16,-2 0 0 15,0 2 0-15,5-3 0 16,6 1 0-16,6 3 0 16,6 2 0-16,8 6 0 15,0-3 0-15,8-6 0 16,17-11 0-16,11-13 0 16,8-10 0-16,11 0 0 15,0-1 0-15,-7-11 0 16,-11 0 0-16,-18-3 0 0,-14-5-80 15,-5-7-206-15,-15-6-347 16</inkml:trace>
  <inkml:trace contextRef="#ctx0" brushRef="#br5" timeOffset="60554.94">30220 12227 692 0,'0'0'680'16,"0"0"-497"-16,0 0 29 15,93-27-66-15,-38 16-67 16,8 0-24-16,-1 1-55 16,-2 1 0-16,-9 5 0 0,-11 0-137 15,-6 0-298 1</inkml:trace>
  <inkml:trace contextRef="#ctx0" brushRef="#br5" timeOffset="61310.89">30850 12415 656 0,'0'0'745'15,"0"0"-678"-15,85-107 122 16,-43 52-35-16,0-7-96 16,1-8-37-16,-6-2-3 0,-7 1-11 15,-10 11 5 1,-7 14 18-16,-9 14 17 0,-4 15-4 15,0 12-43-15,0 5 0 16,-3 10 0-16,-10 26 0 16,-2 21 0-16,0 20 0 15,6 16 0 1,3 9 0-16,3 0 0 0,2-6 0 16,1 0 0-16,0-3 0 15,0-9 0-15,0-13 0 16,0-16 0-16,0-20-18 15,0-13 6-15,0-10 10 16,-2-7 2-16,-4-5-7 16,-7 0 5-16,-4-11-1 15,-5-14-11-15,-8-10-15 16,-1-6 19-16,-1-5-6 16,0-1 11-16,3 2 5 0,7 2 1 15,7 5 7-15,3 7 5 16,8 6 2-16,4 6 13 15,0 2-16 1,7 2-2-16,25 1-8 0,14-2-2 16,15 1 5-16,7-1 0 15,7-2 0-15,-2-3-3 16,-1-5-2-16,-5-6 0 16,-3-6-4-16,-12-8-5 15,-7 1 2-15,-11-1-3 16,-10 4 10-16,-12 6 0 15,-9 5 2-15,-3 5 10 0,0 1 5 16,-21 8-6-16,-3 8-11 16,-1 8 0-16,-2 1 0 15,2 15 0-15,3 22 0 16,0 14 0-16,6 12 0 16,13 9 0-16,3-2 0 15,15-6 0-15,18-10 0 16,9-13 0-16,8-13 0 15,1-18 0-15,9-10 0 16,3-12 0-16,-1-16 0 16,-4-10 0-16,-13-10 0 15,-21-17 0-15,-17-20-313 16,-7-21-1078-16</inkml:trace>
  <inkml:trace contextRef="#ctx0" brushRef="#br5" timeOffset="61502.1">31403 11539 1371 0,'0'0'635'15,"0"0"-594"-15,0 0-41 16,0 0 0-16,0 0 0 16,0 0 0-16,-7-8 0 0,6 8 0 15,1 0 0-15,0 0 0 16,-3 0 0-16,-5 15-63 15,-7 4-565-15</inkml:trace>
  <inkml:trace contextRef="#ctx0" brushRef="#br2" timeOffset="67265.59">29337 12608 723 0,'0'0'528'16,"0"0"-387"-16,0 0-3 15,0 0 24-15,0 0-35 16,0 0-62-16,0 0-29 16,-19-15 5-16,17 15-4 15,2 0-7-15,-3 0-14 16,3 0-13-16,-3 0-3 15,2 14 0-15,-5 12 0 16,2 13 0-16,-4 11 0 16,2 0 0-16,1 2 0 15,1-4 0-15,2-4 0 16,0-7 0-16,-1-1 0 16,0-3 0-16,-3-3 0 0,0-3 0 15,-2-3 0 1,-1-2 0-16,0-6 0 0,0-3-51 15,-1-1-187-15,4-1-157 16,0-1-358-16</inkml:trace>
  <inkml:trace contextRef="#ctx0" brushRef="#br2" timeOffset="67839.69">29049 12808 731 0,'0'0'247'0,"0"0"-153"16,0 0 84-16,0 0-3 16,-13-73-61-16,13 47-31 0,0 1-4 15,0 0 2 1,0-1-8-16,7 0-32 0,11-1-13 16,5-1-17-16,5-1 2 15,3 6-6-15,4 3 3 16,0 6-6-16,-1 10-2 15,1 4-1-15,-1 6-1 16,-1 17 0-16,-2 8 0 16,1 1-2-16,-7 3 4 15,-5-1-4-15,-4 3 2 16,-9 1-1-16,-5 3 1 16,-2-5 2-16,0-3-1 15,-12-4 2-15,-3-9-1 16,0-8 7-16,-1-4 9 0,-7-4 9 15,-8-3-11 1,-8-1-16-16,-3 0 0 0,3-7 0 16,2-4 0-16,7-2 0 15,8 3 0-15,6 6 0 16,8 1 0-16,4 3-90 16,4 0-152-16,0 5-190 15,6 5-493-15</inkml:trace>
  <inkml:trace contextRef="#ctx0" brushRef="#br2" timeOffset="68181.76">29610 12683 903 0,'0'0'480'15,"0"0"-428"-15,0 0 32 16,0 0 38-16,0 0-98 0,0 0-7 16,-3 88-7-1,-3-43 45-15,0 5 10 0,-1-2-31 16,1-7-16-16,-3-6-11 15,3-9-7-15,3-8 0 16,1-8-35-16,2-7-66 16,0-3-48-16,0-4 2 15,0-19-103-15,2-10-300 16</inkml:trace>
  <inkml:trace contextRef="#ctx0" brushRef="#br2" timeOffset="68633.47">29579 12621 1166 0,'0'0'329'0,"0"0"-267"0,0 0 82 15,0 0-19-15,0 0-98 16,0 0-23-16,86-74-2 16,-48 70 10-16,2 4 0 15,-1 0 3-15,-3 0 2 16,-7 10-5-16,-5 7-2 15,-7 2 2-15,-5-1-2 16,-8 2 10-16,-4 0-1 16,0 3-4-16,-4 1-1 15,-16 3 6-15,-5 3-20 16,-5 2 0-16,-6 0 0 16,-1 0 0-16,1-2 0 15,3-5 0-15,3-1 0 16,7-3 0-16,3-4 0 15,10-4 0-15,5-6 0 16,5-1 0-16,0-2 0 0,0 1 0 16,12-1-13-16,8 3 7 15,5-1 6-15,8 2 2 16,6 2 2-16,4 0-4 16,-6-1 13-16,-4 3-13 15,-11-2 0-15,-7-2-3 16,-4-5-30-16,0-3-85 15,3 0-90-15,2-1-160 16,3-18-540-16</inkml:trace>
  <inkml:trace contextRef="#ctx0" brushRef="#br2" timeOffset="68999.09">30144 12645 989 0,'0'0'400'16,"0"0"-298"-16,0 0 52 15,0 0-14-15,0 0-61 16,0 0-47-16,-50 76-3 0,34-36 21 16,2 3-11-1,2 4-6-15,0-1-33 0,3 0 0 16,3-3 0-16,4-1 0 15,2-2 0-15,0-3 0 16,9-6 0-16,14-5 0 16,7-5 0-16,5-10 0 15,10-8 0-15,6-3 0 16,-1 0 0-16,-3-6 0 16,-13 2 0-16,-10 2-48 15,-12 1-52-15,-8 0-103 16,-4-1-86-16,0-4-120 15,-14-3-494-15</inkml:trace>
  <inkml:trace contextRef="#ctx0" brushRef="#br2" timeOffset="69203.53">30029 13012 1135 0,'0'0'230'16,"0"0"-136"-16,0 0 99 15,0 0-67-15,93-16-77 16,-51 13 2-16,1-1-25 16,-4-2-26-16,-6-2-19 15,-8-2-52-15,-10-2-96 16,-9 0-81-16,-6-3-98 16,-12-7-342-16</inkml:trace>
  <inkml:trace contextRef="#ctx0" brushRef="#br2" timeOffset="69371.13">30053 12700 327 0,'0'0'963'0,"0"0"-847"0,0 0-5 16,0 0 45-16,0 0-67 16,109 11-40-16,-67-4-20 15,-5-3-29-15,-4-3-66 16,-5-1-144-16,-7 0-284 15</inkml:trace>
  <inkml:trace contextRef="#ctx0" brushRef="#br2" timeOffset="69733.55">30468 12658 967 0,'0'0'370'0,"0"75"-125"15,0-18 22-15,0 8-125 16,2 4-86-16,8-3-56 16,0-6 0-16,4-8 0 15,-2-10 0-15,0-8 0 16,-1-11 0-16,-1-10 0 16,2-9 0-16,2-4 0 15,3 0 0-15,7-19 0 16,3-9 0-16,-1-9 0 15,3-8 0-15,-3-4 0 0,-3-7 0 16,-4 0 0-16,-5 1 0 16,-5 4 0-16,-6 10 0 15,-3 9 0-15,0 14 0 16,0 9 0-16,-8 9 0 16,-5 3 0-16,-1 27 0 15,-2 19-147-15,7 12-269 16,6 7-144-16</inkml:trace>
  <inkml:trace contextRef="#ctx0" brushRef="#br2" timeOffset="70365.66">30986 12878 1195 0,'0'0'301'0,"0"0"-247"16,0 0 77-16,0 0-12 16,0 0-87-16,-47 99-2 15,37-36 8-15,1 3 4 16,3-3-21-16,3-5-21 16,1-17-7-16,1-15-17 0,1-15 2 15,0-11-15 1,0 0 11-16,0-20 6 0,9-17-49 15,5-10-29-15,0-8 8 16,-6-6-46-16,-4 0-44 16,-4 2 98-16,0 8 82 15,0 5 149-15,-4 11 18 16,-1 6 2-16,2 11-30 16,3 4-25-16,0 7-37 15,0 1-43-15,19 3-29 16,7 3-5-16,13 0-3 15,3 19 1-15,1 12-1 16,-1 8 2-16,-11 5 0 16,-11-2-1-16,-12-2 1 15,-8-7 1-15,0-4 0 0,-19-5 2 16,-8-4 9-16,-6-8 3 16,-6-5-7-16,-3-6-7 15,0-1 0-15,3 0 0 16,6 0 0-16,6 0 0 15,12 0 0-15,8 0 0 16,5 0 0-16,2 0 0 16,0 17 0-16,9 8 0 15,18 8 0-15,9 3 0 16,10-3 0-16,2-3 0 16,-2-4 0-16,-6-7 0 15,-5-8 0-15,-7-5 0 0,0-5-58 16,1-1-231-1,-1 0-326-15</inkml:trace>
  <inkml:trace contextRef="#ctx0" brushRef="#br2" timeOffset="70760.12">31445 13389 1268 0,'0'0'346'16,"0"0"-311"-16,0 0 42 16,-10-73 26-16,11 32-84 0,14-11-19 15,5-13-3-15,0-12-2 16,1-13-3-16,2-3-12 16,0 7-10-16,0 17-1 15,-4 24 23-15,-8 21 8 16,-2 14 5-16,-5 10 15 15,1 0-18-15,4 23 14 16,6 23 13-16,-2 24 17 16,2 16 28-16,-3 6-13 15,-3-1-13-15,0-5-45 16,-3-10-3-16,-2-9 0 16,1-18 0-16,-1-16 0 0,-2-15 0 15,-1-12 0-15,-1-5-48 16,0-1-72-16,0-1-87 15,-6-19-99-15,-13-13-418 16</inkml:trace>
  <inkml:trace contextRef="#ctx0" brushRef="#br2" timeOffset="70917.92">31432 13140 651 0,'0'0'832'15,"0"0"-692"-15,0 0-59 16,0 0 121-16,87 38-109 15,-29-27-72-15,4-9-21 16,-2-2-16-16,-3 0-55 16,-4-19-144-16,-11-5-220 15,-10-6-626-15</inkml:trace>
  <inkml:trace contextRef="#ctx0" brushRef="#br2" timeOffset="71116.59">31682 12564 1739 0,'0'0'120'15,"0"0"-73"-15,0 0 94 16,0 0-141-16,127-25 0 0,-70 14 0 16,-3 1 0-1,-4 3 0-15,-11 5 0 16,-7 2-185-16,-7 0-410 0</inkml:trace>
  <inkml:trace contextRef="#ctx0" brushRef="#br2" timeOffset="71442.64">32184 12727 5 0,'0'0'1306'0,"0"0"-1182"0,0 0-119 16,0 0 62-16,-48 128 103 15,33-52-50-15,1 2-57 16,3-1-27-16,-1-4-10 15,2-9-26-15,2-10-2 16,2-15-16-16,4-16-15 16,1-12-26-16,-1-9-52 15,-1-2-22-15,2-13-36 16,1-17-225-16,-2-13-288 16</inkml:trace>
  <inkml:trace contextRef="#ctx0" brushRef="#br2" timeOffset="71891.19">31900 12743 236 0,'0'0'1361'0,"0"0"-1223"15,0 0-113-15,0 0 97 16,0 0-21-16,0 0-84 16,15-4-11-16,31 4-6 15,11 0 0-15,6 0-1 16,-4-6-7-16,-2 4 3 15,0 0-3-15,-3 2-11 16,-4 0 10-16,-5 0-3 16,-9 10 0-16,-6 7 12 15,-9 8 0-15,-9 6 8 0,-8 12 26 16,-4 5-6 0,-9 4-5-16,-19-1-4 0,-3-4-16 15,-1-1-3-15,5-6 0 16,6-7 0-16,3-2 0 15,8-6 0-15,1-5 0 16,6-3 0-16,3-2 0 16,0-2 0-16,6-1 0 15,15 2 0-15,7 0 0 16,10-3 0-16,3-1 0 16,-3 0 0-16,-1-5 0 15,-4-2 0-15,-8-1 0 16,-7-2-15-16,-9 0-34 15,-9 0-55-15,0-12-126 0,-3-7-355 16</inkml:trace>
  <inkml:trace contextRef="#ctx0" brushRef="#br2" timeOffset="72083.63">32305 13086 1286 0,'0'0'113'16,"0"0"-101"-16,91 9 122 16,-53-8-51-16,1-1-83 0,3 0-19 15,-9-7-56-15,-8-10-29 16,-8-3-119-16,-13-8-109 16,-4-3-295-1</inkml:trace>
  <inkml:trace contextRef="#ctx0" brushRef="#br2" timeOffset="73060.01">32406 12684 1076 0,'0'0'287'16,"0"0"-157"-16,0 0 15 15,0 0-28-15,0 0-58 16,118-4-26-16,-66 11-30 16,-4 0-3-16,0 1-2 0,-8-2-14 15,-6 2-1-15,-7 5 5 16,-8 4 5-16,-5 9-2 15,-9 10 9-15,-5 11 13 16,0 6 2-16,-19 4 4 16,-1 2-10-16,3 0-4 15,1-6 6-15,7 0 2 16,-1-9-4-16,5-6 6 16,2-8-4-16,0-12-7 15,3-8-4-15,0-5 0 16,0-5-4-16,0 0 0 15,0-1 0-15,0-18 0 16,1-10-15-16,10-13 3 16,1-12-10-16,3-10-12 15,3-14-17-15,-3 0-10 0,1 3-9 16,-4 10 25 0,-7 18 49-16,-5 14 0 0,0 15 18 15,0 10 51-15,0 8 9 16,0 0-18-16,-10 20-21 15,-3 23-6-15,1 15 4 16,6 12 3-16,6 5 7 16,0 0-7-16,0-2-19 15,9-5-12-15,4-12-9 16,4-9 0-16,1-14-8 16,1-10-7-16,-1-10-9 15,4-13-9-15,5 0 24 16,2-13 1-16,3-18-2 15,0-8 7-15,-1-11 2 0,-1-5-2 16,-2-9 0-16,-5-3 1 16,-5 5 2-16,-8 9 7 15,-7 8 2-15,-3 16 3 16,0 9-6-16,-1 10-3 16,-4 6 1-16,4 3-4 15,1 1-3-15,0 0-12 16,0 0-11-16,0 0-5 15,0 0-16-15,0 0-14 16,0 0 37-16,3 0 24 16,1 0 4-16,6 11 14 15,-4 22 14-15,-4 16 29 16,-1 7-3-16,3 0-29 0,6-12-13 16,3-11-2-1,6-13 0-15,1-12-6 0,8-8-6 16,4-7 3-16,5-21-5 15,6-13-6-15,-5-5-9 16,-4-4 8-16,-6-6-10 16,-5 11 10-16,-8 7 7 15,-8 14 7-15,-1 17 14 16,-6 7 12-16,0 17-20 16,-19 33-11-16,-13 22 1 15,-8 20-3-15,-6 12 0 16,-1 0 0-16,7-4 0 0,16-12 0 15,11-15 0-15,13-20 0 16,0-18 0-16,2-14 0 16,15-14 0-16,7-7 0 15,3-10-154-15,0-20-312 16,3-13-916-16</inkml:trace>
  <inkml:trace contextRef="#ctx0" brushRef="#br2" timeOffset="73270.03">33398 12719 1852 0,'0'0'195'0,"90"-45"-195"16,-27 21 0-16,-2 1 0 16,-2-3 0-16,0 2 0 15,-4 3 0-15,-16 4 0 16,-17 9 0-16,-12 2 0 15,-8 6-100-15,-2 0-296 16,-5 3-594-16</inkml:trace>
  <inkml:trace contextRef="#ctx0" brushRef="#br5" timeOffset="78663.24">25021 13459 300 0,'0'0'351'16,"0"0"-222"-16,-34 85 7 15,29-71-58-15,2-10-10 0,3-4 6 16,0 0-2 0,0 0 50-16,0-13 1 0,0-11-49 15,0-10-53-15,0-8 8 16,0-9-19-16,8-4-3 16,5-3-6-16,2 3 4 15,3 6-4-15,1 8-1 16,2 11 0-16,0 11 0 15,-4 13 2-15,2 6-4 16,0 17-4-16,2 25 6 16,0 16-2-16,-2 14 4 15,-7 7 9-15,-7 1-5 16,-5-2 2-16,0-2 2 0,-17-6 2 16,-8-7-4-1,-2-12 7-15,2-12 6 0,4-12 2 16,7-12-3-1,4-10-6-15,0-5-7 0,1-5 1 16,0-19-8-16,0-7-24 16,6-4-27-16,3 1-27 15,0 10 52-15,10 13-2 16,14 11 19-16,12 16 7 16,7 22 3-16,11 10-1 15,-3 5 0-15,1-2 5 16,-6-9-2-16,-6-13 6 15,-1-18-9-15,-4-11-1 16,3-19-39-16,-4-22-165 16,-4-15-151-16,-9-4-447 0</inkml:trace>
  <inkml:trace contextRef="#ctx0" brushRef="#br5" timeOffset="78948.05">25537 12898 1093 0,'0'0'289'0,"0"0"-165"0,0 0-34 16,0 0 10-16,67 93-20 16,-31-27-10-16,-3 14 87 15,-5 13-113-15,-7 7-44 16,-6 9 0-16,-9-3 0 15,-6 0 0-15,-5-5 0 16,-18-7 0-16,-7-14 0 16,0-15 0-16,2-16 0 15,1-17 0-15,6-11 0 16,0-12-112-16,-1-8-232 16,-2-1-365-16</inkml:trace>
  <inkml:trace contextRef="#ctx0" brushRef="#br5" timeOffset="79156.81">25671 13964 964 0,'0'0'723'15,"0"0"-552"-15,0 0-14 16,0 0-125-16,0 0-32 15,0 0 0-15,0-10 0 16,0 10-58-16,0 0-167 16,0 4-281-16</inkml:trace>
  <inkml:trace contextRef="#ctx0" brushRef="#br5" timeOffset="79996.82">26296 13491 738 0,'0'0'73'0,"0"0"7"16,0 0 114-16,0 0-59 16,0 0-71-16,0 0 25 15,-4-63 25-15,25 57-9 16,12-1-17-16,10 1-4 16,8 2-35-16,-2 1-15 15,0 3-15-15,-8 0-15 16,-10 5-4-16,-9 10-1 15,-7 4-5-15,-6 6-6 0,-9 3 6 16,0 7-8-16,-21 7 2 16,-13 2 12-1,-9 6 1-15,-2 1 3 0,-3 1 4 16,2 0 2-16,7 0 15 16,3-5-1-16,11-5-3 15,6-9 1-15,8-11-9 16,4-6-12-16,7-5-1 15,0-5-2-15,0-2-7 16,11-4-9-16,15 0 2 16,8 0 16-16,8-6 7 15,7-5-3-15,-1-1 1 16,-3 3-5-16,-11 2-25 16,-9 1-13-16,-8 5-8 15,-8-1-52-15,-3 2-25 16,-6 0-94-16,0 0-124 0,-2 0-451 15</inkml:trace>
  <inkml:trace contextRef="#ctx0" brushRef="#br5" timeOffset="80274.61">26304 13741 1021 0,'0'0'329'0,"0"0"-230"16,0 0 82-16,0 0-48 15,0 0-72-15,0 0-18 16,39-5 22-16,-1 5 7 16,9 1-29-16,6 8-43 15,1-4 0-15,-6 1 0 16,-6-2 0-16,-5-4 0 15,-4 0 0-15,0 0-72 16,-4 0-256-16,-2-6-236 16</inkml:trace>
  <inkml:trace contextRef="#ctx0" brushRef="#br5" timeOffset="80574.66">27023 13489 1277 0,'0'0'347'0,"0"0"-238"15,0 0 52-15,0 0-64 16,0 0-41-16,57 98-56 16,-41-44 0-16,-7 4 0 15,-6 5 0-15,-3 5 0 16,0 5 0-16,0-1 0 15,-7 0 0-15,-4-7 0 16,1-11 0-16,1-8 0 16,-3-13 0-16,2-13 0 15,1-9 0-15,-2-7-50 0,-4-4-125 16,-3 0-141-16,-10-16-266 16</inkml:trace>
  <inkml:trace contextRef="#ctx0" brushRef="#br5" timeOffset="81149.64">26017 13312 562 0,'0'0'321'16,"0"0"-148"-16,0 0 50 16,0 0-77-16,0 0-41 15,0 0-33-15,-10-10-8 16,7 31-33-16,3 25 7 15,0 24 5-15,0 25 29 16,0 23 103-16,0 19-153 16,0 1-22-16,9-11 0 15,3-15 0-15,4-33 0 16,2-20 0-16,0-22 0 16,-6-19 0-16,-4-12 0 15,-3-6 0-15,1 0 0 16,4-6 0-16,4-10 0 0,3-3 0 15,2-1-30-15,5-2-201 16,3-5-255-16</inkml:trace>
  <inkml:trace contextRef="#ctx0" brushRef="#br5" timeOffset="83921.58">27383 13783 594 0,'0'0'90'0,"0"0"-48"16,0 0 49-16,0 0-31 0,0 0-17 16,0 0 11-16,0-3 36 15,0 3 20-15,0 0 2 16,0-1-11-16,0 0-16 15,0 1-31-15,0 0-18 16,0 0-11-16,0 0-9 16,0 0-8-16,10 0-2 15,7 0 22-15,3 0 9 16,0 0-19-16,4 0-8 16,-4 0-3-16,4 0-6 15,-4 0-1-15,1 0-5 16,-6 0-5-16,-4 0-12 15,-3 0-9-15,-5 0-13 16,-1 2 2-16,-2 4-21 0,0 3-78 16,0 1-175-1,-5 0-159-15</inkml:trace>
  <inkml:trace contextRef="#ctx0" brushRef="#br5" timeOffset="84221.86">27375 14011 925 0,'0'0'320'15,"0"0"-307"-15,0 0 59 16,0 0 80-16,0 0-71 15,80-4-17-15,-55 4 10 16,2 2 6-16,-2 7-23 16,-1 0-33-16,-6-2-23 15,-4 2-1-15,-1-2-15 16,-2 1-34-16,1-5-83 16,0 0-124-16,2-3-315 15</inkml:trace>
  <inkml:trace contextRef="#ctx0" brushRef="#br5" timeOffset="84625.3">27847 13816 956 0,'0'0'210'0,"0"0"-30"15,0 0 27-15,0 0-81 16,0 0-73-16,0 0-10 0,0 4 5 16,4 3 17-1,6 0-25-15,1-2-15 0,5 0-8 16,2-2-1-16,6-1-2 15,4-2-5-15,7 0 0 16,2 0-7-16,6-5 1 16,-1-5-2-16,-1 2 0 15,-10 1-1-15,-10 3-1 16,-11 1 1-16,-8 3 0 16,-2 0-10-16,0 0-3 15,0 0-32-15,-5 0-99 16,-7 0-95-16,-7 0-244 15,-3 0-607-15</inkml:trace>
  <inkml:trace contextRef="#ctx0" brushRef="#br5" timeOffset="84961.68">27936 13525 1236 0,'0'0'168'15,"0"0"-106"-15,0 0 119 16,0 0-82-16,0 0-97 16,0 0 0-16,32-70-2 15,-15 44 5-15,-2-1-2 0,2-1 6 16,-5 0 7 0,-2 5 4-16,-1 8 6 15,-6 8 25-15,-2 7-4 16,-1 11-47-16,0 23 22 0,4 20-22 15,-1 12 41 1,-3 7 0-16,0-4-25 0,0-12-16 16,0-12 0-16,0-15 0 15,0-9 0-15,0-9 0 16,0-2-36-16,0-2-198 16,0 0-237-16,0 2-775 15</inkml:trace>
  <inkml:trace contextRef="#ctx0" brushRef="#br5" timeOffset="85501.71">28012 14207 600 0,'0'0'272'0,"0"0"-260"16,0 0 163-16,0 0 79 16,0 0-127-16,0 0-63 15,42-60-4-15,-25 58-18 16,3 2-19-16,1 0-13 0,-1 13-10 16,-2 11 0-16,-6 5 0 15,-4 5 3-15,-6 3 4 16,-2-4 13-16,-5 4 27 15,-20-2-35 1,-9-2 23-16,-6-1 60 0,-1-7-89 16,5-2-2-16,8-5 19 15,4-2-12-15,9-4 2 16,3-5 11-16,8-2 0 16,4-4-18-16,0-1-6 15,0 2-9-15,3 1-2 16,16-1 10-16,11 0 1 15,10-1 15-15,8 1-4 16,3-2 6-16,0 2-12 16,-8 0-3-16,-6 2-2 15,-10-2-3-15,-9 0 3 0,-11-2 1 16,-5 0 14-16,-2 0 14 16,0 0-22-16,0 0-7 15,0 0 0-15,0 0 0 16,-6-2-14-16,-3-13-160 15,4-8-221-15</inkml:trace>
  <inkml:trace contextRef="#ctx0" brushRef="#br5" timeOffset="86321.82">28884 13677 750 0,'0'0'404'0,"0"0"-268"0,0 0 48 16,0 0-17-16,0 0-94 15,0 0-35-15,0 0 13 16,-4 5 2-16,-12 10-12 16,-3 8 19-16,-8 3-11 15,-2 0-17-15,0 5-23 16,-1 0-9-16,2-3 0 16,5-1 0-16,8-8 0 15,4-5 0-15,4-6 0 16,6-2 0-16,1-2 0 15,0 0 0-15,0 2 0 16,0 2 0-16,0 5 0 16,4 6 0-16,10 3 0 15,2 3 0-15,7 4 0 0,3-1 0 16,6 0 0-16,4-3 0 16,1 4 0-16,4-3 0 15,-5-4 0-15,-4-5 0 16,-10-6 0-16,-8-7 0 15,-7-4 0-15,-4 0 0 16,0 0 0-16,3 0 0 16,0-9 0-16,0-5 0 15,0-7 0-15,0 0 0 16,0 0 0-16,1 3-61 16,1 1-469-16</inkml:trace>
  <inkml:trace contextRef="#ctx0" brushRef="#br5" timeOffset="86800.92">29404 14225 547 0,'0'0'643'15,"0"0"-586"-15,0 0 53 0,0 0 31 16,0 0-27-16,18-98-99 16,5 62 7-16,0-6 16 15,3-10-5-15,-2-2-13 16,3-4-7-16,-4 1-6 16,0 8 10-16,-7 9-4 15,-1 5 2-15,-6 8 26 16,-1 8 16-16,-4 6 1 15,-3 7-6-15,1 2-18 16,-2 4-34-16,0 0 0 16,0 0 0-16,0 9 0 15,0 13 0-15,0 15 0 16,0 13 0-16,0 19 0 16,0 12 0-16,-2 7 0 15,-12 5 0-15,1-5 0 0,2-11 0 16,6-5 0-16,5-21 0 15,0-17 0-15,0-16 0 16,0-15 0-16,0-3 0 16,5 0 0-16,6-19 0 15,2-7-90-15,-3-9-564 16</inkml:trace>
  <inkml:trace contextRef="#ctx0" brushRef="#br2" timeOffset="94973.79">29073 14615 989 0,'0'0'274'0,"0"0"-236"16,0 0 53-16,0 0 71 16,0 0-63-16,0 0-77 15,0 0-16-15,14-42 9 16,11 24 7-16,8 2 5 16,-2-1-9-16,-3 9-14 15,-4 2-4-15,-3 6-3 16,-6 0-6-16,-2 2-7 0,-5 21-8 15,-8 10 22-15,0 15 2 16,-18 10 0 0,-6 9 1-16,-1 1-1 15,-2-1 3-15,3-3-3 0,3-8 0 16,3-5 27-16,2-8 18 16,5-9 15-16,5-9-22 15,5-11-12-15,1-4-8 16,0-4-15-16,0 0-1 15,6 0-1-15,11-5 1 16,9-1 3-16,10 0-1 16,9 0 7-16,3-6-2 0,1 2-9 15,-7 1-9-15,-7 3-24 16,-14 0-10-16,-11 0-51 16,-8 0-29-16,-2 0-63 15,0 0-68-15,-9-3-292 16</inkml:trace>
  <inkml:trace contextRef="#ctx0" brushRef="#br2" timeOffset="95251">28963 14801 1153 0,'0'0'434'0,"0"0"-383"15,0 0 70-15,0 0 48 16,0 0-101-16,0 0-27 16,113-31-31-16,-59 21-10 15,-1-2 0-15,-3-3 0 16,-3 0 0-16,-6-1 0 16,-7 3 0-16,-7 4 0 15,-8 3 0-15,-8 4-43 16,-5 2-208-16,-6 0-175 15,0 8-609-15</inkml:trace>
  <inkml:trace contextRef="#ctx0" brushRef="#br2" timeOffset="95835.8">29530 15134 690 0,'0'0'496'16,"0"0"-388"-16,0 0 18 15,0 0 25-15,0 0-80 16,0 0-38-16,52-63 12 16,-46 47 20-16,1-2 3 15,-2-4-17-15,1-5-20 16,1-5-10-16,-3-9-9 16,1-8-4-16,0-8-5 0,-2-4-2 15,-2 2-1 1,-1 6-1-16,0 10 1 0,0 11 0 15,0 11 5-15,0 8 0 16,-3 8 19-16,0 5 10 16,0 0-34-16,0 0 0 15,-2 17 0-15,0 10 0 16,5 19 0-16,0 6 0 16,0 6 0-16,13-1 0 15,5-15 0-15,4-13 0 16,1-13 0-16,2-16 0 15,3 0 0-15,5-29 0 16,3-12 0-16,-3-14 0 16,-3-2 0-16,-8-1 0 15,-8 7 0-15,-7 13 0 16,-4 16 0-16,-3 13 0 0,0 9 0 16,0 8 0-16,-9 19 0 15,-3 21 0-15,-1 18 0 16,2 11 0-16,5 0 0 15,5-6 0-15,1-16 0 16,0-18 0-16,0-11 0 16,0-13 0-16,3-8 0 15,0-3 0-15,0-1 0 16,0 1 0-16,-2-2-103 16,1 0-150-16,-2 0-138 15,0 0-518-15</inkml:trace>
  <inkml:trace contextRef="#ctx0" brushRef="#br2" timeOffset="96239.93">30105 14534 1288 0,'0'0'176'0,"0"0"-123"15,0 0 91-15,-28 75 11 16,13-32-77-16,-1 9 22 0,-4 2-47 16,3-1-53-1,5-5 0-15,2-5 0 0,6-4 0 16,4-1 0-16,0-3 0 16,0-8 0-16,0-6 0 15,3-6 0-15,9-6 0 16,7-2 0-16,8-3 0 15,7-1 0-15,8-1 0 16,6 0 0-16,-2-2 0 16,-4 0 0-16,-6 0 0 15,-12 0 0-15,-5 0 0 16,-8 0 0-16,-4 0 0 16,-6 0-11-16,-1-4-73 15,0-10-25-15,0-7-144 16,-19-7-132-16,-9-1-248 15</inkml:trace>
  <inkml:trace contextRef="#ctx0" brushRef="#br2" timeOffset="96435.64">30061 14904 940 0,'0'0'323'16,"0"0"-296"-16,0 0 78 15,0 0 35-15,0 0-76 16,0 0-36-16,103 0 50 15,-72 0-41-15,-1-6-37 0,-5-2-6 16,-7-3-54 0,-6-5-78-16,-10-4-22 0,-2-8-106 15,-2-8-32 1,-26-11-516-16</inkml:trace>
  <inkml:trace contextRef="#ctx0" brushRef="#br2" timeOffset="97091.63">30047 14541 1031 0,'0'0'334'15,"0"0"-331"-15,0 0 46 16,0 0 62-16,0 0-73 16,0 0-26-16,94 0-2 15,-52 0 11-15,6-4 49 16,0-9-46-16,-1-3-21 16,-5-5-3-16,-6 5 0 15,-9 2-8-15,-11 6 5 0,-10 6 3 16,-6 2 2-1,0 0 12-15,0 15 7 0,-5 19 36 16,-8 18-9-16,1 16-22 16,2 15 59-16,-2 8-37 15,3-1-12-15,3-4-21 16,-1-15-15-16,4-14 0 16,3-20 0-16,0-17 0 15,0-17 0-15,0-3-30 16,3-17-5-16,14-12 3 15,3-14 19-15,-4-6 2 16,-1-2 5-16,-4-7 1 16,-4-2 3-16,-4 3 2 15,-3 4 1-15,0 11 1 0,0 11 14 16,-7 10 24-16,1 10-1 16,1 5-6-16,2 4-30 15,3 2-3-15,0 0 0 16,0 17-3-16,0 17 3 15,11 14 0-15,8 9 3 16,4 2-3-16,2-5 0 16,2-6 0-16,-1-10 0 15,4-9 0-15,-2-13-12 16,4-9-15-16,-2-7 4 16,1-4 11-16,2-21 10 15,-2-12 2-15,1-12 7 16,-6-7 10-16,-2-11 2 15,-6 1 0-15,-5 3-5 0,-7 11-14 16,-4 13 0-16,-2 15 0 16,0 14 0-16,-3 5 0 15,-7 5 0-15,1 2 0 16,-2 17 0-16,-5 17 0 16,5 9-127-16,7 2-267 15,4-3-442-15</inkml:trace>
  <inkml:trace contextRef="#ctx0" brushRef="#br2" timeOffset="97521.02">31289 14739 1482 0,'0'0'92'16,"0"0"-75"-16,0 0 82 15,-17-95-14-15,-2 75-85 16,-10 7-4-16,-5 6 4 16,-6 7 1-16,-5 0 11 15,-2 18 6-15,5 4 18 16,6 5 8-16,10 1 1 0,11 2-11 16,7 1 1-1,8 2-9-15,3 1-11 0,22-2-5 16,9-3-10-1,9-1 0-15,4-3-7 0,-3 0-7 16,-6-1 0-16,-7 0-10 16,-10-1-5-16,-11-5 12 15,-5-5 10-15,-5-4 7 16,0-4 11-16,-17-5 12 16,-8 0 1-16,-5-5-15 15,-4-15 3-15,-5-4-12 16,0-5-14-16,-1-7-33 15,0-7-40-15,0-16-129 16,5-16-193-16,7-12-616 16</inkml:trace>
  <inkml:trace contextRef="#ctx0" brushRef="#br2" timeOffset="97711.83">31139 14266 1421 0,'0'0'291'15,"0"0"-156"-15,0 0 65 16,0 0-200-16,88 21 0 16,-58-21 0-16,3-7 0 15,0-12 0-15,-3-3 0 16,-6 1 0-16,-11 8 0 16,-4 7-43-16,-8 6-304 0,-1 6-608 15</inkml:trace>
  <inkml:trace contextRef="#ctx0" brushRef="#br2" timeOffset="98114.58">31450 14475 1066 0,'0'0'102'0,"0"0"-67"16,0 0 111-16,0 0-34 0,-38 77-38 15,21-25-22-15,-1 4 21 16,-3 2 12-16,3-2-13 16,0-1-23-16,6-2-10 15,2-8-4-15,5-7-6 16,5-9-3-16,0-7-20 15,0-1-5-15,18-1-1 16,6 0 2-16,13 0-2 16,8-1 5-16,7-2 0 15,3-7-2-15,-2-1 1 16,-7-6 3-16,-9-3-3 16,-7 0-4-16,-8 0-1 15,-7-6-16-15,-3-6-52 0,-12-7-89 16,0-6-99-16,-13-6-294 15</inkml:trace>
  <inkml:trace contextRef="#ctx0" brushRef="#br2" timeOffset="98317.74">31395 14864 150 0,'0'0'1142'0,"0"0"-1069"16,0 0-36-16,0 0 163 15,102-1-84-15,-57 1-81 16,-2 1-5-16,-4 1-17 0,-9-2-13 16,-6 0-18-16,-9-2-58 15,-9-12-89-15,-6-6-73 16,0-3-109-16,-12-7-336 16</inkml:trace>
  <inkml:trace contextRef="#ctx0" brushRef="#br2" timeOffset="99084.74">31472 14490 1207 0,'0'0'404'0,"0"0"-389"15,0 0 47-15,0 0 115 16,0 0-93-16,119 0-58 16,-61-4-21-16,2-7-5 0,1-5-4 15,-1 0-28-15,-9-3-31 16,-14-1-51-16,-8 2 17 15,-12 0 29-15,-4 1 21 16,-5 5 47-16,-3 3 5 16,-1 4 45-16,-2 5 43 15,2 16-33-15,1 32 2 16,-1 25 82-16,-4 20-66 16,0 14-78-16,-1 10 0 15,-11-8 0-15,0-7 0 16,0-12 0-16,6-27 0 15,1-20 0-15,4-20 0 16,1-20 0-16,0-3 0 16,0-2 0-16,3-19 0 0,9-7 0 15,3-9 0-15,-3-3 0 16,1-5 0 0,-4-3 0-16,-1-2 0 0,-1-5 0 15,0 2 0-15,-2 1 0 16,-2 10 0-16,-2 8 0 15,-1 12 0-15,0 7 0 16,0 7 0-16,0 6 0 16,0-1 0-16,0 3 0 15,0 0 0-15,0 0 0 16,0 20 0-16,3 12 0 16,3 13 0-16,2 7 0 15,1 6 0-15,1-1 0 0,2 1 0 16,5-4 0-16,3-6 0 15,0-7 0-15,4-10 0 16,1-11 0-16,2-11 0 16,3-9 0-16,4-3 0 15,2-23 0-15,1-9 0 16,-2-8 0-16,-2-5 0 16,-5-6 0-16,-3-9 0 15,0-5 0-15,-8 4 0 16,-2 4 0-16,-8 10 0 15,-4 14 0-15,-1 10 0 16,-2 7 0-16,0 9 0 16,0 7 0-16,0 3 0 15,0 0 0-15,-5 19 0 0,-5 16 0 16,-5 11 0-16,3 5-5 16,3-2-222-16,3-6-297 15</inkml:trace>
  <inkml:trace contextRef="#ctx0" brushRef="#br2" timeOffset="99630.13">32785 14462 459 0,'0'0'920'0,"0"0"-802"15,0 0-66-15,0 0 119 16,0 0 27-16,1 103-110 16,-1-50-54-16,0 9-27 15,-1 8-7-15,-15 2 0 16,-1 3 0-16,5-6 0 16,5-10 0-16,7-12 0 15,0-15 0-15,3-16 0 16,19-16 0-16,11 0 0 15,10-30 0-15,11-13 0 16,4-8 0-16,0-12 0 16,0-4 0-16,-4-3 0 0,-9 1 0 15,-8 12 0-15,-11 16 0 16,-14 17 0-16,-8 14 0 16,-4 10 0-16,0 1 0 15,-9 29 0-15,-18 18 0 16,-1 19 0-16,-3 10 0 15,2 2 0-15,8 1 0 16,3 1 0-16,5-2 0 16,1-6 0-16,5-6 0 15,1-17 0-15,2-11 0 16,3-14 0-16,-1-11 0 16,2-10 0-16,0-4 0 15,0 0 0-15,0-2 0 0,0-16 0 16,5-10-15-1,0-13-307-15,-5-14-269 0</inkml:trace>
  <inkml:trace contextRef="#ctx0" brushRef="#br2" timeOffset="99893.71">33380 14235 1080 0,'0'0'430'0,"0"0"-279"0,108-94 18 16,-74 68 3-16,-7 4-127 16,-2 1-45-16,-7 8 0 15,-6 4 0-15,-6 6 0 16,-6 2 0-16,0 1 0 15,-10 0-68-15,-20 13-321 16,-11 9-584-16</inkml:trace>
  <inkml:trace contextRef="#ctx0" brushRef="#br2" timeOffset="101131.46">30721 15204 607 0,'0'0'340'0,"0"0"-295"16,0 0 88-16,0 0 62 0,0 0-86 15,0 0-65 1,-2 0 19-16,2 0 12 0,4 0 7 15,2 0-4-15,2 0 2 16,1 0-29-16,1-4-16 16,-1 2-10-16,3-2-1 15,3 1-5-15,-2 1-6 16,5-1 0-16,-3 0-6 16,0-1-2-16,0 2-1 15,1-1-4-15,-1 1 0 16,3-4 0-16,0-1 0 15,3-1 0-15,1 0 0 16,-4 0 0-16,2 4 0 16,-4-3 0-16,-6 5 0 0,-2 0 0 15,-2 0 0 1,-2 2 0-16,-2 0 0 0,1 0 0 16,1 0 0-16,1 0 0 15,2 0 0-15,1 0 0 16,-1 0 0-16,-4 0 0 15,0 0 0-15,-1 0 0 16,-2 0 0-16,1 0 0 16,2 0 0-16,-1 0 0 15,-2 0 0-15,0 0 0 16,0 0 0-16,0 0 0 16,0 0 0-16,0 0 0 15,0 0 0-15,0 0 0 16,0 0 0-16,0 0 0 0,0 6-78 15,-2 1-338-15,-9-1-467 16</inkml:trace>
  <inkml:trace contextRef="#ctx0" brushRef="#br2" timeOffset="136658.03">28630 17667 855 0,'0'0'113'0,"0"0"5"15,0 0 41-15,0 0 3 16,0 0-43-16,0 0-28 16,0 0-14-16,0 1 1 15,0-1-7-15,0-12-39 16,0-14-25-16,3-17 4 15,6-28-4-15,-2-18-5 16,0-11-2-16,-5-8 0 16,-2 6 0-16,0 9 1 15,2 20-1-15,1 19 0 0,0 18 1 16,-2 17 0-16,1 11-1 16,-2 8 0-16,0 0-1 15,0 0-2-15,4 14 0 16,8 25 1-16,9 22 2 15,6 14 7-15,1 4-2 16,0-8-2-16,-1-9-2 16,-2-13 1-16,-2-12 0 15,-2-16-1-15,-2-11-1 16,-2-10-3-16,2-17-5 16,1-28 3-16,-1-16 5 15,-7-12 4-15,-5-6-2 16,-7-1 1-16,0 3 1 0,-1 18-3 15,-5 22 1-15,2 22 0 16,1 15-1-16,1 39 6 16,1 42-7-16,1 40-2 15,0 38 2-15,0 15-2 16,9-2-8-16,5-3-40 16,1-17-16-16,3-22 66 15,-3-25 7-15,0-27 46 16,-6-28-15-16,-4-21-15 15,-2-18-10-15,-3-11-13 16,0-12-3-16,-19-28-38 16,-13-24 0-16,-11-22 20 15,-10-21-20-15,-8-11-12 0,3 12 33 16,12 27 20-16,17 34 17 16,17 29 39-16,9 14-15 15,3 2-9-15,3 0-30 16,27 8 4-16,12 6-6 15,13-3 0-15,6-10-52 16,4-1-54-16,-1-12-104 16,-5-15-232-16</inkml:trace>
  <inkml:trace contextRef="#ctx0" brushRef="#br2" timeOffset="137270.58">29188 16246 1207 0,'0'0'269'16,"0"0"-68"-16,0 0 13 15,0 0-73-15,0 0-126 16,0 0-15-16,-9 56 0 16,30 4 0-16,3 11 0 15,-2-3 0-15,-2-8 0 16,0-13 0-16,3-7 0 15,1-9 0-15,1-6-10 16,2-5-421-16,-6 8-738 16</inkml:trace>
  <inkml:trace contextRef="#ctx0" brushRef="#br2" timeOffset="137615.87">29628 16956 871 0,'0'0'208'0,"0"0"61"0,0 0-9 16,0 0-89-1,0 0-68-15,0 0-25 0,-14 50-9 16,24-33-51-16,12-3-18 16,6-5 0-16,9-5 0 15,10-4 0-15,2-1 0 16,-2-15 0-16,-6-2 0 16,-8 2 0-16,-13 4 0 15,-9 2-75-15,-11 10-136 16,-3 0-135-16,-28 16-501 15</inkml:trace>
  <inkml:trace contextRef="#ctx0" brushRef="#br2" timeOffset="137844.95">29598 17379 1313 0,'0'0'285'15,"0"0"-61"-15,84-28-53 16,-35-2-117-16,8-4-54 15,2 1 0-15,-6 4 0 16,-8 8 0-16,-10 9 0 16,-8 4 0-16,-8 8 0 15,-6 0 0-15,-5 0 0 0,-3 6 0 16,-2 5-73 0,-3 0-245-16,1 2-444 0</inkml:trace>
  <inkml:trace contextRef="#ctx0" brushRef="#br2" timeOffset="138606.56">30308 17136 800 0,'0'0'279'0,"0"0"-130"15,0 0-5-15,0 0 1 16,0 0-46-16,0 0-13 15,76-74 12-15,-22 66-11 16,16 2-15-16,11 2-22 16,2 4-12-16,-2 0-38 15,-8 0 0-15,-12-1 0 0,-10-3 0 16,-11-2 0 0,-8-3 0-16,-10-2 0 15,-9-3-66-15,-10-4-71 16,-3 1-152-16,-9 1-370 0</inkml:trace>
  <inkml:trace contextRef="#ctx0" brushRef="#br2" timeOffset="139001.58">30338 16531 866 0,'0'0'231'0,"0"0"-207"0,0 0 42 16,0 0 93-16,57-77-66 16,-30 34-44-16,-2-8-8 15,-1-8 19-15,-2 0-24 16,-2 4-9-16,-4 16-17 15,-4 13-7-15,-6 13-1 16,-3 12-2-16,-3 1 0 16,3 32-7-16,3 36 2 0,4 35 5 15,1 28 61 1,-7 8-14-16,1-8-15 16,-2-16-7-16,-1-24-11 15,2-22-13-15,2-19 8 0,0-14-9 16,1-17-78-16,1-12-246 15,0-7-536-15</inkml:trace>
  <inkml:trace contextRef="#ctx0" brushRef="#br2" timeOffset="139669.53">30640 17433 996 0,'0'0'177'16,"0"0"9"-16,0 0 36 15,0 0-98-15,0 0-88 16,0 0-22-16,-7-21-6 16,7 9-8-16,3-5-3 15,13-7 2-15,1 0 1 16,2 0 1-16,-3 6 0 16,-3 6 0-16,-4 8-1 0,-4 4-1 15,-1 0-6-15,4 16 7 16,2 20 33-16,0 11 43 15,-5 13-38-15,-5 6-17 16,0 7-11-16,-15 3 2 16,-9 2 1-16,-3-5-1 15,0-13 7-15,2-20 13 16,5-16-10-16,4-13-17 16,0-11-5-16,-2-2 0 15,-4-22 0-15,-4-11-7 16,8-6-12-16,4 3-3 15,6 7-4-15,6 9 20 16,2 14 0-16,0 5-3 0,0 3 6 16,8 7-18-1,20 24 21-15,15 13 3 0,8 3 19 16,4-1-8-16,2-8-8 16,3-10-5-16,1-12-1 15,2-16 11-15,-2-4-7 16,-8-30-2-16,-9-12-2 15,-11-4-5-15,-11-5-3 16,-12 0-15-16,-7 4-40 16,-3 10-89-16,0 11-69 15,-4 17-237-15</inkml:trace>
  <inkml:trace contextRef="#ctx0" brushRef="#br2" timeOffset="140130.24">31312 17373 84 0,'0'0'0'15,"0"0"-11"-15,0 0-62 16</inkml:trace>
  <inkml:trace contextRef="#ctx0" brushRef="#br2" timeOffset="140885.75">31312 17373 112 0,'-1'-22'219'0,"1"19"-166"16,0 2-52-16,0-3 1 15,0 2 12-15,0-2 84 16,0-2 47-16,0 0-16 15,-2-1 10-15,1 0-32 16,1-6-41-16,0-11-51 0,0-2-14 16,0-14-1-16,0-8 0 15,3-10 0 1,4-21-7-16,-2-13-29 0,-1 4-40 16,0 10-145-16,0 23 221 15,2 25 171-15,-5 18-120 16,2 12 21-16,0 13 23 15,6 40-54-15,3 25 63 16,5 25 101-16,3 5-86 16,2-6-78-16,1-9 0 15,4-13 0-15,0-15 9 16,-2-18 47-16,-5-21-83 16,-4-20-14-16,-4-6-2 15,0-28-22-15,-2-19 3 16,4-16 17-16,-8-7-9 0,-6-2-7 15,0 12-2-15,0 10 22 16,-5 17 3-16,-7 13 14 16,3 14 26-16,-1 6 10 15,-2 4-18-15,2 18-23 16,2 13-6-16,2-1-5 16,6 1-2-16,0-2-3 15,10-6 0-15,4 1-1 16,-2 0 4-16,-2 5 1 15,-1 7 2-15,-1 11 0 16,-1 12-1-16,-1 11 2 16,2 19 0-16,1 18-2 0,6 8 10 15,0 13-11-15,2-7-1 16,0-3-15-16,-4-12-9 16,-5-25-26-1,-5-28-48-15,-3-28 99 0,0-21 4 16,0-12 15-16,-3-29 4 15,-12-19-23-15,-8-19-3 16,-2-9 2-16,-2-8 0 16,1 1 1-16,-3 12 2 15,3 15-1-15,3 17 1 16,5 15 16-16,6 12 1 16,6 5-7-16,4 8-6 0,2 3-6 15,6 0-24-15,24 0-63 16,12 0-20-16,9 0-132 15,-3 9-184-15,1-3-365 16</inkml:trace>
  <inkml:trace contextRef="#ctx0" brushRef="#br2" timeOffset="141414.93">31869 16946 1190 0,'0'0'97'0,"0"0"-67"16,0 0 181-16,0 0-38 15,0 0-84-15,0 0-20 16,108 18-35-16,-69-15-21 15,2-3-10-15,-7 0-3 16,-2 0-35-16,-10 0-109 16,-12 0-97-16,-10 0-231 0</inkml:trace>
  <inkml:trace contextRef="#ctx0" brushRef="#br2" timeOffset="141578.18">31928 17252 1335 0,'0'0'199'0,"0"0"-107"16,0 0 76-16,98 21-32 16,-53-29-85-16,5-14-47 15,-1-2-4-15,-10 3-40 0,-12-4-112 16,-21 1-210 0,-6 0-717-16</inkml:trace>
  <inkml:trace contextRef="#ctx0" brushRef="#br2" timeOffset="144025.82">32493 16874 1014 0,'0'0'179'15,"0"0"-167"-15,-6-106-11 16,6 68 37-16,0 6 51 15,3-1-42-15,9 5-35 0,1 7 7 16,-3 6 23-16,0 8-15 16,-3 7-6-16,0 0-8 15,5 20-11-15,6 21 26 16,-1 14 20-16,0 10 9 16,-4 2-20-16,-6-11-6 15,-3-6 12-15,-1-11-22 16,-1-17-13-16,-1-8-5 15,1-8-3-15,-1-6 0 16,1 0-2-16,2-17 1 16,2-15-1-16,5-10-14 15,-1 3 14-15,-4 8-2 16,-1 11-6-16,-3 14 10 16,-2 6-1-16,0 29-7 15,0 29 8-15,0 21 12 0,-11 11 43 16,-1 7-21-16,0-4 10 15,4-8 21-15,5-13 11 16,2-21-61-16,1-21-15 16,-3-17 0-16,0-10 0 15,-7-3 0-15,-10-9 0 16,-10-15 0-16,-9-12 0 16,-2-4 0-16,2-10 0 15,6 2 0-15,6 7 0 16,8 14 0-16,8 14 0 15,8 11 0-15,3 2-90 16,0 6-153-16,14 15-204 0,7 5-399 16</inkml:trace>
  <inkml:trace contextRef="#ctx0" brushRef="#br2" timeOffset="144295.74">32846 17229 574 0,'0'0'687'16,"-16"122"-548"-16,2-40 92 15,-1 1-8-15,3-4-92 16,5-10-113-16,4-19-16 15,3-15-1-15,0-17-1 16,0-18-47-16,0-6-111 16,0-26-161-16,9-18-269 15</inkml:trace>
  <inkml:trace contextRef="#ctx0" brushRef="#br2" timeOffset="144621.26">32990 16805 1408 0,'0'0'39'0,"0"0"15"0,0 0-17 15,0 0 140-15,-7 108-114 16,7-53-45-16,18 4-4 16,6 2 12-16,6 0 7 15,6-1-9-15,4-2-7 16,-1-1-1-16,-3-8-7 15,-9-10-9-15,-11-11 0 16,-12-13 0-16,-4-3 1 16,-4-6-1-16,-21-4 20 15,-13-2 10-15,-6 0 5 16,-1-14-9-16,2-9-26 16,8 1 0-16,9-1 0 15,7-3 0-15,8 6-85 16,3-3-74-16,8 0-134 0,0 1-266 15</inkml:trace>
  <inkml:trace contextRef="#ctx0" brushRef="#br2" timeOffset="144876.54">32990 16761 1227 0,'0'0'98'0,"0"0"-58"15,87-45 136-15,-22 35-51 16,12-4-83-16,8 3-24 16,-3 3-8-16,-10-3-3 15,-14 4-7-15,-13 3-22 16,-15 4-87-16,-20 0-144 15,-10 17-420-15</inkml:trace>
  <inkml:trace contextRef="#ctx0" brushRef="#br2" timeOffset="145987.75">32869 18401 662 0,'0'0'608'0,"0"0"-504"16,0 0-79-16,0 0 72 15,0 0-23-15,0 0-62 16,-9-24 10-16,9-16 5 0,0-8-25 16,0-5-2-16,0-7-7 15,-11 4-21-15,-2 13 7 16,-2 18 17-16,-3 21 4 15,-6 4 0-15,-6 32 37 16,-4 18 5-16,0 16 6 16,5 11 1-16,11 11-6 15,7 1-1-15,11-3 33 16,0-10-15-16,6-19-20 16,11-15-28-16,4-22-12 15,2-14-1-15,4-6-3 16,4-18-15-16,6-20 4 15,-3-20 8-15,-3-11-4 0,-2-12-22 16,-5 2 14-16,-2 9-1 16,-6 22 18-16,-3 24 2 15,-10 14 1-15,-3 10 11 16,0 3 30-16,0 27-6 16,0 18 10-16,0 12-26 15,0 5-20-15,4-4 0 16,2-4 0-16,3-11 0 15,-3-14 0-15,0-12 0 16,-1-11 0-16,-2-8 0 16,-2-1 0-16,8-10 0 15,1-29 0-15,9-24 0 0,6-18 0 16,-1 2 0-16,-2 13-16 16,-5 21-5-16,-7 21 20 15,-6 12 1-15,-2 12 0 16,-2 7 15-16,0 27 4 15,0 15-15-15,0 18-4 16,0 2 0-16,3-2 0 16,1-10 0-16,-4-13 0 15,2-17 0-15,-2-11 0 16,1-10 0-16,1-6 0 0,-1 0 0 16,5-11 0-1,0-24 0-15,5-28 0 0,3-9 0 16,0-1 0-16,-1 12 0 15,-4 22 0-15,-6 18 0 16,-3 12 0-16,0 9 0 16,0 4 0-16,0 29 0 15,0 14 0-15,0 15 0 16,0-2 0-16,2-3 0 16,13-6 0-16,5-13 0 15,4-12 0-15,3-12 0 16,7-12 0-16,8-2 0 15,7-27 0-15,8-26 0 16,4-29 0-16,2-16 0 16,-2-12 0-16,-7 11 0 0,-9 19 0 15,-13 21 0-15,-11 11 0 16,-13 13 0-16,-8 8 0 16,0 3 0-16,-3 4 0 15,-10 3 0-15,-3 3-72 16,-4 7-476-16</inkml:trace>
  <inkml:trace contextRef="#ctx0" brushRef="#br2" timeOffset="147942.08">28471 18673 528 0,'0'0'587'0,"0"0"-587"16,0 0-126-16,0 0 126 15,0 0 0-15,0 0 120 16,-80-9-10-16,76-18-34 16,-1-4-7-16,1-3-19 15,-1-5-27-15,-2-5-19 0,-4-1-3 16,-2-4 2-16,1-2-1 15,-1 5 1-15,-1-4 9 16,4 0 4 0,-4-5-5-16,4-5-10 0,-1-6 1 15,-2-9-2-15,1-8 0 16,0-14 1-16,5-1-1 16,7-8 0-16,0-1 0 15,9 1 2-15,10 0-2 16,-1 4 0-16,-2 9 0 15,2 7-1-15,0 7 1 16,3 5 0-16,1-1 0 0,4-3-1 16,-1 0-9-1,2 4-1-15,0 3 6 0,0 8 5 16,1 5 0-16,2 6 0 16,0 9 0-16,3 4 0 15,1 5 0-15,5 2 0 16,4 3-1-16,3-2 1 15,5 0-1-15,4-1 1 16,2-6 0-16,3 0 2 16,2 0-2-16,-3 4 1 15,-3 9-1-15,-4 7-1 16,-2 4 1-16,3 6 0 16,5 1 0-16,2 1 1 0,3 1-1 15,2 2-1-15,4 0 1 16,4 1-1-16,2 2-1 15,1 0 2 1,-8 0 0-16,-2 0-2 0,-3 0 2 16,-4 0 4-16,3 0-2 15,0 0 9-15,5 2-7 16,8-1-3-16,6-1-1 16,14 0 5-16,9 0-5 15,7 0 0-15,2 0 0 16,-3 0-2-16,-6 0 2 15,-7 10-3-15,-6 3 4 0,-3 1-2 16,-5 2 2-16,1 2-1 16,2-3 0-16,2 1 0 15,11 0 1-15,9-6 0 16,5 0-1-16,11 3 0 16,5-2-3-16,2 4 3 15,7 2 0-15,2 1 2 16,4 0-2-16,16 1 1 15,21-2 6-15,17-5 9 16,-1-2 5-16,-50-5 3 16,-55-5-10-16,-56 0-9 15,-29-15-1-15,-7-6-4 16,0-5-17-16,0 7 17 16</inkml:trace>
  <inkml:trace contextRef="#ctx0" brushRef="#br6" timeOffset="165579.53">25357 381 479 0,'0'0'279'0,"0"0"-130"16,0 0-10-16,0 0 37 15,0 0-24-15,0 0-1 16,-8-14-9-16,7 14-48 15,1 0-6-15,-2 0-24 16,2 0-20-16,0-2-16 16,0 2-14-16,0 0-4 15,-1 0 0-15,1 0-3 16,0 0-7-16,0 0-3 16,0 0-1-16,0 4 1 15,0 10-5-15,7 8 8 16,11 3 0-16,3 5 0 0,3 5 5 15,4-1-5-15,2 4 1 16,1 1 1-16,2 3-1 16,0 2 1-16,0 0-2 15,-2 6 1-15,2 3 1 16,-3 2 4-16,0-1-1 16,0 3 3-16,-2 1-5 15,-3-2 0-15,0-1-3 16,-2-3 0-16,-4 0 0 15,4-3 0-15,-1 4 0 16,-2 3 0-16,2 2 0 16,-4 7 0-16,0-1 0 15,-2-5 0-15,-2-3 0 16,-1-6 0-16,-4-3 0 16,-2 5 0-16,-2-1 0 0,-4-1 0 15,-1 2 0-15,0-3 0 16,0-3 0-16,0-1 0 15,0-1 0-15,-1-2 0 16,-4 2 0-16,1-1 0 16,-2 4 0-16,0-2 0 15,-1 4 0-15,1-1 0 16,-2 1 0-16,0 4 0 16,1-1 0-16,0 1 0 15,-1-4 0-15,1-3 0 16,-2-6 0-16,1-5 0 0,4 2 0 15,-4 2 0-15,1 11 0 16,-6 7 0-16,-3 6 0 16,-1 1 0-16,0-2 0 15,-1-7 0-15,2 0 0 16,1-4 0-16,-1-1 0 16,1-2 0-16,0-4 0 15,0-4 0-15,0-3 0 16,2 1 0-16,0-4 0 15,-1 0 0-15,5 0 0 16,-2 3 0-16,-1 0 0 16,3-1 0-16,-5 2 0 15,2-1 0-15,-6-1 0 16,3-4 0-16,-5 0 0 16,1-4 0-16,-4 1 0 0,3-3 0 15,0-2 0-15,4-7 0 16,1-3 0-16,2-4 0 15,2 0 0-15,-1-3 0 16,3-1 0-16,2 0 0 16,1-6 0-16,1 3 0 15,-1-3 0-15,2-10 0 16,-2-27 0-16,1-21-95 16,2-24-421-16,0-22-920 15</inkml:trace>
  <inkml:trace contextRef="#ctx0" brushRef="#br6" timeOffset="167683.99">24921 2119 687 0,'0'0'174'16,"0"0"-94"-16,0 0 66 16,0 0-8-16,0 0-33 15,0 0-20-15,0 0-19 16,2-21 8-16,-2 19-15 16,0 2-1-16,0 0 5 15,0 0-7-15,0 0-16 16,0-1-10-16,0 1-9 15,0-1-4-15,0 1-4 16,0 0-4-16,0 0-2 16,0-2 0-16,0-1 0 0,0 2 0 15,0-2-2 1,0 3 2-16,0-2 3 0,0 2 1 16,0 0-1-1,0 0-2-15,0 0-4 0,0 0-2 16,0 0-2-16,0 0-1 15,0 0-3-15,0 0-1 16,0 0-2-16,0 0 1 16,0 0 0-16,0 5 3 15,0 3-4-15,0 5 2 16,0 5 5-16,0 7 4 16,0 5 2-16,0 3-5 15,-5 5 1-15,0 3 4 16,1-4-6-16,1-5 2 0,0-5 3 15,1-7-3-15,2-9 1 16,0-5 4-16,0-5 2 16,0-1 1-16,-2 0 0 15,2 0 0-15,0 0-2 16,0 0-8-16,0 0 0 16,0 0 0-16,0 0 0 15,0 0 0-15,0 0 0 16,0 0 0-16,0 0 0 15,0 0 0-15,0 0 0 16,0 0 0-16,0 0 0 16,0 0 0-16,0 0 0 15,0 0-52-15,0 0-94 16,-2 0-190-16,-2 0-360 0</inkml:trace>
  <inkml:trace contextRef="#ctx0" brushRef="#br6" timeOffset="168303.54">24894 2733 600 0,'0'0'229'16,"0"0"-162"-16,0 0 64 15,0 0 58-15,0 0-68 16,0 0-31-16,0-52-1 15,2 48-10-15,-2 2-3 16,0 2-19-16,0 0-14 16,0 0-20-16,0 16-23 15,0 22-19-15,0 18 19 16,0 15 22-16,0 0-6 16,-6-2-4-16,-2-8 22 15,1-16-18-15,2-12-2 16,-1-11-8-16,5-13-1 0,-1-6-3 15,2-3-2-15,0 0-12 16,0-6-42-16,0-16-49 16,0-11-166-16,0-2-120 15,0 0-318-15</inkml:trace>
  <inkml:trace contextRef="#ctx0" brushRef="#br6" timeOffset="168653.99">24901 2624 535 0,'0'0'243'0,"0"0"-113"16,0 0 5-16,0 0 59 15,0 0-39-15,0 0-49 16,-2-36-19-16,2 36-60 16,0 7-21-16,10 6 18 15,8 7 7-15,4-2-5 16,7-1 51-16,4-7 2 16,4-6-28-16,1-4-28 15,-2 0-4-15,-1-10 4 16,-4-6-12-16,-4 0-11 15,-8 5-5-15,-7 4-42 16,-10 6-51-16,-2 1-68 16,-12 5-190-16,-19 20-513 0</inkml:trace>
  <inkml:trace contextRef="#ctx0" brushRef="#br6" timeOffset="168905.7">24857 2980 998 0,'0'0'257'16,"0"0"-104"-16,0 0 26 0,0 0-52 15,98-66-31-15,-59 50-10 16,1 0-30-16,-1 3-6 16,-4 4-5-16,-6 1-45 15,-6 4 0-15,-8 2 0 16,-4 2 0-16,-3 0 0 15,0 0 0-15,-1 6-108 16,-3 6-137-16,-4 3-354 16</inkml:trace>
  <inkml:trace contextRef="#ctx0" brushRef="#br6" timeOffset="170252.96">23608 2052 247 0,'0'0'521'16,"0"0"-330"-16,0 0-16 15,0 0-10-15,0 0-49 16,0 0-22-16,0 0-19 15,0-12-20-15,0 12-20 16,0 0-16-16,0 0-19 16,0 17-6-16,0 15-2 0,0 12 8 15,0 11 19 1,0 2-10-16,0-4-2 0,0-2 6 16,-3-6-10-16,0-11-3 15,2-9 0-15,-1-7 0 16,2-7-48-16,0-7-68 15,0-4-99-15,0 0-291 16</inkml:trace>
  <inkml:trace contextRef="#ctx0" brushRef="#br6" timeOffset="170998.79">23686 2830 407 0,'0'0'444'0,"0"0"-323"16,0 0 40-16,0 0-31 15,0 0-9-15,0 0-8 16,-8-84-37-16,-5 68-5 0,-1 3 5 16,-3 9-17-1,-2 4 6-15,-1 0-29 0,-1 4-28 16,0 15-3-16,-2 3 8 16,4 2-8-16,4 1 1 15,5-5-3-15,1 1 1 16,7-3 0-16,2 0-2 15,0 0 1-15,3 1-2 16,12-1-1-16,2-3 2 16,3 2-2-16,4 0 0 15,5 0-4-15,3 5-5 16,3 3-14-16,-1 5 0 16,-1 2 17-16,-6-1 6 15,-8-1 2-15,-5-3-1 16,-5-3 3-16,-5-1 1 0,-1-1 3 15,-3-2 12 1,0-4-5-16,0-3 10 0,-12-1 13 16,0-6 4-16,-9 0-26 15,-4 0-16-15,-8-1 0 16,-6 0 0-16,0-2 0 16,-4-3 0-16,3 0 0 15,-2 0 0-15,2-12 0 16,6-1 0-16,5 1 0 15,7-1 0-15,2 2 0 16,6 1 0-16,5 3 0 16,3 1 0-16,1 3 0 15,4 2 0-15,1-1 0 16,0 0 0-16,0 2 0 0,0 0 0 16,0 0 0-16,0 0 0 15,0 0 0-15,0 2-11 16,0 9-168-16,-2-1-264 15,1 3-339-15</inkml:trace>
  <inkml:trace contextRef="#ctx0" brushRef="#br6" timeOffset="174941.42">22255 2113 421 0,'0'0'239'0,"0"0"-113"15,0 0-4-15,0 0-17 0,0 0 27 16,0 0-60-16,0-4-8 16,1 2 6-16,1 0 2 15,-2-1-15-15,0 0-2 16,0 0-19-16,0 2-10 16,0 0 1-16,0-1-3 15,0 1-10-15,0 1-7 16,0-2-2-16,0 0-1 15,1-2-1-15,-1-2-2 16,0-1 4-16,0-3 4 16,0 0 2-16,0-1 2 15,0 1 0-15,0-2 1 16,2 0-5-16,1-1-4 16,-2 1-2-16,1-2-2 15,1-1 0-15,-2 2-1 16,4-4 1-16,-2 3 0 15,1-4 0-15,-1 3-1 0,0-1 1 16,0 2-1-16,-1 2 1 16,-2-1 1-16,0 0-2 15,0-1 0-15,1-1 0 16,-1 1 0-16,0-3 0 16,0-1 0-16,0-4 1 15,0-2-1-15,0 1 1 16,0 2-1-16,0 3 1 15,0-1 0-15,0 0-1 16,0-1 0-16,0-1-1 16,0 1 1-16,0 3 1 15,0-1-1-15,0-2 1 0,0 2-1 16,0-1-1 0,0 5 1-16,0 1 2 0,0 3-2 15,0 1 0-15,0 2 1 16,0 1 2-16,0 0-2 15,0 0 1-15,0 0 0 16,0 3 0-16,0-1 0 16,0 1 0-16,0 1 0 15,0 1-1-15,0 1 2 16,0 0-3-16,0 0-1 16,-1 0 1-16,1 0 0 15,0 0 1-15,0 0 0 16,0 0 0-16,0 0-1 0,-2 0-3 15,2 0 2-15,0 0-1 16,0 0 1-16,0 0 1 16,0 0 2-16,0 0 0 15,0 0 0-15,0 0 0 16,0-1 1-16,0-4-1 16,0-2 4-16,0-6-1 15,2-2-4-15,2-2-2 16,-1 2 2-16,0 5 0 15,-3 4-1-15,2 2 1 16,-2 2 0-16,0-2 1 16,0 2 0-16,0-2-1 0,0 2 0 15,0-3-1-15,0 1 2 16,0 1 0-16,0 2 2 16,0-1 4-16,0 1 3 15,0-2 0-15,0 1-4 16,-2-4-7-16,-1-1 5 15,2-3-5-15,-2-3 0 16,1-1-1-16,2-1 0 16,0 3 0-16,0 1 1 15,-1 5-1-15,1 3 2 16,-2 3 2-16,1 0 0 16,1 0 0-16,0 0-1 15,0 0 2-15,0 0-3 16,0 0-1-16,-2 0-1 15,1 0-4-15,-1 0 1 0,-1 0-4 16,-1 7 2-16,-1 2 6 16,1 1 7-16,-2 1 0 15,-3 5-3-15,-3 0 2 16,-3 4-4-16,-1 3 0 16,1 0 3-16,-3-1-4 15,3-2 0-15,0-3 1 16,0 0-1-16,0-3 0 15,0-1 1-15,-1 1-1 16,5-6-1-16,1 0 2 0,1-3-1 16,3-3-1-1,1 3 0-15,2-4 2 0,3-1-2 16,0 0-1 0,0 0 1-16,0 0 0 0,0 0 0 15,0 0-2-15,0 0-4 16,0 0-5-16,0 0 2 15,2-8 9-15,5-5 6 16,3-3 1-16,1-3-4 16,1-7-3-16,3 2 0 15,-1-2 1-15,0-1-1 16,0 3 0-16,0 1 0 16,2 4 0-16,-1 0-3 0,4 1 1 15,0-1 2-15,3 1-1 16,0-1-1-16,-3 5-1 15,-5 0-1 1,-5 7 3-16,-4 4 1 0,-3 2 0 16,-2 0 2-16,0 1 2 15,0 0-2-15,0 0 3 16,0 0 1-16,0 0-2 16,0 0-3-16,0 0 0 15,0 0-1-15,0 0 0 16,0 0 1-16,0 0-1 15,0 0 0-15,0 0 1 16,0 0-1-16,0 0 0 16,0 0-1-16,0 0 0 0,0 0-3 15,3 2-2-15,3 7 5 16,2 0 1-16,3 3 0 16,1 2 1-16,8 4-1 15,-1 2 1-15,5 4 1 16,1 2 1-16,2 1 0 15,0 1 1-15,-3-2-2 16,1 3 1-16,-2-5-2 16,-4-4 0-16,-6-5 4 15,-2-5-2-15,-4-3 3 16,-2-2-4-16,-4-1 8 16,1-3-1-16,-1-1 0 15,-1 0 2-15,0 0 7 16,0 0 6-16,0 0 4 0,0 0-28 15,0 0 0-15,0 0 0 16,0 0 0-16,0 0 0 16,0 0 0-16,0 0 0 15,-3-3 0-15,-7 2 0 16,-4 1-105-16,-8 0-400 16</inkml:trace>
  <inkml:trace contextRef="#ctx0" brushRef="#br6" timeOffset="178717.16">21343 1045 116 0,'0'0'0'0</inkml:trace>
  <inkml:trace contextRef="#ctx0" brushRef="#br6" timeOffset="180317.08">21343 1045 105 0,'0'0'80'0,"-13"7"-20"16,11-2-45-16,-2 1-14 15,4-5 0-15,0-1-1 16,0 0-5-16,0 0-1 16,0 0-9-16,0 1-21 15,0 0 24-15,7 4 12 16,-1-5 4-16,3 5-4 15,2 0-5-15,1-3-29 16,0 1 22-16,2-1 12 16,2-1 9-16,1-1 45 15,1 0 8-15,3 0-19 16,1 0-19-16,2 0-1 16,-1 0-9-16,1-1 8 15,-2-2 16-15,-2 0 0 0,0 0-5 16,-2 1 14-16,0 1-5 15,0 0-28-15,-3-3-11 16,0 4-2-16,-3 0-1 16,-1 0-2-16,0 0 0 15,-2 0 2-15,4 3 6 16,3-2-3-16,1 0-1 16,0-1 3-16,2 0-4 15,-1 0 3-15,1 0-1 16,-2 0 17-16,-7 0 7 0,1 0 6 15,-4 0-3 1,1 0-13-16,-1-1-10 16,1-3-7-16,2 4-4 15,-3 0 0-15,4 0 3 0,2 0 1 16,2-2 0-16,5-4 2 16,-2 1-1-16,1-1 0 15,0 5-1-15,-4-2 0 16,1 3-1-16,1-2 1 15,1 2 0-15,-1 0-1 16,2 0 1-16,-4 0 0 16,4 0 0-16,0-1 1 15,1 0-1-15,2-1 0 16,1 2-1-16,-1 0 0 16,1-1 1-16,2 1 0 0,-1-2 2 15,1 1-2-15,-1 0 0 16,1 0 0-16,4-1 0 15,-1 1 0-15,2 1-3 16,-3 0-11-16,-4 0 6 16,-3 0-7-16,-4 0 13 15,1 0 2-15,-2 0 4 16,-2 0-4-16,2 0-1 16,-1 0 1-16,0 0 4 15,3 0-4-15,2 0 1 16,2 0 0-16,3 0 1 15,0 0-1-15,1 0 3 16,2 0 10-16,0 0-8 16,-2 0 5-16,4 0-8 0,-2 0-2 15,-1 0 1-15,3 0-2 16,-3 0 0-16,1 0-2 16,-6 4 0-16,5-2-1 15,-1 1-3-15,3-1-1 16,2-1 4-16,3-1 0 15,1 0-4-15,2 0 4 16,3 0 1-16,-2 0 2 16,2 0 0-16,0 0-2 15,1 0 0-15,0 0 2 16,-2 0 0-16,-4 0 1 16,-3 1-1-16,-1 2 1 15,-3-1 1-15,-3 2-1 0,0-2-1 16,-2 0 0-16,2 2 0 15,1-3 0-15,2 1-3 16,1 1 3-16,7-1 0 16,4-2 0-16,7 0 0 15,3 0 6-15,5 0-6 16,2 0-1-16,3 0 1 16,3 0 0-16,2 0 1 15,2 0-1-15,-3 0 1 16,-7 3 4-16,-6-3-2 15,-7 0 0-15,-7 0-3 16,-3 0 0-16,-5 0 0 16,-1 0 0-16,-2 0-3 15,-2 0-3-15,-1 0-6 16,-1 0-1-16,-2 0 6 0,1 0 5 16,-3 0 0-16,0 0-4 15,1 0 6-15,1 0-1 16,4 0 2-16,4 0-1 15,2 1 0-15,6-1 0 16,2 1 0-16,3 2 2 16,0-1-2-16,-1 0 0 15,-3 1 0-15,-1-1 3 16,-4-1 1-16,-1 2-4 16,-2-1 0-16,-3-2 1 0,-2 1-1 15,-7-1 2-15,0 0-1 16,-2 1-1-16,2-1 0 15,-2 0 0-15,2 0 1 16,-1 0-1-16,3 0 0 16,1 0 0-16,-1 0-2 15,2 0 2-15,-4 0-2 16,2 0 2-16,-4 0-1 16,3 0 1-16,-2 0 1 15,3 0-1-15,0 0-2 16,-1 0 2-16,-3 0-1 15,-2 0 0-15,0 0-37 16,2 0-35-16,-1 0 63 16,5 0 10-16,-4 0-17 0,0 0-3 15,-2 0-53-15,-2 0-28 16,1 0-48-16</inkml:trace>
  <inkml:trace contextRef="#ctx0" brushRef="#br6" timeOffset="186460.31">25856 1113 1 0,'0'0'10'0,"0"0"4"16,0 0 6-16,0 0 15 15,0 0 16-15,0 0 5 16,0 0 18 0,-24 17 3-16,21-17-1 0,2 2-9 15,-1-2-14-15,1 1-7 16,-2 0-1-16,2-1-17 15,1 0-19-15,0 0 4 16,0 0 22-16,0 0-21 16,0 0-11-16,0 0 4 15,0 0-2-15,0 0 2 16,0 0-5-16,0 0-1 16,0 0 0-16,0 0-1 0,0 0 2 15,0 0-2 1,0 0 1-16,0 0 2 0,0 0-3 15,0 0-1-15,0 0-5 16,0 0-6-16,0 2 8 16,0 0 4-16,0-2 0 15,-2 0 0-15,2 0 1 16,0 0 1-16,-1 2-1 16,1 2 0-16,-2-3-1 15,-1 4 2-15,2-3 4 16,-1 0-4-16,1 1-2 15,-1 0 0-15,2 0 0 0,-1-1 1 16,-1 2-1 0,2-2 0-16,-1-2 0 0,1 3 0 15,0-2 0 1,-3 4 1-16,1-2 1 0,-1 3 2 16,-1 0 2-16,-1-2-6 15,2 0 1-15,-1 2 0 16,1-2 0-16,-2 0 2 15,2 0 6-15,0 1-3 16,-2 1-1-16,0-2-2 16,1 1-2-16,-1 0 2 15,-1 1 2-15,1 0-3 16,0 0-1-16,0 0-1 16,2 0 0-16,0-1 0 15,-1 1 1-15,-1-1-1 0,2 1 0 16,-1 1 0-1,-5 1 1-15,3-1 0 0,0 2 1 16,0-2-1-16,1 1 1 16,0-2-2-16,0 1 1 15,1-1 1-15,1-2 6 16,-1 0 6-16,1 1 1 16,2-1-4-16,-2 0-5 15,-3 3-1-15,2-2 4 16,-2 4-1-16,-2 0-6 15,-2 2-1-15,2-1 2 16,-1 0-3-16,2-2 1 0,2-3-1 16,-2 0 1-1,4 1-1-15,-1-2 0 0,-1 1 0 16,-1 3 0-16,0 0 0 16,-3 2 2-16,2 0-2 15,-2 1 0-15,3-3-1 16,-2 0 1-16,4-3 0 15,1 1 0-15,-2-3 2 16,4 1 2-16,-2 0-2 16,1 0 1-16,-1 3-1 15,-4 3 2-15,0 2-1 16,0 0-1-16,0-1-2 16,2-3 0-16,1 2 3 15,1-3 0-15,0-2 3 16,0 3-2-16,-1-2-1 0,-1 2-2 15,-1 3-1-15,-1-1 1 16,1 0 0-16,-2 2-1 16,1 1 0-16,-2 1 0 15,0-2 0-15,1 1 0 16,1 0 0-16,-3-1 2 16,4-2-2-16,0-3 1 15,1-1-1-15,1 1 1 16,-4 0 0-16,2 0 0 15,0 3-1-15,0 3 0 0,0 0-1 16,-1-1 2 0,1 1-1-16,2-2 0 0,-1-2 0 15,-1-1-1-15,1 0 1 16,0 0 1-16,2-2-1 16,-2 4 0-16,1 0 0 15,-2 0-1-15,0-3-5 16,-2 4 0-16,1-2 0 15,-1 1 5-15,1-2 1 16,-3 3-1-16,-1-3-1 16,3 2 0-16,-2-2 0 15,3 1 1-15,-1 1 1 16,2-2-1-16,-3 2 0 16,3 0 1-16,-1 0 0 15,-1-2 0-15,0 0 0 0,0-1 0 16,0 0 0-16,-1 0 0 15,-1 4 2-15,1-4-2 16,2 3 1-16,1-2 4 16,-2-1-1-16,2 0-4 15,2 0 0-15,-1-1 0 16,1 0 0-16,-1 0 0 16,-3 4 0-16,0-2 0 15,0 0 0-15,-2 1 1 16,1-1-1-16,0 0 1 15,0 2-1-15,0-2 0 16,2 0 0-16,-1 1 0 0,1-1 0 16,-2 0-1-1,0 2-1-15,-2 2 2 0,0 0-4 16,-1 2 0-16,-5 1-5 16,4 0-5-16,-2-1 12 15,1-2 2-15,2 0 0 16,-1-2 1-16,3 0-1 15,1 0 0-15,-2 0 0 16,1 1 0-16,-3-1 0 16,1 3 0-16,-2 0 0 15,-1 1 0-15,0 3 0 16,-1-3 0-16,1 0 1 16,-1-1-1-16,2 2 1 15,-2 0-1-15,1 3 0 0,0 0 0 16,1 1 0-16,1 1 0 15,-2 0 2-15,0 3 4 16,0-4-2-16,-1 1 2 16,-1 2-5-16,1-3-1 15,2-1 1-15,0-1-1 16,0 0-1-16,-1-2 1 16,2 2 1-16,-3 2-1 15,0-3 0-15,0 0 1 16,1 1-1-16,-3-1-2 15,3 1 2-15,-1-3 0 0,1 3-1 16,-1-2 1 0,1 2 0-16,-5 1-2 0,2 3 1 15,0-5 1-15,1 2 0 16,0 0 0-16,-1 1 0 16,5 0 0-16,-3-4-2 15,5-2 0-15,0 2-6 16,-2-2 2-16,3 1 1 15,-4 2-4-15,2-2 7 16,-3 1 2-16,-3 2 0 16,-2 2 0-16,-1 0 1 15,0 0-1-15,0-1 0 16,3 0 0-16,2-1 6 16,-1 2-5-16,-1 0-1 15,-1 5 1-15,-1-2-1 0,-2 2 0 16,0-1 0-16,1-3 0 15,0-1 0-15,2 2 0 16,2-3 1-16,-1-1 0 16,3 0 1-16,-1-2 15 15,5-3-6-15,-2 5-4 16,1-1-4-16,0 4-2 16,-4 0 1-16,1 3-2 15,0-3 0-15,0 2 0 16,0 3 0-16,0-3-2 15,-3 4 2-15,0-3-2 16,-6 1 1-16,1-1 1 0,-4-1 1 16,-6 4 0-16,-1 2-1 15,-7 4 1-15,-3 4-1 16,-4 2 4-16,-7-1-1 16,-4 3-3-16,0-3 2 15,1 4 3-15,3-2 8 16,5 0 1-16,3 1 10 15,3-3 10-15,0 0-18 16,2-4-13-16,1-1 1 16,3-2 14-16,3-3-1 15,4-1 2-15,3-2-10 16,-1 1-7-16,5 0-1 16,-3-3 1-16,-1 1-2 0,1 3 0 15,-1 0 0 1,0 2 0-16,1 3 2 0,-1-1-4 15,2 1 1-15,-1-2-3 16,2-2-12-16,3 0-2 16,-1 2 4-16,7-2-4 15,-2 0-6-15,6-4-17 16,4-9-9-16,7-6-40 16,1-8-57-16,15 0-166 15</inkml:trace>
  <inkml:trace contextRef="#ctx0" brushRef="#br6" timeOffset="187235.01">22486 4434 448 0,'0'0'242'0,"0"0"-164"16,0 0 35-16,0 0-8 16,0 0-31-16,0 0-43 15,0 0 18-15,-27 30 8 16,15-8-21-16,-4 6 3 16,-1 3 3-16,1 3-7 15,0-2-5-15,2-1-11 16,2-4-13-16,3-6 3 15,4-1-8-15,0-2 1 16,5-8-4-16,0 0 2 16,0-4-4-16,0-3-2 15,2 1 4-15,12 2-5 16,4-1-4-16,9 1 9 16,6-2-4-16,5 0 10 15,3-1-8-15,-2-1-4 16,-2 0 5-16,-4 2-7 0,-5-3 9 15,-5 4 1-15,-6-2 2 16,-8-2 1-16,-4 2 14 16,-5 0 17-16,0 0 15 15,0-2 1-15,0 2 4 16,0-3-9-16,0 2-12 16,0-1-33-16,0-1-4 15,0 1-74-15,0 3-54 16,0-4-71-16,2 0-232 15</inkml:trace>
  <inkml:trace contextRef="#ctx0" brushRef="#br6" timeOffset="194046.02">21719 473 30 0,'0'0'190'0,"0"0"-130"15,0 0-46-15,0 0 37 16,0 0 8-16,0 0-10 16,0 0-26-16,2 4-7 15,-2-4 7-15,0 0 3 16,0 0-15-16,1 0-11 15,1 6 2-15,2 0-2 16,2 1-5-16,-1 2 1 16,2-3-3-16,1 2 4 0,0-1 3 15,3 1 0 1,1 2 0-16,0-2-3 0,1 3-5 16,2 0-5-1,0 2 5-15,1-1 8 16,-4 2-3-16,2-6 3 0,-2 0-6 15,0-2-1-15,1-2 7 16,-4-1-4-16,0 0 2 16,1 0 2-16,-1-1 1 15,1 0-1-15,-3 4 1 16,2-1-1-16,-3 2 3 16,1 0 4-16,2-1 2 15,0 3-6-15,-1-2-1 16,-1 2-1-16,-2 0-1 15,5 1-2-15,-4-2 1 0,2 2-4 16,-1 0 4-16,0-3 1 16,-1 1-4-16,2-2 2 15,-2 0-5 1,-2 0 6-16,2-2 1 0,-1-1 2 16,-1 4 2-16,2 2 0 15,0 0-4-15,-1-2-2 16,2 3 2-16,-3-5-1 15,-1 1-3-15,0-2-1 16,1 2 0-16,-1-3 3 16,-2 0 2-16,1 2 5 15,1-3 7-15,2 6-7 16,0-1-5-16,1 1 0 16,-2 0 0-16,1-2 0 15,1-3-2-15,1 3-1 0,2-2-8 16,0 1-31-16,3 0-11 15,0 3 5-15,0 1 4 16,1 1-47-16,-2 1 36 16,-1-4 55-16,-2 0 15 15,-4-4 6-15,1 1-1 16,-1-2 6-16,-1 0 1 16,2 0 0-16,0 0-14 15,-2 0-11-15,2 3 0 0,1 0 11 16,-1 1 24-1,1 1-7-15,1-2-8 16,0 1-11-16,1 1-9 0,-1 1 1 16,4 0-2-16,-5-2 2 15,1-3 10-15,-2 0 6 16,-1 2-6-16,0-2-6 16,-1 2 0-16,0-1 15 15,0 1-11-15,2-2-7 16,1 2-3-16,-1 1 0 15,3 2 1-15,0 2-2 16,-2 0-3-16,1 1-2 16,-1-5-8-16,-1-2 2 15,-2 0 11-15,0 1 0 16,0-1 0-16,1 4 0 0,2-1 0 16,3 3 1-16,-2 1-1 15,1 2-1-15,0-3 0 16,0 0-1-16,-2-2 2 15,2-1-1-15,-1 2-1 16,4 0-3-16,-4-1 4 16,2 2 1-16,0-1 0 15,3 3 1-15,-1-1-1 16,-1 0 1-16,-1 1 3 16,-2-2 10-16,1-2 0 15,0 1-7-15,0-1-4 16,1 1 1-16,0 0-3 15,3 1 1-15,-1 1 1 16,2 4 1-16,-4-2-2 0,0-4-2 16,0 2 9-16,-2-1 27 15,2 2-17-15,0 0-10 16,1 0-9-16,-1-1 0 16,2 3-3-16,1-3 3 15,-2 6-2-15,-1-3 2 16,2-1 2-16,-2-1-1 15,-3-1 1-15,0-3 1 16,1 1-1-16,-1-2 3 16,0-3 0-16,0 1 5 15,0 1 0-15,-1 0-2 0,2-1-4 16,-1 1-4 0,1 0 0-16,1 2 0 0,2 4 0 15,-2-2 0-15,1 1 0 16,1-1-1-16,-1-2 1 15,0 0-2-15,3-1-2 16,-5 1 4-16,-1-4 0 16,2 1 3-16,-2 0-2 15,3 1-1-15,0 2 0 16,0 1 2-16,2-1-2 16,0 3 1-16,0-1-1 15,2 0 0-15,-1-1 0 0,-2 1-1 16,2-2 1-1,-1-3 0-15,-1 1 0 0,0 0 0 16,0 4 0-16,0-2 1 16,-3 0 1-16,1-1 0 15,-2 0-2-15,0-1 0 16,1-1 1-16,-1 1-1 16,0 0 1-16,0 0-2 15,3-1 2-15,-2 2-1 16,-1-1 0-16,1 0 0 15,-1-2 0-15,-1-1 0 16,0 0 0-16,-1-1 1 16,-1 1-1-16,2 0 0 0,-2 1 0 15,1-2 0 1,-1 0 2-16,1 1-2 0,1 0 0 16,0 2 0-16,-1-2 0 15,1 2 1-15,-2-1 1 16,0-2 5-16,0 2-1 15,2-2-3-15,0 4 3 16,-1 0 3-16,-1-1-8 16,2 3-1-16,0-3-2 15,-1 1 1-15,2 0 1 16,-2-2 0-16,1 0 0 16,-4 1 0-16,2-4 1 15,0 3-1-15,0-2 0 16,2 1 0-16,-1 0 0 15,-1 1 0-15,2-1-1 0,-1 0 0 16,1 0 1-16,1 0 0 16,-2 1 0-16,3 0 1 15,-2 2 0-15,-2-2-1 16,2-1 1-16,-1 1-1 16,1-1 0-16,2 3 0 15,-3 0 0-15,1-5 0 16,-1 4 0-16,-1-2 0 15,2 0 0-15,-2 0 0 16,4 0 0-16,-1 2 1 16,2 1 1-16,1 2-2 15,1-1-2-15,-1 2 2 0,-1-4 2 16,-1 1-2-16,2-2 0 16,-3 2 0-1,0-2 0-15,0 0 0 0,1 2-2 16,-1-1 2-16,0-1 0 15,2 1 0-15,-2 0 0 16,4 3 0-16,-1 0 0 16,0 1-1-16,3-1 1 15,-2 2 0-15,2 2 0 16,2 1 0-16,-5-2-4 16,2-2-8-16,-2 2-1 15,1-4 1-15,-1 2 6 16,2 1 3-16,-2 1 1 0,2-1 1 15,-1-1 1-15,-1-1 0 16,0-1-1-16,1 0 1 16,-2 2 1-16,1-1 0 15,1 3-1-15,-1-3 0 16,0 4 0-16,0-1 0 16,2-3 0-16,-4 2 0 15,1 1 0-15,2 0 0 16,-1 1 2-16,2 1-4 15,-1-1 4-15,0 2-2 16,-1 0 2-16,1 1-2 16,1-1 0-16,-2 2 0 15,3 0 0-15,-2-3 0 16,1 1 0-16,1 0-2 0,1-2 0 16,-1 1 2-16,5 3-1 15,0 5-6-15,-1-3-43 16,-2 0 16-16,0 2 33 15,-1-6 1-15,2 5-2 16,0-1-28-16,0 0-18 16,-1-4 26-16,0 3 3 15,1-5-4-15,0 2 17 16,-1-2-4-16,-3 0 9 16,0-1 1-16,-2-1 29 15,1-2 3-15,1 4-3 16,-1-1-4-16,4 3 4 0,1 2-16 15,2 0-11 1,3 1 1-16,2 3-2 0,1-1-1 16,-4 3 0-16,1-4 3 15,-3-1-1-15,-3 1 0 16,-1-4 0-16,-1-3 33 16,-1 1-1-16,-1-2-21 15,0 2 0-15,0 0 1 16,1 1-5-16,1 1-8 15,3 4 0-15,3 2-1 16,0 0-7-16,0 1 6 16,1 2-22-16,-1 0-20 15,0 2 18-15,-2 0-12 0,0 0-10 16,-3-1 23-16,3-2 21 16,2 0 2-1,-3-2-2-15,1-3-30 16,-2-3 20-16,-5 0 6 0,1-4-5 15,-2-1 12 1,-2 0 9-16,1 0-9 0,1 2-18 16,1 4-21-16,1 3-42 15,6 4-57-15</inkml:trace>
  <inkml:trace contextRef="#ctx0" brushRef="#br6" timeOffset="194531.33">25003 3885 129 0,'0'0'0'16,"0"0"-15"-16,0 0 15 16,0 0 9-16,55 76-9 15,-41-58 0-15,2-2 0 16,-4-1 0-16,-1-2 0 16,-3-4 3-16,-2-1 7 15,0-2 20-15,0-1-17 16,0 3-4-16,3-2 25 15,-1 0 11-15,1 1-20 16,2 2-22-16,0-3 11 16,1 4 5-16,-2-3-11 15,-1 0 2-15,-1-1 10 16,-2 1 6-16,3 0-3 0,-2 0-6 16,2 3-14-16,3-3-3 15,-2 2 6-15,1-2 5 16,1 0-10-16,-5 0 0 15,-1-3 14-15,0 2 56 16,-1-4-26-16,2 4-14 16,-2 0-6-16,4 0-8 15,-2 3-4-15,2 1 2 16,0 0-5-16,-1 0-5 16,5 3-4-16,0-2-1 15,1-2 0-15,-4-1-2 16,-7-6-31-16,-3-2 33 15,0 0 0-15,-9-8-71 0,-10-14 26 16,-6-1-118-16,-1-6-165 16</inkml:trace>
  <inkml:trace contextRef="#ctx0" brushRef="#br6" timeOffset="194708.83">25288 4130 264 0,'0'0'0'0,"0"0"-136"0,0 0 28 16</inkml:trace>
  <inkml:trace contextRef="#ctx0" brushRef="#br6" timeOffset="195010.74">25288 4130 7 0,'3'2'3'15,"-12"-13"-1"-15,0 2 18 16,-3-1 10-16,0-4 9 16,-4-3-29-16,-4-1-8 15,-4-7 3-15,-5-5 34 16,-1-3 14-16,-2 0 1 0,3 4-45 15,0-1-6-15,0 0 6 16,-3-2 30-16,1-2 3 16,-2-1 9-16,0 0 12 15,2 1-5-15,1 0 29 16,2 2-49-16,-1-1-31 16,1-1-5-16,-3-1-2 15,-2-3 0-15,3 1-12 16,5 3-18-16,7 7 20 15,4 3-38-15,7 9-134 16,4 4-205-16</inkml:trace>
  <inkml:trace contextRef="#ctx0" brushRef="#br6" timeOffset="195802.76">24839 3849 601 0,'0'0'274'16,"0"0"-222"-16,0 0-27 16,0 0 21-16,0 0 0 15,0 0-19-15,106 57-2 16,-72-42-18-16,5 3 1 16,0 0-2-16,-2-4 9 15,-6-3 15-15,-2-2 1 0,-11-4 10 16,-7-3-5-16,-5 1-10 15,-4-3 1-15,-2 0-27 16,0 0 2-16,0-17-2 16,-18-10 31-16,-3-7-8 15,-4-1-22-15,3 0-1 16,3 5-1-16,3-1 0 16,6 3 1-16,2 2 0 15,5 2-1-15,3 4 1 16,0 2 1-16,0 2-1 15,0 1 1-15,0 2-1 16,2 2 2-16,-1 5-2 16,4 0-8-16,-5-1-51 15,0-1-116-15,0-4-100 16,-5 3-359-16</inkml:trace>
  <inkml:trace contextRef="#ctx0" brushRef="#br6" timeOffset="196598.25">24714 3685 435 0,'0'0'128'15,"0"0"-124"-15,0 0 1 16,0 0 47-16,0 0 26 16,0 0-2-16,14 19-9 15,-14-19-7-15,0 0-13 16,0 0-7-16,0 0 3 16,0 0-10-16,0 0-16 15,0-6-15-15,0-8 8 0,-4-6 7 16,-4 1-17-1,1-1-15-15,3 2 3 0,1 0 3 16,1 5-13-16,2 1 5 16,-1 0 9-16,1 5 5 15,0-3 3-15,0 2 0 16,0 1-1-16,0 2 0 16,6 0-5-16,8 2 3 15,8 3 3-15,6 0 2 16,6 0-1-16,3 12 1 15,1 1 5-15,-3 1 4 16,-2 2 24-16,-3-5 30 16,-5-2-1-16,-6-4-8 15,-6-3 19-15,-9-2-10 16,-2 0-16-16,-2 0-25 0,0 0-19 16,0 0-5-16,0 0-51 15,-9 0-103-15,0-5-293 16</inkml:trace>
  <inkml:trace contextRef="#ctx0" brushRef="#br6" timeOffset="199738.83">21352 1814 339 0,'0'0'33'0,"0"0"3"0,2-76 63 15,-1 40-11-15,-1-6-3 16,0-2 11-16,4-3-19 16,-1 2-38-16,2 4 1 15,-2 4-22-15,-1 7 13 16,-2 6 1-16,1 10 5 15,-1 6 22-15,0 4 14 16,0 4-22-16,0 0-42 16,3 0-9-16,5 4-12 0,6 17 12 15,6 14 22-15,4 12-1 16,0 10-10 0,-4 3-9-16,-1-2-2 15,-5-7 0-15,-5-12 0 0,0-14 3 16,-2-6 7-16,-2-12-5 15,0-5-5-15,-4-2-6 16,-1-8 6-16,0-20 12 16,0-11 0-16,0-12 6 15,0-3-9-15,0 1-6 16,0 6 9-16,-3 12-3 16,-1 12 3-16,-2 11 8 15,3 7 16-15,1 4-4 16,1 1-11-16,1 0-21 15,0 0-4-15,0 0-14 0,0 10 12 16,1 3 5-16,4 2-5 16,4 2 6-16,-3 0-3 15,0 1-7-15,-3 6 9 16,1 1 1-16,2 8 4 16,-2 5-4-16,5 6-3 15,1 9-23-15,3 10-27 16,0 7-37-16,0 6 4 15,-2 3-39-15,-2-1 124 16,0-2 2-16,-5-6 4 16,1-5 12-16,-4-11 29 0,1-10 2 15,-2-10-22 1,0-10-12-16,0-11-14 0,-3-9 6 16,-10-4 20-16,-5 0 80 15,-8-13-27-15,-7-11-29 16,-1-11-19-16,-2-8 25 15,6-3-29-15,8 3 20 16,4 8 2-16,9 9-5 16,6 4-20-16,3 5-11 15,0-2-5-15,6-1-3 16,12-4 0-16,7-3-5 16,5-2 0-16,1-1-13 15,5 4-15-15,0 2-60 16,0 8-120-16,-1 1-225 0</inkml:trace>
  <inkml:trace contextRef="#ctx0" brushRef="#br6" timeOffset="201910.45">24269 3002 189 0,'0'0'185'16,"0"0"-50"-16,0 0-27 15,0 0-2-15,0 0-18 16,0 0-52-16,0 0 9 16,0 0 12-16,0 0-15 15,0 0-3-15,0 0-5 16,0 0-7-16,0 0 13 16,0 0 1-16,0 0-8 15,0 0-4-15,0 0-1 16,0 0-7-16,0 0-7 15,0 0 7-15,0 0 1 16,0 0-2-16,0 0 4 16,0 0 9-16,0 0 10 15,0 0-6-15,0 0 1 0,0 0-4 16,0-4-4-16,0 0 3 16,3-2-10-16,-1-2-11 15,-1-1-8-15,2 0-1 16,-1 1 4-16,-1 2-4 15,1-1-3-15,2-2 2 16,-3-2 2-16,1 3 6 16,-1-3-4-16,1 0 8 15,-2 2 1-15,1-2-2 16,-1 2-5-16,0-1-3 16,0 0-1-16,0 0-2 15,0 1-1-15,0 1 0 16,0 0-1-16,0 0 0 0,0 3-2 15,0 0 2-15,0-2 2 16,0-2-1-16,0-2-1 16,0-5-3-16,0 4 3 15,0-1 0-15,0 5 2 16,0-4-1-16,0 0-1 16,0 4 0-16,0 0 1 15,0-1 0-15,0 3-1 16,0-2 1-16,0-1 0 15,0 0-1-15,0-2 0 16,0 3 1-16,0-1-1 16,0 4 0-16,0-2 1 15,0-2-1-15,-3 1 1 0,2-2-1 16,-2-3 2 0,-1 0-2-16,2 1-1 0,-1-1 1 15,2 1 0-15,-1 6 0 16,2-1 0-16,-1 4-1 15,1 0-1-15,0 0 2 16,0 0 3-16,0 1-3 16,0-2 0-16,0 2 0 15,0-4 0-15,0 4-1 16,0-1-1-16,0 0 1 16,0 1 0-16,0 0-1 15,0-1 2-15,0-1 3 16,0-2-2-16,0 0-1 0,0-2 0 15,0 1-3-15,0 0 3 16,0 4 1-16,0 0-1 16,0 1 2-16,0 0-1 15,0-2-1-15,0 0-1 16,0-6 1-16,0-2 1 16,0-1 0-16,0-2-1 15,0 0 0-15,0 1 1 16,0 2-1-16,0 5 0 15,0 1-2-15,0 1 2 16,0 2 0-16,0 0 3 16,0-1-3-16,0-2 0 15,0-1 0-15,0 0-1 16,0-1 1-16,0 1 1 0,0 2 1 16,0 4 0-16,0 1 7 15,0 0 10-15,0 0-8 16,0 0-9-16,0 0-2 15,0 0-11-15,0 0-21 16,0 0-29-16,0 0-87 16,0 5-161-16,0 4-382 15</inkml:trace>
  <inkml:trace contextRef="#ctx0" brushRef="#br6" timeOffset="203013.46">24175 2778 440 0,'0'0'118'0,"0"0"31"15,0 0 26-15,0 0-50 0,0 0 0 16,0 0-19-16,-25-32-13 15,23 32 7-15,2 0-6 16,-1 0 0-16,1 0-13 16,-2 0-8-16,2 0 2 15,0-2-21-15,0 2-9 16,0 0-7-16,0 0-7 16,0 0-5-16,0 0-21 15,0 0-5-15,0 0 0 16,0 0 0-16,6 5 0 15,2 3 0-15,0 1 0 16,1 1 0-16,-1-3 0 16,2 5 0-16,1 1 0 0,1 2 0 15,3 6 0-15,-5-2 0 16,3 0 0 0,-2 0 0-16,0-4 0 0,-1 0 0 15,-1-4 0-15,-3-2 0 16,-2-4 0-16,2 1 0 15,0-1 0-15,0 1 0 16,0 3 0-16,0-3 0 16,2 1 0-16,-1-1 0 15,-3-5 0-15,-2-1 0 16,-1 0 0-16,1 0 0 16,-2 0 0-16,0 0 0 15,0 0 0-15,0 0 0 16,0 0 0-16,2 0 0 15,-2-1 0-15,1-6 0 16,2-5 0-16,0-3 0 0,0-4 0 16,3 0 0-16,-2-2 0 15,2-2 0-15,2 1 0 16,-2 3 0-16,1 0 0 16,-2 2 0-16,-2 4 0 15,1 0 0-15,1 2 0 16,-2 2 0-16,0 1 0 15,-2 3 0-15,1 0 0 16,-1 5 0-16,2-2 0 16,-2 2 0-16,1 0 0 0,-2-2 0 15,1 1 0-15,1-5 0 16,1 2 0 0,0-1 0-16,2 0 0 0,-2 2 0 15,-3 0 0 1,1 3 0-16,-1 0-7 0,0 0-105 15,0 0-114-15,0 14-187 16,0 11-772-16</inkml:trace>
  <inkml:trace contextRef="#ctx0" brushRef="#br6" timeOffset="204229.45">24041 4053 93 0,'0'0'573'0,"0"0"-431"16,0 0-35-16,0 0 8 16,0 0-54-16,0 0-21 0,-5-71 11 15,5 48 2-15,0-4 0 16,0-5-20-16,6-3-11 15,0-4 9-15,3-1-1 16,-1 2-16-16,2 3 5 16,-1 2-12-16,0 5 0 15,1 2-5-15,-2 5 2 16,-2 4-3-16,-2 3-1 16,-1 8 1-16,-1 2 0 15,-1 4 5-15,5 0-6 16,0 0-7-16,2 0-3 15,2 9 9-15,5 9 2 16,0 8 0-16,3 11 9 16,1 10 14-16,-4 9 16 0,0 0-6 15,-2-6 2-15,0-11 11 16,-3-15-17-16,-4-13-19 16,-3-10-8-16,-2-1-3 15,2-15-2-15,3-18 2 16,5-6 7-16,-4-3-7 15,2 4-12 1,-4 6 11-16,-2 6 1 0,1 1 0 16,-4 4-2-16,0 6 2 15,0 5 3-15,0 7 3 16,0 0 6-16,0 3-1 16,0 0 2-16,0 0-6 15,0 0-5-15,0 6-1 0,0 8 3 16,0 3 13-1,0 2-17-15,0 6 5 0,0 7-5 16,0 9 1-16,0 8-1 16,7 8-2-16,3 6-2 15,-1-4-14-15,4 5 11 16,2 4 6-16,1-1-2 16,1 1 3-16,-4-7 4 15,-4-8-4-15,-4-5-1 16,-2-9-1-16,-3-5-1 15,0-3-4-15,0-6-11 16,-3-1 0-16,-10-6 18 16,3-2 3-16,-3-8 4 15,-1-2-1-15,-1-6 16 0,-1 0 8 16,-3 0-16-16,-4-16-10 16,4-5 4-16,-2-4 10 15,2-4-4-15,2 1 15 16,4-1 15-16,2-3 8 15,4 0-2-15,4-3-17 16,1-2-16-16,2 4 2 16,0 1-19-16,2 3 0 15,5 1 0-15,5 2-7 16,1 2-17-16,1 3-18 16,2 3-63-16,-1 1-115 15,2 2-74-15,-1 3-324 16</inkml:trace>
  <inkml:trace contextRef="#ctx0" brushRef="#br6" timeOffset="204960.61">24245 3407 403 0,'0'0'504'0,"0"0"-310"16,0 0 27-16,0 0-38 0,0 0-33 15,0 0-27 1,0 0-14-16,-3 0-40 0,3 0-14 16,0 0-19-1,0 0-36-15,0 0 0 0,2 0 0 16,4 0 0 0,1 2 0-16,2 1 0 0,-1 1 0 15,1 1 0-15,1 1 0 16,-3 1 0-16,1-2 0 15,-1 2 0-15,-2-2 0 16,-1-2 0-16,-2 0 0 16,-1-1 0-16,-1-2 0 15,0 0 0-15,0 1 0 16,0 3 0-16,0 5-78 16,0 5-291-16,3 1-400 15</inkml:trace>
  <inkml:trace contextRef="#ctx0" brushRef="#br6" timeOffset="213080.45">33603 13491 436 0,'0'0'412'16,"0"0"-308"-16,0 0-26 15,0 0 73-15,0 0-23 16,0 0-42-16,0 0-29 16,14-41-7-16,-14 41 3 15,0 0-20-15,0 0-23 16,0 0-10-16,-1 12-1 16,-11 12 1-16,2 4 19 15,-1-1-5-15,10-6-14 16,1-7-3-16,0-8-4 15,22-6-7-15,16-9 14 16,15-23-3-16,5-11-6 16,-7-3-1-16,-17-4 10 15,-19 0 0-15,-10-1 0 0,2 3-12 16,-7 6-76-16,0 8-139 16,0 11-176-16</inkml:trace>
  <inkml:trace contextRef="#ctx0" brushRef="#br6" timeOffset="214712.08">33206 15216 470 0,'0'0'199'15,"0"0"-193"-15,0 0 69 16,0 0 101-16,83-64-9 15,-71 55-30-15,-7 1-26 16,0 6-13-16,-1 0-21 0,-4 2-23 16,0 0-26-1,0 0-25-15,0 10-3 0,-14 20-7 16,-2 11 7-16,0 1 5 16,5-7 5-16,6-9-10 15,5-11 0 1,0-5 0-16,22-7 8 0,14-3 12 15,13-5 22-15,9-15-6 16,1-9-21-16,-1-2-12 16,-2-7-1-16,-5-2-1 15,-7-3-1-15,-10 4-8 16,-14 6-20-16,-16 5-60 16,-4 13-24-16,-33 7-277 15</inkml:trace>
  <inkml:trace contextRef="#ctx0" brushRef="#br6" timeOffset="-212470.98">26317 17064 205 0,'0'0'129'15,"0"0"-33"-15,0 0 18 16,0 0 17-16,0 84 29 15,0-70-60-15,0 0-29 16,2-9-12-16,1-2-2 16,1-3-6-16,4 0 1 15,8-11 3-15,7-13-16 16,5-6-39-16,3-3-8 16,-1 3 0-16,-3 3 8 0,-2 9 3 15,-4 4 0 1,-4 4-1-16,-7 10-2 0,0 0 0 15,-5 0-2-15,1 0-12 16,0 0-68-16,0-4-147 16,-6-2-363-16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7:24.35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6237 13148 324 0,'0'0'221'0,"0"0"-128"16,0 0 73-16,0 0-29 15,0 0-44-15,0 0 17 16,0 0 6-16,-4-5-10 16,1 5 14-16,-3 0-15 15,0-2-16-15,1 2-30 16,-5-1 2-16,0-2 1 16,-1 2-14-16,-4-1-10 15,0 0-17-15,-4 0 0 16,-3 0 0-16,-1 0 4 0,-2 2-14 15,1-1-11 1,2 1 0-16,-1 0 0 0,5 0 0 16,2 0 0-16,-2 0 0 15,0 1 0-15,2 5 0 16,-2 1 0-16,1 1 0 16,-2 3 0-16,-3 0 0 15,2 4 0-15,-2-2 0 16,3 4 0-16,0-3 0 15,3-1 0-15,3 0 0 16,-2-1 0-16,6 0 0 16,0 1 0-16,-1 1 0 15,-1 2 0-15,5-1 0 16,-2-1 0-16,0 0 0 16,3 0 0-16,-1-1 0 0,0-2 0 15,0 3 0-15,2-1 0 16,-2 1 0-16,3 5 0 15,-2-1 0-15,1 4 0 16,-1-2 0-16,1-1 0 16,0 1 0-16,1-1 0 15,0-1 0-15,-2 0 0 16,5 3 0-16,-3-3 0 16,0 1 0-16,3 1 0 15,0 2 0-15,0-1 0 16,0 1 0-16,0-1 0 0,0 1 0 15,0-2 0-15,0-3 0 16,0 1 0-16,3 0 0 16,3 2 0-16,0 3 0 15,3 2 0-15,1 2 0 16,1 0 0-16,4 0 0 16,0 1 0-16,4-3 0 15,0-3 0-15,-1-3 0 16,2-2 0-16,-1-3 0 15,2 1 0-15,6-3 0 16,0 2 0-16,-1-2 0 16,1 0 0-16,-4-1 0 15,4-1 0-15,-5 0 0 16,0-3 0-16,-4 0 0 0,3-1 0 16,0-2 0-1,0-2 0-15,1-2 0 0,-1 0 0 16,3 0 0-16,-3-7 0 15,-2-4 0-15,-2 2 0 16,-1-1 0-16,-1-3 0 16,0-1 0-16,0 1 0 15,1 1 0-15,-2 0 0 16,-1 0 0-16,-2-3 0 16,-2-1 0-16,2-2 0 15,-3-2 0-15,3-3 0 16,-3 0 0-16,0-1 0 15,-1 0 0-15,1 0 0 0,2 3 0 16,-4 1 0-16,0 4 0 16,-1-3 0-16,-2-1 0 15,0-1 0-15,1-1 0 16,-3-1 0-16,1-1 0 16,-1-2 0-16,-1 0 0 15,2-1 0-15,-2 1 0 16,0 3 0-16,0-3 0 15,0 3 0-15,0-1 0 16,0 2 0-16,0 1 0 16,0-1 0-16,0 1 0 15,0 0 0-15,-2-1 0 16,-1 0 0-16,3 0 0 16,0 2 0-16,-4 1 0 0,3 5 0 15,-2-1 0-15,0 2 0 16,0 1 0-16,0 1 0 15,-2-1 0-15,2 0 0 16,-3 1 0-16,-1-1 0 16,2-1 0-16,-4 0 0 15,-1-2 0-15,-5-1 0 16,4 0 0-16,-2 1 0 16,0 1 0-16,-2-1 0 15,1 2 0-15,0 2 0 16,-3 2 0-16,2 2 0 15,0 1 0-15,-4 2 0 0,2 1 0 16,-5 2 0-16,-6 1 0 16,-2 0 0-16,-3 0 0 15,0 1 0-15,3 15 0 16,2 11-97-16,6 12-326 16,2 16-734-16</inkml:trace>
  <inkml:trace contextRef="#ctx0" brushRef="#br0" timeOffset="866.58">6158 13515 528 0,'0'0'154'0,"0"0"65"15,0 0 11-15,0 0-42 16,0 0-66-16,0 0-8 16,0-13-3-16,0 13-21 15,0 0 4-15,0 0-29 16,0 0-19-16,0 0-6 15,0 0 0-15,0 13-34 16,0 11-6-16,0 12 0 16,3 13 0-16,2 4 0 15,-2 6 0-15,-3-6 0 16,0-3 0-16,3-3 0 16,-3-5 0-16,4-10 0 0,-1-12 0 15,-3-13 0-15,0-7 0 16,0 0 0-16,0-22 0 15,0-16 0-15,0-15 0 16,0-18 0-16,-3-6 0 16,-4 2 0-16,4 13-21 15,0 20 1-15,1 23 18 16,2 13 2-16,-1 6 14 16,1 0 15-16,0 0-29 15,0 5 0-15,0 15 0 16,0 13 0-16,0 9 0 15,0 2 0-15,0-6 0 0,0-8 0 16,0-12 0 0,0-9 0-16,0-8 0 0,0-1 0 15,0-1 0-15,0-24 0 16,0-15 0-16,0-15 0 16,0-9 0-16,0 3 0 15,0 11-21-15,0 19 2 16,0 19 19-16,0 12 6 15,0 7 24-15,0 33-26 16,0 18-4-16,0 18 0 16,-6 2 0-16,3-12 0 15,1-15 0-15,2-13 0 0,0-11-41 16,0-7-186-16,0-8-230 16,0-7-848-16</inkml:trace>
  <inkml:trace contextRef="#ctx0" brushRef="#br0" timeOffset="1712.02">6009 13741 574 0,'0'0'767'16,"0"0"-536"-16,0 0 14 15,0 0-46-15,0 0-168 0,0 0-31 16,-25-22 0-16,22 19 0 16,1 1 0-16,2-1 0 15,0 3 0-15,0 0 0 16,0 0 0-16,0 0 0 15,0 0 0-15,0 0 0 16,0 0 0-16,0 0 0 16,2 0 0-16,14-3 0 15,11-3 0-15,7 0 0 16,4-1 0-16,2 0 0 16,0 2 0-16,-1 0 0 15,0 2 0-15,-5 0 0 16,-4 2 0-16,-6 1 0 15,-12 0 0-15,-2 0 0 0,-5 0 0 16,-5 0 0-16,0 0 0 16,0 0 0-16,0 0 0 15,0 0 0-15,-2 0 0 16,-17 0 0-16,-14 0 0 16,-12 3 0-16,-12-2 0 15,-1-1 0-15,5 0 0 16,8 0 0-16,8-8 0 15,14 2 0-15,10 3 0 16,8 2 0-16,5 1 0 16,0 0 0-16,0 0 0 15,0 0 0-15,0 0 0 16,12 0 0-16,11 2 0 0,8 6 0 16,9-3 0-1,-1 0 0-15,3-4 0 0,-6-1 0 16,-8 0 0-16,-7 0 0 15,-12 0 0-15,-6 0 0 16,-3 0 0-16,0 0 0 16,0 0 0-16,0 0 0 15,0 0 0-15,3 0-293 16</inkml:trace>
  <inkml:trace contextRef="#ctx0" brushRef="#br0" timeOffset="5473.2">8193 5379 55 0,'0'0'816'0,"0"0"-774"15,0 0-30-15,0 0 69 16,0 0 66-16,0 0-63 16,0 0-44-16,-37-31 5 15,28 24 35-15,-4 0 26 0,-4 0-18 16,1 0-19-16,-6-2-19 16,-5 1-11-16,-3-3-4 15,4 3-3-15,-4 2-6 16,-1 1 3-16,0 2-5 15,-2 2-6-15,-4 1 0 16,7 0-3-16,-3 0-4 16,2 4 11-16,4 3-17 15,1 3-4-15,4-2 3 16,0 3-3-16,-2 0 2 16,0-2 2-16,-3 3-3 15,-1-2 0-15,-2 0-1 16,5 2 1-16,-2 1-2 0,0 4 2 15,2 3-2 1,-1-1 0-16,2 3-4 0,-1-1 4 16,3 0 0-16,-1 1 1 15,2 1-1-15,-1-2-1 16,4-1 1-16,2-3-1 16,2 0 2-16,-1-2 0 15,2 1 1-15,-5 0 0 16,3 3-2-16,-6 0 0 15,0 2-1-15,3-3-1 16,2-1 2-16,4-3 1 16,2-1-1-16,1-1-2 15,1 3 2-15,-1-1 0 16,-1 1 0-16,5 1 0 16,-1 2-1-16,0 8 1 0,-2 3-1 15,0 5 0 1,-1 0 1-16,3-2 1 0,0 1-1 15,-1 2-1-15,2-1 1 16,1-4 1-16,2-3-1 16,2-3 0-16,0-1-1 15,0 4 0-15,0-2 1 16,0 0 1-16,2-3-1 16,1 0 0-16,0-2 0 15,3 5 0-15,-1 0 0 16,1 3 1-16,2 5-1 15,4-1 0-15,4 3 0 0,2 4 1 16,3 0 6-16,3 3-6 16,3-1 7-16,1 3-5 15,3 0 3-15,1-4 2 16,-1 1-2-16,2-6-6 16,0-3 0-16,1 0 0 15,2-3 0-15,0-1 0 16,2-1 0-16,1-1 0 15,-1-1 0-15,2-3 0 16,2-3 0-16,-2 0 0 16,2-2 0-16,1-3 0 15,-3-3 0-15,3-1 0 16,2-1 0-16,4-2 0 0,1-2 0 16,-1 0 0-1,-4-4 0-15,-2-1 0 0,-3 0 0 16,1 0 0-16,3 0 0 15,3 0 0-15,-1 0 0 16,0-3 0-16,-1-3 0 16,-6 0 0-16,-5-4 0 15,2 3 0-15,-5-4 0 16,1-2 0-16,-4 2 0 16,-1-3 0-16,-2 0 0 15,5-1 0-15,-3-2 0 16,-1 1 0-16,0 1 0 0,-2 0 0 15,3 2 0 1,-2-3 0-16,3 2 0 0,1-1 0 16,-4 3 0-16,-2-1 0 15,-4 2 0-15,-4-1 0 16,1 3 0-16,-2-1 0 16,-1 0 0-16,-1-2 0 15,1 0 0-15,1 1 0 16,-2 0 0-16,3 0 0 15,0-3 0-15,1 2 0 16,5-1 0-16,-2-1 0 16,-1 1 0-16,-1 2 0 15,-1-1 0-15,-2 1 0 16,-1-1 0-16,-1 1 0 0,-3 2 0 16,6-2 0-16,0-1 0 15,1-3 0-15,3-4 0 16,-1 1 0-16,0-1 0 15,-3 2 0-15,0 2 0 16,-1 3 0-16,-3 1 0 16,-2 1 0-16,-1 3 0 15,-4-2 0-15,1 0 0 16,2 1 0-16,-2-4 0 16,1-2 0-16,0-2 0 15,3-3 0-15,1 0 0 0,-1 0 0 16,0 3 0-1,0 1 0-15,-3 3 0 0,-2 4 0 16,1-3 0-16,1 0 0 16,1 2 0-16,-1-4 0 15,2 0 0-15,-1-2 0 16,2 0 0-16,0 2 0 16,-3 2 0-16,2 3 0 15,-2-4 0-15,-1 3 0 16,0-1 0-16,-1-1 0 15,1-1 0-15,-1-1 0 16,1-1 0-16,5 0 0 16,-4-2 0-16,0 0 0 15,0-5 0-15,-1-2 0 16,0 3 0-16,-3 2 0 16,-1 2 0-16,-1 1 0 15,0 3 0-15,0 0 0 0,0-1 0 16,0 1 0-16,0-2 0 15,2-4 0-15,-2 3 0 16,3-4 0-16,-3 3 0 16,0-1 0-16,0-1 0 15,0-1 0-15,0-2 0 16,0 0 0-16,0 4 0 16,0 1 0-16,0-2 0 15,-5 5 0-15,2-1 0 16,-2 2 0-16,-1-1 0 0,-3-3 0 15,0 2 0 1,-6-3 0-16,0 0 0 0,-6 2 0 16,2-1 0-16,-1 3 0 15,-2 2 0-15,0 2 0 16,0 1 0-16,0 2 0 16,0-3 0-16,-2 2 0 15,0-2 0-15,-3 2 0 16,-3-1 0-16,-1-2 0 15,-2 1 0-15,2 2 0 16,-1 0 0-16,3 1 0 16,0 4 0-16,-1-3 0 15,1 1 0-15,-1 0 0 0,0-1 0 16,3-1 0 0,-1-1 0-16,1 0 0 0,0 0 0 15,-1 0 0-15,5 2 0 16,-2-3 0-16,0 2 0 15,-1 2 0-15,1-1 0 16,4 4 0-16,2-2 0 16,-2 2 0-16,7-1 0 15,-2-2 0-15,-2 1 0 16,-1-6 0-16,-4-1 0 16,-4-1 0-16,-1-3 0 15,-3-1 0-15,-4 1 0 16,-5 4 0-16,0 3 0 15,-4 4 0-15,1 3 0 0,0 0 0 16,0 12 0 0,-2 7 0-16,3 7 0 0,5 10 0 15,0 3-316-15,-4 9-542 16</inkml:trace>
  <inkml:trace contextRef="#ctx0" brushRef="#br0" timeOffset="6739.25">6406 13022 167 0,'0'0'17'16,"0"0"-3"-16,0 0 109 15,0 0-86-15,0 0-35 16,0 0-2-16,24-44-8 16,-20 37 3-16,-1 1-12 0,0 5 2 15,-3-1 14-15,2 2-50 16,-2 0-32-16,0 0-97 16</inkml:trace>
  <inkml:trace contextRef="#ctx0" brushRef="#br0" timeOffset="7932.38">6406 13022 193 0,'-58'11'99'0,"58"-16"-83"0,0-1 53 15,3-6 65-15,10-5 48 16,-1-5-108-16,6-5-23 16,0-6-18-16,3-1-19 15,1-6-8-15,4-3-5 16,2-2-1-16,0-1 2 15,4-1-1-15,2-1 2 16,-1-2-3-16,5 3 0 16,-3 0-6-16,-2 1-10 15,-5-3 4-15,0 5 3 16,-5-3 8-16,1 0-11 16,-2-2 2-16,3-3 10 0,2-2 0 15,1-3 1-15,2 0 2 16,0 2 11-16,1-1-5 15,1 2-6-15,-1 0-2 16,0 2-1-16,1 3 0 16,-4-3-1-16,5 1 1 15,-3-5 1-15,-3-5 1 16,4-2 0-16,-2-3 5 16,2-4-1-16,0 0-4 15,1-2-2-15,-4-2 0 16,2 3 1-16,-3-3 0 0,-4 1 1 15,-2-2 13 1,2-1 10-16,-4 4-9 0,3 5-14 16,-5 3-2-16,2 5-3 15,-2 0 1-15,2-2 1 16,3-2-1-16,-2 0 1 16,4-4 1-16,-2 0 2 15,3-3 0-15,-5 3 1 16,4 7 0-16,-7 4-3 15,-1 7-12-15,-3 4 4 16,-4 0 2-16,-2-1 5 16,1-1 1-16,1-4 0 0,0-3 0 15,4 1-1-15,2-6 1 16,4 0 1-16,1-1-1 16,-1-3-1-16,1 2 1 15,-1 9-1-15,-4 0-1 16,-2 8 4-16,-2 1-1 15,-4 2 1-15,4-2 8 16,-5-1 6-16,-2 0 18 16,2-6 1-16,0-3-11 15,0-6-23-15,3-4 4 16,-3-3-5-16,3 6 1 16,-5 5 0-16,1 11-1 15,-2 7 1-15,-3 4 1 16,0 3 6-16,0-3 20 15,0 0 7-15,0-7 7 0,0-1-22 16,4-4-19-16,8-2-1 16,-1 2-5-16,-1 2-9 15,2 9-5-15,-6 4 14 16,0 5 5-16,-3 3 0 16,-3 1 0-16,0-1 1 15,0 0 1-15,0-3 0 16,0-3-1-16,0 1-1 15,0 4-1-15,0 1 1 16,0 0 1-16,0 4 10 16,5-2 7-16,-4 5 11 15,2 2 1-15,-3 4 10 0,0 3 15 16,0 2 7 0,0 4-14-16,0 0-23 0,0 0-18 15,0 0-7-15,0 0-14 16,0 0-8-16,2 0 6 15,-2 0-1-15,0 0-34 16,0 0-82-16,0 0-262 16</inkml:trace>
  <inkml:trace contextRef="#ctx0" brushRef="#br0" timeOffset="8603.15">8074 7651 217 0,'0'0'217'0,"0"0"-55"16,0 0 0-16,0 0-31 16,0 0-63-16,0 0-7 15,0 0 12-15,0-2 14 0,2-6 2 16,2 1-21-16,2-2-14 15,0-2-12-15,1-3-7 16,4-7-10-16,8-5-13 16,2 0-8-16,-1-1-4 15,-1 3 0-15,-4 5-1 16,1 6-3-16,-8 4 3 16,-4 6 1-16,-2 3 0 15,1 0 0-15,4 0 4 16,2 9 0-16,3 6 35 15,6 7-21-15,-3 0 5 16,4-3 62-16,-7-3-40 16,-3-4-44-16,-6-9-1 15,-3 2-17-15,0 1-85 0,0 3-108 16,0 3-250-16</inkml:trace>
  <inkml:trace contextRef="#ctx0" brushRef="#br0" timeOffset="10052.37">6351 12881 448 0,'0'0'269'0,"0"0"-202"16,0 0 56-16,0 0 2 15,10-73-12-15,-10 58-49 16,0 4-10-16,0 1 8 0,0 6-4 15,0 2 0 1,0 1-2-16,0 1-5 0,0 0-11 16,0 0-12-16,0-3-21 15,0-1-4-15,0-3-3 16,0-1 0-16,0 1 0 16,0 0-1-16,0 3 1 15,0 2 0-15,0 2 1 16,0 0 3-16,0 0 2 15,0 0 4-15,0 0 9 16,0 0-11-16,0 10-7 16,0 3 6-16,0 10 5 0,0 2-12 15,0 3 0 1,0 7 3-16,0-3 0 0,0 0 1 16,0-3 4-16,0-11-7 15,0-3 2-15,0-9-1 16,0-5-2-16,0-1 0 15,-4 0 2-15,4 0-2 16,0 0 2-16,0 0-1 16,0 0-2-16,0 0 1 15,0 3-3-15,0 1-2 16,0 3 1-16,7 1 4 16,2-1-2-16,2-2 2 15,0-1-7-15,0 1 7 16,7-4 0-16,-2-1 2 15,4 0-1-15,-1 0 0 0,5-8 7 16,0-9-2-16,3-6 1 16,-1-4 7-16,-1-1 4 15,0-1-3-15,-6 5-9 16,-5 5 18-16,-3 7-12 16,-6 6-7-16,-5 6-2 15,0 0-2-15,3 0-1 16,-3 0-21-16,0 0-39 15,0 6-34-15,0 9-151 16,3 6-222-16</inkml:trace>
  <inkml:trace contextRef="#ctx0" brushRef="#br0" timeOffset="13527.12">23173 121 574 0,'0'0'676'0,"0"0"-569"16,0 0-11-16,0 0 59 15,0 0-3-15,0 0-34 16,0 0-45-16,-22-7-21 16,22 7-8-16,0 0-44 15,0 0 0-15,-1 2 0 16,1 5 0-16,0 7 0 16,0 12 0-16,0 15 0 15,3 10 0-15,4 10 0 16,1 6 0-16,-2 0 0 15,0-4 0-15,-2-6 0 16,-1-10 0-16,-1-12 0 16,-1-13 0-16,-1-8 0 15,2-8 0-15,-2-5 0 0,0-1 0 16,0 0 0-16,0 0 0 16,0 0 0-16,0-12 0 15,0-5-14-15,0-5-349 16,0-2-454-16</inkml:trace>
  <inkml:trace contextRef="#ctx0" brushRef="#br0" timeOffset="14013.39">22925 446 526 0,'0'0'671'0,"0"0"-503"15,0 0 15-15,0 0 37 16,0 0-56-16,0 0-63 16,-28-20-87-16,26 20-14 15,2 0 0-15,0 0 0 16,0 0 0-16,0 0 0 15,0 0 0-15,0 0 0 16,12 0 0-16,11 1 0 16,9-1 0-16,11 1 0 15,11-1 0-15,7 0 0 0,8 0 0 16,3 0 0-16,2-5 0 16,-7-6 0-16,-7 0 0 15,-9 1 0-15,-8 2 0 16,-9 0 0-16,-7 4 0 15,-10 0 0-15,-6 2 0 16,-6 2 0-16,-5 0 0 16,0 0 0-16,0 0 0 15,0 0 0-15,0 0 0 16,0 0 0-16,0 0 0 0,0 0 0 16,7 0 0-1,14-16 0-15,18-3-419 0</inkml:trace>
  <inkml:trace contextRef="#ctx0" brushRef="#br0" timeOffset="46242.36">22923 6 360 0,'0'0'251'0,"0"0"-65"15,0 0-50-15,-83 0-43 16,59 0 37-16,2 0-32 16,2 0-26-16,7 2-21 15,2 9-20-15,-2 1-19 16,2 4 3-16,-1 4-5 15,1 1-8-15,1 5 1 0,4 4 1 16,3 2 0-16,3 6-3 16,0 7 3-1,0 8 0-15,12 10 5 0,9 8 3 16,5 7 4-16,5 0 7 16,8-6 10-16,3-5 6 15,4-10-6-15,2-7-8 16,5-10-10-16,5-11-5 15,5-10 0-15,1-10-3 16,7-9-1-16,-1 0-2 16,4-12-4-16,4-13 0 15,1-4-9-15,-4-5-13 16,-3-6-16-16,-7 1 10 16,-10-2 4-16,-10 4 22 15,-9-2 2-15,-7-2 1 0,-6-5 5 16,-8-10-6-1,-5-5 11-15,-7-5-10 0,-3-5 19 16,0 0-6-16,-5-2-11 16,-14 7-1-16,-9 19-1 15,-6 15 4-15,-10 19 1 16,-8 13 13-16,-9 0 24 16,-11 0-4-16,-14 0-6 15,-10 0-3-15,-10 0-6 16,-7 0-9-16,-1 0-2 15,13 0 9-15,14 0 3 16,17 7-14-16,9 31-11 16,4 19-8-16,2 21-30 15,6 11-23-15,12 7-7 0,12 8-79 16,14 4-124-16,9 4-478 16</inkml:trace>
  <inkml:trace contextRef="#ctx0" brushRef="#br0" timeOffset="50340.18">26656 446 893 0,'0'0'225'16,"0"0"-133"-16,0 0 49 15,0 0 37-15,0 0-32 16,0 0-52-16,0 0-3 16,-6 6-31-16,6-6-9 15,0 0-8-15,0 0-10 16,0 0-33-16,0 0 0 15,0 0 0-15,0 0 0 16,0 0 0-16,0 0 0 0,0 0 0 16,0 0 0-16,9 0 0 15,9 0 0-15,6 0 0 16,4 0 0-16,3-2 0 16,5-4 0-16,0 0 0 15,6-2 0-15,0 2 0 16,-3 2 0-16,-2 1 0 15,0 3 0-15,-6 0 0 16,-1 0 0-16,1 0 0 16,4 0 0-16,2 0 0 15,2 2 0-15,-3 3 0 16,-3-2 0-16,-3-2 0 16,1 1 0-16,-1-2 0 15,1 0 0-15,-3 0 0 16,-1 0 0-16,-4 0 0 0,-4-2 0 15,-6 0 0-15,0 0 0 16,-3 2 0-16,-1 0 0 16,-3 0 0-16,0 0 0 15,-1 0 0-15,-2 0 0 16,-3 0 0-16,0 0 0 16,0 0 0-16,0 0 0 15,0 0 0-15,0 0 0 16,0 0 0-16,0 0 0 15,0 0 0-15,0 0 0 16,0 0 0-16,0 0 0 0,0-1 0 16,-10-3 0-16,-8-3 0 15,-10 3-241-15,-10 1-483 16</inkml:trace>
  <inkml:trace contextRef="#ctx0" brushRef="#br0" timeOffset="52247.48">26859 98 273 0,'0'0'153'0,"0"0"-9"16,0 0-2-16,0 0-16 15,0 0-5-15,0 0-1 16,-3-6 25-16,2 6-33 15,-3-2-39-15,0 0 4 0,-2 2-4 16,-4-4-6 0,1 3-6-16,0-2-12 15,-3 1-17-15,0 1 9 16,-6 1 3-16,3 0-8 16,-4-1-15-16,1 1-3 0,-2 0-2 15,0 0 1-15,0 0-15 16,1 5 2-16,1 0 5 15,4 3-5-15,4-4 5 16,1 2-2-16,2 0-7 16,0 0 2-16,3-1-3 15,-2 1 2-15,0 5 1 16,-1 2 4-16,-1 3-1 16,2-2-2-16,-2 5 0 15,3 1-3-15,-1 2 2 16,0 1-2-16,1 4 2 15,1-2-2-15,0 2 0 16,2 0 0-16,-1 0 3 16,3-5-2-16,0-4 2 0,0-1-2 15,0-2 5-15,0-2-5 16,0 2 2-16,0 1-1 16,0 1 4-16,2 1-6 15,3 3 0-15,3 0 0 16,-2 1 0-16,1 1 0 15,1-1 0-15,2-2 0 16,1 4 0-16,-1 1 0 16,2-3 0-16,-1-4 0 15,-1-2 0-15,0-3 0 16,2 2 0-16,2-2 0 16,-4-2 0-16,1-1 0 15,-1-4 0-15,-2 0 0 0,2-2 0 16,3-1 0-16,2 2 0 15,9 0 0-15,4 3 0 16,7-2 0-16,-1 0 0 16,-1 1 0-16,-3 0 0 15,-2 2 0-15,-1-2 0 16,-2 0 0-16,2-1 0 16,0-2 0-16,-3 1 0 15,0-3 0-15,0-2 0 16,-2 0 0-16,1 0 0 15,3 0 0-15,0-4 0 16,-3-2 0-16,0 4 0 0,-4-1 0 16,2 0 0-16,1-3 0 15,1 1 0-15,1-3 0 16,3-2 0-16,-1-2 0 16,1-3 0-16,-2 0 0 15,-2 1 0-15,-2 2 0 16,-2 0 0-16,-4-1 0 15,2 3 0-15,-5 0 0 16,0 0 0-16,-1 2 0 16,0-1 0-16,4-3 0 15,-3-1 0-15,1 1 0 16,1-1 0-16,-4 0 0 0,3 1 0 16,-2-3 0-1,0 2 0-15,-1-1 0 16,-1-3 0-16,0 1 0 15,3-3 0-15,-3 0 0 0,1-4 0 16,-1-1 0-16,1-6 0 16,-2 5 0-16,0 0 0 15,-4 3 0-15,0 6 0 16,-2-1 0-16,-1-2 0 16,-1 2 0-16,0-2 0 15,0-1 0-15,0-1 0 16,0-1 0-16,0 0 0 15,0-2 0-15,-1 3 0 16,-5-2 0-16,0 3 0 16,0-1 0-16,-2 2 0 0,-2 0 0 15,3 3 0-15,-2 2 0 16,1 2 0-16,-2 1 0 16,-1-1 0-16,-1 0 0 15,-4 4 0-15,1 0 0 16,-3 3 0-16,1 5 0 15,1 0 0-15,-1 0 0 16,-2 0 0-16,0 0 0 16,-3 0 0-16,2 0 0 15,1 0 0-15,1 0 0 16,2 0 0-16,-1 0 0 16,-2 0 0-16,0 0 0 15,-1 0 0-15,2 0 0 0,-1 0 0 16,-2 0 0-1,-1 0 0-15,-2 0 0 0,3 0 0 16,-3 0 0-16,-1 0 0 16,-2 0 0-16,1 0 0 15,5 0 0-15,-1 0 0 16,0 0 0-16,0 0 0 16,-3 0 0-16,-2 0 0 15,-1 0 0-15,-3 0 0 16,-2 0 0-16,0 0 0 15,2 0 0-15,-2 0 0 16,3 0 0-16,0 0 0 16,-3 0 0-16,-3 0 0 15,0 9 0-15,-5 17 0 0,2 14-34 16,-4 12-204-16,-5 14-185 16,-8 11-553-16</inkml:trace>
  <inkml:trace contextRef="#ctx0" brushRef="#br1" timeOffset="62874.93">25592 682 665 0,'0'0'217'0,"0"0"-112"16,0 0 39-16,0 0-12 15,0 0-57-15,0 0-23 16,0 0-12-16,0 0-2 15,-4-20-16-15,5 8-21 16,13-7 1-16,4 1-2 16,4-3-2-16,1 0-3 15,2 2-15-15,-1 3-48 16,-2 4-58-16,-1 5-63 16,-2 7-139-16,-7 0-233 15</inkml:trace>
  <inkml:trace contextRef="#ctx0" brushRef="#br1" timeOffset="63187.95">25797 917 125 0,'0'0'598'0,"0"0"-493"0,0 0-1 15,0 0 23-15,0 0-21 16,0 0-41-16,67-53-13 16,-47 37-14-16,2-2 22 15,-3 1-28-15,-4 2-12 16,0 5-20-16,-6 4-1 15,0 1-40-15,-2 5-76 16,-1 0-112-16,-1 21-194 16</inkml:trace>
  <inkml:trace contextRef="#ctx0" brushRef="#br1" timeOffset="63525.31">26080 1183 122 0,'0'0'439'16,"0"0"-263"-16,0 0-20 15,0 0-23-15,0 0 15 16,0 0-47-16,-22-26-13 16,19 20-13-16,1 0-34 0,1 2-20 15,-1 1-2 1,2 1-13-16,0-4-6 0,0 0-23 16,0-1-37-16,0 1-54 15,3 0-81-15,0 0-50 16,-1 6-357-16</inkml:trace>
  <inkml:trace contextRef="#ctx0" brushRef="#br1" timeOffset="64012.8">25980 1287 548 0,'0'0'193'0,"0"0"-84"16,0 0 7-16,0 0-31 15,0 0-6-15,0 0-15 16,-13-13-18-16,13 12-16 15,0-5-19-15,16-5-5 16,5-4 6-16,3 0 6 16,-2 2-6-16,-1 2 0 15,-3 1-7-15,-2-1-5 16,-2 1-12-16,-1 3-42 16,-4-2-50-16,-1 5-37 15,-5 3-132-15,-3 1-484 0</inkml:trace>
  <inkml:trace contextRef="#ctx0" brushRef="#br1" timeOffset="64462.43">25950 1828 473 0,'0'0'219'16,"0"0"-120"-16,0 0 37 16,0 0-31-16,0 0-12 15,0 0-27-15,5-8-33 16,2 2-12-16,4-2-4 16,5 0-5-16,2-4 13 0,5-1-3 15,0-2-12 1,3-1 1-16,-1-2-7 0,-2 2-1 15,-6 4-3-15,-3 1-6 16,-5 6-41-16,-8 5-41 16,-1 0-72-16,0 0-142 15,0 14-425-15</inkml:trace>
  <inkml:trace contextRef="#ctx0" brushRef="#br1" timeOffset="64822.44">26020 2244 55 0,'0'0'644'0,"0"0"-555"15,0 0 22-15,0 0-4 16,0 0-23-16,0 0-25 0,51-40-17 16,-24 25-7-1,3 2-13-15,-2-3-2 0,1 0-2 16,-2-1-17-1,-5 5-1-15,-4 4-44 0,0 3-74 16,-6 5-17-16,-4 0-145 16,-3 0-256-16</inkml:trace>
  <inkml:trace contextRef="#ctx0" brushRef="#br1" timeOffset="65185.9">25983 2630 244 0,'0'0'423'0,"0"0"-279"16,0 0-15-16,0 0-31 15,0 0-20-15,0 0-31 16,8 0-11-16,4-4 16 16,7-3-25-16,0-2 5 0,2-2-3 15,2 1-12 1,-3 0-17-16,0 2-8 0,-1 6-59 15,-4 0-64-15,-1 2-40 16,-8 0-157-16</inkml:trace>
  <inkml:trace contextRef="#ctx0" brushRef="#br1" timeOffset="65588.64">25880 3144 382 0,'0'0'412'0,"0"0"-333"16,0 0-6-16,0 0 25 0,0 0 25 16,0 0-33-1,56-21-6-15,-30 8-25 0,1-1-25 16,-2 1-21-16,1-1-10 15,-8 2-3-15,-2 6-5 16,-7 1-28-16,-6 5-63 16,-3 0-84-16,0 3-111 15,-4 17-305-15</inkml:trace>
  <inkml:trace contextRef="#ctx0" brushRef="#br1" timeOffset="65941.03">25743 3682 362 0,'0'0'537'0,"0"0"-512"0,0 0 28 16,0 0 77 0,0 0-60-16,82-41-36 0,-55 26-7 15,3 2-12-15,-2-4 2 16,-5 6-17-16,-6 3-2 15,-9 4-24-15,-5 4-51 16,-3 0-101-16,0 9-194 16</inkml:trace>
  <inkml:trace contextRef="#ctx0" brushRef="#br1" timeOffset="66389.85">25553 4224 1245 0,'0'0'130'0,"0"0"-121"15,0 0 122-15,0 0 15 16,0 0-79-16,0 0 19 16,72-43-38-16,-45 25-29 15,-3 1-7-15,-6 7-12 16,-3 2-19-16,-6 3-47 16,-3 3-110-16,-3 2-134 15,-3 0-231-15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D354-5130-4E51-BD82-0BD33B9AF33B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70F9-5C69-4D57-BFB7-FB4249EA96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826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3EB4FA-6AD8-401A-8B04-96926CCF9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34A55-4F76-4E77-A731-37B3A4015EAC}" type="slidenum">
              <a:rPr lang="sk-SK" altLang="sk-SK"/>
              <a:pPr/>
              <a:t>3</a:t>
            </a:fld>
            <a:endParaRPr lang="sk-SK" altLang="sk-SK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6E7EDCEE-6BD9-4A99-BFAE-B82D8AD00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07C77465-C2F2-4BA9-9D7A-1E56C41C3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7C720-F319-4C97-9070-C0BFA5905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F3CDB-6DE0-45CC-B0C2-662786D35299}" type="slidenum">
              <a:rPr lang="sk-SK" altLang="sk-SK"/>
              <a:pPr/>
              <a:t>13</a:t>
            </a:fld>
            <a:endParaRPr lang="sk-SK" altLang="sk-SK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923C1A76-96D1-46D4-A896-778F13C5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018EC109-8D08-436E-99F1-E2CDEF69F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21F0B8-C5AA-4E0E-AFEF-1397936BF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908A7-CC0A-4D05-A826-51993D838E06}" type="slidenum">
              <a:rPr lang="sk-SK" altLang="sk-SK"/>
              <a:pPr/>
              <a:t>14</a:t>
            </a:fld>
            <a:endParaRPr lang="sk-SK" altLang="sk-SK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C13E13E0-7F0E-4E58-AB90-50434AF0A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48085AFF-55B8-40EB-8294-C68E9C03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A7BFD5-943A-4934-84BC-679A3F66E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16CE1-5F8E-49B3-AECA-31F60D6E7EE3}" type="slidenum">
              <a:rPr lang="sk-SK" altLang="sk-SK"/>
              <a:pPr/>
              <a:t>4</a:t>
            </a:fld>
            <a:endParaRPr lang="sk-SK" altLang="sk-SK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C4BCE71A-10EE-4048-802A-D7ED3C0F1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C40153D-E3F3-4012-AFF1-453EE3CD1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33704B-158D-42CB-91A7-A58979BC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4623E-B644-4E03-B18C-F044BF87F89D}" type="slidenum">
              <a:rPr lang="sk-SK" altLang="sk-SK"/>
              <a:pPr/>
              <a:t>6</a:t>
            </a:fld>
            <a:endParaRPr lang="sk-SK" altLang="sk-SK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B25CADBC-8728-49CB-A881-C1FAE90EF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919359E-B48A-42CA-962E-046C88E8D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EB9AE4-7EAD-4E6D-AAED-2D00E0732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664F7-8C7E-4614-9482-985CB6306E4E}" type="slidenum">
              <a:rPr lang="sk-SK" altLang="sk-SK"/>
              <a:pPr/>
              <a:t>7</a:t>
            </a:fld>
            <a:endParaRPr lang="sk-SK" altLang="sk-SK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591BF399-C76A-4646-9E21-C13E18D8A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FA057003-BCAA-45EA-AF54-79FC1033E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8DD709-B7D9-4788-9E23-ECDD88CA9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7D14-D86E-4118-8C79-80912587F614}" type="slidenum">
              <a:rPr lang="sk-SK" altLang="sk-SK"/>
              <a:pPr/>
              <a:t>8</a:t>
            </a:fld>
            <a:endParaRPr lang="sk-SK" altLang="sk-SK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223135A0-52DD-47A4-859C-2511191DF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4A82EA24-9764-4343-9476-3A7BDB1EE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E66EC4-2B5C-40C3-8741-6D5DFF07A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316C-DADD-478E-8D8B-9FC39DA928D1}" type="slidenum">
              <a:rPr lang="sk-SK" altLang="sk-SK"/>
              <a:pPr/>
              <a:t>9</a:t>
            </a:fld>
            <a:endParaRPr lang="sk-SK" altLang="sk-SK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D97B179C-CEA0-4317-BDB3-90CDFD610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51DCCBD3-2B31-41FA-B16B-3924C0E3E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E66EC4-2B5C-40C3-8741-6D5DFF07A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316C-DADD-478E-8D8B-9FC39DA928D1}" type="slidenum">
              <a:rPr lang="sk-SK" altLang="sk-SK"/>
              <a:pPr/>
              <a:t>10</a:t>
            </a:fld>
            <a:endParaRPr lang="sk-SK" altLang="sk-SK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D97B179C-CEA0-4317-BDB3-90CDFD610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51DCCBD3-2B31-41FA-B16B-3924C0E3E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7429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E66EC4-2B5C-40C3-8741-6D5DFF07A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316C-DADD-478E-8D8B-9FC39DA928D1}" type="slidenum">
              <a:rPr lang="sk-SK" altLang="sk-SK"/>
              <a:pPr/>
              <a:t>11</a:t>
            </a:fld>
            <a:endParaRPr lang="sk-SK" altLang="sk-SK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D97B179C-CEA0-4317-BDB3-90CDFD610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51DCCBD3-2B31-41FA-B16B-3924C0E3E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0252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720311-30CF-4585-93ED-0CC8B4648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BEF7D-19FD-460D-B2B4-75B9C5030B78}" type="slidenum">
              <a:rPr lang="sk-SK" altLang="sk-SK"/>
              <a:pPr/>
              <a:t>12</a:t>
            </a:fld>
            <a:endParaRPr lang="sk-SK" altLang="sk-SK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DB74845F-E666-4FE1-A3AF-C19769437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2B464807-9F2F-4EA3-9A8A-4EE207A94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09ADC0-463B-4467-ACF0-D1C37E02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7BD304-F600-4775-AF5B-A77482490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CD2504-6A9C-4968-88EB-F5F0FC7C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CFCF86E-D61D-4A37-BA1C-91F7E1AB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D5D9B66-10D2-4FC9-9612-1F69AA76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62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930B5-4C48-4032-8EB4-752E4A97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9FCB0F6-3601-45F7-84C0-D0DD9CA8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DB8BB21-CCEE-44F1-BF9E-C281E014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92E1865-A679-4F6D-AB70-ACF5119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56678A-34C4-4E66-957E-37FA466B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33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E852ADD-4734-4FA6-82BB-022B36CD7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1C54027-F629-4C61-9622-AED2D6F1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57F3B8-24EF-48A8-94C4-4ABEE02C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5F0877-3B1C-4C0F-917D-B842748B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CED528-E395-4E8A-A094-F103EC5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5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1D535-F09E-4C49-B1E7-AD10BA2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C29985-57C7-480A-AB66-C372FD7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970E32B-6226-402F-BCA8-85589D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A83CED-D83D-4D8C-B4A9-FA5B1178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64AFC5D-7F67-47B5-8753-8E64CF5B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1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9BB06-99D1-42F7-9DE2-9A81C9F9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79410-E197-4B94-B913-55AF8102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43E6B6-FF4A-4E20-BA96-63DE5039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3A47357-1396-4552-8495-C58777A3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FA278C-6069-4198-ADBF-5828FEA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41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DCC3B6-8D90-4FDC-8862-1B3F9B6E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D1A82B-B832-453B-9BB7-E9362FE6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E798566-119E-4F7B-84A8-B3BC5032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F94CB71-5D2F-4031-BD2D-0526C012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3D426F4-CC77-4380-A9D7-8990E1D6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C6B0060-CCAD-4CC2-B67B-F22F5D6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7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28FC02-A35A-46A9-8642-2C4F0C82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C296-E250-49D0-8159-5520AC3D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C1BD64D-2E39-4661-8F40-555646B5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D2735B-220B-474D-8B74-AEB0F6A71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3B30834-23E8-4AE2-9634-763E1385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F697B36-B422-4422-ABFB-9EC1E08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653B5FB-D87D-428A-880E-ADCBBAD9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539AD03-4857-4341-9F6F-C83F6BD9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54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643EA-C95A-438A-8DC4-8A858BD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F53FEEF-08E4-4DFC-A514-A9E32450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89BEF95-57B3-4847-B2F7-35B0F08D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5518085-A57F-4EEE-8CE1-20528E6F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94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EA2EF32-5D6D-4286-A1EF-F772671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75D2778-E156-4306-8EC9-C2EDE70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86BB5F4-E6AF-47BD-8AA3-612C5A5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944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830C2F-A66A-4F78-A77F-1EB65AF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326E55-4F5C-47E3-AEC2-143DE159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8113114-0EFB-49DA-8747-7DAB8902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732F87-4710-404F-B582-3735E49D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407118-B0B0-4860-A2F4-691F973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20701AC-C4F5-49CC-8CC7-B688E5A2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7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A9507-6314-4E95-8580-46E5A790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32343FD-8E01-43AC-928F-1FDEA584A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2574769-C244-40D7-A7A9-E88F8591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E728C51-3FB9-46E0-845B-F1C7931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37301C-F157-4111-BAA1-67522AA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AD893B4-AF0A-41D8-B3F7-C8513AAF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C84301F-E357-49A8-9D1D-708AE5FD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AA57-BD8E-4B53-B2DD-4E003940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9249160-F172-4829-8AF8-06D7431D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2534-90A1-40CA-81FE-38BF9F8EE747}" type="datetimeFigureOut">
              <a:rPr lang="sk-SK" smtClean="0"/>
              <a:t>22. 2. 2021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BDBC6D-0B4D-400F-9B5A-F28E7AA5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C6F9486-7CE2-4ED7-A888-2D5FD8A8C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91BA-33DD-4F07-AC7E-430D8419E6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59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jevideo.sk/video/1fc98/dute_zrkadl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NSmwQ8tZ#material/qyH3amPj" TargetMode="External"/><Relationship Id="rId2" Type="http://schemas.openxmlformats.org/officeDocument/2006/relationships/hyperlink" Target="https://www.geogebra.org/m/xk6XKPq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7.png"/><Relationship Id="rId2" Type="http://schemas.openxmlformats.org/officeDocument/2006/relationships/hyperlink" Target="https://www.priklady.eu/sk/fyzika/zrkadla.alej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1.xml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jevideo.sk/video/1fc98/dute_zrkadlo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Guľové zrkadlá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A517C7-29F0-46E5-85A8-258594A04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/>
              <a:t>Fyzika, 2. ročník, február, 2021</a:t>
            </a:r>
          </a:p>
          <a:p>
            <a:r>
              <a:rPr lang="sk-SK" i="1" dirty="0"/>
              <a:t>Horváthová</a:t>
            </a:r>
          </a:p>
          <a:p>
            <a:r>
              <a:rPr lang="sk-SK" i="1" dirty="0"/>
              <a:t>Niektoré </a:t>
            </a:r>
            <a:r>
              <a:rPr lang="sk-SK" i="1" dirty="0" err="1"/>
              <a:t>slajdy</a:t>
            </a:r>
            <a:r>
              <a:rPr lang="sk-SK" i="1" dirty="0"/>
              <a:t> boli použité z prezentácií J. </a:t>
            </a:r>
            <a:r>
              <a:rPr lang="sk-SK" i="1" dirty="0" err="1"/>
              <a:t>Beňušku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0718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>
            <a:extLst>
              <a:ext uri="{FF2B5EF4-FFF2-40B4-BE49-F238E27FC236}">
                <a16:creationId xmlns:a16="http://schemas.microsoft.com/office/drawing/2014/main" id="{D07716DD-8D83-4270-A6BE-B764198A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87543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Konštrukcia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obrazu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6555B3C-E8FE-4277-80FA-36C6FB92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35" y="1265189"/>
            <a:ext cx="8754320" cy="52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>
            <a:extLst>
              <a:ext uri="{FF2B5EF4-FFF2-40B4-BE49-F238E27FC236}">
                <a16:creationId xmlns:a16="http://schemas.microsoft.com/office/drawing/2014/main" id="{D07716DD-8D83-4270-A6BE-B764198A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27" y="346133"/>
            <a:ext cx="624312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Obraz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,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ktorý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je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vo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vzdialenosti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väčšej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ako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je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polomer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 dutého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– pokus </a:t>
            </a:r>
          </a:p>
        </p:txBody>
      </p:sp>
      <p:pic>
        <p:nvPicPr>
          <p:cNvPr id="3" name="Obrázok 2">
            <a:hlinkClick r:id="rId3"/>
            <a:extLst>
              <a:ext uri="{FF2B5EF4-FFF2-40B4-BE49-F238E27FC236}">
                <a16:creationId xmlns:a16="http://schemas.microsoft.com/office/drawing/2014/main" id="{37CE7271-8BE9-46C3-A46A-4054821E7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96" y="2781413"/>
            <a:ext cx="5088394" cy="2823321"/>
          </a:xfrm>
          <a:prstGeom prst="rect">
            <a:avLst/>
          </a:prstGeom>
        </p:spPr>
      </p:pic>
      <p:sp>
        <p:nvSpPr>
          <p:cNvPr id="26" name="BlokTextu 25">
            <a:extLst>
              <a:ext uri="{FF2B5EF4-FFF2-40B4-BE49-F238E27FC236}">
                <a16:creationId xmlns:a16="http://schemas.microsoft.com/office/drawing/2014/main" id="{CB6FD9EC-4A0A-4D60-9613-A5EA20E8C439}"/>
              </a:ext>
            </a:extLst>
          </p:cNvPr>
          <p:cNvSpPr txBox="1"/>
          <p:nvPr/>
        </p:nvSpPr>
        <p:spPr>
          <a:xfrm>
            <a:off x="585341" y="5865536"/>
            <a:ext cx="6116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https://www.mojevideo.sk/video/1fc98/dute_zrkadlo.html</a:t>
            </a:r>
            <a:endParaRPr lang="sk-SK" dirty="0"/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F07EDDB-AF75-4A9A-9225-0E23D9806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5158" y="346133"/>
            <a:ext cx="3827160" cy="6120048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A71BD636-1CA7-4E94-A4E5-DD9DC6CB5948}"/>
              </a:ext>
            </a:extLst>
          </p:cNvPr>
          <p:cNvSpPr txBox="1"/>
          <p:nvPr/>
        </p:nvSpPr>
        <p:spPr>
          <a:xfrm>
            <a:off x="9847160" y="5132097"/>
            <a:ext cx="9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highlight>
                  <a:srgbClr val="FFFF00"/>
                </a:highlight>
              </a:rPr>
              <a:t>Duté zrkadlo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A2BE3ECA-21B1-4F0C-B156-52900456D12F}"/>
              </a:ext>
            </a:extLst>
          </p:cNvPr>
          <p:cNvSpPr txBox="1"/>
          <p:nvPr/>
        </p:nvSpPr>
        <p:spPr>
          <a:xfrm>
            <a:off x="9395380" y="2295471"/>
            <a:ext cx="1376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highlight>
                  <a:srgbClr val="FFFF00"/>
                </a:highlight>
              </a:rPr>
              <a:t>Obraz predmetu na tienidle – prevrátený, zmenšený, skutočný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03377578-80BD-4F96-8ACE-4200D0684A8D}"/>
              </a:ext>
            </a:extLst>
          </p:cNvPr>
          <p:cNvSpPr txBox="1"/>
          <p:nvPr/>
        </p:nvSpPr>
        <p:spPr>
          <a:xfrm>
            <a:off x="6856756" y="2403048"/>
            <a:ext cx="107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highlight>
                  <a:srgbClr val="FFFF00"/>
                </a:highlight>
              </a:rPr>
              <a:t>Predmet</a:t>
            </a:r>
          </a:p>
        </p:txBody>
      </p:sp>
    </p:spTree>
    <p:extLst>
      <p:ext uri="{BB962C8B-B14F-4D97-AF65-F5344CB8AC3E}">
        <p14:creationId xmlns:p14="http://schemas.microsoft.com/office/powerpoint/2010/main" val="38546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utoUpdateAnimBg="0"/>
      <p:bldP spid="26" grpId="0"/>
      <p:bldP spid="2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Line 1027">
            <a:extLst>
              <a:ext uri="{FF2B5EF4-FFF2-40B4-BE49-F238E27FC236}">
                <a16:creationId xmlns:a16="http://schemas.microsoft.com/office/drawing/2014/main" id="{0BD3AE66-6E8D-424F-AD4E-916563A7D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4360864"/>
            <a:ext cx="46307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9380" name="Text Box 1028">
            <a:extLst>
              <a:ext uri="{FF2B5EF4-FFF2-40B4-BE49-F238E27FC236}">
                <a16:creationId xmlns:a16="http://schemas.microsoft.com/office/drawing/2014/main" id="{2C84D643-F4AF-4C1C-B8E7-EE3EC424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87543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Konštrukcia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obrazu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9381" name="Line 1029">
            <a:extLst>
              <a:ext uri="{FF2B5EF4-FFF2-40B4-BE49-F238E27FC236}">
                <a16:creationId xmlns:a16="http://schemas.microsoft.com/office/drawing/2014/main" id="{D73C9EA0-AE2E-4A14-BDD5-2A3372E86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2563813"/>
            <a:ext cx="37401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9382" name="Line 1030">
            <a:extLst>
              <a:ext uri="{FF2B5EF4-FFF2-40B4-BE49-F238E27FC236}">
                <a16:creationId xmlns:a16="http://schemas.microsoft.com/office/drawing/2014/main" id="{2BA7D0DD-F495-46EB-9C2D-1BE6CAA87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1" y="2573339"/>
            <a:ext cx="4500563" cy="21494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29401" name="Group 1049">
            <a:extLst>
              <a:ext uri="{FF2B5EF4-FFF2-40B4-BE49-F238E27FC236}">
                <a16:creationId xmlns:a16="http://schemas.microsoft.com/office/drawing/2014/main" id="{212F3B4E-11B1-47C3-858E-F4AF4EEC3FF1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1679575"/>
            <a:ext cx="6003925" cy="3608388"/>
            <a:chOff x="1978" y="1058"/>
            <a:chExt cx="3782" cy="2273"/>
          </a:xfrm>
        </p:grpSpPr>
        <p:sp>
          <p:nvSpPr>
            <p:cNvPr id="229384" name="Line 1032">
              <a:extLst>
                <a:ext uri="{FF2B5EF4-FFF2-40B4-BE49-F238E27FC236}">
                  <a16:creationId xmlns:a16="http://schemas.microsoft.com/office/drawing/2014/main" id="{7A57E593-1DFF-4E3D-BA26-120059573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2184"/>
              <a:ext cx="3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9385" name="Arc 1033">
              <a:extLst>
                <a:ext uri="{FF2B5EF4-FFF2-40B4-BE49-F238E27FC236}">
                  <a16:creationId xmlns:a16="http://schemas.microsoft.com/office/drawing/2014/main" id="{6B358841-7FCC-4D96-A260-5BFB517C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1058"/>
              <a:ext cx="810" cy="2273"/>
            </a:xfrm>
            <a:custGeom>
              <a:avLst/>
              <a:gdLst>
                <a:gd name="G0" fmla="+- 0 0 0"/>
                <a:gd name="G1" fmla="+- 16144 0 0"/>
                <a:gd name="G2" fmla="+- 21600 0 0"/>
                <a:gd name="T0" fmla="*/ 14350 w 21600"/>
                <a:gd name="T1" fmla="*/ 0 h 32403"/>
                <a:gd name="T2" fmla="*/ 14219 w 21600"/>
                <a:gd name="T3" fmla="*/ 32403 h 32403"/>
                <a:gd name="T4" fmla="*/ 0 w 21600"/>
                <a:gd name="T5" fmla="*/ 16144 h 3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03" fill="none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</a:path>
                <a:path w="21600" h="32403" stroke="0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  <a:lnTo>
                    <a:pt x="0" y="16144"/>
                  </a:lnTo>
                  <a:close/>
                </a:path>
              </a:pathLst>
            </a:custGeom>
            <a:noFill/>
            <a:ln w="76200">
              <a:solidFill>
                <a:srgbClr val="4D4D4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9386" name="Oval 1034">
              <a:extLst>
                <a:ext uri="{FF2B5EF4-FFF2-40B4-BE49-F238E27FC236}">
                  <a16:creationId xmlns:a16="http://schemas.microsoft.com/office/drawing/2014/main" id="{D50D372D-FD2F-404A-BA37-E39E782F3E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2157"/>
              <a:ext cx="52" cy="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9387" name="Text Box 1035">
              <a:extLst>
                <a:ext uri="{FF2B5EF4-FFF2-40B4-BE49-F238E27FC236}">
                  <a16:creationId xmlns:a16="http://schemas.microsoft.com/office/drawing/2014/main" id="{5909E1F6-CD38-4480-9B00-2548C1190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29388" name="Text Box 1036">
              <a:extLst>
                <a:ext uri="{FF2B5EF4-FFF2-40B4-BE49-F238E27FC236}">
                  <a16:creationId xmlns:a16="http://schemas.microsoft.com/office/drawing/2014/main" id="{6691F944-B68E-4AD3-804A-C771B898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" y="2172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V</a:t>
              </a:r>
              <a:endParaRPr lang="cs-CZ" altLang="sk-SK"/>
            </a:p>
          </p:txBody>
        </p:sp>
        <p:sp>
          <p:nvSpPr>
            <p:cNvPr id="229389" name="Text Box 1037">
              <a:extLst>
                <a:ext uri="{FF2B5EF4-FFF2-40B4-BE49-F238E27FC236}">
                  <a16:creationId xmlns:a16="http://schemas.microsoft.com/office/drawing/2014/main" id="{150B4829-4D4D-4234-A936-71BF00F90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21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o</a:t>
              </a:r>
              <a:endParaRPr lang="cs-CZ" altLang="sk-SK"/>
            </a:p>
          </p:txBody>
        </p:sp>
        <p:sp>
          <p:nvSpPr>
            <p:cNvPr id="229390" name="Text Box 1038">
              <a:extLst>
                <a:ext uri="{FF2B5EF4-FFF2-40B4-BE49-F238E27FC236}">
                  <a16:creationId xmlns:a16="http://schemas.microsoft.com/office/drawing/2014/main" id="{60EA254D-7FEA-4706-B6B9-20C03B27D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21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F</a:t>
              </a:r>
              <a:endParaRPr lang="cs-CZ" altLang="sk-SK"/>
            </a:p>
          </p:txBody>
        </p:sp>
        <p:sp>
          <p:nvSpPr>
            <p:cNvPr id="229391" name="Line 1039">
              <a:extLst>
                <a:ext uri="{FF2B5EF4-FFF2-40B4-BE49-F238E27FC236}">
                  <a16:creationId xmlns:a16="http://schemas.microsoft.com/office/drawing/2014/main" id="{BA150C2A-AF8D-4297-B562-ED4E94796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29392" name="Line 1040">
            <a:extLst>
              <a:ext uri="{FF2B5EF4-FFF2-40B4-BE49-F238E27FC236}">
                <a16:creationId xmlns:a16="http://schemas.microsoft.com/office/drawing/2014/main" id="{6E7AF3B5-BAA2-443C-8967-91682AEF9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4925" y="2549525"/>
            <a:ext cx="0" cy="92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9393" name="Line 1041">
            <a:extLst>
              <a:ext uri="{FF2B5EF4-FFF2-40B4-BE49-F238E27FC236}">
                <a16:creationId xmlns:a16="http://schemas.microsoft.com/office/drawing/2014/main" id="{F049C891-C4D6-492A-970D-53E00C9E9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2566988"/>
            <a:ext cx="3751262" cy="1797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9394" name="Text Box 1042">
            <a:extLst>
              <a:ext uri="{FF2B5EF4-FFF2-40B4-BE49-F238E27FC236}">
                <a16:creationId xmlns:a16="http://schemas.microsoft.com/office/drawing/2014/main" id="{CB1FE514-A29C-411B-A594-58A893E4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657476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endParaRPr lang="cs-CZ" altLang="sk-SK"/>
          </a:p>
        </p:txBody>
      </p:sp>
      <p:sp>
        <p:nvSpPr>
          <p:cNvPr id="229395" name="Text Box 1043">
            <a:extLst>
              <a:ext uri="{FF2B5EF4-FFF2-40B4-BE49-F238E27FC236}">
                <a16:creationId xmlns:a16="http://schemas.microsoft.com/office/drawing/2014/main" id="{B3FBC590-26D8-4AD1-B7CD-D21F3667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7" y="3494089"/>
            <a:ext cx="582495" cy="630942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y</a:t>
            </a:r>
            <a:r>
              <a:rPr lang="cs-CZ" altLang="sk-SK" sz="3500" i="1" baseline="30000" dirty="0"/>
              <a:t>/</a:t>
            </a:r>
            <a:endParaRPr lang="cs-CZ" altLang="sk-SK" dirty="0"/>
          </a:p>
        </p:txBody>
      </p:sp>
      <p:sp>
        <p:nvSpPr>
          <p:cNvPr id="229396" name="Text Box 1044">
            <a:extLst>
              <a:ext uri="{FF2B5EF4-FFF2-40B4-BE49-F238E27FC236}">
                <a16:creationId xmlns:a16="http://schemas.microsoft.com/office/drawing/2014/main" id="{4FBDF0B8-C1A8-4A8D-BE5F-3EAEF5F7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675314"/>
            <a:ext cx="4974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200" b="1" i="1" dirty="0">
                <a:solidFill>
                  <a:srgbClr val="00B050"/>
                </a:solidFill>
              </a:rPr>
              <a:t>Vlastnosti obrazu </a:t>
            </a:r>
            <a:r>
              <a:rPr lang="cs-CZ" altLang="sk-SK" sz="3200" b="1" i="1" dirty="0" err="1">
                <a:solidFill>
                  <a:srgbClr val="00B050"/>
                </a:solidFill>
              </a:rPr>
              <a:t>predmetu</a:t>
            </a:r>
            <a:r>
              <a:rPr lang="cs-CZ" altLang="sk-SK" sz="3200" b="1" i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229397" name="Text Box 1045">
            <a:extLst>
              <a:ext uri="{FF2B5EF4-FFF2-40B4-BE49-F238E27FC236}">
                <a16:creationId xmlns:a16="http://schemas.microsoft.com/office/drawing/2014/main" id="{873B93B5-583E-4A84-9591-BD003704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1" y="6227764"/>
            <a:ext cx="9993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- prevrátený, rovnako veľký ako predmet, skutočný (reálny).</a:t>
            </a:r>
            <a:endParaRPr lang="cs-CZ" altLang="sk-SK" sz="3200" i="1" dirty="0"/>
          </a:p>
        </p:txBody>
      </p:sp>
      <p:sp>
        <p:nvSpPr>
          <p:cNvPr id="229378" name="Line 1026">
            <a:extLst>
              <a:ext uri="{FF2B5EF4-FFF2-40B4-BE49-F238E27FC236}">
                <a16:creationId xmlns:a16="http://schemas.microsoft.com/office/drawing/2014/main" id="{84A4C5E8-AA8E-4CCF-AC4F-098DCEC11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470276"/>
            <a:ext cx="0" cy="8921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 autoUpdateAnimBg="0"/>
      <p:bldP spid="229395" grpId="0" animBg="1" autoUpdateAnimBg="0"/>
      <p:bldP spid="229396" grpId="0" autoUpdateAnimBg="0"/>
      <p:bldP spid="2293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Line 2">
            <a:extLst>
              <a:ext uri="{FF2B5EF4-FFF2-40B4-BE49-F238E27FC236}">
                <a16:creationId xmlns:a16="http://schemas.microsoft.com/office/drawing/2014/main" id="{AF950A18-0110-4B34-AE43-28E4AB196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4856164"/>
            <a:ext cx="583088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3476" name="Line 4">
            <a:extLst>
              <a:ext uri="{FF2B5EF4-FFF2-40B4-BE49-F238E27FC236}">
                <a16:creationId xmlns:a16="http://schemas.microsoft.com/office/drawing/2014/main" id="{871CD6A3-0812-44C2-A15C-A0A2AC644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663" y="2563813"/>
            <a:ext cx="292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3477" name="Line 5">
            <a:extLst>
              <a:ext uri="{FF2B5EF4-FFF2-40B4-BE49-F238E27FC236}">
                <a16:creationId xmlns:a16="http://schemas.microsoft.com/office/drawing/2014/main" id="{B0757744-CE15-4EE6-8075-78C6EB663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01" y="2573338"/>
            <a:ext cx="5414963" cy="2578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33478" name="Group 6">
            <a:extLst>
              <a:ext uri="{FF2B5EF4-FFF2-40B4-BE49-F238E27FC236}">
                <a16:creationId xmlns:a16="http://schemas.microsoft.com/office/drawing/2014/main" id="{A3E1DD18-6614-4360-9922-E2CE676E44B4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1679575"/>
            <a:ext cx="6003925" cy="3608388"/>
            <a:chOff x="1978" y="1058"/>
            <a:chExt cx="3782" cy="2273"/>
          </a:xfrm>
        </p:grpSpPr>
        <p:sp>
          <p:nvSpPr>
            <p:cNvPr id="233479" name="Line 7">
              <a:extLst>
                <a:ext uri="{FF2B5EF4-FFF2-40B4-BE49-F238E27FC236}">
                  <a16:creationId xmlns:a16="http://schemas.microsoft.com/office/drawing/2014/main" id="{9185C0F5-A47C-42F2-AD09-A7B45C32B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2184"/>
              <a:ext cx="3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3480" name="Arc 8">
              <a:extLst>
                <a:ext uri="{FF2B5EF4-FFF2-40B4-BE49-F238E27FC236}">
                  <a16:creationId xmlns:a16="http://schemas.microsoft.com/office/drawing/2014/main" id="{2A1BEA5B-1E14-47FD-BFAF-430A412F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1058"/>
              <a:ext cx="810" cy="2273"/>
            </a:xfrm>
            <a:custGeom>
              <a:avLst/>
              <a:gdLst>
                <a:gd name="G0" fmla="+- 0 0 0"/>
                <a:gd name="G1" fmla="+- 16144 0 0"/>
                <a:gd name="G2" fmla="+- 21600 0 0"/>
                <a:gd name="T0" fmla="*/ 14350 w 21600"/>
                <a:gd name="T1" fmla="*/ 0 h 32403"/>
                <a:gd name="T2" fmla="*/ 14219 w 21600"/>
                <a:gd name="T3" fmla="*/ 32403 h 32403"/>
                <a:gd name="T4" fmla="*/ 0 w 21600"/>
                <a:gd name="T5" fmla="*/ 16144 h 3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03" fill="none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</a:path>
                <a:path w="21600" h="32403" stroke="0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  <a:lnTo>
                    <a:pt x="0" y="16144"/>
                  </a:lnTo>
                  <a:close/>
                </a:path>
              </a:pathLst>
            </a:custGeom>
            <a:noFill/>
            <a:ln w="76200">
              <a:solidFill>
                <a:srgbClr val="4D4D4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3481" name="Oval 9">
              <a:extLst>
                <a:ext uri="{FF2B5EF4-FFF2-40B4-BE49-F238E27FC236}">
                  <a16:creationId xmlns:a16="http://schemas.microsoft.com/office/drawing/2014/main" id="{45582600-D4F9-48DB-B5A9-1415D3BA2E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2157"/>
              <a:ext cx="52" cy="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3482" name="Text Box 10">
              <a:extLst>
                <a:ext uri="{FF2B5EF4-FFF2-40B4-BE49-F238E27FC236}">
                  <a16:creationId xmlns:a16="http://schemas.microsoft.com/office/drawing/2014/main" id="{DDA20A2F-FB91-43C1-92E9-908B322D4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33483" name="Text Box 11">
              <a:extLst>
                <a:ext uri="{FF2B5EF4-FFF2-40B4-BE49-F238E27FC236}">
                  <a16:creationId xmlns:a16="http://schemas.microsoft.com/office/drawing/2014/main" id="{4005B623-D1AE-4D92-A9E5-9EFA849AC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" y="2172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V</a:t>
              </a:r>
              <a:endParaRPr lang="cs-CZ" altLang="sk-SK"/>
            </a:p>
          </p:txBody>
        </p:sp>
        <p:sp>
          <p:nvSpPr>
            <p:cNvPr id="233484" name="Text Box 12">
              <a:extLst>
                <a:ext uri="{FF2B5EF4-FFF2-40B4-BE49-F238E27FC236}">
                  <a16:creationId xmlns:a16="http://schemas.microsoft.com/office/drawing/2014/main" id="{DD85F2F0-FD72-467E-AF40-00F281179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21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o</a:t>
              </a:r>
              <a:endParaRPr lang="cs-CZ" altLang="sk-SK"/>
            </a:p>
          </p:txBody>
        </p:sp>
        <p:sp>
          <p:nvSpPr>
            <p:cNvPr id="233485" name="Text Box 13">
              <a:extLst>
                <a:ext uri="{FF2B5EF4-FFF2-40B4-BE49-F238E27FC236}">
                  <a16:creationId xmlns:a16="http://schemas.microsoft.com/office/drawing/2014/main" id="{B0F64C90-2760-405E-BC95-7BA873ECE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21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F</a:t>
              </a:r>
              <a:endParaRPr lang="cs-CZ" altLang="sk-SK"/>
            </a:p>
          </p:txBody>
        </p:sp>
        <p:sp>
          <p:nvSpPr>
            <p:cNvPr id="233486" name="Line 14">
              <a:extLst>
                <a:ext uri="{FF2B5EF4-FFF2-40B4-BE49-F238E27FC236}">
                  <a16:creationId xmlns:a16="http://schemas.microsoft.com/office/drawing/2014/main" id="{B64FCC78-9BEB-4858-821B-44D2E6D81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33487" name="Line 15">
            <a:extLst>
              <a:ext uri="{FF2B5EF4-FFF2-40B4-BE49-F238E27FC236}">
                <a16:creationId xmlns:a16="http://schemas.microsoft.com/office/drawing/2014/main" id="{44E8F5EA-2B4C-48A1-ABFC-CA8E7B650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4075" y="2549525"/>
            <a:ext cx="0" cy="92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3488" name="Line 16">
            <a:extLst>
              <a:ext uri="{FF2B5EF4-FFF2-40B4-BE49-F238E27FC236}">
                <a16:creationId xmlns:a16="http://schemas.microsoft.com/office/drawing/2014/main" id="{9CF1F2DF-301C-4F5A-B70A-383339B32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663" y="2566988"/>
            <a:ext cx="2760662" cy="2292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3489" name="Text Box 17">
            <a:extLst>
              <a:ext uri="{FF2B5EF4-FFF2-40B4-BE49-F238E27FC236}">
                <a16:creationId xmlns:a16="http://schemas.microsoft.com/office/drawing/2014/main" id="{48829501-310A-44D1-AC64-121F3497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2638426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endParaRPr lang="cs-CZ" altLang="sk-SK"/>
          </a:p>
        </p:txBody>
      </p:sp>
      <p:sp>
        <p:nvSpPr>
          <p:cNvPr id="233490" name="Text Box 18">
            <a:extLst>
              <a:ext uri="{FF2B5EF4-FFF2-40B4-BE49-F238E27FC236}">
                <a16:creationId xmlns:a16="http://schemas.microsoft.com/office/drawing/2014/main" id="{061121A3-5433-464B-A698-69B1C93F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7" y="3836989"/>
            <a:ext cx="582599" cy="630942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r>
              <a:rPr lang="cs-CZ" altLang="sk-SK" sz="3500" i="1" baseline="30000"/>
              <a:t>/</a:t>
            </a:r>
            <a:endParaRPr lang="cs-CZ" altLang="sk-SK"/>
          </a:p>
        </p:txBody>
      </p:sp>
      <p:sp>
        <p:nvSpPr>
          <p:cNvPr id="233491" name="Text Box 19">
            <a:extLst>
              <a:ext uri="{FF2B5EF4-FFF2-40B4-BE49-F238E27FC236}">
                <a16:creationId xmlns:a16="http://schemas.microsoft.com/office/drawing/2014/main" id="{2E6D7B7D-AFFB-4F51-BE98-8D67A569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675314"/>
            <a:ext cx="4974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200" b="1" i="1" dirty="0">
                <a:solidFill>
                  <a:srgbClr val="00B050"/>
                </a:solidFill>
              </a:rPr>
              <a:t>Vlastnosti obrazu </a:t>
            </a:r>
            <a:r>
              <a:rPr lang="cs-CZ" altLang="sk-SK" sz="3200" b="1" i="1" dirty="0" err="1">
                <a:solidFill>
                  <a:srgbClr val="00B050"/>
                </a:solidFill>
              </a:rPr>
              <a:t>predmetu</a:t>
            </a:r>
            <a:r>
              <a:rPr lang="cs-CZ" altLang="sk-SK" sz="3200" b="1" i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233492" name="Text Box 20">
            <a:extLst>
              <a:ext uri="{FF2B5EF4-FFF2-40B4-BE49-F238E27FC236}">
                <a16:creationId xmlns:a16="http://schemas.microsoft.com/office/drawing/2014/main" id="{CBC873E2-6637-4FC9-A610-4D1E53D2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6227764"/>
            <a:ext cx="7011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- prevrátený, zväčšený, skutočný (reálny).</a:t>
            </a:r>
            <a:endParaRPr lang="cs-CZ" altLang="sk-SK" sz="3200" i="1" dirty="0"/>
          </a:p>
        </p:txBody>
      </p:sp>
      <p:sp>
        <p:nvSpPr>
          <p:cNvPr id="233493" name="Line 21">
            <a:extLst>
              <a:ext uri="{FF2B5EF4-FFF2-40B4-BE49-F238E27FC236}">
                <a16:creationId xmlns:a16="http://schemas.microsoft.com/office/drawing/2014/main" id="{C8E97AD7-EA4B-4185-B0CB-91818F6967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25" y="3470276"/>
            <a:ext cx="0" cy="13874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01BAAC03-640A-414F-8FD8-439964F8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668" y="379875"/>
            <a:ext cx="87543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Konštrukcia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obrazu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9" grpId="0" autoUpdateAnimBg="0"/>
      <p:bldP spid="233490" grpId="0" animBg="1" autoUpdateAnimBg="0"/>
      <p:bldP spid="233491" grpId="0" autoUpdateAnimBg="0"/>
      <p:bldP spid="233492" grpId="0" autoUpdateAnimBg="0"/>
      <p:bldP spid="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91" name="Line 23">
            <a:extLst>
              <a:ext uri="{FF2B5EF4-FFF2-40B4-BE49-F238E27FC236}">
                <a16:creationId xmlns:a16="http://schemas.microsoft.com/office/drawing/2014/main" id="{36DF880B-7375-4665-9427-9DA88C9C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8976" y="1601788"/>
            <a:ext cx="2701925" cy="7985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92" name="Line 24">
            <a:extLst>
              <a:ext uri="{FF2B5EF4-FFF2-40B4-BE49-F238E27FC236}">
                <a16:creationId xmlns:a16="http://schemas.microsoft.com/office/drawing/2014/main" id="{848AEB40-B3CB-4E9C-B57D-C81C9B59F0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588" y="1458913"/>
            <a:ext cx="2398712" cy="11414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72" name="Line 4">
            <a:extLst>
              <a:ext uri="{FF2B5EF4-FFF2-40B4-BE49-F238E27FC236}">
                <a16:creationId xmlns:a16="http://schemas.microsoft.com/office/drawing/2014/main" id="{A80EBA71-3089-4322-A664-411651C5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0814" y="2562225"/>
            <a:ext cx="663575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73" name="Line 5">
            <a:extLst>
              <a:ext uri="{FF2B5EF4-FFF2-40B4-BE49-F238E27FC236}">
                <a16:creationId xmlns:a16="http://schemas.microsoft.com/office/drawing/2014/main" id="{707603D1-06BC-4EAA-B89A-77AD6D10B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5776" y="2573338"/>
            <a:ext cx="5414963" cy="2578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74" name="Line 6">
            <a:extLst>
              <a:ext uri="{FF2B5EF4-FFF2-40B4-BE49-F238E27FC236}">
                <a16:creationId xmlns:a16="http://schemas.microsoft.com/office/drawing/2014/main" id="{84FDDF81-EC64-4E35-93DF-06D5E2E1F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2549525"/>
            <a:ext cx="0" cy="92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70474EE6-F746-4F73-A98F-5B53F1F64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2678114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endParaRPr lang="cs-CZ" altLang="sk-SK"/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3A740966-54C2-4DE8-BE8C-A3E70F8A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675314"/>
            <a:ext cx="4974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200" b="1" i="1" dirty="0">
                <a:solidFill>
                  <a:srgbClr val="00B050"/>
                </a:solidFill>
              </a:rPr>
              <a:t>Vlastnosti obrazu </a:t>
            </a:r>
            <a:r>
              <a:rPr lang="cs-CZ" altLang="sk-SK" sz="3200" b="1" i="1" dirty="0" err="1">
                <a:solidFill>
                  <a:srgbClr val="00B050"/>
                </a:solidFill>
              </a:rPr>
              <a:t>predmetu</a:t>
            </a:r>
            <a:r>
              <a:rPr lang="cs-CZ" altLang="sk-SK" sz="3200" b="1" i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237578" name="Text Box 10">
            <a:extLst>
              <a:ext uri="{FF2B5EF4-FFF2-40B4-BE49-F238E27FC236}">
                <a16:creationId xmlns:a16="http://schemas.microsoft.com/office/drawing/2014/main" id="{C37279EE-0841-4866-A7E1-B649532B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6227764"/>
            <a:ext cx="8839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- neskutočný (zdanlivý, nereálny), priamy, zväčšený. </a:t>
            </a:r>
            <a:endParaRPr lang="cs-CZ" altLang="sk-SK" sz="3200" i="1" dirty="0"/>
          </a:p>
        </p:txBody>
      </p:sp>
      <p:sp>
        <p:nvSpPr>
          <p:cNvPr id="237579" name="Line 11">
            <a:extLst>
              <a:ext uri="{FF2B5EF4-FFF2-40B4-BE49-F238E27FC236}">
                <a16:creationId xmlns:a16="http://schemas.microsoft.com/office/drawing/2014/main" id="{28D33051-232D-488D-B013-0C877E4B0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726" y="2379664"/>
            <a:ext cx="5243513" cy="154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37593" name="Group 25">
            <a:extLst>
              <a:ext uri="{FF2B5EF4-FFF2-40B4-BE49-F238E27FC236}">
                <a16:creationId xmlns:a16="http://schemas.microsoft.com/office/drawing/2014/main" id="{22486A09-AA6F-4D09-851B-6FE67B9BA6FC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679575"/>
            <a:ext cx="8008938" cy="3608388"/>
            <a:chOff x="116" y="1058"/>
            <a:chExt cx="5045" cy="2273"/>
          </a:xfrm>
        </p:grpSpPr>
        <p:sp>
          <p:nvSpPr>
            <p:cNvPr id="237581" name="Line 13">
              <a:extLst>
                <a:ext uri="{FF2B5EF4-FFF2-40B4-BE49-F238E27FC236}">
                  <a16:creationId xmlns:a16="http://schemas.microsoft.com/office/drawing/2014/main" id="{3613D6FD-2EBA-4104-A252-E6504E726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" y="2184"/>
              <a:ext cx="5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7582" name="Arc 14">
              <a:extLst>
                <a:ext uri="{FF2B5EF4-FFF2-40B4-BE49-F238E27FC236}">
                  <a16:creationId xmlns:a16="http://schemas.microsoft.com/office/drawing/2014/main" id="{7629583E-D6B5-486A-A235-6F6AE54FC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058"/>
              <a:ext cx="810" cy="2273"/>
            </a:xfrm>
            <a:custGeom>
              <a:avLst/>
              <a:gdLst>
                <a:gd name="G0" fmla="+- 0 0 0"/>
                <a:gd name="G1" fmla="+- 16144 0 0"/>
                <a:gd name="G2" fmla="+- 21600 0 0"/>
                <a:gd name="T0" fmla="*/ 14350 w 21600"/>
                <a:gd name="T1" fmla="*/ 0 h 32403"/>
                <a:gd name="T2" fmla="*/ 14219 w 21600"/>
                <a:gd name="T3" fmla="*/ 32403 h 32403"/>
                <a:gd name="T4" fmla="*/ 0 w 21600"/>
                <a:gd name="T5" fmla="*/ 16144 h 3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03" fill="none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</a:path>
                <a:path w="21600" h="32403" stroke="0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  <a:lnTo>
                    <a:pt x="0" y="16144"/>
                  </a:lnTo>
                  <a:close/>
                </a:path>
              </a:pathLst>
            </a:custGeom>
            <a:noFill/>
            <a:ln w="76200">
              <a:solidFill>
                <a:srgbClr val="4D4D4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7583" name="Oval 15">
              <a:extLst>
                <a:ext uri="{FF2B5EF4-FFF2-40B4-BE49-F238E27FC236}">
                  <a16:creationId xmlns:a16="http://schemas.microsoft.com/office/drawing/2014/main" id="{62347A8C-DB3E-417B-8723-DBBAB33E19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" y="2157"/>
              <a:ext cx="52" cy="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7584" name="Text Box 16">
              <a:extLst>
                <a:ext uri="{FF2B5EF4-FFF2-40B4-BE49-F238E27FC236}">
                  <a16:creationId xmlns:a16="http://schemas.microsoft.com/office/drawing/2014/main" id="{6EF45D95-BC72-441F-B9CC-9E07CE065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1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37585" name="Text Box 17">
              <a:extLst>
                <a:ext uri="{FF2B5EF4-FFF2-40B4-BE49-F238E27FC236}">
                  <a16:creationId xmlns:a16="http://schemas.microsoft.com/office/drawing/2014/main" id="{25B87E9D-54E8-4CD2-BDD9-A0F930F6F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2172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V</a:t>
              </a:r>
              <a:endParaRPr lang="cs-CZ" altLang="sk-SK"/>
            </a:p>
          </p:txBody>
        </p:sp>
        <p:sp>
          <p:nvSpPr>
            <p:cNvPr id="237586" name="Text Box 18">
              <a:extLst>
                <a:ext uri="{FF2B5EF4-FFF2-40B4-BE49-F238E27FC236}">
                  <a16:creationId xmlns:a16="http://schemas.microsoft.com/office/drawing/2014/main" id="{38127782-BDD7-4D72-B9BD-E6C3E3C31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1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o</a:t>
              </a:r>
              <a:endParaRPr lang="cs-CZ" altLang="sk-SK"/>
            </a:p>
          </p:txBody>
        </p:sp>
        <p:sp>
          <p:nvSpPr>
            <p:cNvPr id="237587" name="Text Box 19">
              <a:extLst>
                <a:ext uri="{FF2B5EF4-FFF2-40B4-BE49-F238E27FC236}">
                  <a16:creationId xmlns:a16="http://schemas.microsoft.com/office/drawing/2014/main" id="{A9822AAE-5426-4107-B193-4BCC5A4E0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1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F</a:t>
              </a:r>
              <a:endParaRPr lang="cs-CZ" altLang="sk-SK"/>
            </a:p>
          </p:txBody>
        </p:sp>
        <p:sp>
          <p:nvSpPr>
            <p:cNvPr id="237588" name="Line 20">
              <a:extLst>
                <a:ext uri="{FF2B5EF4-FFF2-40B4-BE49-F238E27FC236}">
                  <a16:creationId xmlns:a16="http://schemas.microsoft.com/office/drawing/2014/main" id="{2D93BA01-7EE4-4135-985B-B0E90E162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37594" name="Line 26">
            <a:extLst>
              <a:ext uri="{FF2B5EF4-FFF2-40B4-BE49-F238E27FC236}">
                <a16:creationId xmlns:a16="http://schemas.microsoft.com/office/drawing/2014/main" id="{4DA58AFB-5968-4A7F-82A1-55374962C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9226" y="2379664"/>
            <a:ext cx="601663" cy="1809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7595" name="Text Box 27">
            <a:extLst>
              <a:ext uri="{FF2B5EF4-FFF2-40B4-BE49-F238E27FC236}">
                <a16:creationId xmlns:a16="http://schemas.microsoft.com/office/drawing/2014/main" id="{0157F1DC-3EF0-446E-BA59-0EF70B9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4" y="2435226"/>
            <a:ext cx="538161" cy="630942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r>
              <a:rPr lang="cs-CZ" altLang="sk-SK" sz="3500" i="1" baseline="30000"/>
              <a:t>/</a:t>
            </a:r>
            <a:endParaRPr lang="cs-CZ" altLang="sk-SK"/>
          </a:p>
        </p:txBody>
      </p:sp>
      <p:sp>
        <p:nvSpPr>
          <p:cNvPr id="237596" name="Line 28">
            <a:extLst>
              <a:ext uri="{FF2B5EF4-FFF2-40B4-BE49-F238E27FC236}">
                <a16:creationId xmlns:a16="http://schemas.microsoft.com/office/drawing/2014/main" id="{CD0B0110-2A3D-48C3-B8A7-79DAFC964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0250" y="2011363"/>
            <a:ext cx="0" cy="1458912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1026" name="Picture 2" descr="Výsledok vyhľadávania obrázkov pre dopyt obraz v dutom zrkadle">
            <a:extLst>
              <a:ext uri="{FF2B5EF4-FFF2-40B4-BE49-F238E27FC236}">
                <a16:creationId xmlns:a16="http://schemas.microsoft.com/office/drawing/2014/main" id="{F4473D6F-530C-479B-88F2-87FC373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60" y="2740819"/>
            <a:ext cx="2815564" cy="28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4">
            <a:extLst>
              <a:ext uri="{FF2B5EF4-FFF2-40B4-BE49-F238E27FC236}">
                <a16:creationId xmlns:a16="http://schemas.microsoft.com/office/drawing/2014/main" id="{5874CBA6-0C95-471A-881B-70749B0B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87543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Konštrukcia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obrazu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3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utoUpdateAnimBg="0"/>
      <p:bldP spid="237577" grpId="0" autoUpdateAnimBg="0"/>
      <p:bldP spid="237578" grpId="0" autoUpdateAnimBg="0"/>
      <p:bldP spid="237595" grpId="0" animBg="1" autoUpdateAnimBg="0"/>
      <p:bldP spid="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999"/>
            <a:ext cx="9144000" cy="1223963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Vypuklé zrkadlo</a:t>
            </a:r>
          </a:p>
        </p:txBody>
      </p:sp>
    </p:spTree>
    <p:extLst>
      <p:ext uri="{BB962C8B-B14F-4D97-AF65-F5344CB8AC3E}">
        <p14:creationId xmlns:p14="http://schemas.microsoft.com/office/powerpoint/2010/main" val="97850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55" y="161524"/>
            <a:ext cx="9144000" cy="761754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Vypuklé zrkadlo – význačné lúče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2B841D7-924C-4C06-A106-CEF947DAF4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6241" y="1431809"/>
            <a:ext cx="8957569" cy="4986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1FCE6834-9849-4EF7-B1C1-2802A6683DF4}"/>
                  </a:ext>
                </a:extLst>
              </p14:cNvPr>
              <p14:cNvContentPartPr/>
              <p14:nvPr/>
            </p14:nvContentPartPr>
            <p14:xfrm>
              <a:off x="918720" y="1412640"/>
              <a:ext cx="5200560" cy="4410720"/>
            </p14:xfrm>
          </p:contentPart>
        </mc:Choice>
        <mc:Fallback xmlns=""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1FCE6834-9849-4EF7-B1C1-2802A6683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360" y="1403280"/>
                <a:ext cx="5219280" cy="44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7EBCC780-15D0-4CA5-88B4-9ACA5D9CF870}"/>
                  </a:ext>
                </a:extLst>
              </p14:cNvPr>
              <p14:cNvContentPartPr/>
              <p14:nvPr/>
            </p14:nvContentPartPr>
            <p14:xfrm>
              <a:off x="910800" y="4700520"/>
              <a:ext cx="510120" cy="511560"/>
            </p14:xfrm>
          </p:contentPart>
        </mc:Choice>
        <mc:Fallback xmlns=""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7EBCC780-15D0-4CA5-88B4-9ACA5D9CF8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1440" y="4691160"/>
                <a:ext cx="52884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72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42" y="161524"/>
            <a:ext cx="11638624" cy="761754"/>
          </a:xfrm>
        </p:spPr>
        <p:txBody>
          <a:bodyPr>
            <a:normAutofit/>
          </a:bodyPr>
          <a:lstStyle/>
          <a:p>
            <a:r>
              <a:rPr lang="sk-SK" sz="4400" b="1" i="1" u="sng">
                <a:solidFill>
                  <a:srgbClr val="FF0000"/>
                </a:solidFill>
              </a:rPr>
              <a:t>Konštrukcia obrazu predmetu vo vypuklom zrkadle </a:t>
            </a:r>
            <a:endParaRPr lang="sk-SK" sz="4400" b="1" i="1" u="sng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8D460A5-6169-439C-8230-D93700EA7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828" y="2499318"/>
            <a:ext cx="6445188" cy="363096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B98B446-BDDB-4E90-AFB0-C47BB570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4" y="3429000"/>
            <a:ext cx="3776949" cy="310957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B3529E0B-BB2B-4B78-A674-864F2285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71" y="997456"/>
            <a:ext cx="2245183" cy="1698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Písanie rukou 9">
                <a:extLst>
                  <a:ext uri="{FF2B5EF4-FFF2-40B4-BE49-F238E27FC236}">
                    <a16:creationId xmlns:a16="http://schemas.microsoft.com/office/drawing/2014/main" id="{E5285486-16F1-45E6-929E-97BF590E94D7}"/>
                  </a:ext>
                </a:extLst>
              </p14:cNvPr>
              <p14:cNvContentPartPr/>
              <p14:nvPr/>
            </p14:nvContentPartPr>
            <p14:xfrm>
              <a:off x="928313" y="970822"/>
              <a:ext cx="9842400" cy="5541120"/>
            </p14:xfrm>
          </p:contentPart>
        </mc:Choice>
        <mc:Fallback>
          <p:pic>
            <p:nvPicPr>
              <p:cNvPr id="10" name="Písanie rukou 9">
                <a:extLst>
                  <a:ext uri="{FF2B5EF4-FFF2-40B4-BE49-F238E27FC236}">
                    <a16:creationId xmlns:a16="http://schemas.microsoft.com/office/drawing/2014/main" id="{E5285486-16F1-45E6-929E-97BF590E94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953" y="961462"/>
                <a:ext cx="9861120" cy="55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61524"/>
            <a:ext cx="11744523" cy="761754"/>
          </a:xfrm>
        </p:spPr>
        <p:txBody>
          <a:bodyPr>
            <a:normAutofit fontScale="90000"/>
          </a:bodyPr>
          <a:lstStyle/>
          <a:p>
            <a:r>
              <a:rPr lang="sk-SK" sz="4400" b="1" i="1" u="sng" dirty="0">
                <a:solidFill>
                  <a:srgbClr val="FF0000"/>
                </a:solidFill>
              </a:rPr>
              <a:t>Konštrukcie obrazu predmetu v dutom a vypuklom zrkadle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6750807-38D9-486E-9168-E952400745FE}"/>
              </a:ext>
            </a:extLst>
          </p:cNvPr>
          <p:cNvSpPr txBox="1"/>
          <p:nvPr/>
        </p:nvSpPr>
        <p:spPr>
          <a:xfrm>
            <a:off x="62593" y="1060361"/>
            <a:ext cx="12066814" cy="555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Narysovať na papier A4 (priradené úlohy v </a:t>
            </a:r>
            <a:r>
              <a:rPr lang="sk-SK" sz="2800" i="1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Teamse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) - konštrukciu obrazu predmetu </a:t>
            </a:r>
            <a:r>
              <a:rPr lang="sk-SK" sz="2800" b="1" i="1" u="sng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v dutom zrkadle 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v 5 polohách (za C, v bode C, medzi bodmi C a F, v bode F a medzi bodmi F a V) + pri každej konštrukcii popísať vlastnosti obrazu (priamy- prevrátený; skutočný - neskutočný; zväčšený - zmenšený - rovnako veľký).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Pomôcka - </a:t>
            </a:r>
            <a:r>
              <a:rPr lang="sk-SK" sz="2800" i="1" u="sng" dirty="0">
                <a:solidFill>
                  <a:srgbClr val="0563C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https://www.geogebra.org/m/xk6XKPqs</a:t>
            </a:r>
            <a:r>
              <a:rPr lang="sk-SK" sz="2800" i="1" u="sng" dirty="0">
                <a:solidFill>
                  <a:srgbClr val="0563C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Alebo - 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https://www.geogebra.org/m/NSmwQ8tZ#material/qyH3amPj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800" i="1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Narysovať na papier A4 (priradené úlohy v </a:t>
            </a:r>
            <a:r>
              <a:rPr lang="sk-SK" sz="2800" i="1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Teamse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) - konštrukciu obrazu predmetu </a:t>
            </a:r>
            <a:r>
              <a:rPr lang="sk-SK" sz="2800" b="1" i="1" u="sng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vo vypuklom zrkadle </a:t>
            </a:r>
            <a:r>
              <a:rPr lang="sk-SK" sz="2800" i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v 5 polohách (za C, v bode C, medzi bodmi C a F, v bode F a medzi bodmi F a V) + pri každej konštrukcii popísať vlastnosti obrazu (priamy- prevrátený; skutočný - neskutočný; zväčšený - zmenšený - rovnako veľký).</a:t>
            </a:r>
          </a:p>
        </p:txBody>
      </p:sp>
    </p:spTree>
    <p:extLst>
      <p:ext uri="{BB962C8B-B14F-4D97-AF65-F5344CB8AC3E}">
        <p14:creationId xmlns:p14="http://schemas.microsoft.com/office/powerpoint/2010/main" val="312652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42" y="161524"/>
            <a:ext cx="11638624" cy="761754"/>
          </a:xfrm>
        </p:spPr>
        <p:txBody>
          <a:bodyPr>
            <a:normAutofit/>
          </a:bodyPr>
          <a:lstStyle/>
          <a:p>
            <a:r>
              <a:rPr lang="sk-SK" sz="4400" b="1" i="1" u="sng">
                <a:solidFill>
                  <a:srgbClr val="FF0000"/>
                </a:solidFill>
              </a:rPr>
              <a:t>Konštrukcia obrazu predmetu vo vypuklom zrkadle </a:t>
            </a:r>
            <a:endParaRPr lang="sk-SK" sz="4400" b="1" i="1" u="sng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81B23FE-1432-48BB-ADB7-AAB872A4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31"/>
            <a:ext cx="12192000" cy="54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3" name="Text Box 11">
            <a:extLst>
              <a:ext uri="{FF2B5EF4-FFF2-40B4-BE49-F238E27FC236}">
                <a16:creationId xmlns:a16="http://schemas.microsoft.com/office/drawing/2014/main" id="{04528CFC-1F8B-4168-8382-99D5E997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935039"/>
            <a:ext cx="324800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>
                <a:solidFill>
                  <a:srgbClr val="FF0000"/>
                </a:solidFill>
              </a:rPr>
              <a:t>Guľové zrkadlá:</a:t>
            </a:r>
          </a:p>
        </p:txBody>
      </p:sp>
      <p:sp>
        <p:nvSpPr>
          <p:cNvPr id="187404" name="Text Box 12">
            <a:extLst>
              <a:ext uri="{FF2B5EF4-FFF2-40B4-BE49-F238E27FC236}">
                <a16:creationId xmlns:a16="http://schemas.microsoft.com/office/drawing/2014/main" id="{D8784526-CCCE-469B-8E2F-327BC10E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576389"/>
            <a:ext cx="873123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cs-CZ" altLang="sk-SK" sz="3500" i="1" dirty="0"/>
              <a:t>- </a:t>
            </a:r>
            <a:r>
              <a:rPr lang="cs-CZ" altLang="sk-SK" sz="3500" i="1" dirty="0" err="1"/>
              <a:t>ich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zrkadliacu</a:t>
            </a:r>
            <a:r>
              <a:rPr lang="cs-CZ" altLang="sk-SK" sz="3500" i="1" dirty="0"/>
              <a:t> plochu </a:t>
            </a:r>
            <a:r>
              <a:rPr lang="cs-CZ" altLang="sk-SK" sz="3500" i="1" dirty="0" err="1"/>
              <a:t>tvorí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časť</a:t>
            </a:r>
            <a:r>
              <a:rPr lang="cs-CZ" altLang="sk-SK" sz="3500" i="1" dirty="0"/>
              <a:t> povrchu </a:t>
            </a:r>
            <a:r>
              <a:rPr lang="cs-CZ" altLang="sk-SK" sz="3500" i="1" dirty="0" err="1"/>
              <a:t>gule</a:t>
            </a:r>
            <a:r>
              <a:rPr lang="cs-CZ" altLang="sk-SK" sz="3500" i="1" dirty="0"/>
              <a:t>,</a:t>
            </a:r>
          </a:p>
          <a:p>
            <a:r>
              <a:rPr lang="cs-CZ" altLang="sk-SK" sz="3500" i="1" dirty="0"/>
              <a:t>  (</a:t>
            </a:r>
            <a:r>
              <a:rPr lang="cs-CZ" altLang="sk-SK" sz="3500" i="1" dirty="0" err="1"/>
              <a:t>guľový</a:t>
            </a:r>
            <a:r>
              <a:rPr lang="cs-CZ" altLang="sk-SK" sz="3500" i="1" dirty="0"/>
              <a:t> vrchlík</a:t>
            </a:r>
            <a:r>
              <a:rPr lang="en-US" altLang="sk-SK" sz="3500" i="1" dirty="0"/>
              <a:t>)</a:t>
            </a:r>
            <a:r>
              <a:rPr lang="cs-CZ" altLang="sk-SK" sz="3500" i="1" dirty="0"/>
              <a:t>.</a:t>
            </a:r>
          </a:p>
        </p:txBody>
      </p:sp>
      <p:sp>
        <p:nvSpPr>
          <p:cNvPr id="187405" name="Text Box 13">
            <a:extLst>
              <a:ext uri="{FF2B5EF4-FFF2-40B4-BE49-F238E27FC236}">
                <a16:creationId xmlns:a16="http://schemas.microsoft.com/office/drawing/2014/main" id="{FDC90F73-7380-4942-B95E-FC16D701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4" y="3217864"/>
            <a:ext cx="439575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dirty="0">
                <a:solidFill>
                  <a:srgbClr val="00B050"/>
                </a:solidFill>
              </a:rPr>
              <a:t>Duté </a:t>
            </a:r>
            <a:r>
              <a:rPr lang="cs-CZ" altLang="sk-SK" sz="3500" b="1" i="1" dirty="0" err="1">
                <a:solidFill>
                  <a:srgbClr val="00B050"/>
                </a:solidFill>
              </a:rPr>
              <a:t>guľové</a:t>
            </a:r>
            <a:r>
              <a:rPr lang="cs-CZ" altLang="sk-SK" sz="3500" b="1" i="1" dirty="0">
                <a:solidFill>
                  <a:srgbClr val="00B050"/>
                </a:solidFill>
              </a:rPr>
              <a:t> </a:t>
            </a:r>
            <a:r>
              <a:rPr lang="cs-CZ" altLang="sk-SK" sz="3500" b="1" i="1" dirty="0" err="1">
                <a:solidFill>
                  <a:srgbClr val="00B050"/>
                </a:solidFill>
              </a:rPr>
              <a:t>zrkadlo</a:t>
            </a:r>
            <a:r>
              <a:rPr lang="cs-CZ" altLang="sk-SK" sz="3500" b="1" i="1" dirty="0">
                <a:solidFill>
                  <a:srgbClr val="00B050"/>
                </a:solidFill>
              </a:rPr>
              <a:t>:</a:t>
            </a:r>
            <a:r>
              <a:rPr lang="cs-CZ" altLang="sk-SK" sz="3500" b="1" i="1" dirty="0">
                <a:solidFill>
                  <a:srgbClr val="00B050"/>
                </a:solidFill>
                <a:latin typeface="Times New Roman CE" panose="02020603050405020304" pitchFamily="18" charset="0"/>
              </a:rPr>
              <a:t> </a:t>
            </a:r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30D88863-8F2D-4DDE-B1B4-FE681071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3784601"/>
            <a:ext cx="702788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</a:t>
            </a:r>
            <a:r>
              <a:rPr lang="cs-CZ" altLang="sk-SK" sz="3500" i="1" dirty="0" err="1"/>
              <a:t>svetlo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odráža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vnútorná</a:t>
            </a:r>
            <a:r>
              <a:rPr lang="cs-CZ" altLang="sk-SK" sz="3500" i="1" dirty="0"/>
              <a:t> plocha </a:t>
            </a:r>
            <a:r>
              <a:rPr lang="cs-CZ" altLang="sk-SK" sz="3500" i="1" dirty="0" err="1"/>
              <a:t>gule</a:t>
            </a:r>
            <a:r>
              <a:rPr lang="cs-CZ" altLang="sk-SK" sz="3500" i="1" dirty="0"/>
              <a:t>.</a:t>
            </a:r>
            <a:endParaRPr lang="cs-CZ" altLang="sk-SK" sz="3500" i="1" dirty="0">
              <a:latin typeface="Times New Roman CE" panose="02020603050405020304" pitchFamily="18" charset="0"/>
            </a:endParaRP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6550FEA3-9D96-4E4A-A320-D08A0116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4626859"/>
            <a:ext cx="486094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dirty="0">
                <a:solidFill>
                  <a:srgbClr val="00B050"/>
                </a:solidFill>
              </a:rPr>
              <a:t>Vypuklé </a:t>
            </a:r>
            <a:r>
              <a:rPr lang="cs-CZ" altLang="sk-SK" sz="3500" b="1" i="1" dirty="0" err="1">
                <a:solidFill>
                  <a:srgbClr val="00B050"/>
                </a:solidFill>
              </a:rPr>
              <a:t>guľové</a:t>
            </a:r>
            <a:r>
              <a:rPr lang="cs-CZ" altLang="sk-SK" sz="3500" b="1" i="1" dirty="0">
                <a:solidFill>
                  <a:srgbClr val="00B050"/>
                </a:solidFill>
              </a:rPr>
              <a:t> </a:t>
            </a:r>
            <a:r>
              <a:rPr lang="cs-CZ" altLang="sk-SK" sz="3500" b="1" i="1" dirty="0" err="1">
                <a:solidFill>
                  <a:srgbClr val="00B050"/>
                </a:solidFill>
              </a:rPr>
              <a:t>zrkadlo</a:t>
            </a:r>
            <a:r>
              <a:rPr lang="cs-CZ" altLang="sk-SK" sz="3500" b="1" i="1" dirty="0">
                <a:solidFill>
                  <a:srgbClr val="00B050"/>
                </a:solidFill>
              </a:rPr>
              <a:t>:</a:t>
            </a:r>
            <a:r>
              <a:rPr lang="cs-CZ" altLang="sk-SK" sz="3500" b="1" i="1" dirty="0">
                <a:solidFill>
                  <a:srgbClr val="00B050"/>
                </a:solidFill>
                <a:latin typeface="Times New Roman CE" panose="02020603050405020304" pitchFamily="18" charset="0"/>
              </a:rPr>
              <a:t> </a:t>
            </a:r>
          </a:p>
        </p:txBody>
      </p:sp>
      <p:sp>
        <p:nvSpPr>
          <p:cNvPr id="187408" name="Text Box 16">
            <a:extLst>
              <a:ext uri="{FF2B5EF4-FFF2-40B4-BE49-F238E27FC236}">
                <a16:creationId xmlns:a16="http://schemas.microsoft.com/office/drawing/2014/main" id="{CF052461-637B-4999-8F6B-98227CB8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4" y="5257801"/>
            <a:ext cx="712727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-  svetlo odráža vonkajšia plocha gule.</a:t>
            </a:r>
            <a:endParaRPr lang="cs-CZ" altLang="sk-SK" sz="3500" i="1">
              <a:latin typeface="Times New Roman CE" panose="02020603050405020304" pitchFamily="18" charset="0"/>
            </a:endParaRP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D3973DC1-5FEC-49E3-BF34-02A5047D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43" y="4563622"/>
            <a:ext cx="2266950" cy="2019300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9E7E41B7-5C73-4607-B990-9F9D71E9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743" y="2357437"/>
            <a:ext cx="22669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3" grpId="0" autoUpdateAnimBg="0"/>
      <p:bldP spid="187404" grpId="0" uiExpand="1" build="allAtOnce" autoUpdateAnimBg="0"/>
      <p:bldP spid="187405" grpId="0" autoUpdateAnimBg="0"/>
      <p:bldP spid="187406" grpId="0" autoUpdateAnimBg="0"/>
      <p:bldP spid="187407" grpId="0" autoUpdateAnimBg="0"/>
      <p:bldP spid="18740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999"/>
            <a:ext cx="9144000" cy="1223963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Rovnica guľového zrkadla</a:t>
            </a:r>
          </a:p>
        </p:txBody>
      </p:sp>
    </p:spTree>
    <p:extLst>
      <p:ext uri="{BB962C8B-B14F-4D97-AF65-F5344CB8AC3E}">
        <p14:creationId xmlns:p14="http://schemas.microsoft.com/office/powerpoint/2010/main" val="381328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id="{EE29CDCF-CB48-4ABA-9E24-0705A689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261939"/>
            <a:ext cx="289053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Vzdialenosti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...</a:t>
            </a:r>
          </a:p>
        </p:txBody>
      </p:sp>
      <p:grpSp>
        <p:nvGrpSpPr>
          <p:cNvPr id="220163" name="Group 3">
            <a:extLst>
              <a:ext uri="{FF2B5EF4-FFF2-40B4-BE49-F238E27FC236}">
                <a16:creationId xmlns:a16="http://schemas.microsoft.com/office/drawing/2014/main" id="{7FA1915C-F33B-4B5B-AD80-E9AD146DCCEB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679575"/>
            <a:ext cx="7902575" cy="3608388"/>
            <a:chOff x="389" y="1058"/>
            <a:chExt cx="4978" cy="2273"/>
          </a:xfrm>
        </p:grpSpPr>
        <p:sp>
          <p:nvSpPr>
            <p:cNvPr id="220164" name="Line 4">
              <a:extLst>
                <a:ext uri="{FF2B5EF4-FFF2-40B4-BE49-F238E27FC236}">
                  <a16:creationId xmlns:a16="http://schemas.microsoft.com/office/drawing/2014/main" id="{34C4F6B2-3FE2-4BB8-BDE0-7591DE3C6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218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DE68B9BE-D64B-4947-B109-B50E623F3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" y="1058"/>
              <a:ext cx="4978" cy="2273"/>
              <a:chOff x="389" y="1058"/>
              <a:chExt cx="4978" cy="2273"/>
            </a:xfrm>
          </p:grpSpPr>
          <p:sp>
            <p:nvSpPr>
              <p:cNvPr id="220166" name="Line 6">
                <a:extLst>
                  <a:ext uri="{FF2B5EF4-FFF2-40B4-BE49-F238E27FC236}">
                    <a16:creationId xmlns:a16="http://schemas.microsoft.com/office/drawing/2014/main" id="{A66B049F-9A72-4CD3-A490-776B302B1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" y="2184"/>
                <a:ext cx="48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0167" name="Arc 7">
                <a:extLst>
                  <a:ext uri="{FF2B5EF4-FFF2-40B4-BE49-F238E27FC236}">
                    <a16:creationId xmlns:a16="http://schemas.microsoft.com/office/drawing/2014/main" id="{4C1B475A-F2FC-470F-B4B5-347FF847A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0" y="1058"/>
                <a:ext cx="810" cy="2273"/>
              </a:xfrm>
              <a:custGeom>
                <a:avLst/>
                <a:gdLst>
                  <a:gd name="G0" fmla="+- 0 0 0"/>
                  <a:gd name="G1" fmla="+- 16144 0 0"/>
                  <a:gd name="G2" fmla="+- 21600 0 0"/>
                  <a:gd name="T0" fmla="*/ 14350 w 21600"/>
                  <a:gd name="T1" fmla="*/ 0 h 32403"/>
                  <a:gd name="T2" fmla="*/ 14219 w 21600"/>
                  <a:gd name="T3" fmla="*/ 32403 h 32403"/>
                  <a:gd name="T4" fmla="*/ 0 w 21600"/>
                  <a:gd name="T5" fmla="*/ 16144 h 32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403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</a:path>
                  <a:path w="21600" h="32403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  <a:lnTo>
                      <a:pt x="0" y="16144"/>
                    </a:lnTo>
                    <a:close/>
                  </a:path>
                </a:pathLst>
              </a:custGeom>
              <a:noFill/>
              <a:ln w="76200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0168" name="Oval 8">
                <a:extLst>
                  <a:ext uri="{FF2B5EF4-FFF2-40B4-BE49-F238E27FC236}">
                    <a16:creationId xmlns:a16="http://schemas.microsoft.com/office/drawing/2014/main" id="{616F0EBF-7357-4758-80A6-071B6F32F8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99" y="2157"/>
                <a:ext cx="52" cy="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0169" name="Text Box 9">
                <a:extLst>
                  <a:ext uri="{FF2B5EF4-FFF2-40B4-BE49-F238E27FC236}">
                    <a16:creationId xmlns:a16="http://schemas.microsoft.com/office/drawing/2014/main" id="{5AEFF8DF-4C6B-4B34-B6F1-208377509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2" y="2164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S</a:t>
                </a:r>
                <a:endParaRPr lang="cs-CZ" altLang="sk-SK"/>
              </a:p>
            </p:txBody>
          </p:sp>
          <p:sp>
            <p:nvSpPr>
              <p:cNvPr id="220170" name="Text Box 10">
                <a:extLst>
                  <a:ext uri="{FF2B5EF4-FFF2-40B4-BE49-F238E27FC236}">
                    <a16:creationId xmlns:a16="http://schemas.microsoft.com/office/drawing/2014/main" id="{37B0DE72-44BD-4556-8230-B375E7711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3" y="2165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V</a:t>
                </a:r>
                <a:endParaRPr lang="cs-CZ" altLang="sk-SK"/>
              </a:p>
            </p:txBody>
          </p:sp>
          <p:sp>
            <p:nvSpPr>
              <p:cNvPr id="220171" name="Text Box 11">
                <a:extLst>
                  <a:ext uri="{FF2B5EF4-FFF2-40B4-BE49-F238E27FC236}">
                    <a16:creationId xmlns:a16="http://schemas.microsoft.com/office/drawing/2014/main" id="{E5D9C821-E03C-4AE6-A7FC-9730FE698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" y="2149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o</a:t>
                </a:r>
                <a:endParaRPr lang="cs-CZ" altLang="sk-SK"/>
              </a:p>
            </p:txBody>
          </p:sp>
          <p:sp>
            <p:nvSpPr>
              <p:cNvPr id="220172" name="Text Box 12">
                <a:extLst>
                  <a:ext uri="{FF2B5EF4-FFF2-40B4-BE49-F238E27FC236}">
                    <a16:creationId xmlns:a16="http://schemas.microsoft.com/office/drawing/2014/main" id="{DFAC3EC3-DD3C-4B0D-ABF1-D1D065179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5" y="2160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F</a:t>
                </a:r>
                <a:endParaRPr lang="cs-CZ" altLang="sk-SK"/>
              </a:p>
            </p:txBody>
          </p:sp>
          <p:sp>
            <p:nvSpPr>
              <p:cNvPr id="220173" name="Line 13">
                <a:extLst>
                  <a:ext uri="{FF2B5EF4-FFF2-40B4-BE49-F238E27FC236}">
                    <a16:creationId xmlns:a16="http://schemas.microsoft.com/office/drawing/2014/main" id="{DDED8D37-535B-432A-AB24-D84BDACC9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145"/>
                <a:ext cx="0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20174" name="Line 14">
              <a:extLst>
                <a:ext uri="{FF2B5EF4-FFF2-40B4-BE49-F238E27FC236}">
                  <a16:creationId xmlns:a16="http://schemas.microsoft.com/office/drawing/2014/main" id="{BBF740B8-BB61-433B-A8C5-80D6FB41D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8" y="1606"/>
              <a:ext cx="0" cy="5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0175" name="Text Box 15">
              <a:extLst>
                <a:ext uri="{FF2B5EF4-FFF2-40B4-BE49-F238E27FC236}">
                  <a16:creationId xmlns:a16="http://schemas.microsoft.com/office/drawing/2014/main" id="{F9422AD9-956B-495D-BE16-E6F61F6C1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" y="1632"/>
              <a:ext cx="28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y</a:t>
              </a:r>
              <a:endParaRPr lang="cs-CZ" altLang="sk-SK"/>
            </a:p>
          </p:txBody>
        </p:sp>
        <p:sp>
          <p:nvSpPr>
            <p:cNvPr id="220176" name="Text Box 16">
              <a:extLst>
                <a:ext uri="{FF2B5EF4-FFF2-40B4-BE49-F238E27FC236}">
                  <a16:creationId xmlns:a16="http://schemas.microsoft.com/office/drawing/2014/main" id="{50B78B28-301F-4DEF-86C5-8D56F3A14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153"/>
              <a:ext cx="354" cy="397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 dirty="0"/>
                <a:t>y</a:t>
              </a:r>
              <a:r>
                <a:rPr lang="cs-CZ" altLang="sk-SK" sz="3500" i="1" baseline="30000" dirty="0"/>
                <a:t>/</a:t>
              </a:r>
              <a:endParaRPr lang="cs-CZ" altLang="sk-SK" dirty="0"/>
            </a:p>
          </p:txBody>
        </p:sp>
      </p:grpSp>
      <p:sp>
        <p:nvSpPr>
          <p:cNvPr id="220177" name="Line 17">
            <a:extLst>
              <a:ext uri="{FF2B5EF4-FFF2-40B4-BE49-F238E27FC236}">
                <a16:creationId xmlns:a16="http://schemas.microsoft.com/office/drawing/2014/main" id="{D7CB9BA9-8BA3-4BBC-8465-C7B00830D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2343150"/>
            <a:ext cx="4916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78" name="Line 18">
            <a:extLst>
              <a:ext uri="{FF2B5EF4-FFF2-40B4-BE49-F238E27FC236}">
                <a16:creationId xmlns:a16="http://schemas.microsoft.com/office/drawing/2014/main" id="{6B79E179-0910-4B09-8279-8CB1EDFDEC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3875" y="22764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79" name="Line 19">
            <a:extLst>
              <a:ext uri="{FF2B5EF4-FFF2-40B4-BE49-F238E27FC236}">
                <a16:creationId xmlns:a16="http://schemas.microsoft.com/office/drawing/2014/main" id="{E37D5A29-9B04-43D9-866E-1358B16BF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125" y="389572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80" name="Line 20">
            <a:extLst>
              <a:ext uri="{FF2B5EF4-FFF2-40B4-BE49-F238E27FC236}">
                <a16:creationId xmlns:a16="http://schemas.microsoft.com/office/drawing/2014/main" id="{598E4AFB-EE9B-44F9-A086-124DF1CAD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6" y="4181475"/>
            <a:ext cx="304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81" name="Line 21">
            <a:extLst>
              <a:ext uri="{FF2B5EF4-FFF2-40B4-BE49-F238E27FC236}">
                <a16:creationId xmlns:a16="http://schemas.microsoft.com/office/drawing/2014/main" id="{3A24F8E9-4324-4526-A4F6-BD0D085AE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0765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82" name="Line 22">
            <a:extLst>
              <a:ext uri="{FF2B5EF4-FFF2-40B4-BE49-F238E27FC236}">
                <a16:creationId xmlns:a16="http://schemas.microsoft.com/office/drawing/2014/main" id="{C63152EF-4785-4732-8D86-9BAFB29984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6" y="3133725"/>
            <a:ext cx="193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0183" name="Text Box 23">
            <a:extLst>
              <a:ext uri="{FF2B5EF4-FFF2-40B4-BE49-F238E27FC236}">
                <a16:creationId xmlns:a16="http://schemas.microsoft.com/office/drawing/2014/main" id="{CC8B33CF-7EC9-42DB-A0F0-926FCAAB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1703389"/>
            <a:ext cx="461962" cy="625475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a</a:t>
            </a:r>
            <a:endParaRPr lang="cs-CZ" altLang="sk-SK"/>
          </a:p>
        </p:txBody>
      </p:sp>
      <p:sp>
        <p:nvSpPr>
          <p:cNvPr id="220184" name="Text Box 24">
            <a:extLst>
              <a:ext uri="{FF2B5EF4-FFF2-40B4-BE49-F238E27FC236}">
                <a16:creationId xmlns:a16="http://schemas.microsoft.com/office/drawing/2014/main" id="{6920B0E1-07D6-4D3A-93AF-661A7D4E2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2465389"/>
            <a:ext cx="461962" cy="625475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f</a:t>
            </a:r>
            <a:endParaRPr lang="cs-CZ" altLang="sk-SK"/>
          </a:p>
        </p:txBody>
      </p:sp>
      <p:sp>
        <p:nvSpPr>
          <p:cNvPr id="220185" name="Text Box 25">
            <a:extLst>
              <a:ext uri="{FF2B5EF4-FFF2-40B4-BE49-F238E27FC236}">
                <a16:creationId xmlns:a16="http://schemas.microsoft.com/office/drawing/2014/main" id="{9E86EBB3-C9C1-4BE6-80FB-D5552731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4122739"/>
            <a:ext cx="51911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a</a:t>
            </a:r>
            <a:r>
              <a:rPr lang="cs-CZ" altLang="sk-SK" sz="3500" i="1" baseline="30000"/>
              <a:t>/</a:t>
            </a:r>
            <a:endParaRPr lang="cs-CZ" altLang="sk-SK"/>
          </a:p>
        </p:txBody>
      </p:sp>
      <p:sp>
        <p:nvSpPr>
          <p:cNvPr id="220186" name="Text Box 26">
            <a:extLst>
              <a:ext uri="{FF2B5EF4-FFF2-40B4-BE49-F238E27FC236}">
                <a16:creationId xmlns:a16="http://schemas.microsoft.com/office/drawing/2014/main" id="{836E1979-8617-41FF-AA38-CF9CE3ED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9" y="5073651"/>
            <a:ext cx="50752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a - </a:t>
            </a:r>
            <a:r>
              <a:rPr lang="cs-CZ" altLang="sk-SK" sz="3500" i="1" dirty="0" err="1"/>
              <a:t>predmetová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vzdialenosť</a:t>
            </a:r>
            <a:endParaRPr lang="cs-CZ" altLang="sk-SK" sz="3500" i="1" dirty="0"/>
          </a:p>
        </p:txBody>
      </p:sp>
      <p:sp>
        <p:nvSpPr>
          <p:cNvPr id="220187" name="Text Box 27">
            <a:extLst>
              <a:ext uri="{FF2B5EF4-FFF2-40B4-BE49-F238E27FC236}">
                <a16:creationId xmlns:a16="http://schemas.microsoft.com/office/drawing/2014/main" id="{325DD266-B92D-4B09-B200-DF176714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607050"/>
            <a:ext cx="473238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a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- obrazová </a:t>
            </a:r>
            <a:r>
              <a:rPr lang="cs-CZ" altLang="sk-SK" sz="3500" i="1" dirty="0" err="1"/>
              <a:t>vzdialenosť</a:t>
            </a:r>
            <a:endParaRPr lang="cs-CZ" altLang="sk-SK" sz="3500" i="1" dirty="0"/>
          </a:p>
        </p:txBody>
      </p:sp>
      <p:sp>
        <p:nvSpPr>
          <p:cNvPr id="220188" name="Text Box 28">
            <a:extLst>
              <a:ext uri="{FF2B5EF4-FFF2-40B4-BE49-F238E27FC236}">
                <a16:creationId xmlns:a16="http://schemas.microsoft.com/office/drawing/2014/main" id="{D6284170-EA89-4BCB-BD9F-3388614E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9" y="6165851"/>
            <a:ext cx="477566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f - ohnisková </a:t>
            </a:r>
            <a:r>
              <a:rPr lang="cs-CZ" altLang="sk-SK" sz="3500" i="1" dirty="0" err="1"/>
              <a:t>vzdialenosť</a:t>
            </a:r>
            <a:endParaRPr lang="cs-CZ" altLang="sk-SK" sz="35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2524B0A4-9E81-4D38-9358-04405F2C1E00}"/>
                  </a:ext>
                </a:extLst>
              </p14:cNvPr>
              <p14:cNvContentPartPr/>
              <p14:nvPr/>
            </p14:nvContentPartPr>
            <p14:xfrm>
              <a:off x="1667520" y="2450520"/>
              <a:ext cx="7878960" cy="2655360"/>
            </p14:xfrm>
          </p:contentPart>
        </mc:Choice>
        <mc:Fallback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2524B0A4-9E81-4D38-9358-04405F2C1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160" y="2441160"/>
                <a:ext cx="7897680" cy="267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83" grpId="0" animBg="1" autoUpdateAnimBg="0"/>
      <p:bldP spid="220184" grpId="0" animBg="1" autoUpdateAnimBg="0"/>
      <p:bldP spid="220185" grpId="0" autoUpdateAnimBg="0"/>
      <p:bldP spid="220186" grpId="0" autoUpdateAnimBg="0"/>
      <p:bldP spid="220187" grpId="0" autoUpdateAnimBg="0"/>
      <p:bldP spid="2201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6691287F-E771-480E-9C37-71F6A429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49" y="185738"/>
            <a:ext cx="113156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Zobrazovacia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rovnica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guľového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zrkadla</a:t>
            </a:r>
            <a:endParaRPr lang="cs-CZ" altLang="sk-SK" sz="5200" b="1" i="1" u="sng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grpSp>
        <p:nvGrpSpPr>
          <p:cNvPr id="221187" name="Group 3">
            <a:extLst>
              <a:ext uri="{FF2B5EF4-FFF2-40B4-BE49-F238E27FC236}">
                <a16:creationId xmlns:a16="http://schemas.microsoft.com/office/drawing/2014/main" id="{A2AE1E99-93F4-4664-B032-6037F8C6AEA3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679575"/>
            <a:ext cx="7902575" cy="3608388"/>
            <a:chOff x="389" y="1058"/>
            <a:chExt cx="4978" cy="2273"/>
          </a:xfrm>
        </p:grpSpPr>
        <p:grpSp>
          <p:nvGrpSpPr>
            <p:cNvPr id="221188" name="Group 4">
              <a:extLst>
                <a:ext uri="{FF2B5EF4-FFF2-40B4-BE49-F238E27FC236}">
                  <a16:creationId xmlns:a16="http://schemas.microsoft.com/office/drawing/2014/main" id="{8B291FAA-D8A0-4573-B78D-4669C3437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" y="1058"/>
              <a:ext cx="4978" cy="2273"/>
              <a:chOff x="389" y="1058"/>
              <a:chExt cx="4978" cy="2273"/>
            </a:xfrm>
          </p:grpSpPr>
          <p:sp>
            <p:nvSpPr>
              <p:cNvPr id="221189" name="Line 5">
                <a:extLst>
                  <a:ext uri="{FF2B5EF4-FFF2-40B4-BE49-F238E27FC236}">
                    <a16:creationId xmlns:a16="http://schemas.microsoft.com/office/drawing/2014/main" id="{B58068A0-0C44-481F-AAAB-9E48D04F0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18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221190" name="Group 6">
                <a:extLst>
                  <a:ext uri="{FF2B5EF4-FFF2-40B4-BE49-F238E27FC236}">
                    <a16:creationId xmlns:a16="http://schemas.microsoft.com/office/drawing/2014/main" id="{969330CC-07CC-4DC2-A76B-B09A9065D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" y="1058"/>
                <a:ext cx="4978" cy="2273"/>
                <a:chOff x="389" y="1058"/>
                <a:chExt cx="4978" cy="2273"/>
              </a:xfrm>
            </p:grpSpPr>
            <p:sp>
              <p:nvSpPr>
                <p:cNvPr id="221191" name="Line 7">
                  <a:extLst>
                    <a:ext uri="{FF2B5EF4-FFF2-40B4-BE49-F238E27FC236}">
                      <a16:creationId xmlns:a16="http://schemas.microsoft.com/office/drawing/2014/main" id="{B30FF171-1AEE-42EE-AD89-456D10733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" y="2184"/>
                  <a:ext cx="48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2" name="Arc 8">
                  <a:extLst>
                    <a:ext uri="{FF2B5EF4-FFF2-40B4-BE49-F238E27FC236}">
                      <a16:creationId xmlns:a16="http://schemas.microsoft.com/office/drawing/2014/main" id="{43014977-76E6-4B81-863B-8E382BA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0" y="1058"/>
                  <a:ext cx="810" cy="2273"/>
                </a:xfrm>
                <a:custGeom>
                  <a:avLst/>
                  <a:gdLst>
                    <a:gd name="G0" fmla="+- 0 0 0"/>
                    <a:gd name="G1" fmla="+- 16144 0 0"/>
                    <a:gd name="G2" fmla="+- 21600 0 0"/>
                    <a:gd name="T0" fmla="*/ 14350 w 21600"/>
                    <a:gd name="T1" fmla="*/ 0 h 32403"/>
                    <a:gd name="T2" fmla="*/ 14219 w 21600"/>
                    <a:gd name="T3" fmla="*/ 32403 h 32403"/>
                    <a:gd name="T4" fmla="*/ 0 w 21600"/>
                    <a:gd name="T5" fmla="*/ 16144 h 32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2403" fill="none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</a:path>
                    <a:path w="21600" h="32403" stroke="0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  <a:lnTo>
                        <a:pt x="0" y="16144"/>
                      </a:lnTo>
                      <a:close/>
                    </a:path>
                  </a:pathLst>
                </a:custGeom>
                <a:noFill/>
                <a:ln w="76200">
                  <a:solidFill>
                    <a:srgbClr val="4D4D4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3" name="Oval 9">
                  <a:extLst>
                    <a:ext uri="{FF2B5EF4-FFF2-40B4-BE49-F238E27FC236}">
                      <a16:creationId xmlns:a16="http://schemas.microsoft.com/office/drawing/2014/main" id="{1B21341B-6669-4CF4-AB1B-9D7E84DA14D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99" y="2157"/>
                  <a:ext cx="52" cy="5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4" name="Text Box 10">
                  <a:extLst>
                    <a:ext uri="{FF2B5EF4-FFF2-40B4-BE49-F238E27FC236}">
                      <a16:creationId xmlns:a16="http://schemas.microsoft.com/office/drawing/2014/main" id="{FC5ECF2B-1C65-45DB-8522-D7C9C9720A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2" y="2164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S</a:t>
                  </a:r>
                  <a:endParaRPr lang="cs-CZ" altLang="sk-SK"/>
                </a:p>
              </p:txBody>
            </p:sp>
            <p:sp>
              <p:nvSpPr>
                <p:cNvPr id="221195" name="Text Box 11">
                  <a:extLst>
                    <a:ext uri="{FF2B5EF4-FFF2-40B4-BE49-F238E27FC236}">
                      <a16:creationId xmlns:a16="http://schemas.microsoft.com/office/drawing/2014/main" id="{AF778F30-9A65-44D3-8D9F-D7812AA4A9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3" y="2165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V</a:t>
                  </a:r>
                  <a:endParaRPr lang="cs-CZ" altLang="sk-SK"/>
                </a:p>
              </p:txBody>
            </p:sp>
            <p:sp>
              <p:nvSpPr>
                <p:cNvPr id="221196" name="Text Box 12">
                  <a:extLst>
                    <a:ext uri="{FF2B5EF4-FFF2-40B4-BE49-F238E27FC236}">
                      <a16:creationId xmlns:a16="http://schemas.microsoft.com/office/drawing/2014/main" id="{35E226AB-B551-4BFA-AA16-54C92BFB2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" y="2149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o</a:t>
                  </a:r>
                  <a:endParaRPr lang="cs-CZ" altLang="sk-SK"/>
                </a:p>
              </p:txBody>
            </p:sp>
            <p:sp>
              <p:nvSpPr>
                <p:cNvPr id="221197" name="Text Box 13">
                  <a:extLst>
                    <a:ext uri="{FF2B5EF4-FFF2-40B4-BE49-F238E27FC236}">
                      <a16:creationId xmlns:a16="http://schemas.microsoft.com/office/drawing/2014/main" id="{C77301E5-7DB5-43EC-B451-C242BFCADC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5" y="2160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F</a:t>
                  </a:r>
                  <a:endParaRPr lang="cs-CZ" altLang="sk-SK"/>
                </a:p>
              </p:txBody>
            </p:sp>
            <p:sp>
              <p:nvSpPr>
                <p:cNvPr id="221198" name="Line 14">
                  <a:extLst>
                    <a:ext uri="{FF2B5EF4-FFF2-40B4-BE49-F238E27FC236}">
                      <a16:creationId xmlns:a16="http://schemas.microsoft.com/office/drawing/2014/main" id="{E2083E35-A793-4801-9E05-025059205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0" y="2145"/>
                  <a:ext cx="0" cy="9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221199" name="Line 15">
                <a:extLst>
                  <a:ext uri="{FF2B5EF4-FFF2-40B4-BE49-F238E27FC236}">
                    <a16:creationId xmlns:a16="http://schemas.microsoft.com/office/drawing/2014/main" id="{EBFDAA54-9A18-4A9F-B1D9-6006F6CEA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8" y="1606"/>
                <a:ext cx="0" cy="5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1200" name="Text Box 16">
                <a:extLst>
                  <a:ext uri="{FF2B5EF4-FFF2-40B4-BE49-F238E27FC236}">
                    <a16:creationId xmlns:a16="http://schemas.microsoft.com/office/drawing/2014/main" id="{B92597D0-7FF8-471B-ADAF-D7655A93B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3" y="1632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y</a:t>
                </a:r>
                <a:endParaRPr lang="cs-CZ" altLang="sk-SK"/>
              </a:p>
            </p:txBody>
          </p:sp>
          <p:sp>
            <p:nvSpPr>
              <p:cNvPr id="221201" name="Text Box 17">
                <a:extLst>
                  <a:ext uri="{FF2B5EF4-FFF2-40B4-BE49-F238E27FC236}">
                    <a16:creationId xmlns:a16="http://schemas.microsoft.com/office/drawing/2014/main" id="{D5818E3A-D509-4ED4-9739-62092521F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153"/>
                <a:ext cx="291" cy="737"/>
              </a:xfrm>
              <a:prstGeom prst="rect">
                <a:avLst/>
              </a:prstGeom>
              <a:solidFill>
                <a:srgbClr val="FFFF99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y</a:t>
                </a:r>
                <a:r>
                  <a:rPr lang="cs-CZ" altLang="sk-SK" sz="3500" i="1" baseline="30000"/>
                  <a:t>/</a:t>
                </a:r>
                <a:endParaRPr lang="cs-CZ" altLang="sk-SK"/>
              </a:p>
            </p:txBody>
          </p:sp>
        </p:grpSp>
        <p:sp>
          <p:nvSpPr>
            <p:cNvPr id="221202" name="Line 18">
              <a:extLst>
                <a:ext uri="{FF2B5EF4-FFF2-40B4-BE49-F238E27FC236}">
                  <a16:creationId xmlns:a16="http://schemas.microsoft.com/office/drawing/2014/main" id="{9FA5EE04-5126-4EE2-97EC-4A33F883C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476"/>
              <a:ext cx="3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3" name="Line 19">
              <a:extLst>
                <a:ext uri="{FF2B5EF4-FFF2-40B4-BE49-F238E27FC236}">
                  <a16:creationId xmlns:a16="http://schemas.microsoft.com/office/drawing/2014/main" id="{0A62A5A8-596D-41A9-946F-499699F37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143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4" name="Line 20">
              <a:extLst>
                <a:ext uri="{FF2B5EF4-FFF2-40B4-BE49-F238E27FC236}">
                  <a16:creationId xmlns:a16="http://schemas.microsoft.com/office/drawing/2014/main" id="{054E5F14-3EFC-4EF8-8081-819D3430A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0" y="245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5" name="Line 21">
              <a:extLst>
                <a:ext uri="{FF2B5EF4-FFF2-40B4-BE49-F238E27FC236}">
                  <a16:creationId xmlns:a16="http://schemas.microsoft.com/office/drawing/2014/main" id="{2BBE3720-14E4-4381-93F3-B278EEF48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263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6" name="Line 22">
              <a:extLst>
                <a:ext uri="{FF2B5EF4-FFF2-40B4-BE49-F238E27FC236}">
                  <a16:creationId xmlns:a16="http://schemas.microsoft.com/office/drawing/2014/main" id="{A8156CB7-98F7-4727-A0D3-C79B70B50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7" name="Line 23">
              <a:extLst>
                <a:ext uri="{FF2B5EF4-FFF2-40B4-BE49-F238E27FC236}">
                  <a16:creationId xmlns:a16="http://schemas.microsoft.com/office/drawing/2014/main" id="{98A95B20-2BCB-4A6D-AB53-012D6042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1974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8" name="Text Box 24">
              <a:extLst>
                <a:ext uri="{FF2B5EF4-FFF2-40B4-BE49-F238E27FC236}">
                  <a16:creationId xmlns:a16="http://schemas.microsoft.com/office/drawing/2014/main" id="{6DB0AF10-5B3A-4636-BBE1-F618A0557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1073"/>
              <a:ext cx="291" cy="39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a</a:t>
              </a:r>
              <a:endParaRPr lang="cs-CZ" altLang="sk-SK"/>
            </a:p>
          </p:txBody>
        </p:sp>
        <p:sp>
          <p:nvSpPr>
            <p:cNvPr id="221209" name="Text Box 25">
              <a:extLst>
                <a:ext uri="{FF2B5EF4-FFF2-40B4-BE49-F238E27FC236}">
                  <a16:creationId xmlns:a16="http://schemas.microsoft.com/office/drawing/2014/main" id="{C883C9D6-4B48-49A9-B024-B58062FC3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1553"/>
              <a:ext cx="291" cy="39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f</a:t>
              </a:r>
              <a:endParaRPr lang="cs-CZ" altLang="sk-SK"/>
            </a:p>
          </p:txBody>
        </p:sp>
        <p:sp>
          <p:nvSpPr>
            <p:cNvPr id="221210" name="Text Box 26">
              <a:extLst>
                <a:ext uri="{FF2B5EF4-FFF2-40B4-BE49-F238E27FC236}">
                  <a16:creationId xmlns:a16="http://schemas.microsoft.com/office/drawing/2014/main" id="{351DE8EF-533B-4847-9FD9-882215A0A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2597"/>
              <a:ext cx="3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a</a:t>
              </a:r>
              <a:r>
                <a:rPr lang="cs-CZ" altLang="sk-SK" sz="3500" i="1" baseline="30000"/>
                <a:t>/</a:t>
              </a:r>
              <a:endParaRPr lang="cs-CZ" altLang="sk-SK"/>
            </a:p>
          </p:txBody>
        </p:sp>
      </p:grpSp>
      <p:graphicFrame>
        <p:nvGraphicFramePr>
          <p:cNvPr id="221211" name="Object 27">
            <a:extLst>
              <a:ext uri="{FF2B5EF4-FFF2-40B4-BE49-F238E27FC236}">
                <a16:creationId xmlns:a16="http://schemas.microsoft.com/office/drawing/2014/main" id="{ADBF9E18-9085-494C-940F-4D8764756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3675" y="4927601"/>
          <a:ext cx="27305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749160" imgH="419040" progId="Equation.3">
                  <p:embed/>
                </p:oleObj>
              </mc:Choice>
              <mc:Fallback>
                <p:oleObj name="Rovnice" r:id="rId2" imgW="749160" imgH="419040" progId="Equation.3">
                  <p:embed/>
                  <p:pic>
                    <p:nvPicPr>
                      <p:cNvPr id="221211" name="Object 27">
                        <a:extLst>
                          <a:ext uri="{FF2B5EF4-FFF2-40B4-BE49-F238E27FC236}">
                            <a16:creationId xmlns:a16="http://schemas.microsoft.com/office/drawing/2014/main" id="{ADBF9E18-9085-494C-940F-4D8764756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4927601"/>
                        <a:ext cx="2730500" cy="1527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2" name="Object 28">
            <a:extLst>
              <a:ext uri="{FF2B5EF4-FFF2-40B4-BE49-F238E27FC236}">
                <a16:creationId xmlns:a16="http://schemas.microsoft.com/office/drawing/2014/main" id="{2B3FF1B4-60BB-4F6B-B789-C3D9CE036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4951412"/>
          <a:ext cx="965200" cy="152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66400" imgH="393480" progId="Equation.3">
                  <p:embed/>
                </p:oleObj>
              </mc:Choice>
              <mc:Fallback>
                <p:oleObj name="Rovnice" r:id="rId4" imgW="266400" imgH="393480" progId="Equation.3">
                  <p:embed/>
                  <p:pic>
                    <p:nvPicPr>
                      <p:cNvPr id="221212" name="Object 28">
                        <a:extLst>
                          <a:ext uri="{FF2B5EF4-FFF2-40B4-BE49-F238E27FC236}">
                            <a16:creationId xmlns:a16="http://schemas.microsoft.com/office/drawing/2014/main" id="{2B3FF1B4-60BB-4F6B-B789-C3D9CE036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951412"/>
                        <a:ext cx="965200" cy="15271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CB51B716-4C80-406F-88FE-35068C6A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85739"/>
            <a:ext cx="488787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Znamienková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konvencia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73A79BD1-CB4D-4A89-BB8B-45FDE312E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701800"/>
            <a:ext cx="915507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a, a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, r,  f    </a:t>
            </a:r>
            <a:r>
              <a:rPr lang="cs-CZ" altLang="sk-SK" sz="3500" i="1" dirty="0" err="1"/>
              <a:t>pred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zrkadlom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majú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kladnú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53DE4C82-6143-43C1-99C2-140F7BC2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2549525"/>
            <a:ext cx="897874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a, a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, r,  f    za </a:t>
            </a:r>
            <a:r>
              <a:rPr lang="cs-CZ" altLang="sk-SK" sz="3500" i="1" dirty="0" err="1"/>
              <a:t>zrkadlom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majú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zápornú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3219538A-8FD5-4B5B-A35A-2029B0CF6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4840729"/>
            <a:ext cx="633314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</a:t>
            </a:r>
            <a:r>
              <a:rPr lang="cs-CZ" altLang="sk-SK" sz="3500" i="1" dirty="0" err="1"/>
              <a:t>pre</a:t>
            </a:r>
            <a:r>
              <a:rPr lang="cs-CZ" altLang="sk-SK" sz="3500" i="1" dirty="0"/>
              <a:t> duté </a:t>
            </a:r>
            <a:r>
              <a:rPr lang="cs-CZ" altLang="sk-SK" sz="3500" i="1" dirty="0" err="1"/>
              <a:t>zrkadlo</a:t>
            </a:r>
            <a:r>
              <a:rPr lang="cs-CZ" altLang="sk-SK" sz="3500" i="1" dirty="0"/>
              <a:t>  -  r  </a:t>
            </a:r>
            <a:r>
              <a:rPr lang="en-US" altLang="sk-SK" sz="3500" i="1" dirty="0"/>
              <a:t>&gt; 0</a:t>
            </a:r>
            <a:r>
              <a:rPr lang="cs-CZ" altLang="sk-SK" sz="3500" i="1" dirty="0"/>
              <a:t>,  f  &gt; 0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D03EA5CF-24B0-4CAE-AE61-9E1760702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5676516"/>
            <a:ext cx="692943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</a:t>
            </a:r>
            <a:r>
              <a:rPr lang="cs-CZ" altLang="sk-SK" sz="3500" i="1" dirty="0" err="1"/>
              <a:t>pre</a:t>
            </a:r>
            <a:r>
              <a:rPr lang="cs-CZ" altLang="sk-SK" sz="3500" i="1" dirty="0"/>
              <a:t> vypuklé </a:t>
            </a:r>
            <a:r>
              <a:rPr lang="cs-CZ" altLang="sk-SK" sz="3500" i="1" dirty="0" err="1"/>
              <a:t>zrkadlo</a:t>
            </a:r>
            <a:r>
              <a:rPr lang="cs-CZ" altLang="sk-SK" sz="3500" i="1" dirty="0"/>
              <a:t>  -  r  &lt;</a:t>
            </a:r>
            <a:r>
              <a:rPr lang="en-US" altLang="sk-SK" sz="3500" i="1" dirty="0"/>
              <a:t> 0</a:t>
            </a:r>
            <a:r>
              <a:rPr lang="cs-CZ" altLang="sk-SK" sz="3500" i="1" dirty="0"/>
              <a:t>,  f  &lt; 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A6B21F4-A5D1-420E-B63E-275AA478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15" y="3400170"/>
            <a:ext cx="1002870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y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	</a:t>
            </a:r>
            <a:r>
              <a:rPr lang="cs-CZ" altLang="sk-SK" sz="3500" i="1" dirty="0" err="1"/>
              <a:t>ak</a:t>
            </a:r>
            <a:r>
              <a:rPr lang="cs-CZ" altLang="sk-SK" sz="3500" i="1" dirty="0"/>
              <a:t> je </a:t>
            </a:r>
            <a:r>
              <a:rPr lang="cs-CZ" altLang="sk-SK" sz="3500" i="1" dirty="0" err="1"/>
              <a:t>priamy</a:t>
            </a:r>
            <a:r>
              <a:rPr lang="cs-CZ" altLang="sk-SK" sz="3500" i="1" dirty="0"/>
              <a:t> („dole nohami“)  má </a:t>
            </a:r>
            <a:r>
              <a:rPr lang="cs-CZ" altLang="sk-SK" sz="3500" i="1" dirty="0" err="1"/>
              <a:t>kladnú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80EFA48-773E-41F1-9BBC-C33172E4D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15" y="4118989"/>
            <a:ext cx="1096678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y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	</a:t>
            </a:r>
            <a:r>
              <a:rPr lang="cs-CZ" altLang="sk-SK" sz="3500" i="1" dirty="0" err="1"/>
              <a:t>ak</a:t>
            </a:r>
            <a:r>
              <a:rPr lang="cs-CZ" altLang="sk-SK" sz="3500" i="1" dirty="0"/>
              <a:t> je </a:t>
            </a:r>
            <a:r>
              <a:rPr lang="cs-CZ" altLang="sk-SK" sz="3500" i="1" dirty="0" err="1"/>
              <a:t>prevrátený</a:t>
            </a:r>
            <a:r>
              <a:rPr lang="cs-CZ" altLang="sk-SK" sz="3500" i="1" dirty="0"/>
              <a:t> („</a:t>
            </a:r>
            <a:r>
              <a:rPr lang="cs-CZ" altLang="sk-SK" sz="3500" i="1" dirty="0" err="1"/>
              <a:t>hore</a:t>
            </a:r>
            <a:r>
              <a:rPr lang="cs-CZ" altLang="sk-SK" sz="3500" i="1" dirty="0"/>
              <a:t> nohami“)  má </a:t>
            </a:r>
            <a:r>
              <a:rPr lang="cs-CZ" altLang="sk-SK" sz="3500" i="1" dirty="0" err="1"/>
              <a:t>zápornú</a:t>
            </a:r>
            <a:r>
              <a:rPr lang="cs-CZ" altLang="sk-SK" sz="3500" i="1" dirty="0"/>
              <a:t> hodnotu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C989440F-394C-4018-B7B0-CC976444CB4B}"/>
                  </a:ext>
                </a:extLst>
              </p14:cNvPr>
              <p14:cNvContentPartPr/>
              <p14:nvPr/>
            </p14:nvContentPartPr>
            <p14:xfrm>
              <a:off x="2602080" y="8640"/>
              <a:ext cx="9124920" cy="6693840"/>
            </p14:xfrm>
          </p:contentPart>
        </mc:Choice>
        <mc:Fallback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C989440F-394C-4018-B7B0-CC976444C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720" y="-720"/>
                <a:ext cx="9143640" cy="671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222211" grpId="0" autoUpdateAnimBg="0"/>
      <p:bldP spid="222212" grpId="0" autoUpdateAnimBg="0"/>
      <p:bldP spid="222213" grpId="0" autoUpdateAnimBg="0"/>
      <p:bldP spid="222214" grpId="0" autoUpdateAnimBg="0"/>
      <p:bldP spid="8" grpId="0" autoUpdateAnimBg="0"/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368402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Priečne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zväčšenie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F0E78A51-A7BD-4C36-8731-14A56601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1" y="838201"/>
            <a:ext cx="67103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je </a:t>
            </a:r>
            <a:r>
              <a:rPr lang="cs-CZ" altLang="sk-SK" sz="3500" i="1" dirty="0" err="1"/>
              <a:t>pomer</a:t>
            </a:r>
            <a:r>
              <a:rPr lang="cs-CZ" altLang="sk-SK" sz="3500" i="1" dirty="0"/>
              <a:t> výšky obrazu a </a:t>
            </a:r>
            <a:r>
              <a:rPr lang="cs-CZ" altLang="sk-SK" sz="3500" i="1" dirty="0" err="1"/>
              <a:t>predmetu</a:t>
            </a:r>
            <a:r>
              <a:rPr lang="cs-CZ" altLang="sk-SK" sz="3500" i="1" dirty="0"/>
              <a:t>.</a:t>
            </a:r>
          </a:p>
        </p:txBody>
      </p:sp>
      <p:graphicFrame>
        <p:nvGraphicFramePr>
          <p:cNvPr id="223236" name="Object 4">
            <a:extLst>
              <a:ext uri="{FF2B5EF4-FFF2-40B4-BE49-F238E27FC236}">
                <a16:creationId xmlns:a16="http://schemas.microsoft.com/office/drawing/2014/main" id="{0B93C98D-9401-4651-882B-F420B3D1A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1647826"/>
          <a:ext cx="15763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482400" imgH="444240" progId="Equation.3">
                  <p:embed/>
                </p:oleObj>
              </mc:Choice>
              <mc:Fallback>
                <p:oleObj name="Rovnice" r:id="rId2" imgW="482400" imgH="444240" progId="Equation.3">
                  <p:embed/>
                  <p:pic>
                    <p:nvPicPr>
                      <p:cNvPr id="223236" name="Object 4">
                        <a:extLst>
                          <a:ext uri="{FF2B5EF4-FFF2-40B4-BE49-F238E27FC236}">
                            <a16:creationId xmlns:a16="http://schemas.microsoft.com/office/drawing/2014/main" id="{0B93C98D-9401-4651-882B-F420B3D1A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647826"/>
                        <a:ext cx="1576388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>
            <a:extLst>
              <a:ext uri="{FF2B5EF4-FFF2-40B4-BE49-F238E27FC236}">
                <a16:creationId xmlns:a16="http://schemas.microsoft.com/office/drawing/2014/main" id="{9C2CD90D-9BCF-4C94-B4FB-E6B53654A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1" y="1682751"/>
          <a:ext cx="14525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444240" imgH="419040" progId="Equation.3">
                  <p:embed/>
                </p:oleObj>
              </mc:Choice>
              <mc:Fallback>
                <p:oleObj name="Rovnice" r:id="rId4" imgW="444240" imgH="419040" progId="Equation.3">
                  <p:embed/>
                  <p:pic>
                    <p:nvPicPr>
                      <p:cNvPr id="223237" name="Object 5">
                        <a:extLst>
                          <a:ext uri="{FF2B5EF4-FFF2-40B4-BE49-F238E27FC236}">
                            <a16:creationId xmlns:a16="http://schemas.microsoft.com/office/drawing/2014/main" id="{9C2CD90D-9BCF-4C94-B4FB-E6B53654A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1" y="1682751"/>
                        <a:ext cx="14525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8" name="Text Box 6">
            <a:extLst>
              <a:ext uri="{FF2B5EF4-FFF2-40B4-BE49-F238E27FC236}">
                <a16:creationId xmlns:a16="http://schemas.microsoft.com/office/drawing/2014/main" id="{33515D54-5788-43AF-A553-A9B42768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9" y="3621089"/>
            <a:ext cx="539378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</a:t>
            </a:r>
            <a:r>
              <a:rPr lang="en-US" altLang="sk-SK" sz="3500" i="1" dirty="0"/>
              <a:t>Z</a:t>
            </a:r>
            <a:r>
              <a:rPr lang="cs-CZ" altLang="sk-SK" sz="3500" i="1" dirty="0"/>
              <a:t> &lt;</a:t>
            </a:r>
            <a:r>
              <a:rPr lang="en-US" altLang="sk-SK" sz="3500" i="1" dirty="0"/>
              <a:t> 0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prevrátený</a:t>
            </a:r>
            <a:endParaRPr lang="cs-CZ" altLang="sk-SK" sz="3500" i="1" dirty="0"/>
          </a:p>
        </p:txBody>
      </p:sp>
      <p:sp>
        <p:nvSpPr>
          <p:cNvPr id="223239" name="Text Box 7">
            <a:extLst>
              <a:ext uri="{FF2B5EF4-FFF2-40B4-BE49-F238E27FC236}">
                <a16:creationId xmlns:a16="http://schemas.microsoft.com/office/drawing/2014/main" id="{63EEAEB1-B399-4597-AC78-196B0D14C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205289"/>
            <a:ext cx="473879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</a:t>
            </a:r>
            <a:r>
              <a:rPr lang="en-US" altLang="sk-SK" sz="3500" i="1" dirty="0"/>
              <a:t>Z</a:t>
            </a:r>
            <a:r>
              <a:rPr lang="cs-CZ" altLang="sk-SK" sz="3500" i="1" dirty="0"/>
              <a:t> </a:t>
            </a:r>
            <a:r>
              <a:rPr lang="en-US" altLang="sk-SK" sz="3500" i="1" dirty="0"/>
              <a:t>&gt; 0</a:t>
            </a:r>
            <a:r>
              <a:rPr lang="cs-CZ" altLang="sk-SK" sz="3500" i="1" dirty="0"/>
              <a:t>,  obraz je </a:t>
            </a:r>
            <a:r>
              <a:rPr lang="sk-SK" altLang="sk-SK" sz="3500" i="1" dirty="0"/>
              <a:t>priamy</a:t>
            </a:r>
            <a:endParaRPr lang="cs-CZ" altLang="sk-SK" sz="3500" i="1" dirty="0"/>
          </a:p>
        </p:txBody>
      </p:sp>
      <p:graphicFrame>
        <p:nvGraphicFramePr>
          <p:cNvPr id="223240" name="Object 8">
            <a:extLst>
              <a:ext uri="{FF2B5EF4-FFF2-40B4-BE49-F238E27FC236}">
                <a16:creationId xmlns:a16="http://schemas.microsoft.com/office/drawing/2014/main" id="{F3DF9023-0418-491C-9FE4-34FAFB205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0813" y="1695451"/>
          <a:ext cx="42037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282680" imgH="444240" progId="Equation.3">
                  <p:embed/>
                </p:oleObj>
              </mc:Choice>
              <mc:Fallback>
                <p:oleObj name="Rovnice" r:id="rId6" imgW="1282680" imgH="444240" progId="Equation.3">
                  <p:embed/>
                  <p:pic>
                    <p:nvPicPr>
                      <p:cNvPr id="223240" name="Object 8">
                        <a:extLst>
                          <a:ext uri="{FF2B5EF4-FFF2-40B4-BE49-F238E27FC236}">
                            <a16:creationId xmlns:a16="http://schemas.microsoft.com/office/drawing/2014/main" id="{F3DF9023-0418-491C-9FE4-34FAFB205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1695451"/>
                        <a:ext cx="42037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>
            <a:extLst>
              <a:ext uri="{FF2B5EF4-FFF2-40B4-BE49-F238E27FC236}">
                <a16:creationId xmlns:a16="http://schemas.microsoft.com/office/drawing/2014/main" id="{C3B15793-E823-4AEA-B532-2F652A1B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1" y="5083176"/>
            <a:ext cx="5307863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</a:t>
            </a:r>
            <a:r>
              <a:rPr lang="en-US" altLang="sk-SK" sz="3500" i="1" dirty="0"/>
              <a:t>&gt;1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zväčšený</a:t>
            </a:r>
            <a:endParaRPr lang="cs-CZ" altLang="sk-SK" sz="3500" i="1" dirty="0"/>
          </a:p>
        </p:txBody>
      </p:sp>
      <p:sp>
        <p:nvSpPr>
          <p:cNvPr id="223242" name="Text Box 10">
            <a:extLst>
              <a:ext uri="{FF2B5EF4-FFF2-40B4-BE49-F238E27FC236}">
                <a16:creationId xmlns:a16="http://schemas.microsoft.com/office/drawing/2014/main" id="{F988B9E3-31CF-467C-AF26-A1413819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616576"/>
            <a:ext cx="53863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</a:t>
            </a:r>
            <a:r>
              <a:rPr lang="en-US" altLang="sk-SK" sz="3500" i="1" dirty="0"/>
              <a:t>&lt;1</a:t>
            </a:r>
            <a:r>
              <a:rPr lang="cs-CZ" altLang="sk-SK" sz="3500" i="1" dirty="0"/>
              <a:t>,  obraz je zmenšený</a:t>
            </a: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1" y="6149976"/>
            <a:ext cx="86518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= </a:t>
            </a:r>
            <a:r>
              <a:rPr lang="en-US" altLang="sk-SK" sz="3500" i="1" dirty="0"/>
              <a:t>1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rovnako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veľký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ako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predmet</a:t>
            </a:r>
            <a:endParaRPr lang="cs-CZ" altLang="sk-SK" sz="35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autoUpdateAnimBg="0"/>
      <p:bldP spid="223238" grpId="0" autoUpdateAnimBg="0"/>
      <p:bldP spid="223239" grpId="0" autoUpdateAnimBg="0"/>
      <p:bldP spid="223241" grpId="0" autoUpdateAnimBg="0"/>
      <p:bldP spid="223242" grpId="0" autoUpdateAnimBg="0"/>
      <p:bldP spid="2232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49936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Guľové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867875"/>
            <a:ext cx="11118850" cy="333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i="1" u="sng" dirty="0">
                <a:hlinkClick r:id="rId2"/>
              </a:rPr>
              <a:t>https://www.priklady.eu/sk/fyzika/zrkadla.alej</a:t>
            </a:r>
            <a:r>
              <a:rPr lang="sk-SK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800" i="1" u="sng" dirty="0">
                <a:solidFill>
                  <a:srgbClr val="00B050"/>
                </a:solidFill>
              </a:rPr>
              <a:t>Príklad 2 </a:t>
            </a:r>
            <a:r>
              <a:rPr lang="cs-CZ" altLang="sk-SK" sz="2800" i="1" dirty="0">
                <a:solidFill>
                  <a:srgbClr val="00B050"/>
                </a:solidFill>
              </a:rPr>
              <a:t>- </a:t>
            </a:r>
            <a:r>
              <a:rPr lang="sk-SK" sz="2800" i="1" dirty="0">
                <a:solidFill>
                  <a:srgbClr val="00B050"/>
                </a:solidFill>
              </a:rPr>
              <a:t>Predmet vysoký 7cm stojí kolmo na optickú os vo vzdialenosti 6 cm od vrcholu dutého zrkadla s polomerom 4cm. Určite polohu a vlastnosti obrazu.</a:t>
            </a:r>
          </a:p>
          <a:p>
            <a:pPr>
              <a:spcBef>
                <a:spcPct val="50000"/>
              </a:spcBef>
            </a:pPr>
            <a:endParaRPr lang="sk-SK" i="1" dirty="0"/>
          </a:p>
          <a:p>
            <a:pPr>
              <a:spcBef>
                <a:spcPct val="50000"/>
              </a:spcBef>
            </a:pPr>
            <a:endParaRPr lang="cs-CZ" altLang="sk-SK" sz="3500" i="1" dirty="0"/>
          </a:p>
        </p:txBody>
      </p:sp>
    </p:spTree>
    <p:extLst>
      <p:ext uri="{BB962C8B-B14F-4D97-AF65-F5344CB8AC3E}">
        <p14:creationId xmlns:p14="http://schemas.microsoft.com/office/powerpoint/2010/main" val="51850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49936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Guľové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867875"/>
            <a:ext cx="11118850" cy="333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i="1" u="sng" dirty="0">
                <a:hlinkClick r:id="rId2"/>
              </a:rPr>
              <a:t>https://www.priklady.eu/sk/fyzika/zrkadla.alej</a:t>
            </a:r>
            <a:r>
              <a:rPr lang="sk-SK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800" i="1" u="sng" dirty="0">
                <a:solidFill>
                  <a:srgbClr val="00B050"/>
                </a:solidFill>
              </a:rPr>
              <a:t>Príklad 2 </a:t>
            </a:r>
            <a:r>
              <a:rPr lang="cs-CZ" altLang="sk-SK" sz="2800" i="1" dirty="0">
                <a:solidFill>
                  <a:srgbClr val="00B050"/>
                </a:solidFill>
              </a:rPr>
              <a:t>- </a:t>
            </a:r>
            <a:r>
              <a:rPr lang="sk-SK" sz="2800" i="1" dirty="0">
                <a:solidFill>
                  <a:srgbClr val="00B050"/>
                </a:solidFill>
              </a:rPr>
              <a:t>Predmet vysoký 7cm stojí kolmo na optickú os vo vzdialenosti 6 cm od vrcholu dutého zrkadla s polomerom 4cm. Určite polohu a vlastnosti obrazu.</a:t>
            </a:r>
          </a:p>
          <a:p>
            <a:pPr>
              <a:spcBef>
                <a:spcPct val="50000"/>
              </a:spcBef>
            </a:pPr>
            <a:endParaRPr lang="sk-SK" i="1" dirty="0"/>
          </a:p>
          <a:p>
            <a:pPr>
              <a:spcBef>
                <a:spcPct val="50000"/>
              </a:spcBef>
            </a:pPr>
            <a:endParaRPr lang="cs-CZ" altLang="sk-SK" sz="35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B1BA8F9E-EC03-4909-A87F-6A0B0F9FF057}"/>
                  </a:ext>
                </a:extLst>
              </p14:cNvPr>
              <p14:cNvContentPartPr/>
              <p14:nvPr/>
            </p14:nvContentPartPr>
            <p14:xfrm>
              <a:off x="353880" y="131400"/>
              <a:ext cx="11837880" cy="6614280"/>
            </p14:xfrm>
          </p:contentPart>
        </mc:Choice>
        <mc:Fallback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B1BA8F9E-EC03-4909-A87F-6A0B0F9FF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20" y="122040"/>
                <a:ext cx="11856600" cy="66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E2FDBD33-2C03-4BE3-82EA-044B49D7B1B3}"/>
                  </a:ext>
                </a:extLst>
              </p14:cNvPr>
              <p14:cNvContentPartPr/>
              <p14:nvPr/>
            </p14:nvContentPartPr>
            <p14:xfrm>
              <a:off x="2005920" y="2160"/>
              <a:ext cx="8002440" cy="5135760"/>
            </p14:xfrm>
          </p:contentPart>
        </mc:Choice>
        <mc:Fallback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E2FDBD33-2C03-4BE3-82EA-044B49D7B1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6560" y="-7200"/>
                <a:ext cx="8021160" cy="51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Písanie rukou 3">
                <a:extLst>
                  <a:ext uri="{FF2B5EF4-FFF2-40B4-BE49-F238E27FC236}">
                    <a16:creationId xmlns:a16="http://schemas.microsoft.com/office/drawing/2014/main" id="{61CA125A-C253-4D97-87EF-44524B1E5E12}"/>
                  </a:ext>
                </a:extLst>
              </p14:cNvPr>
              <p14:cNvContentPartPr/>
              <p14:nvPr/>
            </p14:nvContentPartPr>
            <p14:xfrm>
              <a:off x="10429200" y="4469400"/>
              <a:ext cx="1681560" cy="349920"/>
            </p14:xfrm>
          </p:contentPart>
        </mc:Choice>
        <mc:Fallback>
          <p:pic>
            <p:nvPicPr>
              <p:cNvPr id="4" name="Písanie rukou 3">
                <a:extLst>
                  <a:ext uri="{FF2B5EF4-FFF2-40B4-BE49-F238E27FC236}">
                    <a16:creationId xmlns:a16="http://schemas.microsoft.com/office/drawing/2014/main" id="{61CA125A-C253-4D97-87EF-44524B1E5E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13360" y="4406040"/>
                <a:ext cx="17128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559B824D-DF86-4ECC-9168-01690DD74846}"/>
                  </a:ext>
                </a:extLst>
              </p14:cNvPr>
              <p14:cNvContentPartPr/>
              <p14:nvPr/>
            </p14:nvContentPartPr>
            <p14:xfrm>
              <a:off x="11946960" y="4520880"/>
              <a:ext cx="244800" cy="50400"/>
            </p14:xfrm>
          </p:contentPart>
        </mc:Choice>
        <mc:Fallback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559B824D-DF86-4ECC-9168-01690DD748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1120" y="4457520"/>
                <a:ext cx="276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AFFB792F-31B4-419A-B9B5-61C7A5AE42E7}"/>
                  </a:ext>
                </a:extLst>
              </p14:cNvPr>
              <p14:cNvContentPartPr/>
              <p14:nvPr/>
            </p14:nvContentPartPr>
            <p14:xfrm>
              <a:off x="10388520" y="5155560"/>
              <a:ext cx="1803240" cy="398160"/>
            </p14:xfrm>
          </p:contentPart>
        </mc:Choice>
        <mc:Fallback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AFFB792F-31B4-419A-B9B5-61C7A5AE42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2680" y="5092200"/>
                <a:ext cx="18345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Písanie rukou 6">
                <a:extLst>
                  <a:ext uri="{FF2B5EF4-FFF2-40B4-BE49-F238E27FC236}">
                    <a16:creationId xmlns:a16="http://schemas.microsoft.com/office/drawing/2014/main" id="{DAE1B12E-AAE9-4E4D-AF6C-15A31372ECC5}"/>
                  </a:ext>
                </a:extLst>
              </p14:cNvPr>
              <p14:cNvContentPartPr/>
              <p14:nvPr/>
            </p14:nvContentPartPr>
            <p14:xfrm>
              <a:off x="8214120" y="5586480"/>
              <a:ext cx="1528560" cy="353880"/>
            </p14:xfrm>
          </p:contentPart>
        </mc:Choice>
        <mc:Fallback>
          <p:pic>
            <p:nvPicPr>
              <p:cNvPr id="7" name="Písanie rukou 6">
                <a:extLst>
                  <a:ext uri="{FF2B5EF4-FFF2-40B4-BE49-F238E27FC236}">
                    <a16:creationId xmlns:a16="http://schemas.microsoft.com/office/drawing/2014/main" id="{DAE1B12E-AAE9-4E4D-AF6C-15A31372E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8280" y="5523120"/>
                <a:ext cx="15598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6063E657-7AA3-42A1-BCC7-A91B8FBA774C}"/>
                  </a:ext>
                </a:extLst>
              </p14:cNvPr>
              <p14:cNvContentPartPr/>
              <p14:nvPr/>
            </p14:nvContentPartPr>
            <p14:xfrm>
              <a:off x="7505280" y="6087960"/>
              <a:ext cx="1053720" cy="508320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id="{6063E657-7AA3-42A1-BCC7-A91B8FBA77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9440" y="6024600"/>
                <a:ext cx="108504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84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49936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Guľové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72" y="740481"/>
            <a:ext cx="11611308" cy="29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i="1" u="sng" dirty="0">
                <a:hlinkClick r:id="rId2"/>
              </a:rPr>
              <a:t>https://www.priklady.eu/sk/fyzika/zrkadla.alej</a:t>
            </a:r>
            <a:r>
              <a:rPr lang="sk-SK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800" i="1" u="sng" dirty="0">
                <a:solidFill>
                  <a:srgbClr val="00B050"/>
                </a:solidFill>
              </a:rPr>
              <a:t>Príklad 2 </a:t>
            </a:r>
            <a:r>
              <a:rPr lang="cs-CZ" altLang="sk-SK" sz="2800" i="1" dirty="0">
                <a:solidFill>
                  <a:srgbClr val="00B050"/>
                </a:solidFill>
              </a:rPr>
              <a:t>- </a:t>
            </a:r>
            <a:r>
              <a:rPr lang="sk-SK" sz="2800" i="1" dirty="0">
                <a:solidFill>
                  <a:srgbClr val="00B050"/>
                </a:solidFill>
              </a:rPr>
              <a:t>Predmet vysoký 7cm stojí kolmo na optickú os vo vzdialenosti 6 cm od vrcholu dutého zrkadla s polomerom 4cm. Určite polohu a vlastnosti obrazu.</a:t>
            </a:r>
          </a:p>
          <a:p>
            <a:pPr>
              <a:spcBef>
                <a:spcPct val="50000"/>
              </a:spcBef>
            </a:pPr>
            <a:endParaRPr lang="sk-SK" i="1" dirty="0"/>
          </a:p>
          <a:p>
            <a:pPr>
              <a:spcBef>
                <a:spcPct val="50000"/>
              </a:spcBef>
            </a:pPr>
            <a:endParaRPr lang="cs-CZ" altLang="sk-SK" sz="3500" i="1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CDB64278-A98E-4DC5-8BCE-B1EBB862A8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220" y="2297590"/>
            <a:ext cx="6219251" cy="6365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F1BA3B7-4DA8-452E-A2B1-554E27A829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65601" y="2959573"/>
            <a:ext cx="4175391" cy="312268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D88F6FB-0343-4EDE-800A-B9876BDC7D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47450" y="2234880"/>
            <a:ext cx="4131849" cy="4074674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F6B17C8-CA5E-42AF-9E5F-1BAF445065AE}"/>
              </a:ext>
            </a:extLst>
          </p:cNvPr>
          <p:cNvSpPr txBox="1"/>
          <p:nvPr/>
        </p:nvSpPr>
        <p:spPr>
          <a:xfrm>
            <a:off x="1098478" y="6082261"/>
            <a:ext cx="6098720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Odpoveď : Obraz je zmenšený, prevrátený, skutočný a vysoký 3,5 cm. Leží 3cm od vrcholu zrkadla.</a:t>
            </a:r>
            <a:endParaRPr lang="sk-SK" sz="14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43" grpId="0" autoUpdateAnimBg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88" name="Line 1072">
            <a:extLst>
              <a:ext uri="{FF2B5EF4-FFF2-40B4-BE49-F238E27FC236}">
                <a16:creationId xmlns:a16="http://schemas.microsoft.com/office/drawing/2014/main" id="{7EFFB660-7E34-4596-B384-668195926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3114" y="2111376"/>
            <a:ext cx="2320925" cy="1350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9461" name="Line 1045">
            <a:extLst>
              <a:ext uri="{FF2B5EF4-FFF2-40B4-BE49-F238E27FC236}">
                <a16:creationId xmlns:a16="http://schemas.microsoft.com/office/drawing/2014/main" id="{228239E7-112B-40C2-B7D3-D8D2C88EF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3939" y="3467100"/>
            <a:ext cx="7750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9481" name="Arc 1065">
            <a:extLst>
              <a:ext uri="{FF2B5EF4-FFF2-40B4-BE49-F238E27FC236}">
                <a16:creationId xmlns:a16="http://schemas.microsoft.com/office/drawing/2014/main" id="{003D68EB-8DC7-430F-935E-D49F18AD67ED}"/>
              </a:ext>
            </a:extLst>
          </p:cNvPr>
          <p:cNvSpPr>
            <a:spLocks/>
          </p:cNvSpPr>
          <p:nvPr/>
        </p:nvSpPr>
        <p:spPr bwMode="auto">
          <a:xfrm>
            <a:off x="7254876" y="1966913"/>
            <a:ext cx="1285875" cy="2990850"/>
          </a:xfrm>
          <a:custGeom>
            <a:avLst/>
            <a:gdLst>
              <a:gd name="G0" fmla="+- 0 0 0"/>
              <a:gd name="G1" fmla="+- 16144 0 0"/>
              <a:gd name="G2" fmla="+- 21600 0 0"/>
              <a:gd name="T0" fmla="*/ 14350 w 21600"/>
              <a:gd name="T1" fmla="*/ 0 h 32403"/>
              <a:gd name="T2" fmla="*/ 14219 w 21600"/>
              <a:gd name="T3" fmla="*/ 32403 h 32403"/>
              <a:gd name="T4" fmla="*/ 0 w 21600"/>
              <a:gd name="T5" fmla="*/ 16144 h 3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403" fill="none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cubicBezTo>
                  <a:pt x="21600" y="22374"/>
                  <a:pt x="18909" y="28301"/>
                  <a:pt x="14219" y="32403"/>
                </a:cubicBezTo>
              </a:path>
              <a:path w="21600" h="32403" stroke="0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cubicBezTo>
                  <a:pt x="21600" y="22374"/>
                  <a:pt x="18909" y="28301"/>
                  <a:pt x="14219" y="32403"/>
                </a:cubicBezTo>
                <a:lnTo>
                  <a:pt x="0" y="16144"/>
                </a:lnTo>
                <a:close/>
              </a:path>
            </a:pathLst>
          </a:custGeom>
          <a:noFill/>
          <a:ln w="76200">
            <a:solidFill>
              <a:srgbClr val="4D4D4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9483" name="Oval 1067">
            <a:extLst>
              <a:ext uri="{FF2B5EF4-FFF2-40B4-BE49-F238E27FC236}">
                <a16:creationId xmlns:a16="http://schemas.microsoft.com/office/drawing/2014/main" id="{7A9E5BE5-ED27-4990-9218-7B3A15BB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752475"/>
            <a:ext cx="5399088" cy="539908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9484" name="Oval 1068">
            <a:extLst>
              <a:ext uri="{FF2B5EF4-FFF2-40B4-BE49-F238E27FC236}">
                <a16:creationId xmlns:a16="http://schemas.microsoft.com/office/drawing/2014/main" id="{11AA34F4-A6D4-40C2-A04E-82B9D6577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5963" y="3424238"/>
            <a:ext cx="82550" cy="825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9486" name="Text Box 1070">
            <a:extLst>
              <a:ext uri="{FF2B5EF4-FFF2-40B4-BE49-F238E27FC236}">
                <a16:creationId xmlns:a16="http://schemas.microsoft.com/office/drawing/2014/main" id="{54324F4B-4107-49AF-BC97-FB30FBD9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473451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C</a:t>
            </a:r>
            <a:endParaRPr lang="cs-CZ" altLang="sk-SK"/>
          </a:p>
        </p:txBody>
      </p:sp>
      <p:sp>
        <p:nvSpPr>
          <p:cNvPr id="189487" name="Text Box 1071">
            <a:extLst>
              <a:ext uri="{FF2B5EF4-FFF2-40B4-BE49-F238E27FC236}">
                <a16:creationId xmlns:a16="http://schemas.microsoft.com/office/drawing/2014/main" id="{EF207F84-564B-47E5-A1F4-B0D7B113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3427414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V</a:t>
            </a:r>
            <a:endParaRPr lang="cs-CZ" altLang="sk-SK"/>
          </a:p>
        </p:txBody>
      </p:sp>
      <p:sp>
        <p:nvSpPr>
          <p:cNvPr id="189489" name="Text Box 1073">
            <a:extLst>
              <a:ext uri="{FF2B5EF4-FFF2-40B4-BE49-F238E27FC236}">
                <a16:creationId xmlns:a16="http://schemas.microsoft.com/office/drawing/2014/main" id="{D41C0D0E-51AD-4770-A16B-DD126964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2178051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r</a:t>
            </a:r>
            <a:endParaRPr lang="cs-CZ" altLang="sk-SK"/>
          </a:p>
        </p:txBody>
      </p:sp>
      <p:graphicFrame>
        <p:nvGraphicFramePr>
          <p:cNvPr id="189490" name="Object 1074">
            <a:extLst>
              <a:ext uri="{FF2B5EF4-FFF2-40B4-BE49-F238E27FC236}">
                <a16:creationId xmlns:a16="http://schemas.microsoft.com/office/drawing/2014/main" id="{1F1DA302-92E9-4537-ACF2-E2A795FF4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3350" y="3859214"/>
          <a:ext cx="1473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520560" imgH="253800" progId="Equation.3">
                  <p:embed/>
                </p:oleObj>
              </mc:Choice>
              <mc:Fallback>
                <p:oleObj name="Rovnice" r:id="rId3" imgW="520560" imgH="253800" progId="Equation.3">
                  <p:embed/>
                  <p:pic>
                    <p:nvPicPr>
                      <p:cNvPr id="189490" name="Object 1074">
                        <a:extLst>
                          <a:ext uri="{FF2B5EF4-FFF2-40B4-BE49-F238E27FC236}">
                            <a16:creationId xmlns:a16="http://schemas.microsoft.com/office/drawing/2014/main" id="{1F1DA302-92E9-4537-ACF2-E2A795FF4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3859214"/>
                        <a:ext cx="1473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91" name="Text Box 1075">
            <a:extLst>
              <a:ext uri="{FF2B5EF4-FFF2-40B4-BE49-F238E27FC236}">
                <a16:creationId xmlns:a16="http://schemas.microsoft.com/office/drawing/2014/main" id="{6A1ACCD2-3EC3-49C3-AD79-773CE6FF3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3411539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o</a:t>
            </a:r>
            <a:endParaRPr lang="cs-CZ" altLang="sk-SK"/>
          </a:p>
        </p:txBody>
      </p:sp>
      <p:sp>
        <p:nvSpPr>
          <p:cNvPr id="189492" name="Text Box 1076">
            <a:extLst>
              <a:ext uri="{FF2B5EF4-FFF2-40B4-BE49-F238E27FC236}">
                <a16:creationId xmlns:a16="http://schemas.microsoft.com/office/drawing/2014/main" id="{C1834040-30A2-4626-A93C-16F2D9ED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4" y="6210300"/>
            <a:ext cx="482856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u="sng" dirty="0"/>
              <a:t>r  - polomer krivosti zrkadla</a:t>
            </a:r>
            <a:endParaRPr lang="cs-CZ" altLang="sk-SK" sz="3200" i="1" u="sng" dirty="0"/>
          </a:p>
        </p:txBody>
      </p:sp>
      <p:sp>
        <p:nvSpPr>
          <p:cNvPr id="189494" name="Text Box 1078">
            <a:extLst>
              <a:ext uri="{FF2B5EF4-FFF2-40B4-BE49-F238E27FC236}">
                <a16:creationId xmlns:a16="http://schemas.microsoft.com/office/drawing/2014/main" id="{841BAD89-D272-40E1-A768-717C3A02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4" y="5346700"/>
            <a:ext cx="394851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 o  - optická os zrkadla</a:t>
            </a:r>
            <a:endParaRPr lang="cs-CZ" altLang="sk-SK" sz="3200" i="1" dirty="0"/>
          </a:p>
        </p:txBody>
      </p:sp>
      <p:sp>
        <p:nvSpPr>
          <p:cNvPr id="189495" name="Text Box 1079">
            <a:extLst>
              <a:ext uri="{FF2B5EF4-FFF2-40B4-BE49-F238E27FC236}">
                <a16:creationId xmlns:a16="http://schemas.microsoft.com/office/drawing/2014/main" id="{6C6B8A29-3729-47B7-90A0-7D020045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5788025"/>
            <a:ext cx="55118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V  - vrchol zrkadla</a:t>
            </a:r>
            <a:endParaRPr lang="cs-CZ" altLang="sk-SK" sz="3200" i="1" dirty="0"/>
          </a:p>
        </p:txBody>
      </p:sp>
      <p:sp>
        <p:nvSpPr>
          <p:cNvPr id="189493" name="Text Box 1077">
            <a:extLst>
              <a:ext uri="{FF2B5EF4-FFF2-40B4-BE49-F238E27FC236}">
                <a16:creationId xmlns:a16="http://schemas.microsoft.com/office/drawing/2014/main" id="{26DD0F2E-FDAD-4946-A7E9-4A2C7510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857750"/>
            <a:ext cx="43053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C  - stred optickej plochy</a:t>
            </a:r>
            <a:endParaRPr lang="cs-CZ" altLang="sk-SK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86" grpId="0" autoUpdateAnimBg="0"/>
      <p:bldP spid="189487" grpId="0" autoUpdateAnimBg="0"/>
      <p:bldP spid="189489" grpId="0" autoUpdateAnimBg="0"/>
      <p:bldP spid="189491" grpId="0" autoUpdateAnimBg="0"/>
      <p:bldP spid="189492" grpId="0"/>
      <p:bldP spid="189494" grpId="0"/>
      <p:bldP spid="189495" grpId="0"/>
      <p:bldP spid="1894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41" name="Rectangle 13">
            <a:extLst>
              <a:ext uri="{FF2B5EF4-FFF2-40B4-BE49-F238E27FC236}">
                <a16:creationId xmlns:a16="http://schemas.microsoft.com/office/drawing/2014/main" id="{D6254B37-0A94-4DD8-8104-97F1B935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0688"/>
            <a:ext cx="6996113" cy="10033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F62DC57D-19BB-48CD-97E7-D0E003D7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53944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Paraxiálny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sk-SK" altLang="sk-SK" sz="3500" b="1" i="1" u="sng" dirty="0">
                <a:solidFill>
                  <a:srgbClr val="FF0000"/>
                </a:solidFill>
              </a:rPr>
              <a:t>(osový)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priestor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grpSp>
        <p:nvGrpSpPr>
          <p:cNvPr id="201743" name="Group 15">
            <a:extLst>
              <a:ext uri="{FF2B5EF4-FFF2-40B4-BE49-F238E27FC236}">
                <a16:creationId xmlns:a16="http://schemas.microsoft.com/office/drawing/2014/main" id="{5A7DBA2C-1641-4355-B0D2-2BCC4FF42608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966913"/>
            <a:ext cx="7902575" cy="2990850"/>
            <a:chOff x="389" y="1239"/>
            <a:chExt cx="4978" cy="1884"/>
          </a:xfrm>
        </p:grpSpPr>
        <p:grpSp>
          <p:nvGrpSpPr>
            <p:cNvPr id="201742" name="Group 14">
              <a:extLst>
                <a:ext uri="{FF2B5EF4-FFF2-40B4-BE49-F238E27FC236}">
                  <a16:creationId xmlns:a16="http://schemas.microsoft.com/office/drawing/2014/main" id="{919C0755-3237-4525-9227-E899C2E13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1239"/>
              <a:ext cx="4882" cy="1884"/>
              <a:chOff x="485" y="1239"/>
              <a:chExt cx="4882" cy="1884"/>
            </a:xfrm>
          </p:grpSpPr>
          <p:sp>
            <p:nvSpPr>
              <p:cNvPr id="201731" name="Line 3">
                <a:extLst>
                  <a:ext uri="{FF2B5EF4-FFF2-40B4-BE49-F238E27FC236}">
                    <a16:creationId xmlns:a16="http://schemas.microsoft.com/office/drawing/2014/main" id="{6F7EFBCD-3EE5-4F9E-9DFC-2020D244D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" y="2184"/>
                <a:ext cx="48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1733" name="Arc 5">
                <a:extLst>
                  <a:ext uri="{FF2B5EF4-FFF2-40B4-BE49-F238E27FC236}">
                    <a16:creationId xmlns:a16="http://schemas.microsoft.com/office/drawing/2014/main" id="{539C5718-E6F8-4CD7-B787-752E39ABD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0" y="1239"/>
                <a:ext cx="810" cy="1884"/>
              </a:xfrm>
              <a:custGeom>
                <a:avLst/>
                <a:gdLst>
                  <a:gd name="G0" fmla="+- 0 0 0"/>
                  <a:gd name="G1" fmla="+- 16144 0 0"/>
                  <a:gd name="G2" fmla="+- 21600 0 0"/>
                  <a:gd name="T0" fmla="*/ 14350 w 21600"/>
                  <a:gd name="T1" fmla="*/ 0 h 32403"/>
                  <a:gd name="T2" fmla="*/ 14219 w 21600"/>
                  <a:gd name="T3" fmla="*/ 32403 h 32403"/>
                  <a:gd name="T4" fmla="*/ 0 w 21600"/>
                  <a:gd name="T5" fmla="*/ 16144 h 32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403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</a:path>
                  <a:path w="21600" h="32403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  <a:lnTo>
                      <a:pt x="0" y="16144"/>
                    </a:lnTo>
                    <a:close/>
                  </a:path>
                </a:pathLst>
              </a:custGeom>
              <a:noFill/>
              <a:ln w="76200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1735" name="Oval 7">
                <a:extLst>
                  <a:ext uri="{FF2B5EF4-FFF2-40B4-BE49-F238E27FC236}">
                    <a16:creationId xmlns:a16="http://schemas.microsoft.com/office/drawing/2014/main" id="{F23A8AAD-59D8-408F-89CC-C2B38A19F3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91" y="2157"/>
                <a:ext cx="52" cy="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1736" name="Text Box 8">
                <a:extLst>
                  <a:ext uri="{FF2B5EF4-FFF2-40B4-BE49-F238E27FC236}">
                    <a16:creationId xmlns:a16="http://schemas.microsoft.com/office/drawing/2014/main" id="{D5FBFCDA-EC34-42AC-AEB0-B117F78BD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188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C</a:t>
                </a:r>
                <a:endParaRPr lang="cs-CZ" altLang="sk-SK"/>
              </a:p>
            </p:txBody>
          </p:sp>
          <p:sp>
            <p:nvSpPr>
              <p:cNvPr id="201737" name="Text Box 9">
                <a:extLst>
                  <a:ext uri="{FF2B5EF4-FFF2-40B4-BE49-F238E27FC236}">
                    <a16:creationId xmlns:a16="http://schemas.microsoft.com/office/drawing/2014/main" id="{5722FE19-6F28-4A55-9D64-5C5A27615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9" y="2159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V</a:t>
                </a:r>
                <a:endParaRPr lang="cs-CZ" altLang="sk-SK"/>
              </a:p>
            </p:txBody>
          </p:sp>
        </p:grpSp>
        <p:sp>
          <p:nvSpPr>
            <p:cNvPr id="201740" name="Text Box 12">
              <a:extLst>
                <a:ext uri="{FF2B5EF4-FFF2-40B4-BE49-F238E27FC236}">
                  <a16:creationId xmlns:a16="http://schemas.microsoft.com/office/drawing/2014/main" id="{46DE2ECE-F9E5-4024-BEB8-1B5853E8E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2149"/>
              <a:ext cx="28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o</a:t>
              </a:r>
              <a:endParaRPr lang="cs-CZ" altLang="sk-SK"/>
            </a:p>
          </p:txBody>
        </p:sp>
      </p:grp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96945062-3960-44AB-AE60-B7FFB15E7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95" y="6145213"/>
            <a:ext cx="60610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</a:t>
            </a:r>
            <a:r>
              <a:rPr lang="cs-CZ" altLang="sk-SK" sz="3500" i="1" dirty="0" err="1"/>
              <a:t>priestor</a:t>
            </a:r>
            <a:r>
              <a:rPr lang="cs-CZ" altLang="sk-SK" sz="3500" i="1" dirty="0"/>
              <a:t> v blízkosti </a:t>
            </a:r>
            <a:r>
              <a:rPr lang="cs-CZ" altLang="sk-SK" sz="3500" i="1" dirty="0" err="1"/>
              <a:t>optickej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osi</a:t>
            </a:r>
            <a:r>
              <a:rPr lang="cs-CZ" altLang="sk-SK" sz="3500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7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4A67F-0F18-456E-96E6-5CBB231D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sk-SK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Duté zrkadlo</a:t>
            </a:r>
            <a:br>
              <a:rPr lang="sk-SK" b="1" i="1" u="sng" dirty="0">
                <a:solidFill>
                  <a:srgbClr val="FF0000"/>
                </a:solidFill>
                <a:highlight>
                  <a:srgbClr val="00FFFF"/>
                </a:highlight>
              </a:rPr>
            </a:br>
            <a:r>
              <a:rPr lang="sk-SK" sz="3100" b="1" i="1" dirty="0">
                <a:highlight>
                  <a:srgbClr val="00FFFF"/>
                </a:highlight>
              </a:rPr>
              <a:t>pozrite</a:t>
            </a:r>
            <a:r>
              <a:rPr lang="sk-SK" sz="31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sk-SK" sz="3100" b="1" i="1" u="sng" dirty="0">
                <a:solidFill>
                  <a:srgbClr val="FF0000"/>
                </a:solidFill>
                <a:highlight>
                  <a:srgbClr val="00FFFF"/>
                </a:highlight>
                <a:hlinkClick r:id="rId2"/>
              </a:rPr>
              <a:t>https://www.mojevideo.sk/video/1fc98/dute_zrkadlo.html</a:t>
            </a:r>
            <a:r>
              <a:rPr lang="sk-SK" sz="31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5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Text Box 3">
            <a:extLst>
              <a:ext uri="{FF2B5EF4-FFF2-40B4-BE49-F238E27FC236}">
                <a16:creationId xmlns:a16="http://schemas.microsoft.com/office/drawing/2014/main" id="{6B264E92-7147-4722-BBE2-0307111D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73532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Význačné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smery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lúčov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grpSp>
        <p:nvGrpSpPr>
          <p:cNvPr id="203780" name="Group 4">
            <a:extLst>
              <a:ext uri="{FF2B5EF4-FFF2-40B4-BE49-F238E27FC236}">
                <a16:creationId xmlns:a16="http://schemas.microsoft.com/office/drawing/2014/main" id="{39FD319D-E366-497E-91C2-2908C04F0539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966913"/>
            <a:ext cx="7902575" cy="2990850"/>
            <a:chOff x="389" y="1239"/>
            <a:chExt cx="4978" cy="1884"/>
          </a:xfrm>
        </p:grpSpPr>
        <p:grpSp>
          <p:nvGrpSpPr>
            <p:cNvPr id="203781" name="Group 5">
              <a:extLst>
                <a:ext uri="{FF2B5EF4-FFF2-40B4-BE49-F238E27FC236}">
                  <a16:creationId xmlns:a16="http://schemas.microsoft.com/office/drawing/2014/main" id="{254F8F30-A2E2-4EDE-AB8B-CB3F42844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1239"/>
              <a:ext cx="4882" cy="1884"/>
              <a:chOff x="485" y="1239"/>
              <a:chExt cx="4882" cy="1884"/>
            </a:xfrm>
          </p:grpSpPr>
          <p:sp>
            <p:nvSpPr>
              <p:cNvPr id="203782" name="Line 6">
                <a:extLst>
                  <a:ext uri="{FF2B5EF4-FFF2-40B4-BE49-F238E27FC236}">
                    <a16:creationId xmlns:a16="http://schemas.microsoft.com/office/drawing/2014/main" id="{542AADFF-2FEC-4BF1-99AC-94D43C7E5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" y="2184"/>
                <a:ext cx="48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3783" name="Arc 7">
                <a:extLst>
                  <a:ext uri="{FF2B5EF4-FFF2-40B4-BE49-F238E27FC236}">
                    <a16:creationId xmlns:a16="http://schemas.microsoft.com/office/drawing/2014/main" id="{DE2166C0-25CA-4CFB-BEE3-7B3B75AA8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0" y="1239"/>
                <a:ext cx="810" cy="1884"/>
              </a:xfrm>
              <a:custGeom>
                <a:avLst/>
                <a:gdLst>
                  <a:gd name="G0" fmla="+- 0 0 0"/>
                  <a:gd name="G1" fmla="+- 16144 0 0"/>
                  <a:gd name="G2" fmla="+- 21600 0 0"/>
                  <a:gd name="T0" fmla="*/ 14350 w 21600"/>
                  <a:gd name="T1" fmla="*/ 0 h 32403"/>
                  <a:gd name="T2" fmla="*/ 14219 w 21600"/>
                  <a:gd name="T3" fmla="*/ 32403 h 32403"/>
                  <a:gd name="T4" fmla="*/ 0 w 21600"/>
                  <a:gd name="T5" fmla="*/ 16144 h 32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403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</a:path>
                  <a:path w="21600" h="32403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cubicBezTo>
                      <a:pt x="21600" y="22374"/>
                      <a:pt x="18909" y="28301"/>
                      <a:pt x="14219" y="32403"/>
                    </a:cubicBezTo>
                    <a:lnTo>
                      <a:pt x="0" y="16144"/>
                    </a:lnTo>
                    <a:close/>
                  </a:path>
                </a:pathLst>
              </a:custGeom>
              <a:noFill/>
              <a:ln w="76200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3784" name="Oval 8">
                <a:extLst>
                  <a:ext uri="{FF2B5EF4-FFF2-40B4-BE49-F238E27FC236}">
                    <a16:creationId xmlns:a16="http://schemas.microsoft.com/office/drawing/2014/main" id="{E0BB7695-C4F7-410A-B1C0-BE6CE6605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91" y="2157"/>
                <a:ext cx="52" cy="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3785" name="Text Box 9">
                <a:extLst>
                  <a:ext uri="{FF2B5EF4-FFF2-40B4-BE49-F238E27FC236}">
                    <a16:creationId xmlns:a16="http://schemas.microsoft.com/office/drawing/2014/main" id="{1D28D1CE-814A-4E8A-999C-8AA0A3685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1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/>
                  <a:t>C</a:t>
                </a:r>
              </a:p>
            </p:txBody>
          </p:sp>
          <p:sp>
            <p:nvSpPr>
              <p:cNvPr id="203786" name="Text Box 10">
                <a:extLst>
                  <a:ext uri="{FF2B5EF4-FFF2-40B4-BE49-F238E27FC236}">
                    <a16:creationId xmlns:a16="http://schemas.microsoft.com/office/drawing/2014/main" id="{382EE685-D93E-4094-B3C3-DB753C381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9" y="2159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V</a:t>
                </a:r>
                <a:endParaRPr lang="cs-CZ" altLang="sk-SK"/>
              </a:p>
            </p:txBody>
          </p:sp>
        </p:grpSp>
        <p:sp>
          <p:nvSpPr>
            <p:cNvPr id="203787" name="Text Box 11">
              <a:extLst>
                <a:ext uri="{FF2B5EF4-FFF2-40B4-BE49-F238E27FC236}">
                  <a16:creationId xmlns:a16="http://schemas.microsoft.com/office/drawing/2014/main" id="{C2DB3F54-2962-4327-A1AD-F15241E1B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2149"/>
              <a:ext cx="28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o</a:t>
              </a:r>
              <a:endParaRPr lang="cs-CZ" altLang="sk-SK"/>
            </a:p>
          </p:txBody>
        </p:sp>
      </p:grp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E30BB345-714B-4609-AD1F-B86FA75F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6178551"/>
            <a:ext cx="1014027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>
                <a:solidFill>
                  <a:srgbClr val="00B050"/>
                </a:solidFill>
              </a:rPr>
              <a:t>- </a:t>
            </a:r>
            <a:r>
              <a:rPr lang="cs-CZ" altLang="sk-SK" sz="3500" i="1" dirty="0" err="1">
                <a:solidFill>
                  <a:srgbClr val="00B050"/>
                </a:solidFill>
              </a:rPr>
              <a:t>rovnobežné</a:t>
            </a:r>
            <a:r>
              <a:rPr lang="cs-CZ" altLang="sk-SK" sz="3500" i="1" dirty="0">
                <a:solidFill>
                  <a:srgbClr val="00B050"/>
                </a:solidFill>
              </a:rPr>
              <a:t> s optickou osou – </a:t>
            </a:r>
            <a:r>
              <a:rPr lang="cs-CZ" altLang="sk-SK" sz="3500" i="1" dirty="0" err="1">
                <a:solidFill>
                  <a:srgbClr val="00B050"/>
                </a:solidFill>
              </a:rPr>
              <a:t>odrážajú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sa</a:t>
            </a:r>
            <a:r>
              <a:rPr lang="cs-CZ" altLang="sk-SK" sz="3500" i="1" dirty="0">
                <a:solidFill>
                  <a:srgbClr val="00B050"/>
                </a:solidFill>
              </a:rPr>
              <a:t> do ohniska,</a:t>
            </a:r>
          </a:p>
        </p:txBody>
      </p:sp>
      <p:sp>
        <p:nvSpPr>
          <p:cNvPr id="203789" name="Line 13">
            <a:extLst>
              <a:ext uri="{FF2B5EF4-FFF2-40B4-BE49-F238E27FC236}">
                <a16:creationId xmlns:a16="http://schemas.microsoft.com/office/drawing/2014/main" id="{68AA7B53-F98A-48E5-8365-8D0CA1E1D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5" y="2524125"/>
            <a:ext cx="41719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0" name="Line 14">
            <a:extLst>
              <a:ext uri="{FF2B5EF4-FFF2-40B4-BE49-F238E27FC236}">
                <a16:creationId xmlns:a16="http://schemas.microsoft.com/office/drawing/2014/main" id="{78969443-9D88-41D5-894F-DD6381706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6600" y="2535239"/>
            <a:ext cx="2520950" cy="2047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5" name="Text Box 19">
            <a:extLst>
              <a:ext uri="{FF2B5EF4-FFF2-40B4-BE49-F238E27FC236}">
                <a16:creationId xmlns:a16="http://schemas.microsoft.com/office/drawing/2014/main" id="{131CDE6A-93E8-4CB3-8236-D7641914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3429001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F</a:t>
            </a:r>
            <a:endParaRPr lang="cs-CZ" altLang="sk-SK"/>
          </a:p>
        </p:txBody>
      </p:sp>
      <p:sp>
        <p:nvSpPr>
          <p:cNvPr id="203796" name="Line 20">
            <a:extLst>
              <a:ext uri="{FF2B5EF4-FFF2-40B4-BE49-F238E27FC236}">
                <a16:creationId xmlns:a16="http://schemas.microsoft.com/office/drawing/2014/main" id="{AFD3A8CC-D648-4017-B2D8-A9496044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1" y="2838450"/>
            <a:ext cx="42576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7" name="Line 21">
            <a:extLst>
              <a:ext uri="{FF2B5EF4-FFF2-40B4-BE49-F238E27FC236}">
                <a16:creationId xmlns:a16="http://schemas.microsoft.com/office/drawing/2014/main" id="{FF993D2B-88DF-4A1A-8483-02FBBCF75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551" y="2840038"/>
            <a:ext cx="3006725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8" name="Line 22">
            <a:extLst>
              <a:ext uri="{FF2B5EF4-FFF2-40B4-BE49-F238E27FC236}">
                <a16:creationId xmlns:a16="http://schemas.microsoft.com/office/drawing/2014/main" id="{71C55860-A20C-42DB-9021-1E51528B6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5" y="3057525"/>
            <a:ext cx="43053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9" name="Line 23">
            <a:extLst>
              <a:ext uri="{FF2B5EF4-FFF2-40B4-BE49-F238E27FC236}">
                <a16:creationId xmlns:a16="http://schemas.microsoft.com/office/drawing/2014/main" id="{E58903B9-7A17-48B5-A352-7A14952E8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051" y="3059113"/>
            <a:ext cx="3254375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3792" name="Line 16">
            <a:extLst>
              <a:ext uri="{FF2B5EF4-FFF2-40B4-BE49-F238E27FC236}">
                <a16:creationId xmlns:a16="http://schemas.microsoft.com/office/drawing/2014/main" id="{48FB4F40-818F-44AE-96D1-BAFE5B461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3405189"/>
            <a:ext cx="0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ADD07572-E350-419F-8BE3-91C88F16ACC2}"/>
                  </a:ext>
                </a:extLst>
              </p14:cNvPr>
              <p14:cNvContentPartPr/>
              <p14:nvPr/>
            </p14:nvContentPartPr>
            <p14:xfrm>
              <a:off x="1756800" y="2167920"/>
              <a:ext cx="7077960" cy="3528720"/>
            </p14:xfrm>
          </p:contentPart>
        </mc:Choice>
        <mc:Fallback xmlns=""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ADD07572-E350-419F-8BE3-91C88F16A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7440" y="2158560"/>
                <a:ext cx="7096680" cy="354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8" grpId="0" autoUpdateAnimBg="0"/>
      <p:bldP spid="2037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B061BE04-21BC-4CA3-BB7F-D4BCE706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61939"/>
            <a:ext cx="73532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Význačné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smery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lúčov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07883" name="Text Box 11">
            <a:extLst>
              <a:ext uri="{FF2B5EF4-FFF2-40B4-BE49-F238E27FC236}">
                <a16:creationId xmlns:a16="http://schemas.microsoft.com/office/drawing/2014/main" id="{DB66F267-65CA-4246-8C20-42E5FBB8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6178551"/>
            <a:ext cx="1035026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>
                <a:solidFill>
                  <a:srgbClr val="00B050"/>
                </a:solidFill>
              </a:rPr>
              <a:t>- </a:t>
            </a:r>
            <a:r>
              <a:rPr lang="cs-CZ" altLang="sk-SK" sz="3500" i="1" dirty="0" err="1">
                <a:solidFill>
                  <a:srgbClr val="00B050"/>
                </a:solidFill>
              </a:rPr>
              <a:t>cez</a:t>
            </a:r>
            <a:r>
              <a:rPr lang="cs-CZ" altLang="sk-SK" sz="3500" i="1" dirty="0">
                <a:solidFill>
                  <a:srgbClr val="00B050"/>
                </a:solidFill>
              </a:rPr>
              <a:t> ohnisko – </a:t>
            </a:r>
            <a:r>
              <a:rPr lang="cs-CZ" altLang="sk-SK" sz="3500" i="1" dirty="0" err="1">
                <a:solidFill>
                  <a:srgbClr val="00B050"/>
                </a:solidFill>
              </a:rPr>
              <a:t>odrážajú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sa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rovnobežne</a:t>
            </a:r>
            <a:r>
              <a:rPr lang="cs-CZ" altLang="sk-SK" sz="3500" i="1" dirty="0">
                <a:solidFill>
                  <a:srgbClr val="00B050"/>
                </a:solidFill>
              </a:rPr>
              <a:t> s optickou osou,</a:t>
            </a:r>
          </a:p>
        </p:txBody>
      </p:sp>
      <p:sp>
        <p:nvSpPr>
          <p:cNvPr id="207884" name="Line 12">
            <a:extLst>
              <a:ext uri="{FF2B5EF4-FFF2-40B4-BE49-F238E27FC236}">
                <a16:creationId xmlns:a16="http://schemas.microsoft.com/office/drawing/2014/main" id="{9D07CBCA-1898-4994-AA5F-D8ED5FB2F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5" y="2543175"/>
            <a:ext cx="41719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7885" name="Line 13">
            <a:extLst>
              <a:ext uri="{FF2B5EF4-FFF2-40B4-BE49-F238E27FC236}">
                <a16:creationId xmlns:a16="http://schemas.microsoft.com/office/drawing/2014/main" id="{E449B7E6-F01D-4C02-A5A4-B2AF7A0E7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6600" y="2535239"/>
            <a:ext cx="2520950" cy="2047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7887" name="Line 15">
            <a:extLst>
              <a:ext uri="{FF2B5EF4-FFF2-40B4-BE49-F238E27FC236}">
                <a16:creationId xmlns:a16="http://schemas.microsoft.com/office/drawing/2014/main" id="{8453BF39-1139-4185-B3C1-7D0F0E2F9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1" y="2838450"/>
            <a:ext cx="42576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7888" name="Line 16">
            <a:extLst>
              <a:ext uri="{FF2B5EF4-FFF2-40B4-BE49-F238E27FC236}">
                <a16:creationId xmlns:a16="http://schemas.microsoft.com/office/drawing/2014/main" id="{38F6976F-77BD-4152-86A2-916BD3F58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551" y="2840038"/>
            <a:ext cx="3025775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7889" name="Line 17">
            <a:extLst>
              <a:ext uri="{FF2B5EF4-FFF2-40B4-BE49-F238E27FC236}">
                <a16:creationId xmlns:a16="http://schemas.microsoft.com/office/drawing/2014/main" id="{F0E5303D-3B0E-4F34-B195-D2CA601C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057525"/>
            <a:ext cx="43053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7890" name="Line 18">
            <a:extLst>
              <a:ext uri="{FF2B5EF4-FFF2-40B4-BE49-F238E27FC236}">
                <a16:creationId xmlns:a16="http://schemas.microsoft.com/office/drawing/2014/main" id="{3F876577-3EF0-4C46-9268-694729C60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051" y="3059113"/>
            <a:ext cx="3254375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07892" name="Group 20">
            <a:extLst>
              <a:ext uri="{FF2B5EF4-FFF2-40B4-BE49-F238E27FC236}">
                <a16:creationId xmlns:a16="http://schemas.microsoft.com/office/drawing/2014/main" id="{16C36512-E53E-4DA9-89C7-08A0B1D83B54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966913"/>
            <a:ext cx="7902575" cy="2990850"/>
            <a:chOff x="389" y="1239"/>
            <a:chExt cx="4978" cy="1884"/>
          </a:xfrm>
        </p:grpSpPr>
        <p:grpSp>
          <p:nvGrpSpPr>
            <p:cNvPr id="207875" name="Group 3">
              <a:extLst>
                <a:ext uri="{FF2B5EF4-FFF2-40B4-BE49-F238E27FC236}">
                  <a16:creationId xmlns:a16="http://schemas.microsoft.com/office/drawing/2014/main" id="{AC369DC3-00C1-4E50-9FDB-0DB2058A4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" y="1239"/>
              <a:ext cx="4978" cy="1884"/>
              <a:chOff x="389" y="1239"/>
              <a:chExt cx="4978" cy="1884"/>
            </a:xfrm>
          </p:grpSpPr>
          <p:grpSp>
            <p:nvGrpSpPr>
              <p:cNvPr id="207876" name="Group 4">
                <a:extLst>
                  <a:ext uri="{FF2B5EF4-FFF2-40B4-BE49-F238E27FC236}">
                    <a16:creationId xmlns:a16="http://schemas.microsoft.com/office/drawing/2014/main" id="{950F05DB-304B-4206-A346-0AD42D261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" y="1239"/>
                <a:ext cx="4882" cy="1884"/>
                <a:chOff x="485" y="1239"/>
                <a:chExt cx="4882" cy="1884"/>
              </a:xfrm>
            </p:grpSpPr>
            <p:sp>
              <p:nvSpPr>
                <p:cNvPr id="207877" name="Line 5">
                  <a:extLst>
                    <a:ext uri="{FF2B5EF4-FFF2-40B4-BE49-F238E27FC236}">
                      <a16:creationId xmlns:a16="http://schemas.microsoft.com/office/drawing/2014/main" id="{F88EECE2-4170-4A96-9AF5-1608C53AF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" y="2184"/>
                  <a:ext cx="48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7878" name="Arc 6">
                  <a:extLst>
                    <a:ext uri="{FF2B5EF4-FFF2-40B4-BE49-F238E27FC236}">
                      <a16:creationId xmlns:a16="http://schemas.microsoft.com/office/drawing/2014/main" id="{B22DE5A1-31D9-4FDE-9134-7D90517CF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1239"/>
                  <a:ext cx="810" cy="1884"/>
                </a:xfrm>
                <a:custGeom>
                  <a:avLst/>
                  <a:gdLst>
                    <a:gd name="G0" fmla="+- 0 0 0"/>
                    <a:gd name="G1" fmla="+- 16144 0 0"/>
                    <a:gd name="G2" fmla="+- 21600 0 0"/>
                    <a:gd name="T0" fmla="*/ 14350 w 21600"/>
                    <a:gd name="T1" fmla="*/ 0 h 32403"/>
                    <a:gd name="T2" fmla="*/ 14219 w 21600"/>
                    <a:gd name="T3" fmla="*/ 32403 h 32403"/>
                    <a:gd name="T4" fmla="*/ 0 w 21600"/>
                    <a:gd name="T5" fmla="*/ 16144 h 32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2403" fill="none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</a:path>
                    <a:path w="21600" h="32403" stroke="0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  <a:lnTo>
                        <a:pt x="0" y="16144"/>
                      </a:lnTo>
                      <a:close/>
                    </a:path>
                  </a:pathLst>
                </a:custGeom>
                <a:noFill/>
                <a:ln w="76200">
                  <a:solidFill>
                    <a:srgbClr val="4D4D4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7879" name="Oval 7">
                  <a:extLst>
                    <a:ext uri="{FF2B5EF4-FFF2-40B4-BE49-F238E27FC236}">
                      <a16:creationId xmlns:a16="http://schemas.microsoft.com/office/drawing/2014/main" id="{6BF2BCBB-E9DC-4963-8076-88D513B96A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691" y="2157"/>
                  <a:ext cx="52" cy="5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7880" name="Text Box 8">
                  <a:extLst>
                    <a:ext uri="{FF2B5EF4-FFF2-40B4-BE49-F238E27FC236}">
                      <a16:creationId xmlns:a16="http://schemas.microsoft.com/office/drawing/2014/main" id="{10CFA5F9-ACC7-4F93-AA10-F1C9E8EF07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2" y="2188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C</a:t>
                  </a:r>
                  <a:endParaRPr lang="cs-CZ" altLang="sk-SK"/>
                </a:p>
              </p:txBody>
            </p:sp>
            <p:sp>
              <p:nvSpPr>
                <p:cNvPr id="207881" name="Text Box 9">
                  <a:extLst>
                    <a:ext uri="{FF2B5EF4-FFF2-40B4-BE49-F238E27FC236}">
                      <a16:creationId xmlns:a16="http://schemas.microsoft.com/office/drawing/2014/main" id="{2220F43D-3ABE-4DC6-BF3E-93FD463752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9" y="2159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V</a:t>
                  </a:r>
                  <a:endParaRPr lang="cs-CZ" altLang="sk-SK"/>
                </a:p>
              </p:txBody>
            </p:sp>
          </p:grpSp>
          <p:sp>
            <p:nvSpPr>
              <p:cNvPr id="207882" name="Text Box 10">
                <a:extLst>
                  <a:ext uri="{FF2B5EF4-FFF2-40B4-BE49-F238E27FC236}">
                    <a16:creationId xmlns:a16="http://schemas.microsoft.com/office/drawing/2014/main" id="{8E35F675-B533-4162-AC76-524BF0F8B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" y="2149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o</a:t>
                </a:r>
                <a:endParaRPr lang="cs-CZ" altLang="sk-SK"/>
              </a:p>
            </p:txBody>
          </p:sp>
        </p:grpSp>
        <p:sp>
          <p:nvSpPr>
            <p:cNvPr id="207886" name="Text Box 14">
              <a:extLst>
                <a:ext uri="{FF2B5EF4-FFF2-40B4-BE49-F238E27FC236}">
                  <a16:creationId xmlns:a16="http://schemas.microsoft.com/office/drawing/2014/main" id="{CDF50E44-457F-4791-9718-E4A90E0EC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160"/>
              <a:ext cx="28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F</a:t>
              </a:r>
              <a:endParaRPr lang="cs-CZ" altLang="sk-SK"/>
            </a:p>
          </p:txBody>
        </p:sp>
        <p:sp>
          <p:nvSpPr>
            <p:cNvPr id="207891" name="Line 19">
              <a:extLst>
                <a:ext uri="{FF2B5EF4-FFF2-40B4-BE49-F238E27FC236}">
                  <a16:creationId xmlns:a16="http://schemas.microsoft.com/office/drawing/2014/main" id="{5C583385-723A-44FD-B3D2-AF8DA8FA1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41" name="Line 21">
            <a:extLst>
              <a:ext uri="{FF2B5EF4-FFF2-40B4-BE49-F238E27FC236}">
                <a16:creationId xmlns:a16="http://schemas.microsoft.com/office/drawing/2014/main" id="{CE288780-34F1-4648-8C55-DCA0ED948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038476"/>
            <a:ext cx="5067300" cy="885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9922" name="Text Box 2">
            <a:extLst>
              <a:ext uri="{FF2B5EF4-FFF2-40B4-BE49-F238E27FC236}">
                <a16:creationId xmlns:a16="http://schemas.microsoft.com/office/drawing/2014/main" id="{DBF3EFBB-71FC-4CCA-A164-FF63E551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235306"/>
            <a:ext cx="73532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Význačné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smery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lúčov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09923" name="Text Box 3">
            <a:extLst>
              <a:ext uri="{FF2B5EF4-FFF2-40B4-BE49-F238E27FC236}">
                <a16:creationId xmlns:a16="http://schemas.microsoft.com/office/drawing/2014/main" id="{6F8DE703-2891-4BE7-8CC0-F7D23C8C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110" y="5894212"/>
            <a:ext cx="1050672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>
                <a:solidFill>
                  <a:srgbClr val="00B050"/>
                </a:solidFill>
              </a:rPr>
              <a:t>- </a:t>
            </a:r>
            <a:r>
              <a:rPr lang="cs-CZ" altLang="sk-SK" sz="3500" i="1" dirty="0" err="1">
                <a:solidFill>
                  <a:srgbClr val="00B050"/>
                </a:solidFill>
              </a:rPr>
              <a:t>cez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stred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krivosti</a:t>
            </a:r>
            <a:r>
              <a:rPr lang="cs-CZ" altLang="sk-SK" sz="3500" i="1" dirty="0">
                <a:solidFill>
                  <a:srgbClr val="00B050"/>
                </a:solidFill>
              </a:rPr>
              <a:t> – </a:t>
            </a:r>
            <a:r>
              <a:rPr lang="cs-CZ" altLang="sk-SK" sz="3500" i="1" dirty="0" err="1">
                <a:solidFill>
                  <a:srgbClr val="00B050"/>
                </a:solidFill>
              </a:rPr>
              <a:t>odrážajú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sa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práve</a:t>
            </a:r>
            <a:r>
              <a:rPr lang="cs-CZ" altLang="sk-SK" sz="3500" i="1" dirty="0">
                <a:solidFill>
                  <a:srgbClr val="00B050"/>
                </a:solidFill>
              </a:rPr>
              <a:t> v </a:t>
            </a:r>
            <a:r>
              <a:rPr lang="cs-CZ" altLang="sk-SK" sz="3500" i="1" dirty="0" err="1">
                <a:solidFill>
                  <a:srgbClr val="00B050"/>
                </a:solidFill>
              </a:rPr>
              <a:t>opačnom</a:t>
            </a:r>
            <a:r>
              <a:rPr lang="cs-CZ" altLang="sk-SK" sz="3500" i="1" dirty="0">
                <a:solidFill>
                  <a:srgbClr val="00B050"/>
                </a:solidFill>
              </a:rPr>
              <a:t> </a:t>
            </a:r>
            <a:r>
              <a:rPr lang="cs-CZ" altLang="sk-SK" sz="3500" i="1" dirty="0" err="1">
                <a:solidFill>
                  <a:srgbClr val="00B050"/>
                </a:solidFill>
              </a:rPr>
              <a:t>smere</a:t>
            </a:r>
            <a:r>
              <a:rPr lang="cs-CZ" altLang="sk-SK" sz="3500" i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09928" name="Line 8">
            <a:extLst>
              <a:ext uri="{FF2B5EF4-FFF2-40B4-BE49-F238E27FC236}">
                <a16:creationId xmlns:a16="http://schemas.microsoft.com/office/drawing/2014/main" id="{05D28596-E4FA-4F27-B4E2-87B596858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3038476"/>
            <a:ext cx="5067300" cy="885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09930" name="Group 10">
            <a:extLst>
              <a:ext uri="{FF2B5EF4-FFF2-40B4-BE49-F238E27FC236}">
                <a16:creationId xmlns:a16="http://schemas.microsoft.com/office/drawing/2014/main" id="{2F4F0078-48FB-4204-B036-FB212E08E50B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966913"/>
            <a:ext cx="7902575" cy="2990850"/>
            <a:chOff x="389" y="1239"/>
            <a:chExt cx="4978" cy="1884"/>
          </a:xfrm>
        </p:grpSpPr>
        <p:grpSp>
          <p:nvGrpSpPr>
            <p:cNvPr id="209931" name="Group 11">
              <a:extLst>
                <a:ext uri="{FF2B5EF4-FFF2-40B4-BE49-F238E27FC236}">
                  <a16:creationId xmlns:a16="http://schemas.microsoft.com/office/drawing/2014/main" id="{86583C73-FB93-4A61-B03B-EB1AF2643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" y="1239"/>
              <a:ext cx="4978" cy="1884"/>
              <a:chOff x="389" y="1239"/>
              <a:chExt cx="4978" cy="1884"/>
            </a:xfrm>
          </p:grpSpPr>
          <p:grpSp>
            <p:nvGrpSpPr>
              <p:cNvPr id="209932" name="Group 12">
                <a:extLst>
                  <a:ext uri="{FF2B5EF4-FFF2-40B4-BE49-F238E27FC236}">
                    <a16:creationId xmlns:a16="http://schemas.microsoft.com/office/drawing/2014/main" id="{5199EFC8-FD19-46FD-BF7D-214AEC778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" y="1239"/>
                <a:ext cx="4882" cy="1884"/>
                <a:chOff x="485" y="1239"/>
                <a:chExt cx="4882" cy="1884"/>
              </a:xfrm>
            </p:grpSpPr>
            <p:sp>
              <p:nvSpPr>
                <p:cNvPr id="209933" name="Line 13">
                  <a:extLst>
                    <a:ext uri="{FF2B5EF4-FFF2-40B4-BE49-F238E27FC236}">
                      <a16:creationId xmlns:a16="http://schemas.microsoft.com/office/drawing/2014/main" id="{5A04D33D-7373-42C3-971F-77984D2218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" y="2184"/>
                  <a:ext cx="48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9934" name="Arc 14">
                  <a:extLst>
                    <a:ext uri="{FF2B5EF4-FFF2-40B4-BE49-F238E27FC236}">
                      <a16:creationId xmlns:a16="http://schemas.microsoft.com/office/drawing/2014/main" id="{66E4C2B0-4F13-42D4-BAB1-545432C3B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1239"/>
                  <a:ext cx="810" cy="1884"/>
                </a:xfrm>
                <a:custGeom>
                  <a:avLst/>
                  <a:gdLst>
                    <a:gd name="G0" fmla="+- 0 0 0"/>
                    <a:gd name="G1" fmla="+- 16144 0 0"/>
                    <a:gd name="G2" fmla="+- 21600 0 0"/>
                    <a:gd name="T0" fmla="*/ 14350 w 21600"/>
                    <a:gd name="T1" fmla="*/ 0 h 32403"/>
                    <a:gd name="T2" fmla="*/ 14219 w 21600"/>
                    <a:gd name="T3" fmla="*/ 32403 h 32403"/>
                    <a:gd name="T4" fmla="*/ 0 w 21600"/>
                    <a:gd name="T5" fmla="*/ 16144 h 32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2403" fill="none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</a:path>
                    <a:path w="21600" h="32403" stroke="0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  <a:lnTo>
                        <a:pt x="0" y="16144"/>
                      </a:lnTo>
                      <a:close/>
                    </a:path>
                  </a:pathLst>
                </a:custGeom>
                <a:noFill/>
                <a:ln w="76200">
                  <a:solidFill>
                    <a:srgbClr val="4D4D4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9935" name="Oval 15">
                  <a:extLst>
                    <a:ext uri="{FF2B5EF4-FFF2-40B4-BE49-F238E27FC236}">
                      <a16:creationId xmlns:a16="http://schemas.microsoft.com/office/drawing/2014/main" id="{18803689-F69A-4E62-BB19-1A40B5CFDB0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691" y="2157"/>
                  <a:ext cx="52" cy="5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9936" name="Text Box 16">
                  <a:extLst>
                    <a:ext uri="{FF2B5EF4-FFF2-40B4-BE49-F238E27FC236}">
                      <a16:creationId xmlns:a16="http://schemas.microsoft.com/office/drawing/2014/main" id="{9BBA0175-ECAE-4C62-A6FA-0D9BFC646F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2" y="2188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C</a:t>
                  </a:r>
                </a:p>
              </p:txBody>
            </p:sp>
            <p:sp>
              <p:nvSpPr>
                <p:cNvPr id="209937" name="Text Box 17">
                  <a:extLst>
                    <a:ext uri="{FF2B5EF4-FFF2-40B4-BE49-F238E27FC236}">
                      <a16:creationId xmlns:a16="http://schemas.microsoft.com/office/drawing/2014/main" id="{785A38B5-2539-4C1C-92EA-A679996589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9" y="2159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V</a:t>
                  </a:r>
                  <a:endParaRPr lang="cs-CZ" altLang="sk-SK"/>
                </a:p>
              </p:txBody>
            </p:sp>
          </p:grpSp>
          <p:sp>
            <p:nvSpPr>
              <p:cNvPr id="209938" name="Text Box 18">
                <a:extLst>
                  <a:ext uri="{FF2B5EF4-FFF2-40B4-BE49-F238E27FC236}">
                    <a16:creationId xmlns:a16="http://schemas.microsoft.com/office/drawing/2014/main" id="{D34055B4-97C4-48CB-AAF1-C0EE5E590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" y="2149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o</a:t>
                </a:r>
                <a:endParaRPr lang="cs-CZ" altLang="sk-SK"/>
              </a:p>
            </p:txBody>
          </p:sp>
        </p:grpSp>
        <p:sp>
          <p:nvSpPr>
            <p:cNvPr id="209939" name="Text Box 19">
              <a:extLst>
                <a:ext uri="{FF2B5EF4-FFF2-40B4-BE49-F238E27FC236}">
                  <a16:creationId xmlns:a16="http://schemas.microsoft.com/office/drawing/2014/main" id="{B8F10D38-CC05-47A4-9193-BD64AE098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160"/>
              <a:ext cx="28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F</a:t>
              </a:r>
              <a:endParaRPr lang="cs-CZ" altLang="sk-SK"/>
            </a:p>
          </p:txBody>
        </p:sp>
        <p:sp>
          <p:nvSpPr>
            <p:cNvPr id="209940" name="Line 20">
              <a:extLst>
                <a:ext uri="{FF2B5EF4-FFF2-40B4-BE49-F238E27FC236}">
                  <a16:creationId xmlns:a16="http://schemas.microsoft.com/office/drawing/2014/main" id="{2758BA53-B737-4268-A493-C7F8BD807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Line 2">
            <a:extLst>
              <a:ext uri="{FF2B5EF4-FFF2-40B4-BE49-F238E27FC236}">
                <a16:creationId xmlns:a16="http://schemas.microsoft.com/office/drawing/2014/main" id="{BE8BD035-F403-4331-9E87-368762AE0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3473450"/>
            <a:ext cx="0" cy="5461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11971" name="Line 3">
            <a:extLst>
              <a:ext uri="{FF2B5EF4-FFF2-40B4-BE49-F238E27FC236}">
                <a16:creationId xmlns:a16="http://schemas.microsoft.com/office/drawing/2014/main" id="{73546938-AE66-4781-835E-9598A4613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4017963"/>
            <a:ext cx="35115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D07716DD-8D83-4270-A6BE-B764198A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691" y="250340"/>
            <a:ext cx="654106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Konštrukcia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obrazu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predmetu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v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dutom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zrkadle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11973" name="Line 5">
            <a:extLst>
              <a:ext uri="{FF2B5EF4-FFF2-40B4-BE49-F238E27FC236}">
                <a16:creationId xmlns:a16="http://schemas.microsoft.com/office/drawing/2014/main" id="{494E73EA-220B-44B3-AB5D-E8AB64FEA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570163"/>
            <a:ext cx="4921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11974" name="Line 6">
            <a:extLst>
              <a:ext uri="{FF2B5EF4-FFF2-40B4-BE49-F238E27FC236}">
                <a16:creationId xmlns:a16="http://schemas.microsoft.com/office/drawing/2014/main" id="{ECCB686B-248B-4614-810C-7D243958F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2566988"/>
            <a:ext cx="3416300" cy="1714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11994" name="Group 26">
            <a:extLst>
              <a:ext uri="{FF2B5EF4-FFF2-40B4-BE49-F238E27FC236}">
                <a16:creationId xmlns:a16="http://schemas.microsoft.com/office/drawing/2014/main" id="{BAA4061E-7F70-4A11-9B58-6457301A8AA4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1679575"/>
            <a:ext cx="6003925" cy="3608388"/>
            <a:chOff x="1978" y="1058"/>
            <a:chExt cx="3782" cy="2273"/>
          </a:xfrm>
        </p:grpSpPr>
        <p:sp>
          <p:nvSpPr>
            <p:cNvPr id="211976" name="Line 8">
              <a:extLst>
                <a:ext uri="{FF2B5EF4-FFF2-40B4-BE49-F238E27FC236}">
                  <a16:creationId xmlns:a16="http://schemas.microsoft.com/office/drawing/2014/main" id="{D9689906-97D8-4A60-B721-CD4EE41D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2184"/>
              <a:ext cx="3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1977" name="Arc 9">
              <a:extLst>
                <a:ext uri="{FF2B5EF4-FFF2-40B4-BE49-F238E27FC236}">
                  <a16:creationId xmlns:a16="http://schemas.microsoft.com/office/drawing/2014/main" id="{3F7B5473-D33D-4821-8201-6CAEC282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1058"/>
              <a:ext cx="810" cy="2273"/>
            </a:xfrm>
            <a:custGeom>
              <a:avLst/>
              <a:gdLst>
                <a:gd name="G0" fmla="+- 0 0 0"/>
                <a:gd name="G1" fmla="+- 16144 0 0"/>
                <a:gd name="G2" fmla="+- 21600 0 0"/>
                <a:gd name="T0" fmla="*/ 14350 w 21600"/>
                <a:gd name="T1" fmla="*/ 0 h 32403"/>
                <a:gd name="T2" fmla="*/ 14219 w 21600"/>
                <a:gd name="T3" fmla="*/ 32403 h 32403"/>
                <a:gd name="T4" fmla="*/ 0 w 21600"/>
                <a:gd name="T5" fmla="*/ 16144 h 3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03" fill="none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</a:path>
                <a:path w="21600" h="32403" stroke="0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2374"/>
                    <a:pt x="18909" y="28301"/>
                    <a:pt x="14219" y="32403"/>
                  </a:cubicBezTo>
                  <a:lnTo>
                    <a:pt x="0" y="16144"/>
                  </a:lnTo>
                  <a:close/>
                </a:path>
              </a:pathLst>
            </a:custGeom>
            <a:noFill/>
            <a:ln w="76200">
              <a:solidFill>
                <a:srgbClr val="4D4D4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1978" name="Oval 10">
              <a:extLst>
                <a:ext uri="{FF2B5EF4-FFF2-40B4-BE49-F238E27FC236}">
                  <a16:creationId xmlns:a16="http://schemas.microsoft.com/office/drawing/2014/main" id="{CEDB973F-8D53-4645-96FD-6B9B63D981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2157"/>
              <a:ext cx="52" cy="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1979" name="Text Box 11">
              <a:extLst>
                <a:ext uri="{FF2B5EF4-FFF2-40B4-BE49-F238E27FC236}">
                  <a16:creationId xmlns:a16="http://schemas.microsoft.com/office/drawing/2014/main" id="{0CDE1EB3-1EE6-47BB-BE78-056E247D2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/>
                <a:t>C</a:t>
              </a:r>
            </a:p>
          </p:txBody>
        </p:sp>
        <p:sp>
          <p:nvSpPr>
            <p:cNvPr id="211980" name="Text Box 12">
              <a:extLst>
                <a:ext uri="{FF2B5EF4-FFF2-40B4-BE49-F238E27FC236}">
                  <a16:creationId xmlns:a16="http://schemas.microsoft.com/office/drawing/2014/main" id="{AE6C2A37-929F-4A52-9944-6CDB6AB52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" y="2172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V</a:t>
              </a:r>
              <a:endParaRPr lang="cs-CZ" altLang="sk-SK"/>
            </a:p>
          </p:txBody>
        </p:sp>
        <p:sp>
          <p:nvSpPr>
            <p:cNvPr id="211981" name="Text Box 13">
              <a:extLst>
                <a:ext uri="{FF2B5EF4-FFF2-40B4-BE49-F238E27FC236}">
                  <a16:creationId xmlns:a16="http://schemas.microsoft.com/office/drawing/2014/main" id="{274B9C5C-FEFD-48BD-83DE-43A9E56C0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21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o</a:t>
              </a:r>
              <a:endParaRPr lang="cs-CZ" altLang="sk-SK"/>
            </a:p>
          </p:txBody>
        </p:sp>
        <p:sp>
          <p:nvSpPr>
            <p:cNvPr id="211982" name="Text Box 14">
              <a:extLst>
                <a:ext uri="{FF2B5EF4-FFF2-40B4-BE49-F238E27FC236}">
                  <a16:creationId xmlns:a16="http://schemas.microsoft.com/office/drawing/2014/main" id="{C51C50F7-A3A3-45A9-AA80-5BE667ECD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21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i="1"/>
                <a:t>F</a:t>
              </a:r>
              <a:endParaRPr lang="cs-CZ" altLang="sk-SK"/>
            </a:p>
          </p:txBody>
        </p:sp>
        <p:sp>
          <p:nvSpPr>
            <p:cNvPr id="211983" name="Line 15">
              <a:extLst>
                <a:ext uri="{FF2B5EF4-FFF2-40B4-BE49-F238E27FC236}">
                  <a16:creationId xmlns:a16="http://schemas.microsoft.com/office/drawing/2014/main" id="{EFA30D48-AC0B-43AB-A020-9083CFCB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45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11984" name="Line 16">
            <a:extLst>
              <a:ext uri="{FF2B5EF4-FFF2-40B4-BE49-F238E27FC236}">
                <a16:creationId xmlns:a16="http://schemas.microsoft.com/office/drawing/2014/main" id="{00E9296C-E212-4519-83EA-12DF12740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5250" y="2549525"/>
            <a:ext cx="0" cy="92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11985" name="Line 17">
            <a:extLst>
              <a:ext uri="{FF2B5EF4-FFF2-40B4-BE49-F238E27FC236}">
                <a16:creationId xmlns:a16="http://schemas.microsoft.com/office/drawing/2014/main" id="{D9A32291-FE08-405B-945F-8BB45BC60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570164"/>
            <a:ext cx="5016500" cy="1438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11986" name="Text Box 18">
            <a:extLst>
              <a:ext uri="{FF2B5EF4-FFF2-40B4-BE49-F238E27FC236}">
                <a16:creationId xmlns:a16="http://schemas.microsoft.com/office/drawing/2014/main" id="{A28BAC26-4331-401E-AA37-A463E5F9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657476"/>
            <a:ext cx="457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/>
              <a:t>y</a:t>
            </a:r>
            <a:endParaRPr lang="cs-CZ" altLang="sk-SK"/>
          </a:p>
        </p:txBody>
      </p:sp>
      <p:sp>
        <p:nvSpPr>
          <p:cNvPr id="211987" name="Text Box 19">
            <a:extLst>
              <a:ext uri="{FF2B5EF4-FFF2-40B4-BE49-F238E27FC236}">
                <a16:creationId xmlns:a16="http://schemas.microsoft.com/office/drawing/2014/main" id="{40D38D7A-C5D4-444A-BE72-BA34C5A3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7" y="3417889"/>
            <a:ext cx="504825" cy="63094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dirty="0">
                <a:solidFill>
                  <a:srgbClr val="00B050"/>
                </a:solidFill>
              </a:rPr>
              <a:t>y</a:t>
            </a:r>
            <a:r>
              <a:rPr lang="cs-CZ" altLang="sk-SK" sz="3500" b="1" i="1" baseline="30000" dirty="0">
                <a:solidFill>
                  <a:srgbClr val="00B050"/>
                </a:solidFill>
                <a:latin typeface="Times New Roman CE" panose="02020603050405020304" pitchFamily="18" charset="0"/>
              </a:rPr>
              <a:t>´</a:t>
            </a:r>
            <a:endParaRPr lang="cs-CZ" altLang="sk-SK" b="1" dirty="0">
              <a:solidFill>
                <a:srgbClr val="00B050"/>
              </a:solidFill>
              <a:latin typeface="Times New Roman CE" panose="02020603050405020304" pitchFamily="18" charset="0"/>
            </a:endParaRPr>
          </a:p>
        </p:txBody>
      </p:sp>
      <p:sp>
        <p:nvSpPr>
          <p:cNvPr id="211988" name="Text Box 20">
            <a:extLst>
              <a:ext uri="{FF2B5EF4-FFF2-40B4-BE49-F238E27FC236}">
                <a16:creationId xmlns:a16="http://schemas.microsoft.com/office/drawing/2014/main" id="{41652E14-C14B-41D7-B84B-4C27D653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562" y="5127050"/>
            <a:ext cx="4974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200" b="1" i="1" dirty="0">
                <a:solidFill>
                  <a:srgbClr val="00B050"/>
                </a:solidFill>
              </a:rPr>
              <a:t>Vlastnosti obrazu </a:t>
            </a:r>
            <a:r>
              <a:rPr lang="cs-CZ" altLang="sk-SK" sz="3200" b="1" i="1" dirty="0" err="1">
                <a:solidFill>
                  <a:srgbClr val="00B050"/>
                </a:solidFill>
              </a:rPr>
              <a:t>predmetu</a:t>
            </a:r>
            <a:r>
              <a:rPr lang="cs-CZ" altLang="sk-SK" sz="3200" b="1" i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211989" name="Text Box 21">
            <a:extLst>
              <a:ext uri="{FF2B5EF4-FFF2-40B4-BE49-F238E27FC236}">
                <a16:creationId xmlns:a16="http://schemas.microsoft.com/office/drawing/2014/main" id="{6ED7FB70-5498-41CE-A54B-EC69E35E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395" y="5807123"/>
            <a:ext cx="71256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3200" i="1" dirty="0"/>
              <a:t>- prevrátený, zmenšený, skutočný (reálny).</a:t>
            </a:r>
            <a:endParaRPr lang="cs-CZ" altLang="sk-SK" sz="3200" i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F07EDDB-AF75-4A9A-9225-0E23D980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" y="1"/>
            <a:ext cx="4545886" cy="68373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E8CBA61F-0F60-45BD-82CF-66756B0FD3EA}"/>
                  </a:ext>
                </a:extLst>
              </p14:cNvPr>
              <p14:cNvContentPartPr/>
              <p14:nvPr/>
            </p14:nvContentPartPr>
            <p14:xfrm>
              <a:off x="549720" y="4416840"/>
              <a:ext cx="568800" cy="226440"/>
            </p14:xfrm>
          </p:contentPart>
        </mc:Choice>
        <mc:Fallback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E8CBA61F-0F60-45BD-82CF-66756B0FD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60" y="4407480"/>
                <a:ext cx="587520" cy="24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utoUpdateAnimBg="0"/>
      <p:bldP spid="211986" grpId="0" autoUpdateAnimBg="0"/>
      <p:bldP spid="211987" grpId="0"/>
      <p:bldP spid="211988" grpId="0" autoUpdateAnimBg="0"/>
      <p:bldP spid="211989" grpId="0" autoUpdateAnimBg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5F2A17-438D-4C6D-967B-9FA0D173EE97}"/>
</file>

<file path=customXml/itemProps2.xml><?xml version="1.0" encoding="utf-8"?>
<ds:datastoreItem xmlns:ds="http://schemas.openxmlformats.org/officeDocument/2006/customXml" ds:itemID="{B23A8C70-41D3-4B5C-B4C8-59D8A7A1A32D}"/>
</file>

<file path=customXml/itemProps3.xml><?xml version="1.0" encoding="utf-8"?>
<ds:datastoreItem xmlns:ds="http://schemas.openxmlformats.org/officeDocument/2006/customXml" ds:itemID="{A5EA0C30-5658-409B-AD42-B66FCE46511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895</Words>
  <Application>Microsoft Office PowerPoint</Application>
  <PresentationFormat>Širokouhlá</PresentationFormat>
  <Paragraphs>154</Paragraphs>
  <Slides>27</Slides>
  <Notes>11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Times New Roman CE</vt:lpstr>
      <vt:lpstr>Motív Office</vt:lpstr>
      <vt:lpstr>Rovnice</vt:lpstr>
      <vt:lpstr>Guľové zrkadlá</vt:lpstr>
      <vt:lpstr>Prezentácia programu PowerPoint</vt:lpstr>
      <vt:lpstr>Prezentácia programu PowerPoint</vt:lpstr>
      <vt:lpstr>Prezentácia programu PowerPoint</vt:lpstr>
      <vt:lpstr>Duté zrkadlo pozrite https://www.mojevideo.sk/video/1fc98/dute_zrkadlo.html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Vypuklé zrkadlo</vt:lpstr>
      <vt:lpstr>Vypuklé zrkadlo – význačné lúče</vt:lpstr>
      <vt:lpstr>Konštrukcia obrazu predmetu vo vypuklom zrkadle </vt:lpstr>
      <vt:lpstr>Konštrukcie obrazu predmetu v dutom a vypuklom zrkadle </vt:lpstr>
      <vt:lpstr>Konštrukcia obrazu predmetu vo vypuklom zrkadle </vt:lpstr>
      <vt:lpstr>Rovnica guľového zrkadla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Guľové zrkadlá</dc:title>
  <dc:creator>Martina Horváthová</dc:creator>
  <cp:lastModifiedBy>PaedDr. Martina Horváthová</cp:lastModifiedBy>
  <cp:revision>6</cp:revision>
  <dcterms:created xsi:type="dcterms:W3CDTF">2021-02-08T10:39:32Z</dcterms:created>
  <dcterms:modified xsi:type="dcterms:W3CDTF">2021-02-22T11:42:24Z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