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8" r:id="rId4"/>
    <p:sldId id="260" r:id="rId5"/>
    <p:sldId id="261" r:id="rId6"/>
    <p:sldId id="262" r:id="rId7"/>
    <p:sldId id="276" r:id="rId8"/>
    <p:sldId id="269" r:id="rId9"/>
    <p:sldId id="265" r:id="rId10"/>
    <p:sldId id="275" r:id="rId11"/>
    <p:sldId id="274" r:id="rId12"/>
    <p:sldId id="272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6" r:id="rId21"/>
    <p:sldId id="287" r:id="rId22"/>
    <p:sldId id="292" r:id="rId23"/>
    <p:sldId id="293" r:id="rId24"/>
    <p:sldId id="296" r:id="rId2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11:06:41.98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27850 9336 345 0,'0'0'128'0,"0"0"-24"16,0 0 72-16,0 0-31 15,0 0-60-15,0 0-15 16,0 0-7-16,0-2 6 16,0 2-26-16,0 0-20 15,0 0-7-15,0 0-2 16,0 0-5-16,0 0-6 15,0 0-3-15,0 0-5 16,0 4 5-16,0 7 2 16,0 0-2-16,0 1-2 15,-3 1-9-15,1 1-3 16,2-1-4-16,-3 1-10 16,3 0 24-16,-1 0-3 15,-1 0 7-15,2 3-6 0,0 2 6 16,0-1 3-1,-1 2-1-15,1 0-1 0,-2-1 0 16,-1 1-1-16,2-2 1 16,1 0 0-16,-2-2 0 15,2 0 0-15,-1-1-1 16,1 1 0-16,-2-1 3 16,1 2-3-16,-2 1 0 15,0 0-3-15,0 1 5 16,-2 0-2-16,1 0 0 15,1 2 1-15,-3-1-1 16,3 1 0-16,-1-1-4 16,1-1 4-16,1 0 2 0,1-1-2 15,-2 1-2-15,1-1-1 16,1 2-6-16,-1 0 7 16,2-3 1-16,-1-2-4 15,-3 0 5-15,3-1 1 16,1 10 0-16,0 7-1 15,0 1 0-15,0 4 54 16,0-3-23-16,0 7-29 16,0 1-1-16,0 5 14 15,0-1 47-15,0-5-46 16,0-1-13-16,0 2 1 16,0-3 13-16,1-3 1 15,3-4-17-15,-4-2 0 0,1-4-1 16,1-6 1-16,-2-5 2 15,0-4-3 1,0-3-2-16,0 0-16 0,0-2-33 16,0 0-35-16,0-1-93 15,-5 0-61-15,2 1-348 16</inkml:trace>
  <inkml:trace contextRef="#ctx0" brushRef="#br0" timeOffset="1654.75">27684 10201 98 0,'0'0'94'15,"0"0"-26"-15,0 0 42 16,0 0 86-16,0 0-29 16,0 0-39-16,-5-20-28 15,5 18 4-15,0 2 5 16,0 0-25-16,0 0-22 16,0 0-13-16,0 0 2 15,0 0-10-15,0 0-14 16,0 0-10-16,0 0 1 15,0 0 0-15,0 0-3 16,0 4 14-16,7 8 7 16,2 4-7-16,-1 4-4 0,3 2-9 15,-2 5-6-15,0 0 1 16,0 3 1 0,0-1 4-16,-3-2-12 0,1-2 13 15,0-3-10-15,-2 0-6 16,1-5 1-16,-1-3-2 15,-2-4 3-15,0-5 3 16,-2-1-3-16,-1-4-3 16,0 0 4-16,0 0 0 15,0 0 0-15,0 0 1 0,0-3 3 16,3-3-2 0,0-3-2-16,0 2-4 0,0 2 0 15,-2-1 0-15,1 4 0 16,-1-2-1-1,2 0-3-15,0-2 0 0,2 1 2 16,2-3 0-16,-1 0 1 16,3-2 0-16,0-6-1 15,6 0 1-15,-3-5-5 16,4 1 1-16,-2 1-1 16,1 4-1-16,-5 4 6 15,-2 1 2-15,-4 8-1 16,-2 0 3-16,-2 0 6 15,0 2 10-15,0 0 0 0,0 0 0 16,0 0 1 0,0 0-13-16,0 0-6 0,0 0 1 15,0 0-2-15,0 0-2 16,0 0-7-16,0 0-27 16,0-5-43-16,0-3-110 15,8-3-412-15</inkml:trace>
  <inkml:trace contextRef="#ctx0" brushRef="#br0" timeOffset="2970.99">28223 9639 487 0,'0'0'310'0,"0"0"-225"15,0 0-4-15,0 0 38 16,0 0-2-16,0 0-44 16,1-13-27-16,-1 13-6 15,0 0-11-15,0 17-10 16,3 8 24-16,0 7 3 16,0 3-30-16,-2-1-16 0,-1-3-9 15,0-5-46-15,0-1-1 16,0-10-9-16,0-5-47 15,0-7-70-15,0-3 34 16,0 0-64-16,0-4-247 16</inkml:trace>
  <inkml:trace contextRef="#ctx0" brushRef="#br0" timeOffset="3441.91">28184 9656 374 0,'0'0'282'0,"0"0"-191"0,0 0 39 16,0 0-6-16,0 0-24 15,0 0-15-15,-2-30-23 16,2 29 2-16,0-2-14 16,0-1-19-16,2-1-10 15,7 3-3-15,4 1-5 16,1 1-4-16,4 0 0 15,2 0 10-15,3 12-4 16,5 6 6-16,-1 1-5 16,0 2-10-16,-3 0 5 15,-5 3-1-15,-1 1-6 16,-4 1 5-16,-4 2 5 16,-6-3 7-16,-2 0 1 15,-2-4-12-15,0-2-4 0,0-1 1 16,-3-2 9-16,-5 1-11 15,-3 0 0-15,-2 2-4 16,-3-4 0-16,0-1 5 16,-4-3 2-16,1-2 13 15,-1-7 1-15,-2-2 5 16,0 0 7-16,1-8-31 16,-1-13-3-16,2-1-24 15,5-2-24-15,8 4-20 16,5 5-52-16,2 7-82 15,0 6-187-15</inkml:trace>
  <inkml:trace contextRef="#ctx0" brushRef="#br0" timeOffset="3934.76">28676 9478 112 0,'0'0'650'0,"0"0"-516"16,0 0-49-16,0 0 69 16,0 0-29-16,0 0-31 15,5 106-37-15,-5-62-15 16,0 2-13-16,-6 2-17 16,-5 4-8-16,-2-2-1 15,2 0 10-15,1-6 11 0,0-5-1 16,4-9 8-1,1-5 9-15,5-8-7 0,0-5-9 16,0-6-8-16,8-3-13 16,11-3-1-16,5 0 25 15,1-9 14-15,2-6-19 16,-5-1-7-16,-5 3-15 16,-7 5-14-16,-4 2-56 15,-6 6-76-15,0 0-153 16,0 6-500-16</inkml:trace>
  <inkml:trace contextRef="#ctx0" brushRef="#br0" timeOffset="7082.54">26734 14245 136 0,'0'0'106'0,"0"0"-37"15,0 0-23-15,0 0 18 16,0 0-18-16,0 0-40 0,9 0-6 16,-9 0-34-16,0 0 11 15,0 0-2-15,0 0-41 16,0 6 20-16,0 1-63 15,0 0-61-15</inkml:trace>
  <inkml:trace contextRef="#ctx0" brushRef="#br0" timeOffset="8787.1">26734 14245 28 0,'9'55'102'0,"-9"-55"-10"15,0 0-31-15,0 0-16 16,0 0 9-16,0 0 31 0,0 0 6 16,0 0 1-16,0 0-6 15,0 0-19-15,0 0-13 16,0 0-12-16,0 0-5 16,0 0 0-16,0 0 2 15,0 0 4-15,0 0 4 16,0 0 3-16,0 0-5 15,1 0-1-15,1 0 6 16,3 0-12-16,-3 0-11 16,4 0-1-16,0-3-10 15,2 0-7-15,2-2 7 16,0-1 1-16,2-1-8 16,2 2-6-16,-2-2-1 15,1 1-1-15,-2 0 0 16,-1 0-1-16,3-1 1 0,-1 1 0 15,2-2-1-15,-1-1 1 16,1 0-2-16,1-1 1 16,-2-1 0-1,2 1 0-15,-2 0 3 0,2-1-3 16,-1-1 0-16,0 2 1 16,0 0-1-16,-1 1 1 15,1 0-1-15,0 0 0 16,0 0 0-16,0 0 0 15,0 2 0-15,2 0 0 16,1-4 0-16,3 1 0 16,-2 0 0-16,1 1 0 15,-1 1 0-15,0 1 0 0,-3 1 2 16,1 0-2-16,-4 0-1 16,1 4 1-16,0-4 0 15,-3 0 0-15,2 0 0 16,-2 0 0-16,2-1 0 15,0 1 0-15,0 0 1 16,0-3-1-16,0 2 1 16,0 0-1-16,-2 0 0 0,1 0 0 15,1 1 0 1,-2 0 0-16,1 0-1 0,-3 4 0 16,1-3 1-16,1 0-1 15,-1 0 2-15,2-3 1 16,0 0-2-16,1 2 0 15,1-5 0-15,-2 3 0 16,2-1-1-16,-2 1 1 16,-1 1 0-16,2 0 0 15,-2 0 0-15,2 1-1 16,-3 0 1-16,0-2 0 16,0 1 0-16,1 0 0 15,0-2 0-15,2 1 0 16,1-2 0-16,-1 0 0 15,1 0 0-15,1 0 0 16,-1 0 0-16,-1 2-1 0,-1-1 0 16,-1 0-6-1,0 2 3-15,-1-2 2 0,0 1 0 16,-1 1-1-16,-2 0-2 16,1-1 3-16,5 0-1 15,-1-1 1-15,1 0 0 16,-1 0 1-16,0-1-1 15,1 2 1-15,0 0 1 16,0-1 0-16,1 1 0 16,-1-1 0-16,4 1 0 15,-1-3 0-15,2 3 0 16,-2-3 1-16,1 1-1 16,1 0 0-16,-3 1 0 15,0-3 0-15,1 2 0 0,-3-1-2 16,3 1 2-16,0-1 0 15,0-1 0-15,1 1 0 16,2 0-2-16,0 0 2 16,1-2 2-16,-1 0-2 15,0 0 0-15,-3-1 0 16,1 1-1-16,-1 1 2 16,0-2-1-16,-1 1 2 15,0 1 2-15,-2 0-4 16,0 0 2-16,-1 2-4 15,-2 0 2-15,1-1 0 16,-1 3 0-16,0 0 0 16,0-1 0-16,0 2 0 0,1 0 1 15,1-3 1-15,2 2-1 16,1-2-1-16,0 0-2 16,-1 0 2-16,3-1 2 15,-3 1-2-15,4 0 0 16,-2-1 1-16,-1 2-1 15,2 0-3-15,1-2 3 16,-2 2 0-16,2-1 0 16,-2 2 1-16,-1 0 0 15,0-2 0-15,1-1-1 16,-3 1 2-16,0 2 0 16,-2 2 2-16,-1 2-2 0,-1-1 0 15,2-2 0 1,1-3-1-16,-1 1-1 0,2 1 1 15,-2 0-1-15,-1 2 0 16,3-2-3 0,-3 3 3-16,0-2-1 0,1 2 1 15,-4 0 0-15,2-1 0 16,0 1 1-16,-2 1-1 16,2 0 0-16,-2 0 0 15,0 0 0-15,0-2 1 16,2 2 0-16,-4-2 0 15,1 2 1-15,-2 1-2 0,0 0 2 16,0 0 0-16,1 1 0 16,2-1-2-16,0 0 1 15,0-2-1-15,0 0-1 16,-1 3-1-16,-2-1 0 16,-3 0-34-16,0 3-164 15,0 0-489-15</inkml:trace>
  <inkml:trace contextRef="#ctx0" brushRef="#br0" timeOffset="13904.5">29013 12844 45 0,'0'0'479'0,"0"0"-295"15,0 0-70 1,0 0-12-16,0 0-35 0,0 0-1 16,0 0 32-16,0 3-23 15,0 5-10-15,0 1-1 16,2 0-11-16,1-1-9 16,0-2-16-16,0 0-3 15,3 3-2-15,-3-1 5 16,3 2-1-16,0 4-6 15,0-1-8-15,1 1 6 16,-3 3 2-16,4-2-5 16,-3 2 8-16,1-1 8 15,-2-3-12-15,2 0 0 16,-2 0-4-16,1 0-5 0,1 0-3 16,-2 2-1-1,3-2-3-15,-2 2 0 16,0 3-1-16,-1-2-1 0,-1 1 0 15,2 1-2-15,-2-2 0 16,0-2 1-16,0-1 2 16,-3-4-1-16,1 1-1 15,-1 0 2-15,0 0-3 16,0 0 2-16,0 3-2 16,0 1 0-16,0 4 0 15,0 6 1-15,0-2-1 16,0 0 10-16,0-3-1 15,0-1-3-15,0-4 1 16,0-1-5-16,0-5-2 16,0-4 0-16,0-2 0 0,0-2 0 15,0 0-1 1,0 0-1-16,0 0 0 0,0 0-1 16,0 0 0-16,0 0 3 15,0 0-3-15,0 1 0 16,0 1 0-16,0-1 0 15,0 0 3-15,0-1 0 16,0 0 1-16,3 2-1 16,-3-2 0-16,1 0-2 15,-1 0 2-15,0 0 0 0,2 1-1 16,-2-1 1 0,0 2-2-16,0-1 2 0,0 2 0 15,0-1 0-15,0 1 0 16,1 1 0-16,1 1-1 15,-1 0-1-15,1 3 2 16,0-2 0-16,-1 0 0 16,-1 0 2-16,2-2-2 15,-2 0 0-15,1-1-1 16,1 2 1-16,-2-1-1 16,1 2 0-16,1-1-1 15,-2 2 1-15,1 0 0 16,1-1 2-16,-2-2-1 15,1 1 0-15,1 0 2 16,-2 0-2-16,1 2 0 0,-1 4 1 16,0 3-1-1,0 0 0-15,0 2 1 0,3-2 0 16,-3-1 1-16,0-1 2 16,0-4 2-16,0-2 0 15,0-3-1-15,0 1-3 16,0 0 0-16,0 2 0 15,0 0-1-15,0 0 0 16,0-1-1-16,0 0 1 16,0-1 0-16,0 0 0 15,0-2-1-15,0 2 2 16,0-1-2-16,0 1 0 0,0 3 0 16,0-1 0-1,0 1 0-15,0-2 1 0,-3-4-1 16,3 2 0-1,-1-2 0-15,1 1 0 0,0-2-1 16,0 4 0-16,0-2 1 16,0 3 0-16,0-1 0 15,0-1 1-15,0 3-1 16,0-3 0-16,0 0 0 16,0 0-1-16,0 0 1 15,0 0 0-15,0 0 0 16,-2-1-1-16,2 1 0 15,0 0 1-15,-1 2 0 0,1-1 0 16,-2 0 0-16,2 0 0 16,0 1-1-16,0-2-1 15,0 2-1-15,-1 1-1 16,-1-2-1-16,1 3 1 16,1 1 2-16,0 5 2 15,-2 1-1-15,1-4 1 16,-1 0 0-16,2-4 0 15,0-1 1-15,0 1 0 16,-1 0 0-16,-1 2-1 16,-1-2 0-16,1 1 0 15,1-2 0-15,-2-1 0 16,0-1 0-16,3 0 1 0,-1-2-1 16,1-1 0-16,0 2-1 15,-2-1-3-15,1 2-4 16,-1 4-2-16,-1-2 0 15,2 3 6-15,-2-2 2 16,3 2 1-16,-3-1 1 16,1-1-1-16,1 0-1 15,-1-1 2-15,-1-1 0 16,2-1 0-16,-1 0 0 16,-2 1 0-16,1 2-1 15,0-1-1-15,0 1 2 16,0 0-2-16,0-1 2 15,0 1 0-15,0 1 0 16,0-1 0-16,1 1 0 0,-1-1 0 16,-1 4 0-1,0-2-1-15,1 1 1 0,-3 1 0 16,1-3 0-16,2 1 0 16,0-3 0-16,1 0-2 15,1-3-9-15,-3 1-7 16,1-1-1-16,0 1 3 15,1 0 3-15,-1 3 6 16,0 0 6-16,2 0 0 16,-4 0 1-16,2-3 0 15,0 1 0-15,2 0-2 0,-2-2 1 16,0 1-5 0,0 0-6-16,0 0 3 15,-2 1 3-15,1 1 4 16,-2 3 1-16,-1 0 1 15,1 1 0-15,0-2 0 0,1-1 0 16,0-1-1-16,1-1 1 16,0 0-9-16,1 1-5 15,0-1 0-15,0-1 1 16,-2 1 8-16,2 0 5 16,-3 2-1-16,2 1 2 15,-2-2-1-15,1 1 0 16,1 0-1-16,2-1 1 15,-2 1 0-15,1-4 0 0,0 2 0 16,-2 0-1 0,1 0 1-16,0 2 0 0,-1-1 0 15,1-1 1-15,-1 0-1 16,0 1 3-16,2-2-3 16,-1-1 1-16,1 0-1 15,-1 1 0-15,1-1 0 16,-2 2-2-16,1-1 1 15,-1-1-1-15,-2 2 1 16,1-2-1-16,1 2-6 16,-1-2 2-16,2 2-3 15,-1-2-5-15,0 2 1 16,2 0 4-16,-2-1 6 16,2 3 2-16,-1-2 1 15,0 0 0-15,1 0 0 0,0-2 0 16,-2 2 0-16,2-2 0 15,-2 2 0-15,2-2 1 16,0 3-1-16,0-3-2 16,-1 0 2-16,-1 3 0 15,0-1 2-15,-2 2-3 16,1-2 2-16,2 0 0 16,-2 2-1-16,-1-1 1 15,1-1 0-15,0 0 0 16,1 0-1-16,-1-2 0 15,1 2 0-15,0-2 0 16,-1 3 0-16,0-1-1 0,0-1 2 16,1 2-1-1,-2-1 0-15,-1 0 1 0,2-2-1 16,0 4-1-16,-1-2 0 16,0 2 1-16,-1 0 0 15,2-2 0-15,-2 1 0 16,-2 1 0-16,3-2 0 15,-1 3 0-15,2-2 0 16,-3 1 0-16,5 0 1 16,-2-4-2-16,0 4 1 15,0-1-1-15,-1 1 2 16,1 0-2-16,-2 1 1 16,2-1 0-16,-3-1 0 15,2 0-1-15,-1 1 1 0,-1-1-3 16,-1 1 2-1,2-2 1-15,-1 2-1 0,-1-2 1 16,3 2 0-16,-1-1 1 16,-1-1-2-16,0 2 1 15,0-2-2-15,2 0 2 16,-1-2 0-16,-1 3 0 16,2-2 0-16,-1-1-3 15,-2 1 3-15,3 0-1 16,1 0 1-16,-1 0 0 15,3-2 0-15,-3 0 3 0,2 1-3 16,-1 0-2 0,-1 1 2-16,-2 1 0 0,-2-1 1 15,-1 1-3-15,3 1 4 16,-2-1-4-16,2 0 4 16,1 1-2-16,-2-4 0 15,2 3 1-15,1-2-1 16,-2 2 0-16,-2-2 0 15,4 2-1-15,-1 0 1 16,-2-1 1-16,1 0 0 16,0-1-1-16,-1 1 0 15,1 2 0-15,0-2-1 16,-3 2 1-16,-2-1 0 0,2-1 1 16,-2 1 0-16,1-1 0 15,2 0 0-15,-1-2 0 16,1 2-1-16,1 1 0 15,2-4 0-15,-1 2 0 16,2 0 0-16,-3-2 6 16,-1 3-3-16,2-1 2 15,-3 1-2-15,0-1 2 16,1 1-4-16,1-2 0 16,3 1 1-16,-2-2-2 15,-1 0 1-15,2 0-1 16,0 0 6-16,2 0-5 15,-2 0 1-15,0 2-1 16,1-2 2-16,-2 0 0 16,-2 0 1-16,2 0 5 15,-1 0-2-15,-2 1 0 0,1-1 0 16,0 0-7-16,0 0 1 16,2 0 0-16,-1 0 0 15,4 0 5-15,-2 0-1 16,2 0-5-16,-1 0 4 15,0-1-1-15,-2-3 4 16,-1 2-7-16,0-2 4 16,1 4 2-16,0-2-3 15,0 2 6-15,-1-1-4 16,1 1 1-16,1-2 2 0,0 1-4 16,0-1-4-1,-1 0 1-15,1 0-1 0,0-4-1 16,-1 2 1-16,1 0 1 15,2 1 4-15,1 2 1 16,-2 1 4-16,1-2 0 16,0 1-2-16,0 0-5 15,-2-1-2-15,0-1-1 16,2 3 3-16,0-3-3 16,-1 0 1-16,-1 0-3 15,2 0 2-15,0-1 0 16,0 2 4-16,-1 1-3 15,1-2 3-15,0 2-4 0,0-1 5 16,-2-1-3 0,0 1-1-16,-3 0 5 0,2-2 0 15,0 2 1-15,0 0 3 16,3-1 1-16,0 2-3 16,2-3 0-16,0 2-3 15,-1-1 2-15,0 0-5 16,1 0 1-16,-2 0 1 15,0 0-3-15,-1 0 0 16,-1-1 5-16,4 1-4 16,-1-1-1-16,0 2 1 15,2 0 3-15,-1-1 0 16,1 2-1-16,0-3-4 16,0 0-4-16,-1-1 4 15,1 0 0-15,-2 4 7 0,1-2-3 16,-4-1-1-16,4-2 0 15,-4 2 3-15,-1-4 2 16,1 3-5-16,-1-1-2 16,-1-2 0-16,0 0-1 15,1-2 0-15,0 3 1 16,2 1-1-16,1 0 2 16,1 2-2-16,2 1 2 15,0 0 1-15,0 0-3 16,-1-2 0-16,1 1 0 15,-2 0-2-15,-2-2 1 16,1-3 0-16,-3 0 1 16,0-1 2-16,-3 1 2 15,2-1 2-15,-3-2-5 0,2 4-1 16,0 0 1-16,4 1-1 16,0 3 4-16,2 0-3 15,2 2 1-15,0 0 6 16,0-1-5-16,1 0 1 15,-2 3-2-15,1-4-1 16,-4 0 0-16,-1-2 0 16,2 1 0-16,-3-1 0 15,2 0-1-15,1 1 0 16,0 1 2-16,-2-2-2 0,-2-1 0 16,0-1 0-16,0 2 0 15,0-2 3-15,0-1-3 16,1 0 0-16,-3 2 0 15,4-3 1-15,1 5 0 16,2 1-1-16,2 1 1 16,2 1 1-16,-1 1-1 15,-2-2-1-15,3 1 5 16,-1 0-4-16,-2-2 0 16,-2 0-2-16,-1-2 2 15,0 0 1-15,-3-1-1 16,2-1 3-16,-2 0-3 15,2 2-1-15,-1-3 0 0,2 2 2 16,1 1-2-16,-1 0 0 16,2 3-2-16,1-3 2 15,-1 0 0-15,0 0 1 16,1 4-1-16,1-2 2 16,1 4 2-16,0 0-2 15,0 0 1-15,2-2 1 16,0 2-1-16,0-4-2 15,-1 2-1-15,-1-4 0 16,-1 0 6-16,0 0-5 16,2 1 0-16,1 3-1 15,-2-1 1-15,2 3 0 16,0-1 0-16,0 1 1 16,-1 0 0-16,1 0 3 0,0 0 3 15,0 0 1-15,-2 0-3 16,2 0-6-16,0 0 0 15,0 0 0-15,0 0 0 16,0 0 0-16,0 0 0 16,0 0 0-16,0 0 0 15,0 0 0-15,0 0 0 16,0 0-16-16,0 0-55 16,3 0-117-16,19 0-262 15</inkml:trace>
  <inkml:trace contextRef="#ctx0" brushRef="#br0" timeOffset="15069.16">28478 11431 432 0,'0'0'380'0,"0"0"-285"16,0 0 12-16,0 0 63 16,0 0-32-16,0 0-56 15,0 0-17-15,16-44-17 16,-14 44-2-16,2 0-18 15,5 14-22-15,2 20-4 16,5 15 18-16,2 13 44 16,1 2-49-16,1-5-7 0,1-5-2 15,-4-13-2 1,-5-11-4-16,-2-13-4 0,-3-9 0 16,-4-5-5-16,-2-3-6 15,2-4 10-15,-1-23 5 16,-1-14 14-16,1-12-12 15,-2-2 8-15,0-11-3 16,0-2-7-16,0 1 1 16,1 8 0-16,5 12-1 15,2 12 1-15,-1 11 4 16,-1 8 0-16,-1 7 1 16,-1 7-5-16,1 2-1 15,2 0-6-15,3 0-28 16,4 8-76-16,5 13-118 15,0 2-190-15,0 2-518 16</inkml:trace>
  <inkml:trace contextRef="#ctx0" brushRef="#br0" timeOffset="15469.67">28921 11306 811 0,'0'0'309'15,"0"0"-132"-15,0 0-13 16,0 0-45-16,0 0-77 0,0 0-13 16,21-61-9-16,-6 59-7 15,4 2-11-15,3 0-1 16,1 8-1 0,1 13-1-16,-2 7-2 15,-4 3 3-15,-5 2 2 0,-7-1 1 16,-6-3-3-1,0 1 14-15,-7-2-4 16,-9-1 4-16,0-3-4 0,0-1-2 16,6-2-4-16,1-2-2 15,2-1 2-15,7-3-5 16,0-1 1-16,0-2-4 16,0-3 1-16,11-2-2 15,0-4-9-15,3-3-9 16,0 0-37-16,0-1-17 0,2-14-23 15,-5-1-83 1,-3 1-82-16,-5 1-225 0</inkml:trace>
  <inkml:trace contextRef="#ctx0" brushRef="#br0" timeOffset="15691.75">28981 11479 650 0,'0'0'251'0,"0"0"-106"16,0 0 33-16,0 0-68 0,0 0-44 15,0 0-21 1,9-11 4-16,8 10 16 0,0 1-28 16,2 0-17-16,0-2-20 15,0-1-21-15,0-2-93 16,-2-2-125-16,-1-3-303 15</inkml:trace>
  <inkml:trace contextRef="#ctx0" brushRef="#br0" timeOffset="15917.54">29224 11235 818 0,'0'0'174'0,"0"0"-152"16,0 0 99-16,22 79-46 16,-13-32 30-16,0 2-51 0,-4-6-36 15,2-6 1-15,-3-8-14 16,-1-11-4-16,2-7-2 16,-2-9-74-16,0-2-49 15,2 0-86-15,-1-13-193 16</inkml:trace>
  <inkml:trace contextRef="#ctx0" brushRef="#br0" timeOffset="16275.71">29243 11201 674 0,'0'0'306'0,"0"0"-92"0,0 0-46 15,0 0-60-15,0 0-40 16,0 0-34-16,-22-12-25 15,31 9 1-15,10-1-1 16,8 4-4-16,4 0-3 16,5 0-2-16,1 11-6 15,1 11 5-15,-7 8-2 16,-3 7-1-16,-5 6 3 16,-11 4 0-16,-8 1 0 15,-4-3 1-15,0-9 11 16,-7-6 5-16,-7-10 15 15,-1-7 6-15,2-8 34 16,-3-5 12-16,-3 0-26 0,-1 0 1 16,-1-2-19-16,3-7-26 15,2 2-13-15,5 3-29 16,6 1-33-16,5 2-70 16,0 1-67-16,0-2-240 15</inkml:trace>
  <inkml:trace contextRef="#ctx0" brushRef="#br0" timeOffset="16842.84">29634 11169 951 0,'0'0'205'15,"0"0"-80"-15,0 0-15 16,0 0-1-16,0 0-62 16,15 71-3-16,-11-41 38 15,1 1 48-15,-2 3-59 16,0-1-23-16,-2-1-14 16,1-4-12-16,1-3-17 15,3-5-5-15,-2-6-2 16,-1-8-8-16,2-2-13 15,-1-2 1-15,1-2-6 16,3 0-22-16,5-10 22 16,2-11 28-16,2-8 0 0,3-7-6 15,-5-6-21-15,1 0-26 16,-5 3-15-16,-4 6 4 16,-2 9 57-16,-4 9 7 15,-1 5 7-15,0 6 19 16,0 3 49-16,0 1 0 15,0 0-3-15,0 0-33 16,0 0-21-16,0 0-13 16,4 13-1-16,1 6 8 15,-1 6 4-15,-1 7 1 0,0 4 48 16,-3-3-44 0,3 5-21-16,2-5 0 0,4 0 0 15,-2-5 0 1,-1-8 0-16,-1-7 0 0,-1-10 0 15,-1-3-31-15,3 0-151 16,2-3-139-16,1-10-211 16</inkml:trace>
  <inkml:trace contextRef="#ctx0" brushRef="#br0" timeOffset="17242.82">30101 11309 555 0,'0'0'489'0,"0"0"-350"16,0 0-15-16,10-78-95 15,-8 56-14-15,-2 7-5 16,0 1 5-16,0 4 14 16,0 0 6-16,-5 4 6 15,-3 2-9-15,2 3 27 16,0 1-9-16,1 0-40 15,0 0-10-15,1 0-5 16,-2 7-22-16,0 7-7 16,2 8-32-16,-1 4 11 15,-1 5 55-15,3 2 10 16,-2 3 21-16,5-3 20 16,0-1-17-16,0-1-5 0,5-4-6 15,6-4-18-15,4-4-5 16,3-12 0-16,2-4-1 15,3-3-12-15,4-1-30 16,0-18 14-16,-1-3-36 16,-2-9-72-16,-4-8-136 15,-5-7-287-15</inkml:trace>
  <inkml:trace contextRef="#ctx0" brushRef="#br0" timeOffset="17641.48">30308 11156 270 0,'0'0'385'16,"0"0"-230"-16,-4 75 31 0,1-36 148 15,-2 3-171-15,2 3-8 16,0 2-89-16,-1-1-18 16,4-6-18-16,-1-9-13 15,1-6 35-15,0-15-52 16,0-7-27-16,0-3-47 15,0 0-15-15,0 0 6 16,0-8 4-16,0-9 10 16,0-7-13-16,0-2-33 15,-3 3-182-15,-2 6 264 0,1 6 33 16,-1 3 81-16,2 5 62 16,3 2 43-16,-2 0-39 15,2 1-50-15,0-2-42 16,0 2-32-16,5 0-9 15,9 0 1-15,3 0-14 16,2 0 5-16,3 0-6 16,2-3-2-16,4-4-27 15,3-7-67-15,-1 1-77 16,-2-4-134-16,-2-3-213 16</inkml:trace>
  <inkml:trace contextRef="#ctx0" brushRef="#br0" timeOffset="17889.75">30592 11133 606 0,'0'0'351'0,"0"0"-234"16,0 0-2-16,0 0 0 15,0 0-45-15,-3 90 20 16,1-47 78-16,-1 3 66 15,0 3-144-15,2-2-25 16,-1-2-39-16,2-5-26 16,-1-7 0-16,1-6 0 15,0-11 0-15,0-7-47 16,0-4-184-16,0 1-347 0</inkml:trace>
  <inkml:trace contextRef="#ctx0" brushRef="#br0" timeOffset="19102.68">28546 13643 254 0,'0'0'555'16,"0"0"-438"-16,0 0-29 15,0 0 4-15,0 0-13 0,0 0-27 16,-7-27-25-1,5 25 8-15,2-4 52 0,-5-4 16 16,0 3-36-16,1-2-23 16,-4-1-20-16,-1 2-11 15,-1 0-6-15,-1 4-1 16,1 3-4-16,-2 1-1 16,3 0-1-16,-2 0-2 15,3 2-9-15,2 10-11 16,3 3 22-16,3 7-9 15,0 4 4-15,12 3-3 16,13 4-13-16,2 1 11 16,3-3-4-16,1-3-27 15,-4-3-12-15,-5-5 12 0,-7-2 17 16,-6-5 0 0,-5-3 13-16,-4-2 11 0,0-4 13 15,0-1 25-15,-7-2 22 16,-3-1 0-16,-1 0-7 15,-2 0-48-15,4 0-5 16,0-2-67-16,6 0-37 16,0 0-28-16,3 2-224 15</inkml:trace>
  <inkml:trace contextRef="#ctx0" brushRef="#br0" timeOffset="19469.57">28708 13497 525 0,'0'0'238'0,"0"0"-148"16,0 0 20-16,0 0-9 0,0 0 0 15,0 0-36-15,26 90 56 16,-18-61-49-16,-2 2-13 16,1-1-28-16,-4-4-23 15,0-3-8-15,-1-5-26 16,-2-7-48-16,1-4-67 15,1-5-94-15,-1-2-41 16,1 0-295-16</inkml:trace>
  <inkml:trace contextRef="#ctx0" brushRef="#br0" timeOffset="19790">28848 13565 585 0,'0'0'285'0,"0"0"-165"0,0 0 16 16,0 0-9-16,0 0-51 15,0 0-48-15,-33 70-7 16,20-47 38-16,0-2 4 16,3-4-23-16,4-4-18 15,3-6-2-15,2-1 7 16,1-1-25-16,0-2-2 15,0 1-4-15,7 1-2 16,10-3 2-16,2 1 4 16,0 0 0-16,2-2 1 15,-3-1-2-15,-3 0-10 0,0 0-44 16,0 0-23 0,-2-1-9-16,2-6-75 0,-3 1-9 15,1-6-370 1</inkml:trace>
  <inkml:trace contextRef="#ctx0" brushRef="#br0" timeOffset="20072.06">28961 13428 369 0,'0'0'380'0,"0"0"-223"0,0 0-9 15,0 0-6-15,0 77-50 16,0-41 43-16,0 1-70 16,0-1-9-16,0-3-30 15,0-3-26-15,0-10-1 16,0-3-57-16,0-4-91 15,0-6-247-15</inkml:trace>
  <inkml:trace contextRef="#ctx0" brushRef="#br0" timeOffset="20498.5">29023 13749 856 0,'0'0'287'0,"0"0"-137"16,0 0-1-16,0 0-21 15,0 0-49-15,0 0-12 16,10-5-12-16,-1 2-25 15,0 1-20-15,1-3-10 16,2 1-1-16,4-2-63 16,1 2-80-16,2 0-148 15,-1-1-362-15</inkml:trace>
  <inkml:trace contextRef="#ctx0" brushRef="#br0" timeOffset="20985.42">29272 13576 732 0,'0'0'184'0,"0"0"-86"15,0 0 18-15,0 0-25 0,0 0-29 16,0 0-14-16,4 83 83 16,5-62-67-16,3-4-24 15,3-5-19-15,1-5 2 16,4-7-3-16,0 0-18 15,5-2 4-15,1-19-2 16,4-6 10-16,0-4-7 16,-3-6-3-16,-7 1 0 15,-7 1-4-15,-10 2 9 16,-3 7 7-16,-3 3 20 16,-14 6 41-16,-4 4 29 15,-1 6-18-15,-2 6-44 0,3 1-44 16,-3 0 0-16,2 11 0 15,2 7 0-15,-2 6-75 16,6 6-70-16,1 2-104 16,3 2-173-16,4-1-552 15</inkml:trace>
  <inkml:trace contextRef="#ctx0" brushRef="#br0" timeOffset="41226.65">27827 12241 162 0,'0'0'100'0,"0"0"-2"15,0 0-6 1,0 0-22-16,0 0-11 0,0 0 13 15,0 0-1-15,0 0-1 16,6 3 9-16,-6-3 7 16,0 0 6-16,0 0-1 15,0 0-19-15,0 0-15 16,0 0-23-16,0 0-10 16,0 0-4-16,0 0-5 15,0 0 0-15,0 0-3 16,0 0 4-16,0 0 2 15,0 0-4-15,0 0-2 16,0 0 0-16,0 0 1 16,0 0 5-16,0 0 8 15,0 0 4-15,0 0 0 16,0 0 4-16,0 0-2 16,0 0 1-16,0 0-10 0,0 0-6 15,0 0-4-15,0-3 1 16,-4 1-4-16,-2-1 10 15,1 0 2-15,-1 0-2 16,3 1 6-16,-1 1-3 16,1 0-6-16,-2-3-7 15,1 3-1-15,0-2-6 16,-2-1-1-16,0 2 4 16,-1-1-1-16,0 2-4 15,0-1 3-15,2 0 1 16,1 1 0-16,-1-2 0 0,2 0 2 15,-4 2 2-15,2-1-3 16,1 1-2-16,-1 1 3 16,1-2 1-16,-1 2 0 15,1-1-4-15,-2 0 4 16,0 1 0-16,2 0-3 16,1 0-2-16,-4 0 3 15,3-2-6-15,-2 2 3 16,0-3 1-16,2 3 1 15,-1 0 2-15,-2-1-1 16,0 0-6-16,-1 0 0 16,0-1 0-16,-1 1 0 15,1 1 0-15,2-1 0 16,0 1 0-16,-1-2 0 16,3 0 0-16,-3 1 0 0,4 0 0 15,-2 1 0-15,1 0 0 16,-1 0 0-16,-2-2 0 15,0 2 0-15,0 0 0 16,0 0 0-16,-1 0 0 16,-2-1 0-16,3 1 0 15,-1 0 0-15,-1 0 0 16,2 0 0-16,-1 0 0 16,1 0 0-16,-1 0 0 15,-1 0 0-15,2 0 0 16,-1 0 0-16,1 0 0 15,-2 3 0-15,0-2 0 0,0 4 0 16,-1-4 0-16,1 2 0 16,1-2 0-16,-1 1 0 15,0 1 0-15,2 0 0 16,-2 0 0-16,-4 3 0 16,-1-1 0-16,-1 1 0 15,3 0 0-15,2-2 0 16,-1 2 0-16,2 1 0 15,0-3 0-15,2 0 0 16,-2 1 0-16,3-4 0 16,0 3 0-16,3-2 0 15,-2 1 0-15,4-2 0 16,-3 0 0-16,-1 2 0 16,2 0 0-16,-1-1 0 15,1 1 0-15,-2 0 0 0,4-2 0 16,-2 3 0-16,0-2 0 15,-1 0 0-15,0 0 0 16,1-2 0-16,0 4 0 16,-1-2 0-16,1 0 0 15,-2 2 0-15,2 0 0 16,-2-1 0-16,2 0 0 16,0 0 0-16,0-1 0 15,1 3 0-15,-1-4 0 16,2 2 0-16,-1-3 0 15,0 1 0-15,1 1 0 0,-2-2 0 16,1 3 0 0,1-2 0-16,-3 0 0 15,2 0 0-15,1 1 0 0,-1 0 0 16,1-1 0-16,-1 2 0 16,1-2 0-16,-2 1 0 15,3-1 0-15,-2-1 0 16,2 0 0-16,0 0 0 15,-1 0 0-15,1 1 0 16,0-1 0-16,0 0 0 16,0 0 0-16,0 0 0 15,0 0 0-15,0 0 0 0,0 0 0 16,0 0 0-16,0 0 0 16,-2 0 0-16,2 0 0 15,0 0 0-15,0 0 0 16,0 0 0-16,0 0 0 15,0 0 0-15,0 0 0 16,0 0 0-16,0 0 0 16,0 0 0-16,0 0 0 15,0 2 0-15,0-2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 1,0 0 0-16,0 0 0 0,0 0 0 16,0 0 0-1,0 0 0-15,0 0 0 0,0 0 0 16,0 0 0-16,0 0 0 15,0 1 0-15,0 2 0 16,0 7-118-16,0 5-268 16,0 4-490-16</inkml:trace>
  <inkml:trace contextRef="#ctx0" brushRef="#br0" timeOffset="43096.49">26516 11564 385 0,'0'0'344'16,"0"0"-182"-16,0 0-41 16,0 0 2-16,0 0-6 15,0 0-52-15,0 0-12 16,-19-14-15-16,17 12 0 15,1 2 4-15,-1 0-1 16,1 0-9-16,-1 0-7 16,2 0-6-16,-1 2-9 15,1 17-6-15,0 12 11 16,0 15 2-16,0 4 22 16,3 0-20-16,1-5-14 0,1-7-4 15,2-8-1-15,-3-6-1 16,2-9-16-16,-3-2-56 15,2-5-64-15,-2-5-40 16,0-3-104-16,1 0-45 16,-1 0-239-16</inkml:trace>
  <inkml:trace contextRef="#ctx0" brushRef="#br0" timeOffset="43464.02">26653 11656 566 0,'0'0'203'0,"0"0"-80"16,0 0-47-16,0 0-6 16,0 0-12-16,0 0-27 15,-22 28-18-15,10-11 16 16,-2 5 1-16,0 2 10 15,-2 0 1-15,3-3-6 16,4-4-22-16,0 0-9 16,5-4-2-16,1-2-2 0,3-1-2 15,0 0-5 1,0 1 4-16,0 1 1 0,4-2 1 16,8-1-2-16,4 1 1 15,7-1 1-15,4-1-8 16,1-1-50-16,2 0-18 15,-2 2-48-15,-4-2-16 16,-3 0-293-16</inkml:trace>
  <inkml:trace contextRef="#ctx0" brushRef="#br0" timeOffset="45673.09">27546 12419 483 0,'0'0'263'0,"0"0"-147"16,0 0 27-16,0 0 57 16,0 0-78-16,0 0-35 15,0-22-9-15,0 22 0 16,0 0-16-16,0 0-17 16,0 0-18-16,0 0-4 15,0 0-5-15,0 0-16 16,0 0-2-16,0 0-6 0,0 5 1 15,0 4-4-15,0 2 2 16,-2 7 1-16,-3 3 0 16,1 5-3-16,-2 2 8 15,3 1-16-15,-3 4 12 16,0-3 5-16,2-2 0 16,-2-4 1-16,-1-1-1 15,0-7 0-15,0 0-2 16,-1-2 4-16,1-3 2 15,-1-5-4-15,-1-2 0 16,2-1-14-16,-2-3-2 16,-3 0-5-16,2 0 0 15,-3 0-8-15,-1 0-3 16,2 0-8-16,0 0 18 16,1-5 5-16,4 1-3 0,-1 0-10 15,1-4 16-15,3 0 9 16,1-1 2-16,0-2 0 15,0-2-1-15,-1-1 4 16,3 0 0-16,1-1 1 16,0 3-1-16,0 2 3 15,0 0 1-15,0 3 1 16,0 2-2-16,0-2 1 16,1 1-2-16,6 0 0 15,-1 2 2-15,-2 1 1 0,2 0-1 16,-2 1 4-1,4 2 4-15,1 0-1 0,3 0 0 16,0 0 1-16,1 6 2 16,4 5-5-16,-1 1 1 15,2 1 1 1,1 1 1-16,-1-1-1 0,0 0 3 16,-1-1-1-16,-1 2-2 15,-1 0-2-15,1 1 4 16,-2-1-5-16,2 2-2 15,-4-3-6-15,3 0 0 16,-3 0 1-16,1-4 0 16,-2-2 4-16,-4-1-1 15,3-3 2-15,-5-2-2 16,-1 1-4-16,0 0-1 16,-4-2-5-16,0 0-21 15,0 0-24-15,1 0-63 0,1 0-221 16,-2-2-712-16</inkml:trace>
  <inkml:trace contextRef="#ctx0" brushRef="#br0" timeOffset="50445.02">28081 14718 88 0,'0'0'97'0,"0"0"-72"15,0 0 76-15,0 0 44 16,0 0-15-16,0 0-50 0,-5-3 0 16,5 3 5-16,-1 0-3 15,1 0-25-15,-2 0-5 16,2 0 2-16,-2 0 26 16,2 0-2-16,0 0-19 15,0 0-11-15,0 0 4 16,0 0 7-16,0 0-7 15,0 0-4-15,0 0-13 16,-2 0 1-16,2 0-6 16,0 0-5-16,0 0-10 15,0 0-8-15,0 0-4 16,0 0 0-16,0 0-1 16,0 0 0-16,0 0 0 15,0 0-2-15,0 0-1 0,0 0 0 16,4 0 1-1,4 0 2-15,-1 0-2 0,1 0 0 16,2 0 0-16,-1 0 2 16,0 0-2-16,-1 0 1 15,3 0-1-15,-4 0 2 16,0 1-2-16,2 1 1 16,-3-2-1-16,1 0 0 15,-1 0 0-15,2 0-1 16,1 0 0-16,0 0 1 15,0 0-2-15,1 0-5 16,1 0 0-16,-2 0 4 16,1 0-1-16,-3 0-4 15,1 0 7-15,-1-2 0 16,1 1-3-16,-1 0 2 16,-1-1-8-16,0-1 4 15,-1 1 3-15,2 0-3 0,-1-1 2 16,-1 0 2-16,1-1-3 15,0-2-5-15,-2 2-1 16,3-1 1-16,-2-3-2 16,-1 1-7-16,2 0 3 15,-1-1 4-15,1 1 6 16,-2 1 4-16,-2-1-1 16,1-1 1-16,-2 0 0 15,2-2 2-15,-1-1-1 16,-1 1 1-16,2-1-3 15,-1 0 1-15,-1 2 2 0,1 0-9 16,-2 0 1-16,1 2 8 16,1 2 0-1,-1-1 0-15,-1 0 2 0,3 2 0 16,-3 1-1-16,0 3 2 16,0 0 4-16,0 0-3 15,0 0-1-15,0 0-3 16,0 0-8-16,0 0-34 15,0 3-88-15,0 5-228 16</inkml:trace>
  <inkml:trace contextRef="#ctx0" brushRef="#br0" timeOffset="51970.62">28079 14573 136 0,'0'0'147'0,"0"0"-47"15,0 0 11-15,0 0 19 16,0 0-13-16,0 0-23 15,-3 2-17-15,3-2-14 16,-1-4-21-16,1-2-7 16,-2 0 4-16,0-1-13 15,0-2-5-15,1 0 16 16,-1-3-2-16,-1 0-14 16,0-3-6-16,-1-3-4 15,0 2 2-15,1-2 0 16,2 1 5-16,-1-1 6 0,-1-4-9 15,2 2 5 1,-2-3-7-16,2 1-3 0,1-1-2 16,0-1 0-16,0 3-7 15,0-1 1-15,0 2-1 16,0 3 0-16,0 1 0 16,0 2 7-16,0-4 1 15,4 2 4-15,2-2 1 16,0 4-6-16,0 3 2 15,0 1-2-15,-1 3 1 16,0 1-1-16,3 0-6 16,-1 1-1-16,3-2 0 15,-2 4 1-15,-2-1 0 0,2 2 1 16,-2 2 0 0,2 0 4-16,-2 0 6 0,2 0-7 15,-2 6 11-15,4 5-1 16,-2 6 13-16,-1 2-6 15,-1 2-11-15,-1 1 2 16,-1-3-2-16,-1 1-9 16,0-2 8-16,-3 0 4 15,0-2-7-15,0-1 5 16,0-5 3-16,0-1-8 16,0-5 7-16,0-2-10 15,0-2 1-15,0 0 2 16,0 0 0-16,0 0-2 15,-3 0-6-15,2 0-3 0,-2 0-2 16,3 0-2-16,0 0 3 16,0 0 1-16,0 0-4 15,0 0-6-15,0 0-4 16,0 0-3-16,0 0 1 16,0 0 3-16,0 0 4 15,0 0 12-15,0 0 0 16,3 0 14-16,3 0-12 15,0 0 5-15,1-2-4 16,2 2 0-16,2 0 4 16,2 0-2-16,0 0 6 15,2 0-3-15,2 4 2 16,-2 1 4-16,-1 1-4 16,-1 0-1-16,-3 1-2 15,0 1 3-15,-2-1 5 0,-1 2 7 16,2 2 0-16,-3-1-2 15,0 2-11-15,-1 2 0 16,-2-2-1-16,-2 2-2 16,-1 1-1-16,0-3-2 15,0-2 5-15,0-4-4 16,0-2 1-16,0-2-2 16,0-2 3-16,0 0 4 15,-6 1 0-15,-3 2-4 16,-2 0 1-16,-2 1 0 0,1-2 4 15,-1 1 9-15,1-2-1 16,-1-1 0-16,-1 0-4 16,0 0-8-16,-2 0-7 15,0 0 0-15,1-4 0 16,-1-4 0-16,1 1 0 16,-1 1 0-16,5 2 0 15,0 1 0-15,3 2 0 16,3 1 0-16,1 0 0 15,1 0-24-15,-2 0-37 16,2 0-127-16,0 2-145 16,-2 9-347-16</inkml:trace>
  <inkml:trace contextRef="#ctx0" brushRef="#br0" timeOffset="54844.96">28147 14282 119 0,'0'0'132'15,"0"0"-87"-15,0 0 14 16,0 0 3-16,0 0-23 15,0 0 1-15,0 0 6 16,0 0-5-16,0 0 17 16,0 0 26-16,0 0-12 15,0 0-35-15,0 0-3 16,0 0-9-16,0 0-10 0,0 0-8 16,0 0 2-16,0 0 6 15,0 0-1-15,0 0-3 16,0 0 4-16,0 0 7 15,0 0 5-15,0 0-9 16,0 0-9-16,0 1-5 16,0 0 1-16,0 2-2 15,0-1-3-15,0-2 6 16,0 0 17-16,0 0 8 16,0 0 15-16,1 0 16 15,4 0 0-15,-1 0-18 16,-1 0-12-16,0 0-19 0,1-2-13 15,-1-1-22-15,0 1-106 16,-1-2-168-16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9:27:54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15904 8266 62 0,'0'0'149'0,"0"0"4"0,0 0-41 16,0 0-25-1,0 0 7-15,0 0-56 0,0 0-22 16,-21-7-15-16,21 7 1 16,0 0-2-16,0 0-2 15,0 0 2-15,0 0-3 16,0 0 3-16,0 0-3 16,0-3-13-16,0 2-74 15,0-3-75-15,0 0-64 16</inkml:trace>
  <inkml:trace contextRef="#ctx0" brushRef="#br0" timeOffset="810.1">16511 7020 62 0,'0'0'35'16,"0"0"-26"-16,0 0-9 16,0 0-44-16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10:36:00.9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1196 12824 702 0,'0'0'368'0,"0"0"-165"16,0 0-51-16,0 0 40 16,0 0-120-16,0 0-28 15,-9-3-9-15,9 3-4 16,0-2-15-16,0 1-6 16,0-2-8-16,0-1-2 0,9-4-2 15,12-2 2-15,0-1 0 16,7 4 0-16,-2 3-2 15,-4 4 0-15,-4 0 1 16,-3 0-4-16,-3 11-2 16,-3 3 4-16,-2 5 0 15,-4 5 3 1,-3 3 4-16,0 1-4 16,0 2-10-16,0 1 3 15,-13-2-4-15,4 1 2 16,-3-1-1-16,-3-1-3 0,3-3 8 15,-3 1-5-15,0-4 8 16,2 0-24-16,2 1 10 16,1-4 0-16,1 1-2 0,0-2-3 15,3 0 9-15,1-2 12 16,1-3-15-16,2-4 11 16,1-3 7-16,-2 0-3 15,2-4 6-15,1 1-4 16,0-1 0-16,0-2-2 15,0 0 0 1,0 0-1-16,0 0-1 16,11 0 2-16,9 0 10 15,5 0 5-15,4 0 9 16,2-3-5-16,2 0-2 16,-2 2-6-16,-1 1 5 15,-3 0 4-15,-8 0-6 16,-1 0 1-16,-3 0-2 0,-6 0-2 15,-3 0-5-15,-3 0 4 0,0 0 4 16,-3 0 0-16,0 0-6 16,0 0-5-16,0 0-1 15,0 0-2-15,0 0-9 16,0-2-52-16,0-3-22 16,0-5-89-16,0 0-104 0,-3 1-246 15</inkml:trace>
  <inkml:trace contextRef="#ctx0" brushRef="#br0" timeOffset="433.27">1190 13069 416 0,'0'0'329'0,"0"0"-136"15,0 0-47 1,0 0 10-16,0 0-50 16,0 0-39-16,-3-3-14 15,3 3-2-15,0 0-16 16,9 0-18-16,18 0 26 16,3 0 1-16,4 0 1 15,-1 0-20-15,0 0-10 16,-8 0-8-16,-4 0-7 0,-3 2-2 15,-4 1-18-15,0-1-96 16,0 0-130-16,4-2-161 0</inkml:trace>
  <inkml:trace contextRef="#ctx0" brushRef="#br0" timeOffset="748.81">1847 12962 995 0,'0'0'325'16,"0"0"-181"-16,0 0 5 16,0 0-44-16,0 0-47 0,0 0-32 15,-11 0-25-15,11 0-1 16,0 0-22-16,-3 0-61 0,-1 0-142 16,1 6-183-1,1 9-361-15</inkml:trace>
  <inkml:trace contextRef="#ctx0" brushRef="#br0" timeOffset="933.83">1881 13103 684 0,'0'0'632'0,"0"0"-435"15,0 0-86-15,0 0-39 16,0 0-44-16,0 0-27 0,-6-13-1 15,0 13-62-15,-3 0-98 16,5 6-220-16,-5 17-620 16</inkml:trace>
  <inkml:trace contextRef="#ctx0" brushRef="#br0" timeOffset="1489.25">1177 13464 723 0,'0'0'216'16,"0"0"-113"-16,0 0 22 15,0 0-37-15,0 0-18 16,0 0-20-16,-15 0-8 31,15 0-17-31,0 0-10 0,0 0-4 16,0 0-5-16,0 0-6 15,9 0 0-15,10 0 3 16,8 0 6-16,9 0 21 16,6 0-21-16,5-2-3 15,0-1-3-15,-1-1 2 16,-6 1 1-16,-7 0-4 0,-2 3-1 15,-7 0-1-15,-7 0-7 16,-4 0-8-16,-10 0-4 16,0 0-3-16,-3 0-10 15,0 0-16-15,0 0-15 16,-5 0-76-16,-8 0-100 16,-5 3-262-1</inkml:trace>
  <inkml:trace contextRef="#ctx0" brushRef="#br0" timeOffset="1937.14">1226 13586 456 0,'0'0'406'16,"0"0"-264"-16,0 0 2 16,0 0-6-16,0 0-41 15,0 0-36-15,-8-9-31 16,8 9-5-16,0 0-3 15,0 0 1-15,0-1-9 16,0 0-8-16,14-2 1 0,8 0 2 0,5 3 8 16,4 0-2-1,2 0-9-15,0 0 12 0,0 0-4 16,-3 0-5-16,-9 0 0 16,-2 0 1-16,-8 0 0 15,-4 0 10-15,-4 0 8 16,-3 0-5-16,0 0-8 0,0 0-12 15,0 0-3-15,0 0-12 16,3 2-94-16,0-2-176 16,3 0-342-16</inkml:trace>
  <inkml:trace contextRef="#ctx0" brushRef="#br0" timeOffset="3056.49">2727 12864 656 0,'0'0'243'0,"0"0"-160"16,0 0 28-16,0 0 28 0,0 0-29 16,0 0-26-16,-9-19 15 15,6 19 13-15,0 0-17 16,-3 0-42-16,1 0-16 15,-3 0-15-15,-3 8-13 16,-1 8-7-16,-1 2 1 16,5 5-1-16,1 1 6 15,2 1-4-15,4-1-3 0,1-1-1 16,0 3-25-16,0 0 17 16,7 1-26-16,7 0 27 0,2 0-4 15,5-2 4-15,0 0-5 16,1-2 11-16,-1-2-19 15,5-4 7-15,-4-3 10 16,3-6-3-16,-1-2-11 16,-4-4-1-1,2-2-7-15,-1 0-10 16,-3-14 4-16,1-8 13 16,-1-8 18-16,-3-7 1 15,-3-3 3-15,-3 0-2 16,-6 5 2-16,-3 1 2 15,0 6-3-15,-5 6 15 16,-8 5 13-16,-1 7 9 0,3 6-3 16,0 4-1-16,-1 0-4 15,-3 0-13-15,2 10 2 16,-5 4-11-16,4 2-7 0,-2 3 9 16,1-1-7-16,2 4-2 15,4 1-1-15,0 1-2 31,0 1-3-31,3 1-30 16,0 1 8-16,3 7 5 0,3 1-8 16,0 8-8-16,0 1 18 15,0 1 5-15,9 6 5 16,1-2-11-16,1-3 19 16,4-3 9-16,3-6 2 15,1-5 16-15,-1-9-10 0,6-4-4 16,-2-9-13-16,-1-5-4 15,3-5-6-15,0 0-31 16,-2-10-137-16,2-9-146 16,-3-5-296-16</inkml:trace>
  <inkml:trace contextRef="#ctx0" brushRef="#br0" timeOffset="3556.83">3204 12916 279 0,'0'0'583'0,"0"0"-410"31,0 0 6-31,0 0-26 16,0 0-39-16,0 0-21 0,-4 0-16 16,4 0-27-16,0 0-22 15,0 0-13-15,10 0 9 16,5 0 7-16,5 0-6 16,-1 0 10-16,3 0-9 15,-2-2-8-15,-1-4-15 0,-4 2-1 16,0-2-2-16,-6 1-35 15,0 1-55-15,-5 1-67 16,-4 3-100-16,0 0-120 16,0 4-399-16</inkml:trace>
  <inkml:trace contextRef="#ctx0" brushRef="#br0" timeOffset="3894.83">3225 13093 721 0,'0'0'275'0,"0"0"-135"15,0 0-4-15,0 0-24 16,0 0-10-16,0 0-3 15,14-16-19-15,-5 8-11 16,1 3-9-16,2 0-12 0,1 1-25 16,-1 2-7-16,-1 2 5 15,5 0-7-15,-4 0-11 16,1 0-1-16,-5-1-2 16,1-1-5-16,0 2-39 15,-2 0-60-15,1-2-121 16,1 2-211-1</inkml:trace>
  <inkml:trace contextRef="#ctx0" brushRef="#br0" timeOffset="5717.03">3716 12965 563 0,'0'0'263'0,"0"0"-139"0,0 0 29 15,0 0-13-15,0 0-39 16,0 0-35-16,-30 68-8 15,27-65 26-15,3-2-14 16,0-1-25-16,0 0-16 16,0 0-6-16,0 0 2 15,0 0-10-15,0 0-15 0,0-10-1 16,0-7-1-16,0-6 2 16,0-6 3-16,0-2-2 15,9 2-2-15,2 3 1 16,2 6-2-16,-4 5-3 15,0 6 2-15,0 3 0 0,-3 6-3 32,1 0-1-32,4 0-1 0,-1 22-13 15,5 12 14 1,-2 14 6-16,-5 4-3 0,-5-3-4 16,0-5 8-16,-3-9 0 15,0-5 0-15,0-12 1 16,0-7-1-16,0-5 1 15,0-6-1-15,0 0 0 0,0 0-4 16,0-5-3-16,0-7-3 16,0-3 8-16,0-4-18 15,3 7-13-15,6 3-10 16,3 9 14-16,0 0-10 16,1 3-13-16,4 14 1 0,2 5 18 15,-4 5 1-15,4 2-12 16,-7 4 15-16,-3-2 16 15,-3-1 13-15,-1 0 2 16,-5-4 3-16,0 1 5 16,0-5 6-16,0-4 12 15,-5-7 12-15,-8-3 14 0,1-8 8 32,-9 0 25-32,-4 0-8 0,-5-12-23 15,1-7-1-15,-2-2-27 16,1 0 13-16,5 4-4 15,4 3-12-15,10 4-6 16,3 5 0-16,3 0-16 16,4 4-2-16,1 1-1 15,0 0-21-15,0 0-63 0,0 0-40 16,1 7-155-16,11 5-190 16</inkml:trace>
  <inkml:trace contextRef="#ctx0" brushRef="#br0" timeOffset="6033.96">4159 13175 878 0,'0'0'156'16,"0"83"-21"-16,0-29-13 16,0 3-72-16,0-8 27 15,0-9-45 1,0-12-32-16,0-12 0 15,0-14-38-15,0-2-88 16,0-29-187-16,0-16-474 16</inkml:trace>
  <inkml:trace contextRef="#ctx0" brushRef="#br0" timeOffset="6487.98">4189 12816 920 0,'0'0'244'16,"0"0"-137"-16,0 0 21 16,0 0-41-16,0 0-9 15,45 92-44-15,-33-70-16 0,-3-9-15 16,-2-3 2-16,0-5-4 16,-2-4-1-16,7-1-4 15,4 0 3-15,1 0 0 16,5 0-2-16,0 3-12 15,-2 13-11-15,2 9-7 16,-1 6 7 0,-6 3 26-16,0 0 3 15,-6 1 18-15,-3 0-8 16,0-2 9-16,-6-4 7 16,0-5 5-16,0-8 8 15,-3-3 11-15,-9-5 34 16,-1 0-9-16,-4-2-27 0,-2 0-3 15,-1 0 2-15,-5-4-50 16,1-2 0-16,-1 0 0 0,7 0 0 16,3 0 0-16,3-8 0 15,6-4-12-15,2-2-111 16,4-5-132-16,0-4-83 16,0-1-200-16</inkml:trace>
  <inkml:trace contextRef="#ctx0" brushRef="#br0" timeOffset="6935.8">4150 12775 742 0,'0'0'206'0,"0"0"-55"15,0 0 0-15,0 0-46 16,0 0-38-16,0 0-6 15,0-3 5-15,8 0-17 16,5-2-3 0,8-3 11-16,10 1-16 15,5-1 11-15,9 3 16 16,1 4-30-16,2 1-7 16,0 0 10-16,-4 4-9 15,-3 6-15-15,-10 0-12 16,-9-1 0-16,-10-5 1 15,-10-1-5-15,-2-3 1 0,0 0-2 16,0 0-13-16,0-9-49 0,0-1-232 16,0 3-340-16</inkml:trace>
  <inkml:trace contextRef="#ctx0" brushRef="#br0" timeOffset="7305.63">4847 12721 960 0,'0'0'127'0,"0"0"-53"0,0 0-15 16,0 113-31-16,0-39 10 15,0 5 52-15,0-1-37 16,0-9-25-16,0-14 0 15,0-21-24-15,0-17-4 16,0-17-55-16,0-7-67 16,0-24-139-16,0-12-151 0</inkml:trace>
  <inkml:trace contextRef="#ctx0" brushRef="#br0" timeOffset="7790.76">4713 12719 864 0,'0'0'233'0,"0"0"-148"15,0 0 0 1,0 0 4-16,0 0 4 0,0 0-14 16,3-53-25-16,10 53-27 15,5 0 6 1,13 12 19-16,2 12-7 15,5 7 4-15,3 5 36 16,-2 3-19-16,-3 0-66 16,-3-2-2-16,-8 1 2 15,2 1 11-15,-5-6-2 16,-4-3-9-16,-3-2 0 16,-3-7-6-16,-4 1 1 0,-4-1 1 15,-4 2-9-15,0-1 8 16,0 2-7-16,-6-1-5 15,-6-3 8-15,-4 2 7 16,-7 2 2-16,-1 2 3 16,-4 3-3-16,1 0 8 15,2-1 5 1,1-5 1-16,0-4 4 16,6-8-1-16,0-9 4 15,0-2 5-15,2 0-17 0,-2-1-9 16,2-11-26-16,1-4-40 15,0-2-121-15,1-4-121 16,4-1-415-16</inkml:trace>
  <inkml:trace contextRef="#ctx0" brushRef="#br0" timeOffset="8870.71">4841 13412 559 0,'0'0'408'0,"0"0"-215"0,0 0-36 15,0 0-28-15,-27-85-55 16,21 60-44-16,3 1-30 0,3 4-8 16,0-1-55-16,21 5-155 15,6 2-232-15</inkml:trace>
  <inkml:trace contextRef="#ctx0" brushRef="#br0" timeOffset="9326.07">5481 13066 627 0,'0'0'368'0,"0"0"-169"16,0 0-3-16,0 0-47 15,0 0-36 1,0 0-45-16,-6 0-41 16,6 0-19-16,0 0-5 15,9 0 6-15,3 0 1 16,3 0-10-16,-5 0 4 15,-1 0-4-15,2 0-1 16,-5 0-8-16,0 0-43 16,-2-1-68-16,2 1-82 0,-5 0-167 15,-1 3-366-15</inkml:trace>
  <inkml:trace contextRef="#ctx0" brushRef="#br0" timeOffset="9595.91">5481 13258 690 0,'0'0'300'0,"0"0"-162"0,0 0-25 15,0 0-18-15,0 0-36 16,0 0-12-16,-3 0-9 0,9 0 11 15,6-3 2-15,1 1-23 16,-4-1-4-16,-1-1 10 16,2-1-11-16,-4 1-20 15,2 1-3-15,2-1-29 16,-1 2-102-16,0-1-129 16,7 1-300-1</inkml:trace>
  <inkml:trace contextRef="#ctx0" brushRef="#br0" timeOffset="10260.37">5957 12894 435 0,'0'0'567'0,"0"0"-436"16,0 0-20-16,0 0 8 0,0 0-27 15,0 0-71-15,0-33-8 16,9 11 11 0,0 1-23-16,3 7 0 15,3 6-1-15,-2 6-13 16,2 2-30-16,2 15-30 15,-3 21 5-15,-5 10-7 16,-4 7 61-16,-5-1 14 16,0-5 10-16,0-9 32 15,-2-13 25-15,-1-9 4 16,2-10-15-16,-1-6-18 0,2 0-13 16,0 0 15-16,0 0 22 15,0-9-33-15,0-2-29 16,0 0-28-16,0 5 10 0,8 5-5 15,2 1-32-15,4 1-29 16,3 20-16-16,0 10-31 16,4 11-12-16,-3 6 90 15,1 2 53-15,-7-6 138 16,-5-9-63-16,-5-10 12 16,-2-10 21-1,0-9-32-15,0-6 12 16,-9 0 23-16,-6-3-21 0,-6-9 1 15,-1-1-21-15,-7-3-33 16,1 4-5-16,0 0-22 16,1 2-10-16,8 3 0 15,5 2 0-15,1 2 0 16,8 2 0-16,2 1 0 16,0 0 0-16,3 0 0 0,0 0-34 15,0 0-135-15,0 1-149 16,0 6-188-16</inkml:trace>
  <inkml:trace contextRef="#ctx0" brushRef="#br0" timeOffset="10580.3">6422 13302 926 0,'0'0'113'15,"0"81"91"-15,0-28-33 16,0 2-48-16,0-2-43 0,0-11-42 15,0-14-24-15,0-15-14 32,0-13-1-32,0-19-71 15,0-24-114-15,0-13-110 16,5-7-298-16</inkml:trace>
  <inkml:trace contextRef="#ctx0" brushRef="#br0" timeOffset="10946.66">6561 12878 1125 0,'0'0'396'0,"0"0"-326"16,0 0-23-16,-22 75 3 0,22-41-10 16,0 1-7-16,0 0-1 0,7-3-9 15,5-2 13-15,3-1-26 16,6 1-8-16,1 1 0 15,2 3-2-15,-3 0 0 16,0-2-1-16,-6-5-5 16,-3-9 3-1,-6-8 2-15,-5-5-4 16,-1-5 5-16,0 0 2 16,0 0 31-16,-4 0 37 15,-17-3-29-15,-4 1 3 16,-8-2-37-16,0 0-7 15,2-2 0-15,4-1 0 16,7-2 0-16,7 2-50 0,7-1-54 16,6-3-111-16,0-3-168 15,0-2-275-15</inkml:trace>
  <inkml:trace contextRef="#ctx0" brushRef="#br0" timeOffset="11265.86">6555 12873 882 0,'0'0'144'15,"0"0"-26"-15,0 0-8 16,0 0 6-16,85-57 14 16,-52 47-37-16,-3 1-17 15,-6 3-10-15,3 4-18 16,-8-1-15-16,0 1-23 0,-5 1-10 16,-5-4-2-16,6 3-39 15,-5 1-67-15,3 1-156 16,-2 0-307-16</inkml:trace>
  <inkml:trace contextRef="#ctx0" brushRef="#br0" timeOffset="12164.27">7206 13455 703 0,'0'0'259'0,"0"0"-176"0,-2-101-17 16,2 47-45-16,0-10 31 15,0-3 14-15,0 3-15 16,0 6 9-16,0 11-7 16,0 11-4-1,3 11-5-15,2 12-9 16,-1 9-12-16,3 4-2 15,4 18-13-15,6 15 30 16,3 13 18-16,3 8 7 16,-4 6 9-16,2 4-1 15,-2-3-19-15,-4-7-5 16,-3-13 1-16,-4-18-42 0,-5-16-6 16,-2-7 0-16,-1-5 0 15,0-21-11-15,0-12-3 16,0-12-9-16,0 0-8 15,0 1-12-15,0 6 3 16,0 11 40-16,0 6 4 16,0 8-3-1,0 8 0-15,0 7 1 16,0 3 3-16,0 4-5 16,6 20 4-16,4 11 15 0,4 9 10 15,0 7-7-15,0 6 13 16,-3-5-1-16,-1-13-28 15,-1-14-6-15,-4-17 0 16,-2-8 0-16,-2 0 0 0,4-8 0 16,2-16 0-16,0-7 0 15,1-4 0-15,1-3 0 16,-3 1 0-16,-2 4 0 16,-2 11 0-16,-1 8 0 15,1 12 0-15,-1 2 0 16,4 4 0-16,4 22-8 0,10 11 8 15,3 8 8-15,3-1-8 16,0-6 0-16,2-11 0 16,-2-12 0-16,2-9 0 15,3-6 0-15,1-4 0 0,6-13 0 16,1-3 0 0,-5-1 0-1,-5 0 0-15,-9-5 0 16,-7-5-54-16,-6-8-72 15,-6-6-136-15,-4-5-176 0</inkml:trace>
  <inkml:trace contextRef="#ctx0" brushRef="#br0" timeOffset="12549.39">7414 12608 1041 0,'0'0'516'0,"0"0"-434"0,0 0-11 16,0 0 73-16,0 0-65 16,0 0-52-16,16 0 4 15,3 0-2-15,3 0-15 16,1 0-14-1,-1 0-23-15,0 0-53 16,-5-2-150-16,4-13-347 16</inkml:trace>
  <inkml:trace contextRef="#ctx0" brushRef="#br0" timeOffset="12819.33">7740 12643 563 0,'0'0'477'0,"0"0"-428"16,19-93 10-16,-1 54-44 16,-3 5-9-16,3 11 17 15,-8 9 53-15,-5 10 48 16,-4 4-3-16,1 1-35 0,4 24-22 16,1 18 12-16,5 13 10 15,-3 4 5-15,1-7-23 16,-4-12-35-16,-1-15-25 15,-2-12-8-15,0-11-13 16,-1-3-59-16,-2 0-135 16,0 0-121-1,0 0-443-15</inkml:trace>
  <inkml:trace contextRef="#ctx0" brushRef="#br0" timeOffset="14525.21">2703 14766 535 0,'0'0'230'0,"0"0"-109"16,0 0-28-16,0 0 31 15,0 0 21-15,0 0-56 16,-10 2-54-16,10-2-17 0,0-4-18 16,5-13 0-16,12-9 7 15,5-11-7-15,2-8-2 16,3-5-7-16,-3-5-13 0,1-2-44 16,-4-2 30-1,-1-1 16-15,-4-2 17 0,-2 0-5 16,-4 2 8-1,-7 7 0-15,-3 8 0 16,0 10 3-16,-6 13 2 16,-9 8 7-16,3 6 27 15,-1 5-7-15,2 3-10 16,-1 0-4-16,2 0-10 16,-2 11-5-16,1 8-3 15,-2 6-2-15,4 4-1 0,-3 2-3 16,5 1 2-16,-2 3-3 15,1-2-2-15,5 4-6 16,-1 7 3-16,4 6 3 16,0 10 0-16,0 11-20 15,10 13-8-15,2 13-1 16,4 9 18 0,-2 6 20-16,1 1 2 15,-6-5 1-15,-3-8 4 16,-3-12 3-16,-3-19 10 15,0-19 2-15,0-19-5 0,-3-12 6 16,-3-9 20-16,-2-10 16 16,-5 0-24-16,-1-10-16 15,-2-20-19-15,-2-15-7 0,3-19-33 16,2-19-37-16,-5-16 7 16,1-4-21-16,1 6-23 15,4 11 58-15,5 22 48 16,4 17 8-16,-2 16 15 15,1 13 3-15,1 7 27 16,-2 3 47 0,4 6-16-16,-1 2-10 15,1 0-21-15,1 0-16 16,0 4-15-16,0 12 16 16,0 1-15-16,6 4-8 0,6-3 5 15,1-7-12 1,4-4 0-16,2-7-21 15,8 0-110-15,-2-20-184 0</inkml:trace>
  <inkml:trace contextRef="#ctx0" brushRef="#br0" timeOffset="14888.77">3256 14389 768 0,'0'0'286'0,"0"0"-120"0,0 0-54 15,0 0-2-15,0 0-39 16,0 0-41-16,5 0-20 16,16 0 36-16,3 0 2 15,1 0-25-15,-4 0-8 0,-3 0-11 16,-5 0-4-16,-5 0 0 16,-4 0-6-16,-2 0-55 15,-2 0-62-15,0 0-86 16,0 0-138-16</inkml:trace>
  <inkml:trace contextRef="#ctx0" brushRef="#br0" timeOffset="15173.86">3212 14557 840 0,'0'0'201'0,"0"0"-23"16,0 0-29-16,0 0-34 16,0 0-40-16,0 0-32 0,10 0 11 15,5 0-18-15,4 0-7 16,3 0 0-16,-2 0-10 16,1 0-5-16,-6 0-7 15,-3 0-7-15,-6 0 1 0,0 0-1 16,0 0-7-16,4 0-44 31,-1-5-136-31,-1-6-256 16</inkml:trace>
  <inkml:trace contextRef="#ctx0" brushRef="#br0" timeOffset="16113.87">3858 13962 685 0,'0'0'265'0,"0"0"-52"16,0 0-25 0,0 0-54-16,0 0-22 0,0 0-31 15,0 0-26 1,-17-40-24-16,28 15-27 0,14-1-4 15,5-1 0-15,1 7-1 32,-7 10-5-32,-6 10-8 0,-3 0-20 15,-6 26 7-15,-3 23-35 16,-6 14 33-16,0 9 29 16,0 3 0-16,-3-5 1 15,0-8 0-15,3-9 3 16,0-7-2-16,0-12-1 15,0-9 1-15,0-8 3 0,0-7-2 16,0-8 0-16,0-2 2 16,9-7 7-16,6-20 28 15,0-8-37-15,7-3-3 16,-1 4-60-16,-3 8-56 16,0 14-137-16,-8 12-292 15</inkml:trace>
  <inkml:trace contextRef="#ctx0" brushRef="#br0" timeOffset="16307.83">4095 14774 559 0,'0'0'705'15,"0"0"-444"-15,0 0-63 16,0 0-52-16,0 0-94 15,0 0-52-15,-27 0-19 16,18 0-112-16,-4 0-168 16,-5 2-486-16</inkml:trace>
  <inkml:trace contextRef="#ctx0" brushRef="#br0" timeOffset="17216.79">2723 14716 175 0,'0'0'140'16,"0"0"-9"-16,0 0 20 15,0 0-15 1,0 0-34-16,0 0-38 16,13-27-15-16,-13 21-15 15,0 0-8-15,0 0-3 16,0 1 0-16,0 3 32 15,0-1 24-15,-2 3-14 16,-5-1-7-16,-5 1-28 16,3 0-21-16,1 0-1 0,-3 0 3 0,0 0 2 15,2 0-13 1,-1 4-8-16,7 0 5 0,-2 3-7 16,2 1 8-16,2 0-6 15,1 6 3-15,0-3 5 16,0 5 7-16,7 0 0 15,14 4-1-15,12 3-1 0,9 1 2 16,16-5-1-16,5-4 6 16,4-6 10-1,-6-7 7-15,-7-2-19 16,-12 0-5-16,-11 0 5 0,-3-1 13 16,-7-14 6-1,3-4 15-15,-6-4 8 16,-3 2-20-16,-9 1-11 15,-5 6-8-15,-1 4 15 16,0 5-7-16,0 2-21 16,0 3-2-16,0 0-29 0,-4 1-70 15,1 10-80-15,1 2-222 16,2-1-365-16</inkml:trace>
  <inkml:trace contextRef="#ctx0" brushRef="#br0" timeOffset="18483.16">4395 14764 561 0,'0'0'278'15,"0"0"-175"-15,0 0 41 0,0 0-18 16,15-79-39-16,-9 44-27 15,-2-6-12-15,2-6-5 16,2-7-11-16,-4-7 10 16,1 1-23-16,-1 4-11 15,2 11-2 1,0 11-2-16,0 13 2 16,0 6 1-16,3 8-1 15,0 3-6-15,0 3-1 16,3 1-8-16,9 3 5 15,1 18 1-15,3 12 2 16,-2 8 1-16,-2 10 12 16,-5 4-12-16,-7-1 2 0,0-4 6 15,-6-10 2-15,-1-9 9 16,-1-13 5-16,1-11 2 16,-1-7-14-16,2 0-4 15,-2-13 4-15,2-18 9 16,0-11 2-16,-3-11-19 0,0-2-1 31,0-4 0-31,-1 6-1 16,-5 10 0-16,0 18-2 0,6 13 3 15,0 12-6 1,0 6-1-16,13 27-3 0,7 14 7 16,-1 14 15-16,0 1 2 15,-5-4-7-15,-1-10 8 16,-1-13 0-16,-3-11 8 0,-4-9-10 15,2-12-11-15,-4-3-5 16,5-8 0-16,1-25 0 16,4-13 32-16,-1-13-32 15,3 1-11-15,-5 9-3 16,-1 10 9-16,3 14-12 16,-3 15 0-16,2 10-45 0,3 15 32 15,-3 34-16-15,7 14 31 16,-3 8 13-16,1-7 2 15,5-14 0-15,0-15 6 0,0-17 28 16,-3-12-14-16,1-6-8 16,2-32 10-16,0-11 25 15,0-8-17 1,-2-4-23-16,-7-1 3 16,-4 1 36-16,-4 0 3 15,-1 9 3-15,1 12-20 16,-2 14-32-16,-1 11 0 15,-1 6 0-15,0 3 0 16,0 0 0-16,0 0 0 16,0 0 0-16,0 3 0 0,0 0-71 15,0 4-50-15,0 3-42 16,0 2-166-16,0 0-297 16</inkml:trace>
  <inkml:trace contextRef="#ctx0" brushRef="#br0" timeOffset="21728.6">10737 13589 137 0,'0'0'595'15,"0"0"-487"-15,0 0-15 0,0 0 0 16,0 0-1-16,54-80-22 0,-35 57-7 16,2-5-26-16,-1-3 12 15,2-5-5-15,2-1-13 16,-1-3-13-16,2-3-15 16,3-1-2-16,-1-5-1 15,1-1-7-15,-4 3-12 16,-6-2 1-16,-3 0 14 0,-8 6-3 15,-4 0-3-15,-3 5 10 16,0 6 0-16,0 5 2 16,0 5 0-16,-6 5-1 15,-1 2 3-15,-1 4 4 16,-2-1 0-16,-1 5 5 16,2 2-6-1,-2 2 1-15,3 3 5 16,2 0 18-16,1 0-2 15,2 0-16-15,3 0-4 16,-2 0-2-16,-1 7-5 16,-2 9 2-16,1 5 1 15,-1 5 3-15,2 10-6 0,3 12 5 16,0 8 2-16,0 10-7 0,0 9 3 16,9 9-5-16,4 7 1 15,-2 9-1-15,1 6-1 16,1 3-3-16,-5 0 2 15,-1-6 1-15,-4-7-1 16,-1-9 2-16,-2-10 6 16,0-12 3-1,0-18 1-15,0-21 6 16,0-13-10-16,0-11-2 16,0-2 0-16,0-12 7 15,0-23 20-15,0-14-20 16,0-17-8-16,-9-13-3 15,-2-8-27-15,-2-2-4 16,1 4 3-16,6 11 11 0,-3 15 8 16,3 16-14-16,2 15-7 15,-1 12 15-15,2 10 15 16,-1 3 7-16,1 3 10 0,-3 0 22 16,1 0-11-16,1 13-10 15,1 8-18-15,1 6 12 16,2 3-10-1,0-2 1-15,6-4 6 16,11-8-3-16,2-8 2 16,5-8-8-16,4-6-1 15,8-23 1-15,6-17-40 16,0-11-65-16,-2-1-152 0,-12-2-383 16</inkml:trace>
  <inkml:trace contextRef="#ctx0" brushRef="#br0" timeOffset="22392.16">9769 12781 549 0,'0'0'312'16,"0"0"-199"-16,0 0-41 15,0 0 10-15,-11 76-60 16,10-17-6-16,-1 12 100 16,-2 4-84-16,-5 0-8 15,0-4-12-15,-2-11-10 16,3-10-2-16,2-18-2 0,3-12-31 31,3-14-80-31,0-6-113 0,0 0-99 0,0-16-303 16</inkml:trace>
  <inkml:trace contextRef="#ctx0" brushRef="#br0" timeOffset="22993.8">9551 12987 656 0,'0'0'51'16,"0"0"19"-16,0-94 52 15,8 59-59-15,8 2-9 16,-1 5-3-16,3 3 13 0,1 5-2 16,-1 4 23-16,1 5-15 15,1 5-39-15,2 6-11 16,2 0-10-16,1 0-1 16,-1 14-6-16,-3 4 0 15,-3 3 5-15,-1 4-3 16,-4 6-2-1,-6 3 2-15,-1 1-5 16,-4 1 2-16,-2-1-2 16,0 0 4-16,-5-2-1 15,-8-1 1-15,-3-4-3 0,-5-2 2 16,3-4-3-16,-5-2 2 16,5-6-1-16,-4-3 1 15,6-5 0-15,2-4 1 0,1-2 0 16,7 0-3-16,3 0-11 15,3 0-3-15,0 0 1 16,0 0-15-16,0 0 0 16,0 0 11-16,0 10 1 15,9 2 5-15,9 3 8 16,4 9-6 0,3 7-34-16,5 1 43 15,3 0 15-15,0-5-8 16,0-6 5-16,-5-10 18 15,-5-7-9-15,-3-4 13 16,0-5 14-16,-2-20 19 16,1-14-15-16,2-3-30 15,-8-2 0-15,-4 6 9 0,-4 10-9 16,-5 10-16-16,0 10-6 0,0 8-18 16,-11 0-95-1,-5 14-166-15,-5 12-348 0</inkml:trace>
  <inkml:trace contextRef="#ctx0" brushRef="#br0" timeOffset="23431.82">9475 13736 696 0,'0'0'278'0,"0"0"-167"0,0 0 16 15,0 0-22-15,0 0-18 16,79-22-18-16,-39 16-6 16,2 2 2-16,3 3-14 15,1 0-17-15,-4-1-13 16,-1-1-12 0,-5-1-6-16,-3 1-1 15,-8-1-1-15,-3 0-1 16,-6-1-5-16,-6 1-12 15,-5 2-24-15,-2-1-54 16,-3 3-45-16,0 0-59 16,0 0-106-16</inkml:trace>
  <inkml:trace contextRef="#ctx0" brushRef="#br0" timeOffset="23733.07">9597 13871 937 0,'0'0'257'0,"0"0"-98"16,0 0-20-16,0 0-40 16,0 0-15-16,0 0-11 15,53-7-18-15,-22-3-24 16,12-1 2-1,2-2 11-15,1 2-29 16,-6 4-10-16,-2 1-4 16,-8 3-1-16,-4 2-6 15,-3 1-30-15,-8 0-30 16,-4-2 6-16,-3 1-19 16,-2-7-102-16,2-3-205 0,0-4-358 15</inkml:trace>
  <inkml:trace contextRef="#ctx0" brushRef="#br0" timeOffset="24111.58">10285 13037 1319 0,'0'0'320'0,"0"0"-192"15,0 0-89 1,0 0-34-16,0 0-5 0,0 0-65 16,-22 11-128-16,20-4-196 15,1 3-551-15</inkml:trace>
  <inkml:trace contextRef="#ctx0" brushRef="#br0" timeOffset="24311.59">10249 13364 797 0,'0'0'596'0,"0"0"-429"16,0 0-48-16,0 0-55 15,0 0-55-15,0 0-9 16,-16 0-34-16,13 0-67 16,-3 0-137-16,-2 12-210 0</inkml:trace>
  <inkml:trace contextRef="#ctx0" brushRef="#br0" timeOffset="26632.2">11513 13161 615 0,'0'0'344'0,"0"0"-142"16,0 0-51-16,0 0-29 15,0 0-40-15,0 0-26 0,-3-14-28 16,3 7 0-1,13 0 4-15,8-1-6 0,7 1-6 32,5-1-2-32,2 1-10 15,-4 3-5-15,-3 1-3 0,-7 2-5 16,-6 1-33 0,-4 0-58-16,-3 0-69 0,-3 1-93 15,-5 6-76-15,0 2-277 16</inkml:trace>
  <inkml:trace contextRef="#ctx0" brushRef="#br0" timeOffset="26970.69">11526 13258 642 0,'0'0'283'0,"0"0"-129"16,0 0 11-16,0 0-42 0,0 0-40 16,0 0-33-16,-4 0-10 15,4 0-3-15,0 0-8 0,4 0-17 16,14 0 9-16,3 0 12 15,3 0-9-15,6 0-15 16,0 0-5-16,4 0-4 16,3 0-8-16,2 0-63 15,3-3-78-15,2-4-152 0,-3 0-250 32</inkml:trace>
  <inkml:trace contextRef="#ctx0" brushRef="#br0" timeOffset="27371.54">12244 13168 878 0,'0'0'193'0,"0"0"-86"16,0 0-3-16,0 0-21 15,0 0-25-15,0 0-15 16,104-28-33-16,-69 28 0 16,1 0 0-16,1 0-6 15,3 0 1 1,-3 0-4-16,2 0 5 15,1-6 23-15,-2-2-2 16,-1-2-5-16,-3-1-9 16,-4 1-9-16,-6 4-4 15,-7 2-2-15,-7 4-17 16,-7 0-38-16,-3 0-81 16,0 0-45-16,0 8-67 0,-12 1-456 15</inkml:trace>
  <inkml:trace contextRef="#ctx0" brushRef="#br0" timeOffset="27803.79">12466 12702 408 0,'0'0'377'0,"0"0"-219"16,0 0-58-16,0 0 5 15,0 0-37-15,0 0-18 16,11-59-4-16,-2 38-5 15,2-4-21-15,0 2-12 0,2 1-3 16,-2 4 1-16,-5 7 0 0,-2 7-2 16,-4 4 8-1,0 0 15-15,0 0 3 0,2 9-23 16,5 21-4-16,-1 13 15 16,0 8-4-16,-4 5 0 15,-2 1-11 1,0-4-3-16,0-2 6 15,-2-6-6-15,-7-12-12 16,-1-7-51-16,5-6-108 16,1-5-194-16</inkml:trace>
  <inkml:trace contextRef="#ctx0" brushRef="#br0" timeOffset="28722.57">12520 13411 646 0,'0'0'262'0,"0"0"-164"15,0 0 68 1,0 0-41-16,0 0-18 15,0 0-5-15,-24-25-29 16,14 22-26-16,1 3 10 16,-2 0-14-16,-4 0-21 15,3 0-13-15,-4 14-7 16,1 3-2-16,-1 5-1 16,1 7 1-16,0 4 0 0,4 5 0 15,2 4-14-15,5 2 2 16,2 2-4-16,2-4-19 15,0-3 8-15,8-5 9 16,7-8 10-16,3-7 8 16,4-4 2-16,1-10-2 15,2-5-2 1,3 0-8-16,5-26-24 16,1-13-12-16,2-8 11 15,-6-5-35-15,-5 5 34 16,-10 7 19-16,-10 8 11 15,-5 8 6-15,0 12 0 0,0 7 31 16,-15 5 40-16,-2 0-3 16,-6 12-20-16,-4 16-11 0,-2 6-5 15,1 11-18-15,4 6-3 16,2 2-6-16,4 0-2 16,4-1 1-16,8-5-4 15,2 0 2-15,4-4 3 16,0-5 0-16,10-4 1 15,5-5-3 1,8-11 1-16,0-10-4 16,6-8 0-16,1 0 0 15,2-22-2-15,0-11-22 16,-2-5-56-16,-2 0-85 16,-4 5-229-16</inkml:trace>
  <inkml:trace contextRef="#ctx0" brushRef="#br0" timeOffset="29276.9">13242 13020 809 0,'0'0'396'0,"0"0"-208"16,0 0-13-16,0 0-41 15,0 0-64 1,0 0-44-16,11-4-12 16,11 4 52-16,8 0-16 15,1 0-24-15,0-2 4 16,-5-2-10-16,-8 2-20 16,-5 0-3-16,-8 0-20 15,-2 2-38-15,-3 0-85 16,0 0-67-16,0 5-138 0,-3 8-485 15</inkml:trace>
  <inkml:trace contextRef="#ctx0" brushRef="#br0" timeOffset="29493.73">13247 13197 727 0,'0'0'470'0,"0"0"-320"15,0 0-29-15,0 0-13 16,0 0-11-16,0 0-30 16,55-8 1-16,-29 3 12 15,3-1-3-15,-2 2-33 16,-9 2-31-16,-5 2-12 0,-4 0-1 16,-4 0-36-16,1 0-78 15,1 0-168-15,2 5-293 16</inkml:trace>
  <inkml:trace contextRef="#ctx0" brushRef="#br0" timeOffset="54517.87">13802 13214 805 0,'0'0'280'0,"0"0"-129"0,0 0-26 15,0 0-31-15,0 0-38 16,0 0-17-16,0-6-10 16,0 6 4-16,0-1 15 15,1-3 6-15,2 2-8 16,3-2-18-16,7-2 15 16,4 2-8-16,4-2 1 0,-1 2 12 15,4-1-35-15,-1 4-5 16,7 1 0-16,1 0 7 15,5 0-5-15,1 0-2 16,-1 0 4-16,-2 0-8 16,-1 1-3-16,-3 6-1 15,1 1-1 1,1-1 0-16,0-2-1 16,6-2 2-16,3 0 0 15,4-3-1-15,4 0 1 16,2 0 0-16,4-11 0 0,-1 0 1 15,-3-1-1 1,-6 3 0-16,-7 6-1 0,-2 2-7 16,-4 1 3-16,-4 0 1 0,-7 0-4 15,-4 0-4-15,-6 0 5 16,-5 0-5-16,-3 0-1 16,-1 0-8-16,-2 0-8 15,0 0-37-15,0 0-23 16,0-5-89-16,-14-5-238 15,1 0-716 1</inkml:trace>
  <inkml:trace contextRef="#ctx0" brushRef="#br0" timeOffset="55134.95">14045 12772 420 0,'0'0'476'16,"0"0"-400"-16,0 0-11 0,0 0-4 16,22-86-29-16,-2 49 5 15,5-5 5-15,0-4-31 0,-4 1-1 16,-6 4 21-16,-2 6 17 16,-7 11-7-16,-1 11-2 15,-4 9 10-15,-1 4 12 16,2 0-25-16,2 19-36 15,4 16 1 1,4 13 8-16,-2 7-4 16,-2 1 15-16,-1-2 4 15,-7 1-13-15,0-4 17 16,0 1-6-16,-10-4 4 16,-4-9-19-16,5-7-7 15,-3-10-38-15,3-9-76 16,3-5-122-16,-2-1-212 0</inkml:trace>
  <inkml:trace contextRef="#ctx0" brushRef="#br0" timeOffset="55968.8">13888 13691 866 0,'0'0'200'0,"0"0"-99"16,0 0-23-16,0 0-8 15,0 0-25-15,0 0-9 16,-8-75 4-16,8 52-8 15,11-5-4 1,1 2-9-16,1 3-13 16,-1 9 2-16,-1 6 2 15,-5 7-10-15,0 1-3 16,1 0-2-16,3 5-2 16,-2 13-5-16,-2 7-17 15,-4 7-8-15,-2 3 37 16,0 0 0-16,0-5 1 0,0-4 4 15,0-9-1-15,0-9-2 16,0-6 0-16,0-2-2 16,0 0 18-16,0-2 5 15,0-11 15-15,0-2-31 16,9-1-7-16,7 7-2 16,-1 6-5-1,9 3-20-15,-4 3-12 16,3 19-34-16,-4 6-63 0,2 4 67 15,-4 4 33-15,-4-1 36 16,-7-2 13-16,-6-4 9 16,0-4 23-16,0-10 30 15,0-5 11-15,-6-6 2 16,-10-3 20-16,-7-1 2 0,-5 0 7 16,-8-2-29-16,-3-11-39 15,1 1-20-15,0-1 11 16,4 1-20-16,7 7-20 15,6 0 0-15,9 4 0 16,2 1 0-16,10 0 0 16,0 0-30-16,0 0-42 0,0 0-99 15,3 0-135-15,10 0-177 16,4-1-353-16</inkml:trace>
  <inkml:trace contextRef="#ctx0" brushRef="#br0" timeOffset="56285.94">14288 13733 925 0,'0'0'247'16,"0"0"-141"-16,0 0-4 15,0 0-36-15,0 0-35 0,1 106-8 16,-1-54 77 0,0 5-75-1,0-3-4-15,0-9-12 16,0-14-9-16,0-16-7 15,0-15-54-15,2-4-65 0,5-29-171 16,7-12-59-16</inkml:trace>
  <inkml:trace contextRef="#ctx0" brushRef="#br0" timeOffset="56702.82">14449 13486 531 0,'0'0'442'0,"0"0"-368"16,0 0 24-16,0 0-67 16,0 0-26-16,-12 90-2 0,20-63 4 15,8 5 22 1,2 5 108-16,1 0-110 0,1 0 0 15,-4-4-3-15,-1-2-23 16,-2-5 2-16,-2-4-3 0,-2-3-2 16,-2-5 2-1,-2-4 1-15,-2-5 5 0,-3-3-1 16,0-1 74-16,0-1 75 16,-11 0-40-16,-5 0-12 15,-5 0-38-15,1 0-23 16,0 0-30-16,3 0-9 0,2 0-2 15,6 0-20-15,5 0-48 16,1 0-87-16,3 0-102 16,0-4-110-16,0-4-154 15</inkml:trace>
  <inkml:trace contextRef="#ctx0" brushRef="#br0" timeOffset="57172.21">14431 13519 337 0,'0'0'353'15,"0"0"-223"-15,0 0-57 16,0 0-25-16,0 0 2 16,0 0 21-16,0-15 17 15,6 13-7-15,2 0-1 0,1 0 1 16,5 2-42-1,3-1-29-15,5 0-3 0,7-4-6 16,2 0 5-16,3-1 29 16,-2 2-17-16,-7 3-15 15,-6 1 0-15,-7 0-2 16,-4 0 3-16,-4 0 12 0,-1 0 20 16,-3 0 6-16,3 0-6 15,-2 0-24-15,1 0-4 16,-1 0-8-16,1 0-13 0,-2 0-79 15,0 5-111-15,0 9-241 16</inkml:trace>
  <inkml:trace contextRef="#ctx0" brushRef="#br0" timeOffset="58620.76">14993 13439 777 0,'0'0'210'0,"0"0"-68"15,0 0-37-15,0 0-16 0,0 0-27 16,0 0-13-16,-9 8-9 15,4 17-3-15,-1 8-9 16,1 8 8-16,1 3-20 0,-1-4-16 16,2-2-1-16,0-7-27 15,-1-9-28-15,1-3-41 16,1-8-87-16,-1-3-67 16,-1-2-44-16,-2-3-187 15</inkml:trace>
  <inkml:trace contextRef="#ctx0" brushRef="#br0" timeOffset="59078.02">14795 13396 673 0,'0'0'311'0,"0"0"-253"15,0 0 26-15,0 0 3 16,0 0-21-16,0 0-17 16,-3-5-11-16,3 5-7 15,0 0-5-15,0 0-11 16,15 0-8-16,6 0 18 0,8 9 12 16,2 3-19-16,4 4-15 15,3 3 1-15,-1 6-1 16,0 5-3-16,-4 3-3 15,-6 5 3-15,-6 5 0 16,-9 6 8-16,-6 2-4 16,-2 4 7-1,-4-4 26-15,0-2-17 16,-2-4 16-16,-12-1 13 16,-1-7-6-16,-8-4-4 0,-2-11 4 15,-5-10 9-15,-2-7 3 16,-4-5 2-16,0-5-26 15,-1-20-20-15,4-11-11 16,5-5-21-16,6 3-41 16,9 5-30-16,9 8-79 0,4 8-71 15,0 4-235-15</inkml:trace>
  <inkml:trace contextRef="#ctx0" brushRef="#br0" timeOffset="59645.49">15329 12943 714 0,'0'0'305'0,"0"0"-86"16,0 0-17-16,0 0-70 15,0 0-45-15,0 0-35 16,-13-2-19-16,13 1-20 0,5 1-12 16,15-3 1-16,10 0 17 15,7-1 0-15,-1-2 12 16,0 0-21-16,-9-1-10 16,-6 2-32-16,-5-1-54 15,-5 2-81-15,-7 4-148 0,-4 0-215 16</inkml:trace>
  <inkml:trace contextRef="#ctx0" brushRef="#br0" timeOffset="59824.04">15370 13120 873 0,'0'0'363'15,"0"0"-230"-15,0 0 21 0,0 0-34 16,0 0-39-16,84 5 1 15,-54-5-44-15,-6-5-38 16,-7-1-9-16,-8 1-65 16,-5 4-73-16,-4 1-180 15,-4 11-335-15</inkml:trace>
  <inkml:trace contextRef="#ctx0" brushRef="#br0" timeOffset="60364.1">14909 13783 609 0,'0'0'230'16,"0"0"-68"-16,0 0 27 15,0 0-16-15,0 0-38 16,0 0-50-16,-2 31-14 16,2-5-11-16,5 5-9 15,-1-3-39-15,-1-3-12 16,1-5-43 0,2-6-106-16,0-8-230 15,3-6-545-15</inkml:trace>
  <inkml:trace contextRef="#ctx0" brushRef="#br0" timeOffset="61115.01">16084 12715 901 0,'0'0'215'16,"0"0"-92"-16,0 0-42 15,0 0-21-15,0 0-26 16,29-87-11-16,-10 45 10 16,3-12-9-16,-2-3-14 15,0 4-1-15,-4 2-5 0,-3 10-2 0,-6 8 0 16,-4 13 1-16,0 8-3 16,-3 8 1-16,0 4 11 15,0 0 18-15,2 22-21 16,3 17 10-16,0 17 5 15,-2 10-12-15,0 6 11 16,2-1 11 0,-2-6 1-16,1-10-13 15,-1-15-14-15,0-15-8 16,-1-10 0-16,-1-11-34 16,2-4-56-16,-3 0-71 0,0-8-195 15,0 0-625 1</inkml:trace>
  <inkml:trace contextRef="#ctx0" brushRef="#br0" timeOffset="61568.8">15926 13064 742 0,'0'0'297'0,"0"0"-152"16,0 0-1-16,0 0-31 15,0 0-47-15,0 0-2 16,16-7-15 0,4 3 36-16,7-3-31 15,7-3-9-15,9 0 21 16,5-2-32-16,7-2-18 15,6 0-4-15,7 0-2 16,4 1-7-16,6 7-1 16,10 0 0-16,8 6 8 15,1 0 38-15,-9 0-14 0,-15 6-28 0,-19-2-6 16,-17-2 0 0,-13-2 0-16,-13 0 0 0,-6 0 0 15,-4 0 0-15,-1 0 0 16,0 0 0-16,0-6 0 15,-1-4 0-15,-14 1 0 32,-3 6-122-32,-7 3-161 0,-5 0-210 15</inkml:trace>
  <inkml:trace contextRef="#ctx0" brushRef="#br0" timeOffset="62383.24">16014 13339 123 0,'0'0'686'16,"0"0"-520"-16,0 0 22 0,-24 80 16 15,23-69-80-15,1-5-74 16,0-6-18-16,0 0 1 16,0 0 18-16,0-7-1 15,0-14-38-15,0-4 9 16,7-4-21-16,6 5-9 15,0 5-1-15,1 5-8 16,-2 6-17 0,3 4-8-16,-3 4-9 15,2 8 7-15,-1 15 35 16,-2 8 10-16,-4 8 12 0,-3 0 17 16,-4-2 10-1,0-6-6-15,0-10-5 0,0-10-9 16,0-5-9-16,0-6-2 15,0 0 3-15,0 0 2 0,0-3-13 16,0-3-13-16,0 3-7 16,0 0-18-16,0 3 5 15,0 0-16-15,12 0-8 16,6 12 4-16,0 7-25 16,0 7 56-16,-3 4 7 15,-3 1 3-15,-8 0 11 0,-4-3 1 31,0-5 0-31,0-9 12 16,-10-8 21-16,-3-6 28 16,-8 0 41-16,-2 0-21 0,-5-10 24 0,-4-7-23 15,0-2-21-15,3 0-17 0,7 3-2 32,7 6-36-32,9 5-6 0,5 4-21 15,1 1-84-15,0 0-136 16,0 0-238-16</inkml:trace>
  <inkml:trace contextRef="#ctx0" brushRef="#br0" timeOffset="62683.65">16420 13604 554 0,'0'0'449'0,"1"85"-209"15,-1-28-51 1,0 5-69-16,2-2-27 0,-2-5-58 15,1-13-33-15,-1-16-2 0,0-18-48 16,0-8-94-16,2-25-151 16,4-13-278-16</inkml:trace>
  <inkml:trace contextRef="#ctx0" brushRef="#br0" timeOffset="63053.8">16524 13418 1216 0,'0'0'296'0,"0"0"-184"16,0 0-70-16,0 0-30 0,0 0 0 16,-12 93 17-16,17-58 28 15,8 1-10-15,2 0-27 16,5 1-14-16,3-2-5 15,2 1-1-15,3-5 0 0,-1-2-10 16,-4-7-6-16,-3-8 11 16,-10-4-1-16,-7-8-31 15,-3-2 22-15,0 0 15 0,-12 0 42 16,-12 0-13-16,-5 0 8 16,-6-6-5-16,2-2-15 15,5-3-17-15,4-1-2 31,11-2-27-31,6-3-73 16,7-1-97-16,0-3-180 16,0 2-370-16</inkml:trace>
  <inkml:trace contextRef="#ctx0" brushRef="#br0" timeOffset="63339.17">16527 13396 992 0,'0'0'145'16,"0"0"-78"-16,0 0-11 15,0 0 19 1,102-80 38-16,-65 55-10 15,-1 0-11-15,-3 3-15 16,-6 5-39-16,-7 5-38 16,-6 6 0-16,-5 5-29 15,-5 1-63-15,-2 0-54 16,-2 10-192-16,1 13-306 16</inkml:trace>
  <inkml:trace contextRef="#ctx0" brushRef="#br0" timeOffset="64189.41">17058 13857 269 0,'0'0'763'0,"0"0"-752"16,0 0-11-16,-3-88-1 16,3 52 1-16,2-6 0 15,1-2 1-15,-2 1 2 16,4 1 3-16,-1 1 10 15,5 6 12-15,2 5 1 0,-2 7-3 16,1 6 29-16,-1 8 21 0,-1 4-28 16,2 5-26-1,3 0-4-15,3 14 23 0,1 10 8 16,4 11 19-16,-4 2-22 16,-1 3 19-16,-6-3 1 15,-2-5-21 1,-3-9-16-16,-1-9-12 15,-3-8-3-15,1-6-8 16,-2 0 0-16,0 0-6 16,0 0-14-16,0 0 5 15,0-7 2-15,0-6-8 16,0-6-6-16,0-6 8 16,0-3-12-16,0-3 8 0,0 5-14 15,3 4-11-15,0 9 6 16,0 5 33-16,0 8 1 15,0 0 0-15,1 5 2 16,5 16 6-16,0 12 15 16,-3 1 12-16,0-2-7 0,0-5-18 31,-2-11-7-31,1-9 1 16,-4-7-2-16,1 0-6 0,1 0-7 15,1-17 8-15,2-8 0 16,-1-4-5-16,1-1-14 15,-2 0-6-15,1 5-11 16,-1 6-2-16,-2 12 8 16,-1 7 14-16,2 0 19 0,3 17-30 15,3 15 32-15,2 10 30 16,5 5 52-16,0-6-42 16,5-12 39-16,0-15-58 15,2-14-21-15,0-10-9 16,6-24-7-16,1-12 1 15,-2-10-35 1,-4-3 29-16,-8-5-25 16,-4-1-42-16,-8 5-143 15,-4 4-246-15</inkml:trace>
  <inkml:trace contextRef="#ctx0" brushRef="#br0" timeOffset="64675.97">17839 12787 1086 0,'0'0'336'0,"0"0"-230"15,0 0-14-15,0 0-54 16,0 0-30-16,0 0 11 16,53-15 19-16,-21 15 5 15,2 0 13-15,2 0-22 16,-5 0-17-16,-4-1-17 15,-3-8-11 1,-6-1-57-16,-9 1-102 16,-8 1-246-16</inkml:trace>
  <inkml:trace contextRef="#ctx0" brushRef="#br0" timeOffset="64907.42">17889 13010 993 0,'0'0'164'15,"0"0"-65"-15,0 0 87 16,0 0-71-16,90-16 9 16,-51 5-34-16,-2-1-15 0,-7-2-35 15,-5-2-27-15,-7 3-13 16,-4 1-48-16,-8 4-143 15,-6 2-269-15</inkml:trace>
  <inkml:trace contextRef="#ctx0" brushRef="#br0" timeOffset="66124.67">18642 12733 516 0,'0'0'382'0,"0"0"-264"16,0 0 36-16,0 0-2 15,0 0-44-15,0 0-35 0,-8 0-4 16,5 10-30-16,-3 8-1 31,3 11 6-31,-3 16-16 0,5 16 4 16,1 12 4-1,0 6-9-15,0-2-9 0,7-8-3 16,2-16-7-16,2-16-5 16,0-16-3-16,4-18-7 15,5-4-34-15,5-32-15 16,5-13-5-16,-5-10-18 0,-1-1 15 16,-8-3 64-16,-10-5 11 15,-4-5 11-15,-2-5-2 16,0 8-7-16,-9 11 8 15,-4 20 17-15,-3 16 28 16,-3 13 31-16,-3 7-17 16,-8 10-30-16,-1 17-30 0,0 6-20 15,6 4-10-15,6 0-34 16,10 1-67-16,7 4-88 16,2 6-159-16,0 4-318 15</inkml:trace>
  <inkml:trace contextRef="#ctx0" brushRef="#br0" timeOffset="66462.47">19034 13085 962 0,'0'0'469'0,"0"0"-373"16,0 0-33-16,0 0-15 16,0 0-1-1,0 0-18-15,30 116 30 16,-20-59 0-16,-1 3 11 15,-5 2-31-15,-1-6-20 0,-3-9-14 16,0-14-5 0,0-14 0-16,0-15-7 0,2-4-45 15,2-23-149-15,3-13-155 16,-1-14-468-16</inkml:trace>
  <inkml:trace contextRef="#ctx0" brushRef="#br0" timeOffset="67195.24">19265 12772 667 0,'0'0'349'0,"0"0"-274"16,0 0-22-16,0 80 55 15,0-60-53-15,0-9-20 16,0-8-7-16,0-3-14 0,0 0 9 31,0-13 33-31,0-8 31 0,0-6-54 16,0-2-26-1,0-3-1-15,6-3-2 16,4 2-4-16,5 1 0 0,0 7-5 16,1 8-1-16,0 7-1 15,-2 9 5-15,0 1-5 16,5 16 7-16,-2 15 4 0,0 9 16 15,0 8 21-15,-1 6 2 16,0 3 5-16,-3-6 2 16,-4-12-14-16,-8-7-23 15,-1-11-10-15,0-2 0 16,-9-2 5-16,-9 0-4 16,-4 2 1-1,-1-1-1-15,0 1-3 16,-1-3-1-16,2-1-2 15,2-1-5-15,4-4-5 16,4 0 0-16,4-5-8 16,1 3-24-16,4-1-5 15,0-2 32-15,3 3 10 0,0 0 2 16,0 0 2-16,0-1 3 16,10 0-1-16,4-3 0 0,3 1 1 15,3-3 5 1,4 0 11-16,3-2 9 0,1 0 12 15,0 0 32-15,-2 0-26 16,-5 0 20-16,-3-2-10 16,-5 1-9-16,-1 0-28 0,-5 1-16 15,-4-2 0-15,-1 1 0 32,-2 1 0-32,0-2 0 15,0 2 0-15,0 0 0 16,0 0 0-16,0 0 0 15,0 0 0-15,-2 0 0 16,-5 0 0-16,-3-4 0 0,4-3-86 16,1-2-366-16,5-7-891 15</inkml:trace>
  <inkml:trace contextRef="#ctx0" brushRef="#br0" timeOffset="68430.78">20017 12914 528 0,'0'0'227'16,"0"0"-201"-1,0 0 22-15,-15-73 20 16,11 56 19-16,-2-4 9 16,-2-1-46-16,0-3-33 15,-3 0 1-15,0-3 8 16,1 2 4-16,-2-1-26 0,3 6 2 15,0 4 6 1,-1 8 15-16,-1 2 55 0,0 5-26 16,-3 2 2-16,0 0-21 15,-4 0-19-15,2 3-16 16,-2 9-1-16,0 2-1 16,2 4 0-16,-2 5 0 15,1 0 8-15,3 5-5 16,3 2-3-16,3 3-3 0,1 0 2 15,6 1-3-15,1-1 3 0,0-3 0 16,1-7-3 0,11-3 2-16,3-6-4 0,0-7 1 15,2-4-8-15,2-3-16 16,1 0-1-16,3-16-6 16,-1-2-13-1,-1-3 12-15,-3-2-6 16,0 3 5-16,-4 1-19 15,-3 2-32-15,-5 4 39 16,-1 1 43-16,-2 4 6 16,-1-2 2-16,-2 5 9 15,0 1 25-15,0 1-6 16,0 1-6-16,0 0 2 0,0-2-8 16,0 4-13-16,0 0-2 15,0 0 0-15,0 0 14 16,0 0 30-16,0 0 19 15,0 0 10-15,0 0-5 16,0 0-25-16,0 0-25 0,0 0-16 31,0 0-4-31,0 0 1 16,0 0 0-16,0 0 0 0,0 0-1 16,0 0 5-16,0 0 0 15,0 0 17-15,0 0 0 16,0 0-4-16,0 0-10 15,0 0-4-15,0 0-4 16,0 0-8-16,0 0-2 0,0 0 3 16,0 0 2-16,0 0 5 15,0 0 0-15,0 0 2 16,0 0-4-16,0 0 2 16,0 0-2-16,0 0 2 15,0 0 5-15,0 0 10 16,0 0 21-1,0 9 14-15,0 6-25 16,0 7-13-16,0 12-6 16,0 11 4-16,3 11 1 15,4 7-6-15,-3-2 18 0,-1-3-3 16,-3-5-16 0,0-7 11-16,-3-3 2 0,-13-10 11 15,-2-8 3-15,-7-8-4 0,-8-11-5 16,-2-4-7-16,-3-2-15 15,2-2-28-15,3-16-113 16,5-1-187-16,0-5-693 16</inkml:trace>
  <inkml:trace contextRef="#ctx0" brushRef="#br0" timeOffset="69471.16">17233 13264 353 0,'0'0'517'0,"0"0"-341"16,0 0-70-16,0 0-6 15,0 0-12-15,0 0-20 16,-4-6-6-16,4 6 6 16,0 0-26-16,0 0-3 15,0 0-1-15,0 0-4 0,0 0-8 16,1 0-2-16,9 0-9 15,-1 2-7-15,-1 2-6 0,2-4-1 16,-1 0-1-16,-1 0-6 16,-2 0-32-16,4 0-80 15,-2 0-49-15,1 0-139 16,-1 0-360 0</inkml:trace>
  <inkml:trace contextRef="#ctx0" brushRef="#br0" timeOffset="70071.89">17425 13239 107 0,'0'0'256'15,"0"0"-98"-15,0 0 2 16,0 0-53-16,0 0 10 16,0 0-27-16,-1-5-20 15,1 3 0-15,0-3-15 16,0-3-11-16,0 0-32 16,0-2-8-16,0 0-2 15,4-3 1-15,2-3-2 0,2 0 1 16,1-2-2-16,-2 0-3 15,-1 3 0-15,0 3 3 16,-1 4-4-16,-4 4 6 16,2 2-2-16,-3 2 1 0,0 0 0 15,0 3 6 1,1 14 33 0,2 6-3-16,0 6-26 15,2 2-4-15,0 2 30 16,-2-1-10-16,1-3 14 0,-2 0-10 15,-1-6-11-15,-1-5-13 16,3-8-7-16,-3-4-10 16,1-5-78-16,1-1-162 15,2 0-239-15</inkml:trace>
  <inkml:trace contextRef="#ctx0" brushRef="#br0" timeOffset="72425.73">20378 13423 469 0,'0'0'456'0,"0"0"-301"15,0 0-6-15,0 0-20 16,0 0-28-16,0 0-35 16,4 0-19-16,5-30 19 15,2-7-22-15,-1-1-24 16,-2-5 11-16,-1-4 9 15,-1-4-19-15,3-10-8 0,0-7-11 16,7-3-2-16,6 0-1 16,3 9-2-16,2 11-2 15,-2 14-6-15,-4 12 6 16,-5 9 5-16,-2 8 0 16,-2 4 0-16,-3 4 0 0,5 0-1 15,1 12 1-15,6 16 13 16,-3 11 7-16,-1 13 6 15,-4 10 8-15,0 8-4 16,-2 7-13-16,-2-1 15 0,1 2-6 16,-4-9 12-16,0-8-10 15,-1-22-28-15,-2-19 0 16,-2-15 0 0,5-5 0-16,2-27-10 15,5-19-11-15,3-14 16 16,0-3-22-16,-2-2-22 15,-3 3 4-15,2 6 13 16,-2 9 7-16,-1 13 6 16,-4 17 17-16,-2 11 2 15,-2 6 0-15,1 8-4 0,0 23 4 16,3 15 6-16,2 9 5 16,0 3 28-16,1 0-15 15,0-10-15-15,2-10-2 0,-1-13 2 16,-2-13 14-1,1-12-23-15,1-6-24 0,3-23 2 32,4-15 19-32,-4-10-23 15,-4-11-39-15,2-14-27 0,-2-3-31 16,0 11-62-16,1 22 9 16,-4 28 171-16,-3 21 5 15,-2 7 40-15,1 32 19 16,3 18-26-16,2 14 40 15,6 7 102-15,5-2-53 0,9-12-44 16,8-10 30-16,6-19-91 16,3-20-12-16,8-15 7 15,7-30 0-15,7-18-1 16,4-13 18-16,-3-4 5 16,-7-6-10-16,-12-6-24 15,-13 4 0 1,-8 4 0-16,-10 19-8 15,-8 14-65-15,-9 19-40 16,-17 17-88-16,-26 5-165 0,-24 27-631 16</inkml:trace>
  <inkml:trace contextRef="#ctx0" brushRef="#br0" timeOffset="73025.89">18561 14105 1149 0,'0'0'287'0,"0"0"-188"16,0 0-26-16,0 0 4 15,100-33 20-15,-12 25 16 16,36-12-19-16,46-9-36 16,43-11-58-16,45-5 0 15,39-6 0 1,31-1 0-16,30-4 0 15,11-6 0-15,-3-2 0 16,-21 5 0-16,-44 9 0 16,-66 16 0-16,-75 15 0 15,-74 12 0-15,-50 7 0 16,-31 0 0-16,-5 0 0 16,-35 4 0-16,-26 10 0 0,-21 3 0 15,-15-1 0-15,-1-2 0 0,-4 1 0 16,-10 2 0-16,-13 7-317 15,-19 6-295-15</inkml:trace>
  <inkml:trace contextRef="#ctx0" brushRef="#br0" timeOffset="73364.33">19327 14386 1069 0,'0'0'365'0,"0"0"-315"16,0 0 20-16,89-13 108 16,7-13-7-16,36-7-27 15,29-9-144-15,26-3 0 16,20-2 0-16,18 0 0 0,17 0 0 16,4 2 0-1,-6 9 0-15,-26 8 0 0,-36 9 0 16,-37 4 0-1,-45 8 0-15,-37 1 0 0,-32 3 0 0,-19 3 0 16,-8-4 0-16,-14-1 0 16,-22-1 0-16,-16-1 0 15,-9-1 0-15,-6 5 0 16,-8-6 0-16,-10-8-344 16,-13-8-772-16</inkml:trace>
  <inkml:trace contextRef="#ctx0" brushRef="#br0" timeOffset="74898.91">17060 12957 429 0,'0'0'265'0,"0"0"-201"15,0 0 14-15,0 0 15 16,0 0-10-16,0 0 34 16,0 0-19-16,-2 0 7 15,2 0-17-15,0 0-37 16,5 2 1-16,1 1-13 16,0 1-8-16,1 2 2 0,2-1-4 15,-1 1-3-15,2-5-5 16,1 1 12-16,-1-1-5 15,3-1-2-15,-1 0 9 16,6 0 2-16,-3 0-26 16,3 0-5-16,0 0-4 15,1 0 0 1,2 0-1-16,0 0-1 16,2 0 2-16,-3 0 0 15,0 0-2-15,-2 0 0 16,-2 0 0-16,1 0 0 15,-4 0 0-15,2 0 0 0,-3 0 0 16,0 0 1-16,-2 0-1 16,1 0 0-16,-3 0 0 0,0 0-2 15,-2 0 2-15,2 0-2 16,-1 0 0-16,-1 0-4 16,0 2 2-16,1-2-4 15,0 0 3-15,0 1 1 16,0 0 4-16,-1-1-3 15,2 0-3-15,-2 0-10 0,2 0 2 16,0 0 5-16,0 0 3 16,-4 0 3-16,-1 0 0 15,0 0 3-15,-3 0 1 32,0 0 4-32,0 0 7 15,0 0 3-15,0 0-15 0,-4 0-18 16,-5 3-102-16,-2 0-181 0,-4 0-443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11:12:23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17133 11451 314 0,'0'0'132'0,"0"0"-34"0,0 0 21 16,0 0-26-16,0 0-47 15,0 0-2-15,0 0 7 16,0 46 6-16,0-37 5 16,0 3 8-16,0-4 6 15,0 3-16-15,0 0-19 16,-1-1-10-16,-2 0 3 16,1 0-14-16,-1-5-10 15,2 1 0-15,1-5-5 16,0-1 0-16,-2 0 4 15,2 0 13-15,0 0 10 16,-3 0 6-16,-2 0-9 16,-2-7-7-16,-2-4-17 15,2-5 3-15,-1-7 1 16,0-2-7-16,3-5 11 0,2-3-12 16,1 0-1-16,2-1 2 15,0 2-2-15,0 1 1 16,0 2-1-16,0-2 1 15,0-2 0-15,0 0-1 16,2-3 1-16,1 0-1 16,3-1 0-16,1 1 0 15,1-1 0-15,-2 4 1 16,0-1-1-16,2 0 1 16,-2 3-1-16,1 2 3 0,-1 5-2 15,0 3 1 1,1 7-1-16,-6 5 0 0,2 3 1 15,-1 5-2-15,-2 1 0 16,3 0-2-16,3 0-4 16,3 12 1-16,6 14 5 15,-2 8 9-15,0 10-8 16,-3 1 1-16,-4 1-1 16,-5-3 1-16,1-8-1 15,-2-7 0-15,0-7 4 16,0-9-1-16,0-6-2 15,0-6 0-15,0 0-2 16,0 0 3-16,0-16-2 0,0-4 8 16,-3-3-9-1,3-1-2-15,0 10 1 0,0 6 1 16,0 5-3 0,0 3-2-16,0 0-2 0,4 0-3 15,6 0 5-15,-1 7 4 16,1-1 1-16,1 0 0 15,1 0-4-15,-1-2-4 16,2 0 4-16,-1 4 1 16,0 1-7-16,-3 6 6 15,1 5 3-15,1 2 1 16,-2 2 0-16,-3 4-4 16,1-1-25-16,0 0-21 15,-1 0-1-15,-2-4 6 0,-3 0 41 16,-1 4 4-16,0 1 7 15,0 0 0-15,-9 2 25 16,-1-7 10-16,1-5-20 16,-2-4 17-16,-2-4 33 15,-2-6 19-15,-7-3-18 16,-4-1 7-16,-4-5-16 16,-2-15-24-16,2-8-3 15,5 1-6-15,6 4-12 16,6 4-13-16,6 8 3 15,2 4-3-15,4 4-6 16,1 3-8-16,0-2-20 16,0 2-33-16,0-5-62 15,0 0-122-15,0 4-176 16</inkml:trace>
  <inkml:trace contextRef="#ctx0" brushRef="#br0" timeOffset="1914.16">27077 15102 748 0,'0'0'297'0,"0"0"-175"16,0 0-7-16,0 0 11 15,0 0-42-15,0 0-26 16,0 0-1-16,10-20 10 16,-10 20 4-16,0 0 0 15,0 0-17-15,0 0-16 16,0 0-12-16,0 0-6 15,0 0-8-15,0 0-12 16,0 8-1-16,-2 18-10 16,-6 12 2-16,-6 14 8 15,-5 10-7-15,-3 0-3 16,1-3 2-16,-2-4-5 0,0-6 9 16,1-8 5-16,0-7-1 15,-3-6 1-15,1-9 2 16,4-5 0-16,-2-6 4 15,1-4-4-15,2-4-2 16,-5 0-5-16,-3-14-9 16,-3-14-11-16,1-5-6 15,2-4-40-15,9 6 51 16,4 6-32-16,8 10 19 16,5 5 25-16,1 2 8 0,0 4 0 15,0-3-1-15,0 0-1 16,13-2 1-16,10-2 1 15,-1 0 5-15,3-1 3 16,3 6-1-16,1 2 0 16,7 4 5-16,-2 4 0 15,2 14-4-15,-2 9 0 16,-1 9 0-16,0 3 3 16,-5 5-6-16,-1 0 0 15,-3-2-4-15,-3-9 3 16,0-5-2-16,0-8 0 15,-5-8 21-15,0-3-13 16,-3-5 8-16,-6-4 1 16,2 0 3-16,-3 0-7 15,-2-2-3-15,-1-4-4 0,-1 1-8 16,-2 0-16-16,0 0-67 16,0 3-81-16,0-3-307 15</inkml:trace>
  <inkml:trace contextRef="#ctx0" brushRef="#br0" timeOffset="-212591.23">11350 8332 117 0,'0'0'95'0,"0"0"-84"16,0 0-2-16,0 0 20 15,0 0 6-15,0 0-16 0,0 0-15 16,0 0 7-16,-4-19 1 16,4 18-1-16,0 1-1 15,0 0-10 1,0 0-32-16,0 0-107 0</inkml:trace>
  <inkml:trace contextRef="#ctx0" brushRef="#br0" timeOffset="-212207.04">11364 8186 342 0,'0'0'134'15,"0"0"-110"-15,0 0 57 16,0 0 77-16,0 0-34 15,0 0-55-15,0 0-24 16,0-6-7-16,0 6-6 0,0 0-17 16,0 0-15-16,0 0-3 15,0 0-12-15,0 2-32 16,0 10-44-16,0 1-153 16,0-1-331-16</inkml:trace>
  <inkml:trace contextRef="#ctx0" brushRef="#br0" timeOffset="-212024.1">11370 8331 294 0,'0'0'450'0,"0"0"-381"0,0 0-68 16,0 0 58-16,0 0-20 15,0 0-39-15,0 18-12 16,0-11-6-16,0 5-43 15,0-1-83-15,0-2-61 16,0 4-116-16</inkml:trace>
  <inkml:trace contextRef="#ctx0" brushRef="#br0" timeOffset="-211910.07">11379 8471 232 0,'0'0'37'16,"0"0"-17"-16,0 0 11 15,0 0-31-15,0 0-16 0,0 0-83 16</inkml:trace>
  <inkml:trace contextRef="#ctx0" brushRef="#br0" timeOffset="-211718.22">11364 8622 292 0,'0'0'445'16,"0"0"-372"-16,0 0-67 16,0 0 25-16,0 0-31 15,0 0-8-15,0 44-95 0,0-34-148 16,-2 2-83 0</inkml:trace>
  <inkml:trace contextRef="#ctx0" brushRef="#br0" timeOffset="-211554.11">11355 8819 302 0,'0'0'185'0,"0"0"-100"16,0 0 30-16,0 0-24 16,0 0-83-16,0 0-8 15,0 75-56-15,0-59-101 16,0-2-69-16,-3-3-33 15</inkml:trace>
  <inkml:trace contextRef="#ctx0" brushRef="#br0" timeOffset="-211395.27">11352 9066 143 0,'0'0'294'16,"0"0"-242"-16,0 0-7 15,0 0-32-15,0 0-13 16,0 0-82-16,4 52-378 16</inkml:trace>
  <inkml:trace contextRef="#ctx0" brushRef="#br0" timeOffset="-211233.75">11359 9213 531 0,'0'0'82'0,"0"0"9"16,0 0 34-16,0 0-117 15,0 0-8-15,0 0-108 16,2 41-219-16</inkml:trace>
  <inkml:trace contextRef="#ctx0" brushRef="#br0" timeOffset="-211028.68">11359 9213 382 0,'-1'101'266'0,"1"-97"-221"0,1-1 86 16,1 2-48-16,1 0-68 15,-2 4-15-15,1 0-14 16,-1 0-31-16,-1 2-45 15,0 1-107-15,0 0-293 16</inkml:trace>
  <inkml:trace contextRef="#ctx0" brushRef="#br0" timeOffset="-210828.77">11397 9528 323 0,'0'0'202'0,"0"0"-96"16,0 0 23-16,0 0-33 16,0 0-54-16,22 83-24 15,-21-73-6-15,1 0-9 16,-2-1-3-16,0 0-3 16,0-1-50-16,0 1-129 15,0-1-168-15</inkml:trace>
  <inkml:trace contextRef="#ctx0" brushRef="#br0" timeOffset="-210634.3">11414 9900 313 0,'0'0'205'15,"0"0"-115"-15,0 0 60 16,0 0-81-16,0 0-69 15,0 0-6-15,-22 57-22 16,19-47-39-16,3-3-82 16,-2 0-140-16</inkml:trace>
  <inkml:trace contextRef="#ctx0" brushRef="#br0" timeOffset="-210443.78">11392 10134 388 0,'0'0'334'15,"0"0"-231"-15,0 0-9 16,0 0-62-16,0 0-32 16,0 0-23-16,0 59-95 15,0-43-127-15,0 0-138 16</inkml:trace>
  <inkml:trace contextRef="#ctx0" brushRef="#br0" timeOffset="-210223.12">11411 10380 317 0,'0'0'408'0,"0"0"-240"16,0 0-72-16,0 0-30 15,0 0-46-15,0 0-15 16,3 77-3-16,-3-68-2 16,0-1-24-16,0-2-53 15,0 1-90-15,0 0-135 16,0 2-210-16</inkml:trace>
  <inkml:trace contextRef="#ctx0" brushRef="#br0" timeOffset="-210044.14">11414 10628 99 0,'0'0'234'0,"0"0"-126"0,0 78 53 15,0-52 28-15,0-1-53 16,0-6-70-16,0-2-22 16,0-1-33-16,0-1-11 15,0-2-4-15,0 1-36 16,0-3-53-16,0 1-119 0,0-5-84 15,0 1-100 1</inkml:trace>
  <inkml:trace contextRef="#ctx0" brushRef="#br0" timeOffset="-209837">11432 11151 385 0,'0'0'386'0,"14"78"-233"15,-7-43-9-15,-1-7-36 16,-1-5-68-16,1-4-26 16,-1-4-14-16,0 0-13 15,1-4-37-15,-6-2-102 16,3 1-8-16,-1 0-160 0,-2 0-215 16</inkml:trace>
  <inkml:trace contextRef="#ctx0" brushRef="#br0" timeOffset="-209662.92">11511 11615 300 0,'0'0'258'0,"0"0"-123"15,0 0 36-15,17 72-61 16,-14-58-49-16,3 0-13 16,-6 2-19-16,1-5-27 15,-1 0-2-15,0 0-45 16,0-3-42-16,0 1-147 15,0 2-391-15</inkml:trace>
  <inkml:trace contextRef="#ctx0" brushRef="#br0" timeOffset="-209497.22">11535 12014 721 0,'0'0'257'0,"0"0"-207"15,0 0 49-15,0 0-70 16,0 0-29-16,0 0-62 16,-10 79-41-16,10-69-46 15,1-3-94-15,-1 1-47 16</inkml:trace>
  <inkml:trace contextRef="#ctx0" brushRef="#br0" timeOffset="-209215.01">11526 12352 609 0,'0'0'337'0,"0"0"-199"16,0 0 26-16,0 0 0 16,-21 81-77-16,21-71-44 15,0 0-27-15,0-1-12 16,-1 1-4-16,1 1-2 15,0-4-22-15,0 3-41 16,0-2-20-16,0 0-32 0,0 1 0 16,0-2-19-1,0 0 45-15,0 2-32 0,-3 3-31 16,3 0-131-16</inkml:trace>
  <inkml:trace contextRef="#ctx0" brushRef="#br0" timeOffset="-209053.05">11459 12752 846 0,'0'0'241'0,"0"0"-115"16,-42 95 13-16,34-74 4 16,3-11-53-16,4-5-57 15,1-4-15-15,0-1-8 16,-2 0-10-16,2 0-14 0,0 0-29 16,0 0-30-16,0 0-18 15,0 3-48-15,0 3-41 16,0 3-55-16,0-1-258 15</inkml:trace>
  <inkml:trace contextRef="#ctx0" brushRef="#br0" timeOffset="-208886.05">11392 13030 437 0,'0'0'275'0,"0"0"-168"16,0 0 23-16,0 0-46 15,-13 73-30-15,13-57-40 16,0-2-10-16,0 1-4 15,0 2-1-15,0-3-69 0,0 4-31 16,0-4-157-16</inkml:trace>
  <inkml:trace contextRef="#ctx0" brushRef="#br0" timeOffset="-208721.14">11346 13422 938 0,'0'0'165'0,"0"0"-94"16,0 0 95-16,0 0-84 16,0 0-72-16,0 0-10 15,-3 80-6-15,6-68-50 0,3-4-115 16,-6 1-115 0,0-4-358-16</inkml:trace>
  <inkml:trace contextRef="#ctx0" brushRef="#br0" timeOffset="-208493.91">11370 13747 495 0,'0'0'286'16,"0"0"-242"-16,0 0 14 15,0 0-2-15,0 0-56 0,0 0-1 16,0 65-46-16,0-63-76 16,0-2-76-16,0 0-160 15</inkml:trace>
  <inkml:trace contextRef="#ctx0" brushRef="#br0" timeOffset="-208197.5">11374 13894 149 0,'0'0'426'16,"0"0"-306"-16,0 0 56 15,0 0-49-15,0 0-21 16,0 0-17-16,-1 76 13 0,-1-68 7 16,1 1 16-16,-1 1-9 15,-1 0-35-15,0-2-8 16,2 0-24-16,-1-4-49 15,1 1 14-15,-1 2-14 16,2 0 0-16,-1 1-3 16,1 2-1-16,0-8-8 15,0 2-13-15,0-4 4 16,0 0-1-16,0 0-16 16,0 0-42-16,0-12-140 15,-2-6-209-15</inkml:trace>
  <inkml:trace contextRef="#ctx0" brushRef="#br0" timeOffset="-205272.22">11598 8345 38 0,'0'0'151'0,"0"0"-117"15,0 0-26-15,0 0 0 16,0 0 1-16,0 0-9 0,3 43 1 16,0-38-1-1,-2 1 1-15,1-2 3 0,-1 0 11 16,-1 1-11-16,3-3-4 15,-3 0-44-15,3 0-82 16</inkml:trace>
  <inkml:trace contextRef="#ctx0" brushRef="#br0" timeOffset="-204462.11">11598 8345 113 0,'34'24'195'0,"-34"-24"-90"16,0 0 63 0,0 0-10-16,0 0-75 0,0 0-33 15,0 0-12-15,0 5-15 16,0 3 2-16,0 2-14 16,0-2-7-16,0-1 1 15,0-2-4-15,0-4 2 16,0 0-2-16,0-1 1 15,0 0 2-15,0 0-1 16,0 0 0-16,0 0-3 16,0-11 2-16,0-1 7 15,-3-5-9-15,-4-1 6 16,1 5-5-16,3 1 1 16,-2 5 11-16,-1 1 5 0,0 5 23 15,-1 1 1 1,0 0-17-16,2 0-2 0,-1 0 8 15,-3 0-3-15,2 0-18 16,-2 1 7-16,0 7-6 16,0 1 2-16,4 1-12 15,-2 0-2-15,1 3 1 16,0 0-8-16,-1 2 1 16,2-3 7-16,-1 2 0 15,3-1 0-15,3-1 1 16,-2-2 1-16,1-2 0 15,-1 1-2-15,2-5 0 16,0 0 0-16,0-3-2 0,0 1 1 16,0 0-2-1,0-1 0-15,5-1 2 0,9 3 1 16,-3 0 2-16,4 2-2 16,3 4 1-16,2 3-1 15,2 4 0-15,-1 1-10 16,-5-1-25-16,1 4-32 15,-5-2 5-15,-1 4 8 16,-6-4-6-16,-2-2 29 16,-3-4 31-16,0-4-21 15,0-2 19-15,0-2 2 16,0-2 8-16,-2 2 3 16,-5-4 14-16,-5 0 17 15,2 0 17-15,-5 0 14 0,1 0-19 16,-3-6-23-1,-2 2 0-15,-1-2 5 0,-1 1 13 16,6 1 22-16,-1-1-11 16,5 4-20-16,2 0-23 15,0 0-13-15,5 1-4 16,1 0-18-16,1 0-85 16,2 0-110-16,0 0-176 15</inkml:trace>
  <inkml:trace contextRef="#ctx0" brushRef="#br0" timeOffset="-203828.53">11779 8382 53 0,'0'0'481'15,"0"0"-364"-15,0 0-31 16,0 0-2-16,0 0-33 15,-2 81-29-15,2-45-4 16,6 2 10-16,-3 0-14 16,-2-3-6-16,-1-2-8 15,0-7-5-15,0-6-10 16,0-3 3-16,0-7-17 0,0-4-141 16,0-6-297-16</inkml:trace>
  <inkml:trace contextRef="#ctx0" brushRef="#br0" timeOffset="-203474.01">11826 8182 413 0,'0'0'473'15,"0"0"-367"-15,0 0 78 16,0 0-40-16,0 0-75 15,0 0-40-15,-7-46 1 16,7 46-11-16,0 0-12 16,0 0-7-16,0 0-49 15,0 11-180-15,0 5-34 0,6 5-377 16</inkml:trace>
  <inkml:trace contextRef="#ctx0" brushRef="#br0" timeOffset="-202834.47">11901 8355 414 0,'0'0'241'0,"0"0"-134"16,0 0 3-16,0 0-66 15,0 0-23-15,4 94-5 16,-2-56-9-16,-1 1-5 15,-1-2 0-15,0-7-2 16,0-5 0-16,0-9 0 16,2-4 0-16,-1-8-1 15,2-4-4-15,3 0-10 16,-1-13-11-16,2-8-7 16,2-6 33-16,-3 1 8 0,2 1 26 15,-2 1 2-15,4 2-1 16,-1-1-10-16,0 3-7 15,4-3-6-15,-2 4-4 16,1 3 4-16,1 0 1 16,-2 7-13-16,2 6 0 15,-3 3 0-15,-1 0 1 16,3 9 7-16,-4 7 29 16,-1 8 17-16,1 2-2 15,-3 4-23-15,0 2-3 16,-2 5-26-16,3 2 0 15,0 1-7-15,0-5 7 16,1-3 29-16,-2-6-28 16,-4-7 1-16,1-9-1 0,-2-4-1 15,0-6-8-15,0 0-36 16,0 0-26-16,3-14-121 16,1-5-338-16</inkml:trace>
  <inkml:trace contextRef="#ctx0" brushRef="#br0" timeOffset="-201707.04">12527 8188 116 0,'0'0'423'0,"0"0"-244"0,0 0 0 16,0 0-61-16,0 0-15 16,0 0-25-16,0 0-31 15,0 0-20-15,0 5-7 16,0 2-6-16,-3 3 3 16,2 5 4-16,-1 5 3 15,-2 4-19-15,1 6 0 16,-1 2-5-16,-2 3-12 15,-1 3-6-15,0-3-10 16,-2-2 7-16,2-5-2 16,1-4 4-16,-2-7 0 0,1-2-21 15,1-4-7 1,0-4-37-16,-2-2 51 0,1-1-2 16,0 0 13-16,-4-3 5 15,3 0 17-15,0-1 0 16,-1 0 4-16,1 0 2 15,1 0-1-15,-2-6 5 16,1-5-1-16,1 0 9 16,-1-4-13-16,0-3 25 15,3 0 0-15,-1 0-8 16,3-2 8-16,3 5 1 16,0-3-9-16,0 3 4 15,0 4-3-15,0-1-5 16,0 3 8-16,0 2-10 0,0 1-3 15,0 1 4 1,3 3-7-16,6 1-2 0,1 1-4 16,1 0-1-16,1 0 3 15,7 11-2-15,-2 6 2 16,2 4-2-16,2 3 0 16,-3 3-2-16,0 2-4 15,-3-1-4-15,-4 1-19 16,-1-7-32-16,-4-2 8 15,1-5 45-15,-3-5 1 16,1-2-5-16,-4-4 0 16,2-2 7-16,-1 0 1 0,-2 1 0 15,1-3 0-15,-1 1 0 16,0-1-33-16,0 0-93 16,0 0-62-16,0-2-603 15</inkml:trace>
  <inkml:trace contextRef="#ctx0" brushRef="#br0" timeOffset="-200696.46">13591 8322 593 0,'0'0'170'16,"0"0"-131"-16,0 0 125 15,0 0 26-15,0 0-69 16,0 0-2-16,0 0-8 16,-12 0-7-16,8 0-29 15,-2 0-69-15,0 0-6 16,0 0-65-16,3 10-123 16,0 9-135-16,3 9-352 15</inkml:trace>
  <inkml:trace contextRef="#ctx0" brushRef="#br0" timeOffset="-200514.6">13654 8835 1192 0,'0'0'158'16,"0"0"-150"-16,0 0 114 16,0 0-5-16,0 0-117 15,0 0-6-15,0 65-28 16,0-46-47-16,0 5-63 15,0 5-74-15,-2 0-98 16,1 2-381-16</inkml:trace>
  <inkml:trace contextRef="#ctx0" brushRef="#br0" timeOffset="-200378.94">13678 9375 509 0,'0'0'413'0,"0"0"-292"0,0 0 57 15,0 0-68-15,0 0-89 16,0 0-21-16,-2 37-49 16,1-30-174-16,-2 2-212 15</inkml:trace>
  <inkml:trace contextRef="#ctx0" brushRef="#br0" timeOffset="-200208.76">13685 9697 1156 0,'0'0'36'0,"0"0"25"16,0 0 46-1,0 0-90-15,0 0-17 0,0 0-76 16,-1 60-83-16,1-49-158 16,0-3-496-16</inkml:trace>
  <inkml:trace contextRef="#ctx0" brushRef="#br0" timeOffset="-200049.08">13700 9955 636 0,'0'0'184'15,"0"0"-114"-15,0 0 52 16,15 71 42-16,-9-51-84 0,-3-7-57 16,-2-1-13-1,2-2-10-15,-3-2-11 0,0 0-101 16,0 1-183-16,0 4-451 15</inkml:trace>
  <inkml:trace contextRef="#ctx0" brushRef="#br0" timeOffset="-199879.77">13758 10338 724 0,'0'0'238'0,"0"0"-205"15,0 0 135-15,0 0-36 16,0 0-108-16,0 0-24 15,0 24-1-15,0-22-50 16,0 2-33-16,0 6-83 16,0 2-110-16,-4 5-226 0</inkml:trace>
  <inkml:trace contextRef="#ctx0" brushRef="#br0" timeOffset="-199712.97">13724 10713 130 0,'0'0'466'0,"0"0"-336"16,0 0 57-16,0 0-79 16,0 0-51-16,-16 77-50 15,16-67-7-15,0 2-58 0,0 0-29 16,0-2-123 0,0 2-180-16</inkml:trace>
  <inkml:trace contextRef="#ctx0" brushRef="#br0" timeOffset="-199544.64">13700 11243 148 0,'0'0'265'16,"0"0"-150"-16,0 81 39 15,0-62 15-15,0-9-163 16,0 1-6-16,0-3-90 0,0-2-101 15</inkml:trace>
  <inkml:trace contextRef="#ctx0" brushRef="#br0" timeOffset="-199358.22">13739 11596 588 0,'0'0'419'0,"0"0"-412"0,0 0 14 16,-6 88 70-16,1-75-50 16,2-4-41-16,0 1-147 15,-2-1-12-15,2-2-105 16,-2 3-207-16</inkml:trace>
  <inkml:trace contextRef="#ctx0" brushRef="#br0" timeOffset="-199224.25">13700 11884 644 0,'0'0'71'16,"0"0"-67"-16,0 0-1 16,0 0 19-16,0 85-22 15,6-65-3-15,-1 0-57 16,-5 4-156-16</inkml:trace>
  <inkml:trace contextRef="#ctx0" brushRef="#br0" timeOffset="-198864.26">13731 12531 996 0,'0'0'62'0,"0"0"-52"15,0 0 41-15,-16 77 0 16,16-60-45-16,0-5 1 15,0-2-7-15,0 5-20 16,9-1 20-16,-2-3-27 16,1 0-209-16,-4-2-260 15,-2-4 298-15,-2 4 198 16</inkml:trace>
  <inkml:trace contextRef="#ctx0" brushRef="#br0" timeOffset="-198700.2">13754 12837 384 0,'0'0'8'0,"0"0"47"16,0 71-47-16,0-46 98 0,-6-5 193 16,3-2-115-1,3-6-130-15,-2-6-46 0,2-4 63 16,0-2-71-16,0 0-29 16,0 0-69-16,-1 0 1 15,-2 0-284-15</inkml:trace>
  <inkml:trace contextRef="#ctx0" brushRef="#br0" timeOffset="-198514.06">13712 13143 1129 0,'0'0'187'16,"0"0"-162"-16,0 0-25 0,-39 89 7 15,36-74 35-15,3-7-42 16,0 1-63-16,0-3-7 15,2-2-33-15,4 0-131 16,0 1-44-16,-3-3-132 16</inkml:trace>
  <inkml:trace contextRef="#ctx0" brushRef="#br0" timeOffset="-198334.26">13725 13498 587 0,'0'0'105'0,"0"0"53"16,-38 82-78-16,30-62-23 0,2-6-5 15,3-6-52-15,3-3-4 16,0-4-37-16,0-1-71 16,0 0-205-16,0 0-228 15</inkml:trace>
  <inkml:trace contextRef="#ctx0" brushRef="#br0" timeOffset="-198043.22">13695 13879 762 0,'0'0'63'15,"0"0"18"-15,0 0-81 16,-31 79 110-16,31-72-110 15,-1-2-43-15,-1-3 23 16,2 0-25-16,0 1 5 16,0 4 40-16,0 6 4 15,0 2 52-15,0 6 58 16,0 2 44-16,0 1-67 16,0-5-19-16,0-3-18 15,0-6-54-15,0-10-54 16,0-6-305-16,-7-33-535 15</inkml:trace>
  <inkml:trace contextRef="#ctx0" brushRef="#br0" timeOffset="-194638.84">13590 8569 811 0,'0'0'230'0,"0"0"-155"15,0 0 59-15,0 0-30 0,0 0-86 16,0 0-18-1,0 0-18-15,6-3-64 16,-2 0-105-16,0-3-106 16</inkml:trace>
  <inkml:trace contextRef="#ctx0" brushRef="#br0" timeOffset="-193530.5">14007 8407 313 0,'0'0'153'15,"0"0"-33"-15,0 0 23 16,0 0-32-16,0 0-43 16,0 0-23-16,-13 18-8 0,13-15-12 15,-1-3-2 1,1 0-4-16,0 0-4 15,0 0-3-15,0 0-9 0,0-4 0 16,0-6 16-16,-3-3-5 16,0-3-7-16,-3-3 6 15,-2 0 16-15,-1 0 5 16,-3 4 13-16,3 2-4 16,-1 5 0-16,1 2-3 15,3 2-14-15,-5 4-2 16,1 0 8-16,1 0-3 15,-3 5-20-15,0 7-5 16,2 1 6-16,1 1-6 16,0 1-2-16,3 0-2 15,4 1-2-15,2 0-1 0,0-1-14 16,0 2-4 0,8 1-14-16,8 1-5 0,-1 3 6 15,1 5-20-15,1-2-15 16,-4 4-11-16,-1-2-49 15,-7-2 44-15,-2 0 4 16,-3 0 32-16,0-5 46 16,0-1 3-16,-9-5 31 15,-3-7 32-15,-4-4 38 16,0-3 38-16,-6 0-26 16,1-3-29-16,5-8-15 15,-2-1-29-15,6 4-21 16,4 4-19-16,4 2-2 15,4 2-47-15,0 0-148 0,0 0-175 16</inkml:trace>
  <inkml:trace contextRef="#ctx0" brushRef="#br0" timeOffset="-193181.11">14003 8349 1 0,'0'0'603'0,"0"0"-415"15,0 0-79-15,0 0-64 16,0 0-17-16,0 0 18 16,6 71-20-16,-3-34 11 15,-2 3-19-15,-1-3 25 16,0-5-34-16,0-5-5 16,0-10-8-16,0-3-45 15,0-8-75-15,3-6-232 16</inkml:trace>
  <inkml:trace contextRef="#ctx0" brushRef="#br0" timeOffset="-192974.11">14081 8219 331 0,'0'0'436'15,"0"0"-344"-15,0 0-14 16,0 0-78-16,0 0-240 16</inkml:trace>
  <inkml:trace contextRef="#ctx0" brushRef="#br0" timeOffset="-192279.17">14158 8462 155 0,'0'0'534'0,"0"0"-482"16,0 0 8-16,0 0 35 0,0 0-63 15,-5 94-22 1,4-63-3-16,-2 2-2 16,2 1-1-16,-2-3 12 0,3-4 0 15,-3-10-12-15,0-8-2 16,3-9-2-16,0 0-9 15,0-17-12-15,0-11 21 16,3-5 17-16,8-1-16 16,0 1 6-16,3-3-1 15,0 3-2-15,0-4 9 16,2 1 20-16,-4 3 24 16,1 9-4-16,-2 12 20 15,-3 8-9-15,-1 4-38 16,3 8-12-16,-1 13 46 15,-1 6-21-15,2 2-23 16,-2 1-14-16,-2 1 14 16,-2-4-12-16,2 3-4 0,-2 1 0 15,-2 1 0-15,-2 0 3 16,0-3 27-16,0-8-12 16,0-9-9-16,0-10-6 15,0-2-3-15,-3 0-4 16,3 0-41-16,0-5-60 15,0-9-204-15,0-4-496 16</inkml:trace>
  <inkml:trace contextRef="#ctx0" brushRef="#br0" timeOffset="-191411.1">14683 8729 592 0,'0'0'197'0,"0"0"-121"0,0 0 8 16,0 0-36-16,-7-87-42 15,1 58 10-15,3-1 17 16,-2-2 63-16,1-1-46 16,1-2 12-16,0 1-13 15,1-2-19-15,2-2-1 16,0-4-17-16,0 3-5 15,0 1-7-15,2 6 2 16,4 8-2-16,1 5 2 16,1 6-2-16,-2 2 7 15,0 3 17-15,-2 1 0 16,4 3-15-16,2 1-6 16,-1 3 1-16,6 0-4 15,3 6-1-15,1 13 1 0,-1 7 7 16,-2 5-1-16,-2 8 4 15,-5 5 13-15,-3-1 10 16,-3 2 2-16,-3-5-5 16,0-9 19-16,0-7-18 15,0-13-13-15,0-6-7 16,0-5 0-16,0 0 8 16,0 0 13-16,0-8-3 15,0-4-29-15,0 0 0 16,0-4-3-16,4-3-15 15,7 5-16-15,1 0-9 0,0 6 6 16,1 6-11-16,0 2-8 16,1 0 6-16,-1 14 7 15,-1 6 21-15,-1 1 17 16,2 1 5-16,-1 1 2 16,3 1 2-16,0-1 85 15,-3 2-66-15,-6-3 27 16,-6 0-23-16,0-2 9 15,-3-1-6-15,-10-5 10 16,-3-5 12-16,-3-2 12 16,-3-3 6-16,-8-4 11 15,-1 0-48-15,-4 0-33 16,0-11 0-16,3 1 0 16,7 2 0-16,5 3 0 0,4 5 0 15,5 0-103-15,-2 0-131 16,0 8-332-16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11:16:33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4726 6556 255 0,'0'0'185'16,"0"0"-7"-16,0 0-17 15,-87-39-25-15,62 37-4 16,-2 2-3-16,-1 0-66 16,4 2 16-16,-1 10-16 15,5 1-3-15,1 2-7 16,5 2-6-16,3 1 10 15,3-1-27-15,7 3-16 16,1 1-14-16,0 1 7 16,14-2-7-16,12 5-1 15,11-1-1-15,8 1-1 16,7 1 1-16,6-1-12 0,-2 0-19 16,-1 2-4-16,-8-2 12 15,-11 0 13-15,-12-2-13 16,-9-4-20-16,-10 2 45 15,-5-3 18-15,0 2 90 16,-12-2 32-16,-11 1 9 16,-2-2-51-16,-1-5-42 15,-2-4-28-15,3-8-28 16,1 0 0-16,10 0-27 16,9-10-101-16,5-5-225 15,0 1-257-15</inkml:trace>
  <inkml:trace contextRef="#ctx0" brushRef="#br0" timeOffset="260.25">4824 6419 1302 0,'0'0'218'15,"0"0"-138"-15,0 0 33 16,0 0-53-16,72 107 37 0,-36-44-37 16,-3 5-30-16,-5-3-3 15,-7-7-21-15,-9-15-6 16,0-16-25 0,-8-14-57-16,-4-13-138 0,0-13-115 15,0-20-651-15</inkml:trace>
  <inkml:trace contextRef="#ctx0" brushRef="#br0" timeOffset="444.85">4810 6209 1091 0,'0'0'535'16,"0"0"-414"-16,0 0-17 0,0 0-104 15,0 0-88-15,0 0-77 16,67 45-297-16,-24-2-444 16</inkml:trace>
  <inkml:trace contextRef="#ctx0" brushRef="#br0" timeOffset="912.09">5244 6656 55 0,'0'0'967'0,"0"0"-703"16,58 93 103-16,-34-60-230 0,-2-5-24 15,-4-7-57-15,-5-9-24 16,-5-6-15-16,-5-6-17 16,-3 0 0-16,0 0 3 15,0 0-1-15,0-6 11 16,0-12-6-16,-3-11-3 15,-8-17-1-15,-5-10-3 16,-6-11-12-16,4-8-20 16,3 5-19-16,3 11-8 15,7 14 12-15,1 17 45 16,1 9 2-16,3 12 10 16,0 7 39-16,0 0 7 15,0 0-36-15,18 10 11 16,10 7 6-16,8 11-30 15,3 4-7-15,-2 7 0 16,5 3 0-16,0-2 0 0,-2-3 0 16,-1-2 0-16,-3-4 0 15,-2 0 0-15,-1-2 0 16,0-1 0-16,-11-2 0 16,-3-9 0-16,-10-9 0 15,-6-8 0-15,-3 0 0 16,-3-7 0-16,-14-16 0 15,-5-2-115-15,5-3-580 16</inkml:trace>
  <inkml:trace contextRef="#ctx0" brushRef="#br0" timeOffset="1675.83">6081 6603 588 0,'0'0'664'16,"0"0"-578"-16,0 0 126 15,0 0-83-15,0 0-102 16,-48-102-18-16,20 45-5 0,-2-8 2 15,-3-4 2-15,-6-3-4 16,2 0 8-16,-2 4-1 16,3 8-3-16,2 10 10 15,9 9 17-15,1 4 3 16,9-1-16-16,0 1 4 16,6 1-15-16,3 4-5 15,6 7-4-15,0 6 1 16,0 6 4-16,0 6-4 15,6 4 0-15,13 3-3 16,1 3 3-16,14 20 1 16,9 10 10-16,2 11 16 15,6 5-12-15,-8 3-9 16,-3-2 1-16,-10-1 7 0,-10-11-17 16,-7-13 0-16,-10-12 0 15,-3-12 0-15,0-1 0 16,0 0 0-16,0-10 0 15,-3-5 0-15,-6-6 0 16,5-4 0-16,4 2 0 16,0 5 0-16,0 9 0 15,11 9 0-15,12 0-18 16,7 8-23-16,7 16 41 16,2 5 1-16,0 1 22 15,-3 0-9-15,-7-6-2 16,-5-5-12-16,-9-1 4 15,-5-6-2-15,-5-2-2 0,-5 2 3 16,0-1-3-16,0 1 0 16,-6 1 0-16,-15-2 0 15,-9-1 0-15,-7-1 0 16,-9-6 0-16,-2-3 0 16,-1 0 0-16,4 0 0 15,2 0 0-15,9 0 0 16,8 0 0-16,10 0 0 15,8 3 0-15,8 3 0 16,0 0-244-16,0-1-803 16</inkml:trace>
  <inkml:trace contextRef="#ctx0" brushRef="#br0" timeOffset="3009.94">22060 16693 762 0,'0'0'242'0,"0"0"-202"16,0 0 79-16,0 0 44 16,0 0-55-16,0 0-52 15,0 0-29-15,62-89-12 16,-47 68-8-16,-6 0-2 16,-6 1-2-16,-3-1 2 15,-1 0-1-15,-23 4 3 16,-9 2-7-16,-8 8 6 15,-2 4-6-15,0 3 0 16,4 4 2-16,3 14 3 16,6 7-5-16,7 7-24 15,10 10 0-15,13 8 3 16,4 7 2-16,31 6 17 16,16-1-10-16,12-8 11 0,2-7 1 15,-2-11-1-15,-12-10-3 16,-14-7-1-16,-17-8 3 15,-14-2-1-15,-6 1 3 16,-20-2 84-16,-26 5 23 16,-15 2-28-16,-6-7-31 15,2-3-17-15,15-5-30 16,17 0-1-16,16 0-63 16,17-6-27-16,11-4-124 15,26-6-200-15,14-9-381 16</inkml:trace>
  <inkml:trace contextRef="#ctx0" brushRef="#br0" timeOffset="3232.02">22391 16504 1363 0,'0'0'118'0,"0"0"-17"16,0 0-15-16,0 0-73 15,-6 100 7-15,16-27 42 16,3 8 4-16,-1-3-55 16,1-9 19-16,-2-12-30 15,1-11-2-15,0-15-42 16,0-14-71-16,3-14-133 0,-2-6-189 16</inkml:trace>
  <inkml:trace contextRef="#ctx0" brushRef="#br0" timeOffset="3387.89">22395 16205 407 0,'0'0'560'0,"0"0"-514"16,0 0 9-16,0 0-55 15,42 74-96-15,-11-34-311 16,3 3 78-16</inkml:trace>
  <inkml:trace contextRef="#ctx0" brushRef="#br0" timeOffset="3800">22726 16549 878 0,'0'0'259'16,"0"0"-162"-16,0 0-11 15,8 85-4-15,1-20 27 16,3 9-32-16,-2 4 37 16,-1-9-36-16,1-8-54 15,1-16-9-15,1-15-15 0,-2-13-3 16,-1-14-25-16,5-3-42 16,1-30 48-16,5-19 18 15,-1-18 4-15,0-11-4 16,-4-1 4-16,3 4 1 15,-1 10 1-15,-1 16 9 16,-3 20 4-16,-6 17 11 16,1 12-6-16,-1 8-9 15,7 27-4-15,1 13-5 16,2 11-1-16,2 9 76 16,0-3-44-16,3-2 20 15,1-6-8-15,1-10-32 16,-2-14-11-16,-7-11-2 15,1-14-32-15,2-8-95 16,5-6-106-16,9-24-153 16</inkml:trace>
  <inkml:trace contextRef="#ctx0" brushRef="#br0" timeOffset="4525.95">23944 16160 809 0,'0'0'492'0,"0"0"-356"15,0 0 35-15,0 0-75 0,0 0-55 16,0 0 8-16,-26 124 10 16,12-48 22-16,-5 13-26 15,-4 10-14-15,-6 1-24 16,1-5-17-16,0-9 0 16,2-23 0-16,5-18 0 15,5-18 0-15,7-14 0 16,-1-13 0-16,-1 0 0 15,-2-9-15-15,-5-13-24 16,0-6 17-16,0-5-3 16,0-1 1-16,2 1 17 15,1 2-6-15,4 7 13 0,5 4 1 16,5 8 0 0,1 3 2-16,0 5-3 0,9 4-1 15,16 0 1-15,9 6 3 16,13 13 3-16,11 7 12 15,9 6 22-15,6 1 8 16,0 4-22-16,-4-3-26 16,-4-1 0-16,-14-4 0 15,-11-5 0-15,-15-9 0 16,-11-4 0-16,-9-8 0 16,-4 0 0-16,-1-3 0 15,0 0 0-15,0 0 0 16,-3 0 0-16,-16-3-88 15,-14-9-1199-15</inkml:trace>
  <inkml:trace contextRef="#ctx0" brushRef="#br0" timeOffset="11022.03">5232 3629 143 0,'0'0'375'0,"0"0"-197"15,0 0-82-15,0 0 10 16,0 0-53-16,0 0-15 16,0 0 11-16,-2 13 35 15,2-13-20-15,0 0-22 16,0-3-16-16,0-9 6 0,0-11-2 15,3-10-24-15,8-11-5 16,5-10-1-16,-1-3-12 16,-2-11-25-1,4 4-8-15,-2 3-32 16,-2 13 47-16,-1 15 30 0,-4 17 4 16,-4 9-1-1,1 7-3-15,2 4-14 0,8 15 8 16,10 19 6-16,1 14 5 15,9 10 20-15,0 5 29 16,-4-5 20-16,0-8-45 16,-4-11-27-16,-4-15 1 15,-1-10-3-15,-3-14-2 16,-2-4-11-16,2-16 13 16,-2-22 6-16,-2-10-6 0,-6-8 0 15,-9-5-1 1,0-1 4-16,0 5-4 0,-12 1 1 15,-3 15-2-15,6 17 2 16,1 13 6-16,5 11 11 16,3 7-17-16,0 24-10 15,3 19 0-15,11 19-11 16,10 12 21-16,1 8 30 16,3 3 3-16,-1 3-30 15,-1 0-3-15,-4-4-9 16,-7-2-19-16,-5-13 6 0,-5-15 9 15,-5-12 8 1,0-17-3-16,0-7 1 0,0-15-12 16,-8-6 19-1,-9-4 9-15,-5-8-9 0,-6-17-4 16,-3-13 3-16,-1-9-1 16,1-5 1-16,4-4 1 15,5 2 2-15,8 8 1 16,6 10 1-16,6 11 3 15,2 5 10-15,0 2-13 16,18-1-2-16,10-3 1 16,10-2-2-16,8-3 6 15,2-1 14-15,1 0-21 16,-4-3 2-16,-1 2 0 0,-8 0 4 16,-5 2 4-16,-9 8-2 15,-8 4-8-15,-6 8-1 16,-5 4-59-16,-3 0-270 15</inkml:trace>
  <inkml:trace contextRef="#ctx0" brushRef="#br0" timeOffset="12071.46">29091 14833 674 0,'0'0'471'16,"0"0"-389"-16,0 0 0 15,0 0 74-15,0 0-17 16,0 0-49-16,0 0-42 16,-33 54-7-16,2 10-13 15,-6 14-17-15,-1 1-7 16,4-10-4-16,4-9-9 0,3-14-23 15,4-13 4 1,7-12-62-16,7-12-83 0,4-9-151 16,2-9-267-1</inkml:trace>
  <inkml:trace contextRef="#ctx0" brushRef="#br0" timeOffset="12289.97">28751 14870 1112 0,'0'0'237'0,"0"0"-117"16,0 0-29-16,0 0-14 16,0 0-14-16,64 110 13 15,-18-43 29-15,6 4-57 16,-5-6-26-16,-4-5-17 16,-7-10-4-16,-10-10-1 0,-6-8-1 15,-5-8-4-15,-8-6-15 16,-4-7-34-16,-3-3-78 15,0-2-96-15,0-2-227 16</inkml:trace>
  <inkml:trace contextRef="#ctx0" brushRef="#br0" timeOffset="17136">21340 1016 324 0,'0'0'751'16,"0"0"-614"-16,0 0-116 16,0 0 101-16,0 0 24 0,0 0-69 15,0 0-57 1,0 0 1-16,0-17 3 15,0-3 3-15,3-6-20 0,3-8-3 16,4-11-4-16,1-4-10 16,1-10-13-16,4-3 3 15,-2-6-10-15,4 2-6 16,-2 1 2-16,2 10 11 16,-3 16 17-16,-5 16 6 15,-2 14 4-15,0 9-4 16,2 26 2-16,5 24 10 15,1 25 31-15,-1 8-26 16,-2-7-1-16,-4-7 4 16,-1-19 27-16,-3-12-7 0,-1-15-12 15,2-15-4 1,-2-8 5-16,1 0-1 16,2 0-28-16,9-16 1 15,1-14-2-15,4-7 0 0,-3-5-38 16,0 4 35-16,-5 7 4 15,-2 6 0-15,-2 5 0 16,-3 3 0-16,-2 5-2 16,2 4 2-16,-3 5 3 15,-2 1-1-15,-1 2 2 16,0-1 1-16,0-2 1 16,0 3-3-16,0 0-1 15,0 0 7-15,0 0 3 16,0 0-1-16,0 0-6 0,0 2-4 15,0 9 9-15,0 3 4 16,0 0-7-16,0 11 0 16,0 6-7-16,0 12 0 15,0 11 1-15,0 15 0 16,0 7 82-16,0 7-83 16,0 11-30-16,2 9 30 15,13 7 7-15,4 13 12 16,-4-12-6-16,-4-13 8 15,-7-14-18-15,-4-19 2 16,0-12 3-16,0-10-8 16,0-15-1-16,-6-14-5 15,-6-10-10-15,-4-4 13 0,-10 0-27 16,-6-16 4 0,-4-7 9-16,-7-8-10 0,2-8-13 15,1-4 24-15,3-5 14 16,4-6 2-16,9 1 2 15,5 5 8-15,5 0-5 16,8 9 7-16,6 4 5 16,0 1-13-16,14 6 3 15,8-1-3-15,4-1-4 16,5 3-2-16,7 3-21 16,3 5-35-16,4 6-16 15,7 2-82-15,-5 3-163 16,0-6-428-16</inkml:trace>
  <inkml:trace contextRef="#ctx0" brushRef="#br0" timeOffset="17450.05">22177 749 1215 0,'0'0'246'0,"0"0"-159"16,0 0 67-16,0 0-41 16,0 0-79-16,0 0-21 15,65-13-6-15,-39 10-1 16,3 3 11-16,-3-1-13 15,-3 1-4-15,-10 0-26 16,-2 0-88-16,-6 0-115 16,-3 10-238-16,-2 3-471 15</inkml:trace>
  <inkml:trace contextRef="#ctx0" brushRef="#br0" timeOffset="17704.12">22201 1002 917 0,'0'0'228'15,"0"0"-117"-15,0 0 37 16,0 0-15-16,0 0-27 16,97-19 1-16,-62 13-24 15,-6 2-41-15,-2 2-18 16,-2 2-10-16,-6 0-14 15,-3 0-1-15,-4 0-22 16,-2 0-36-16,1 0-56 16,1 0-166-16,4-12-563 15</inkml:trace>
  <inkml:trace contextRef="#ctx0" brushRef="#br0" timeOffset="18935.77">22897 436 466 0,'0'0'420'0,"0"0"-374"15,0 0-24-15,0 0 119 16,-14-75 11-16,14 62-51 15,-2 7-30-15,2 0 0 16,0 1 16-16,-1 4 6 16,-1 1-23-16,2 0-20 15,-1 0-19-15,1 0-8 16,0 0-7-16,0 0-8 16,0 0-8-16,-2 0-6 15,1 9-4-15,1 15 1 16,0 14 9-16,0 11 9 15,0 10-4-15,1 5-2 16,4-1 2-16,-1 2-2 0,0 0-2 16,-4 0 2-16,0-2-1 15,0-8-2-15,0-5 1 16,3-13-1-16,-2-10 0 16,-1-19-3-16,2-3-13 15,-2-5-42-15,3 0-8 16,2-10-38-16,0-11 4 15,4-5 14-15,1-3-98 16,1 2-85-16,1 1-120 16</inkml:trace>
  <inkml:trace contextRef="#ctx0" brushRef="#br0" timeOffset="19452.75">23084 776 508 0,'0'0'326'16,"0"0"-210"-16,0 0-15 15,0 0 24-15,0 0-14 16,0 0-49-16,12 0-26 16,-12 10-8-16,0 4-11 15,0 3 9-15,0 3-7 16,0 1 8-16,-4 1-9 16,-11 0 11-16,0-1-2 15,-4-2 1-15,1-2-4 16,-2-5-2-16,-2-1 12 15,4-5-7-15,-3-5-19 16,3 4-4-16,2-5 1 16,5 0-4-16,-2 0 3 15,7 0 0-15,1 0-4 0,4 0 0 16,1 0 0-16,0 0 3 16,0 0-3-16,0 0 0 15,0 0-7-15,0 2-1 16,9 7 6-16,5 0 1 15,5 7 1-15,6 0-44 16,2 2 26-16,4 0 6 16,-2-4-40-16,-3-4-16 15,0-5 0-15,-2-5 25 0,3 0 37 16,-4-10 6 0,1-8 60-16,-6-2-37 0,-1-4 2 15,-7 5 11-15,-1-1-9 16,-3 2 18-16,-6 5 21 15,1-4-8 1,-1 4-16-16,0 2-25 0,0 3-17 16,2 5-60-16,2 2-131 15,4 1-294-15</inkml:trace>
  <inkml:trace contextRef="#ctx0" brushRef="#br0" timeOffset="19715.3">23605 859 1327 0,'0'0'306'0,"0"0"-157"16,0 0-18-16,0 0-58 16,0 0-71-16,0 0-2 0,-3 0-57 15,3 0-143-15,2 0-294 16</inkml:trace>
  <inkml:trace contextRef="#ctx0" brushRef="#br0" timeOffset="20170">24342 595 437 0,'0'0'526'16,"0"0"-337"-16,0 0-32 15,0 0 51-15,0 0-42 16,0 0-49-16,-33-6-52 15,15 20-34-15,-7 8-15 16,-2 11-12-16,-1 10-1 16,-7 14-2-16,-3 10 1 15,-7 4 1-15,3 2 6 16,2-6 16-16,7-11-9 16,11-15-8-16,5-14-8 0,10-13-17 15,4-11-21-15,3-3-36 16,0 0-55-16,0-12-58 15,0-12-90-15,0-11-416 16</inkml:trace>
  <inkml:trace contextRef="#ctx0" brushRef="#br0" timeOffset="20518.25">23950 692 611 0,'0'0'394'0,"0"0"-260"0,0 0 11 16,0 0 13-16,0 0-57 15,0 0-47-15,7 35 34 16,7-4-25-16,5 12 25 16,5 11 4-16,4 7-38 15,8 6 7-15,3 8-57 16,7 5-4-16,2-2 0 15,4-3 0-15,-4-11 0 16,-4-17 0-16,-12-17 0 16,-17-16 0-16,-6-11 0 15,-9-3 0-15,0 0 0 16,0 0 0-16,0 0 0 16,0 0 0-16,0 0 0 15,0 0 0-15,-9-4-26 0,-3-10-416 16,4-6-813-16</inkml:trace>
  <inkml:trace contextRef="#ctx0" brushRef="#br0" timeOffset="28420.22">21152 2433 930 0,'0'0'151'0,"0"0"-78"16,0 0 28-16,-14-79-24 16,4 56-5-16,0-2-17 15,-5 1-14-15,-3 0 17 16,-7 1-7-16,-5 3 6 16,-3 1-13-16,-3 5 5 15,-2 2-14-15,2 2-2 16,3 5-8-16,3 5-12 15,6 0 0-15,8 0-12 16,7 0-1-16,2 0-4 16,5 2 2-16,2 11-8 15,0 5-27-15,0 2 24 16,18 5 1-16,9 4-1 0,8 0-2 16,9 7 4-1,8 1 4-15,0 6-2 0,-4 1-8 16,-8-3-26-16,-14 1-15 15,-12-7 3-15,-12-1 50 16,-2-3 5-16,-5-5 1 16,-20-3 55-16,-5-2 41 15,-7-9 2-15,-1-7-12 16,-3-5-6-16,2-1-28 16,3-12-48-16,5-9-5 15,9 4 0-15,9-5-8 16,8 3-58-16,5 0-107 15,16 3-180-15,12 1-508 16</inkml:trace>
  <inkml:trace contextRef="#ctx0" brushRef="#br0" timeOffset="29621.52">21293 2280 744 0,'0'0'252'15,"0"0"-134"-15,0 0 54 16,0 0-19-16,0 0-39 16,0 0-37-16,0-13-11 15,0 13-15-15,0 0-19 16,0 21-21-16,0 14-10 15,8 16 15-15,-2 12 13 0,-3 4-10 16,0-2-5-16,-3-10-12 16,0-9-2-1,2-15-13-15,0-13-44 0,2-10-37 16,1-8-44-16,2 0-79 16,0-20-148-16,-1-10-512 15</inkml:trace>
  <inkml:trace contextRef="#ctx0" brushRef="#br0" timeOffset="30144.05">21515 2246 559 0,'0'0'341'0,"0"0"-222"15,0 0 54-15,21 113-3 16,-15-55-56-16,1 1-47 16,-1 0-17-16,0 0 12 15,2-12-28-15,-1-7-25 16,-6-11-8-16,1-13-1 16,-1-12-14-16,-1-4-27 15,5-1-14-15,-1-15 55 16,3-9 4-16,-1-3 4 0,2-5-7 15,1-5 1-15,0-3 1 16,5-5 0 0,1-1 0-16,1 0 3 0,4 5 3 15,-3 3 5-15,2 12 14 16,0 7-10-16,-6 10 0 16,2 7 6-16,-3 3 4 15,6 9 0-15,4 21-5 16,-1 10 15-16,5 10 7 15,-7 3-12-15,-3 0-16 16,-1 2-9-16,-3-8-7 16,0-1 3-16,-6-2 3 15,-2-12 10-15,1-4-16 0,-3-9 11 16,-1-13-12 0,-1-6-19-16,0 0 13 0,0 0-7 15,0-16-63-15,5-15-236 16,2-7-363-16</inkml:trace>
  <inkml:trace contextRef="#ctx0" brushRef="#br0" timeOffset="30860.54">22413 2995 1040 0,'0'0'206'0,"0"0"-115"15,0 0 92-15,0 0-69 16,0 0-59-16,-28-90-43 16,20 25 6-16,-2-17 17 15,4-9-23-15,0-5-4 16,0 7-4-16,3 6 30 15,1 11 4-15,0 3-3 16,0 9 6-16,2 6-20 16,0 1-3-16,0 6-3 15,0 4-8-15,10 11-2 16,1 7-4-16,1 9-1 0,1 11-5 16,2 5-6-1,4 9-6-15,7 19-5 0,1 17 10 16,-1 10 12-16,-3 8-1 15,-4 9-3-15,-4-3 4 16,-3-1 7-16,-6-6-7 16,-4-15 3-16,-2-15 3 15,0-11 17-15,0-16-17 16,0-5 11-16,0 0 17 16,0-3-4-16,0-7-30 15,0-5 0-15,0-1 0 16,6 2 0-16,5 0 0 0,1 6 0 15,6 8-6 1,3 0-39-16,5 13 5 0,3 18-6 16,1 4 34-16,-1 2 12 15,-4-1 1-15,-8-5 1 16,-6-9-2-16,-3-5 0 16,-7-4 6-16,-1-4 7 15,0-1-4-15,-7-2 30 16,-14 4 4-16,-4-2-10 15,-7-4-30-15,-4-2-3 16,-1-2 0-16,0 0 0 16,4-9 0-16,5-4 0 15,8-2 0-15,11 2 0 16,9 2-102-16,0-1-196 16,6 0-356-16</inkml:trace>
  <inkml:trace contextRef="#ctx0" brushRef="#br0" timeOffset="31169.34">23004 2332 1136 0,'0'0'148'0,"0"0"43"16,0 0 22-16,0 0-114 16,0 0-56-16,0 0-11 15,61-13 1-15,-18 13-9 16,2 0 3-16,-6 0-11 16,-6 0-13-16,-8 0-1 15,-7 0-2-15,-6 0-31 16,-8 0-70-16,-4 0-140 15,0 0-171-15,-7 0-614 16</inkml:trace>
  <inkml:trace contextRef="#ctx0" brushRef="#br0" timeOffset="31352.89">23059 2485 105 0,'0'0'1038'0,"0"0"-814"0,0 0-19 16,0 0-16-16,0 0-56 15,125 0-4-15,-74-9-105 16,-3-1-24-16,-8-1 0 16,-5 4 0-16,-9 4 0 15,-3 3-21-15,-7 0-317 16,-10-3-865-16</inkml:trace>
  <inkml:trace contextRef="#ctx0" brushRef="#br0" timeOffset="32097.2">24123 1946 257 0,'0'0'444'15,"0"0"-265"-15,0 0-64 16,0 0 60-16,0 0-52 16,-50-75-45-16,43 71 40 15,1 2 5-15,3 2-29 16,2 0-20-16,1 10-53 0,0 25-13 16,0 22-2-16,7 20 4 15,6 14 22-15,-5 7-9 16,-3 0-17-1,-4-9-3-15,1-20-3 0,1-20-2 16,2-18-20-16,0-18-68 16,1-10-18-16,6-3-39 15,6-24-44-15,4-14-71 16,4-8-171-16</inkml:trace>
  <inkml:trace contextRef="#ctx0" brushRef="#br0" timeOffset="32344.25">24348 2306 188 0,'0'0'651'0,"0"0"-471"0,0 0-3 16,0 0-35-16,0 0-45 16,-58 80-12-16,29-58-23 15,3-2-31-15,0-3-25 16,1-3-4-16,10-2 0 16,2-6-2-16,7 3-2 15,6 0-16-15,0 2-23 16,0 3-24-16,6 0-1 15,14 0 3-15,10-3 20 16,6-1 32-16,9-5-10 16,-3-5-48-16,0 0-66 15,-7-11 8-15,-2-8-82 16,-7-5-243-16</inkml:trace>
  <inkml:trace contextRef="#ctx0" brushRef="#br0" timeOffset="32641.35">24527 2290 953 0,'0'0'262'0,"0"0"-240"15,0 0 13-15,-9 104-2 16,9-65 51-16,0-6-48 16,13-9-22-16,-1-8-14 15,2-9-6-15,4-7-13 0,1 0 19 16,1-19 10-16,-3-6 1 15,-3-11 25-15,-2 2 6 16,-8-2 10 0,-2 2-4-16,-2 7 19 0,-3 7 27 15,-12 7 17-15,-2 8-31 16,1 5-40-16,1 0-40 16,3 20-26-16,3 13-118 15,3 4-153-15,3 1-6 16,3-4-233-16</inkml:trace>
  <inkml:trace contextRef="#ctx0" brushRef="#br0" timeOffset="33044.15">24788 2302 936 0,'0'0'415'16,"0"0"-406"-16,0 0 25 15,0 0 22-15,8 94-36 16,1-58 39-16,4-5-47 16,-1-9 38-16,0-7-24 15,-5-5-26-15,1-6-17 16,-4-2-18-16,1-1 12 16,1-1 9-16,1 0 9 15,-1-4 5-15,5-11 7 16,-1-8 10-16,2-6 17 0,1-4 1 15,-1 0-30 1,0 5 0-16,-1 8 1 16,-5 9 21-16,-5 9-10 0,-1 2 4 15,0 4 5-15,0 18-24 16,2 7 24-16,2 4 10 16,1-3 4-16,2-4-28 15,2-6-12-15,0-4-27 16,2-1-46-16,3-2-43 15,3-2-63-15,2-5-220 16,5-5-372-16</inkml:trace>
  <inkml:trace contextRef="#ctx0" brushRef="#br0" timeOffset="33424.21">25346 2500 1107 0,'0'0'136'0,"0"0"-126"15,5-83 90-15,-5 58 4 16,0 2 0-16,-3 5-52 16,-9 4-15-16,-6 3 1 15,-3 5-22-15,4 3 17 16,-3 3-4-16,2 0-21 16,-2 14 2-16,3 7-8 15,1 9 5-15,7 0-7 0,5-1-3 16,4-5-1-1,0-4-14-15,13-3-1 16,8-3 7-16,2-1-4 0,1-1-5 16,-4 2-1-16,-4 2 0 15,-6-2-3-15,-7 0 10 16,-3-5 12-16,0-3 3 16,-16-1 30-16,-7-5-2 15,2 0-5-15,-1-12-23 16,3-7-44-16,7-2-39 15,5-2-68-15,6 3-174 16,1-2-69-16</inkml:trace>
  <inkml:trace contextRef="#ctx0" brushRef="#br0" timeOffset="33622.39">25248 2082 848 0,'0'0'810'15,"0"0"-745"-15,0 0-30 16,0 0 39-16,0 0-74 16,0 0-69-16,4 3-8 15,11 11 6-15,5 0-41 16,-1-8-68-16,2-6-67 16,3-6-4-16,-1-16-327 15</inkml:trace>
  <inkml:trace contextRef="#ctx0" brushRef="#br0" timeOffset="33823.6">25446 1920 899 0,'0'0'412'0,"0"0"-327"0,0 0-56 15,-33 112 10-15,24-41 83 16,3 8 3-16,3-1-63 16,3-7-40-16,0-13-12 15,0-15-10-15,0-18-4 16,0-13-43-16,3-10-19 15,-1-2-1-15,-1 0-18 16,-1-6-34-16,0-14-31 16,0-4-103-16,-4-3-187 15,-11 6-118-15</inkml:trace>
  <inkml:trace contextRef="#ctx0" brushRef="#br0" timeOffset="33959.89">25333 2338 714 0,'0'0'359'0,"0"0"-128"15,0 0-84-15,0 0-55 16,0 0-32-16,0 0-11 15,12 1-24-15,8 4-12 16,3-3-13-16,4 3-15 16,0-5-125-16,-4 2-166 15,-4 4-539-15</inkml:trace>
  <inkml:trace contextRef="#ctx0" brushRef="#br0" timeOffset="34113.68">25710 2650 1335 0,'0'0'712'0,"0"0"-712"16,0 0 0-16,0 0 0 16,0 0-205-16,0 0-474 15</inkml:trace>
  <inkml:trace contextRef="#ctx0" brushRef="#br0" timeOffset="34896.25">25837 2245 835 0,'0'0'347'16,"0"0"-267"-16,0 0 11 16,0 0 45-16,0 0-49 15,0 0-15-15,-2 7 11 0,4-7-44 16,0 0-27-1,1 0-7-15,0-3 13 0,0-9 13 16,0 0 7-16,-2 2-12 16,-1 4-17-16,0 6 1 15,0 0-10-15,0 0-7 16,0 10-6-16,0 8-11 16,0 2-30-16,0 0-33 15,9-1-57-15,4-8-237 16,5-7-381-16</inkml:trace>
  <inkml:trace contextRef="#ctx0" brushRef="#br0" timeOffset="36486.35">26335 2277 669 0,'0'0'299'0,"0"0"-247"16,0 0-10-16,0 0 24 16,42-95-6-16,-35 68 11 15,-5-2-16-15,-2 4-28 16,0-2-10-16,-12 2 30 16,-7-3 2-16,-4 9-8 15,0 5 4-15,-3 6-26 16,2 8-3-16,0 0-3 15,-1 5-13-15,0 13 1 0,7 4 1 16,4 3-2-16,10 5-6 16,4 3-4-16,4 6-5 15,22 4-13 1,7 1-19-16,4 0-5 0,0-3 8 16,-6-5 4-16,-8-7-22 15,-10-8 17-15,-10-4 28 16,-3-5 17-16,-4 0 72 15,-20 0 56-15,-6-6-3 16,-6-6-36-16,3 0-20 16,0 0-26-16,5-17-43 15,6-2-39-15,4 3-47 16,14 1-82-16,4 5-82 0,3 0-75 16</inkml:trace>
  <inkml:trace contextRef="#ctx0" brushRef="#br0" timeOffset="36708.15">26519 2192 634 0,'0'0'514'0,"0"0"-471"16,0 0 16-16,0 75 78 0,0-34-20 15,0 4-36-15,1 1-39 16,2-8-26-16,2-6-9 15,2-6-7 1,1-14-12-16,-1-7-74 0,2-5-134 16,1-10-107-16,3-17-90 15</inkml:trace>
  <inkml:trace contextRef="#ctx0" brushRef="#br0" timeOffset="36853.87">26656 1896 197 0,'0'0'1266'0,"0"0"-1114"16,0 0-99-16,0 0-29 15,0 0-24-15,0 0-123 0,3 32-31 16,11-2-145-16,3 7-174 16</inkml:trace>
  <inkml:trace contextRef="#ctx0" brushRef="#br0" timeOffset="37280.11">26799 2233 611 0,'0'0'396'0,"0"0"-243"16,0 0 31-16,-4 113-20 16,-4-63-32-16,-2 6-45 15,6-6-35-15,1-4-29 16,3-7 0-16,0-12-15 15,0-8-8-15,0-14-8 0,0-5-23 16,0 0 5-16,1-11 26 16,5-15 8-16,6-16 10 15,4-5-17-15,2-6 1 16,4 0-1-16,3-4-1 16,1 4 1-16,1 6 0 15,-4 15 2-15,-10 11-3 16,-6 14 0-16,-2 7 0 15,-1 5-8-15,2 22 8 16,5 12 1-16,4 11 35 16,-2 7 20-16,0 2-6 15,1-3-24-15,1-6-8 0,-2-5-6 16,1-15-8-16,-5-13-4 16,-5-9-5-16,-1-8-26 15,2 0 14-15,6-5-84 16,11-15-208-16,4-13-280 15</inkml:trace>
  <inkml:trace contextRef="#ctx0" brushRef="#br0" timeOffset="38016.96">27897 1883 787 0,'0'0'350'0,"0"0"-315"15,0 0 121-15,0 0-4 16,0 0-60-16,0 0 2 16,-65-38-26-16,62 38-2 0,-3 0-24 15,0 0-25-15,1 0-8 16,-2 9-5-16,-5 8-4 16,0 11-2-16,-3 6 1 15,-3 13 1-15,-4 5 0 16,-1 7 6-1,-4 7 5-15,-4 8-8 0,0 5-3 16,-5 1 1-16,4 1-1 16,-3-7-5-16,-1-2 2 15,3-8 0-15,2-15 2 16,1-13-5-16,6-17-3 16,3-12 9-16,2-7 3 15,0-4-1-15,-1-21-2 16,-1-14-21-16,8-10 1 15,1-3-19-15,8-6 2 0,4 5 13 16,0 4 12-16,1 7 2 16,11 13 7-16,-3 4 3 15,-2 12 0-15,-1 8 2 16,1 4 1-16,6 1-3 16,5 9-2-16,13 18 2 15,11 13 2-15,11 7 17 16,8 9 11-16,5-2 14 15,3-2-6-15,-3-3-23 16,-10-10-4-16,-12-11 4 16,-19-15 2-16,-13-9 4 15,-9-4 30-15,-3 0 28 16,0 3-79-16,0-2 0 0,0 3 0 16,0-2-3-1,0-2-70-15,0 1-39 0,-6-1-200 16,-6 2-556-16</inkml:trace>
  <inkml:trace contextRef="#ctx0" brushRef="#br0" timeOffset="39623.78">21376 1928 851 0,'0'0'323'15,"0"0"-94"-15,0 0-68 16,0 0-11-16,0 0-36 15,0 0-24-15,0 0-27 16,-7-25-30-16,7 25-13 16,0 0-7-16,0 0-13 15,0 0 0-15,0 0-12 16,0 0-83-16,0 16-138 16,3-2-181-16,1-1-449 15</inkml:trace>
  <inkml:trace contextRef="#ctx0" brushRef="#br0" timeOffset="40346">20378 3151 28 0,'0'0'535'0,"0"0"-421"0,0 0-62 15,0 0 39-15,0 0 5 16,0 0-3-16,75-78-3 16,-55 67-21-16,2 1-35 15,0 3-17-15,2 1 11 16,4 0 4-16,17 2-11 15,19 2 11-15,26 0-17 16,21-2-7-16,18 3 0 16,18-4-4-16,11 3-3 15,11-3 2-15,12 2 0 16,14-1-1-16,10-1 2 0,2 4-2 16,-9 0-1-1,-19 1 2-15,-19 0-2 0,-27 0 1 16,-27 0 0-16,-26 1 0 15,-29 8-2-15,-29-3-1 16,-19-3 1-16,-4-1 7 16,-36 6-7-16,-25 0-20 15,-20 6-187-15,-15-2-93 16,-9-5-253-16</inkml:trace>
  <inkml:trace contextRef="#ctx0" brushRef="#br0" timeOffset="40730.83">20672 3216 493 0,'0'0'6'0,"0"0"14"16,0 0 135-16,0 0 36 15,0 0-38-15,0 0 61 16,-57-26-97-16,57 16-65 16,21-1-22-16,14 0 3 15,20-1-13-15,22 5 7 16,20-1 14-16,14 3 1 0,11 2 3 16,3 1-24-1,-1 2 6-15,-4 0 9 0,-3 5-6 16,0 4-13-16,-8 0 10 15,-2-4-14-15,-10-3-10 16,-11-1-3-16,-6-1-2 16,-9 0-2-16,-5 0-28 15,-2 0-38-15,5 0-84 16,11-4-173-16,11-9-159 16</inkml:trace>
  <inkml:trace contextRef="#ctx0" brushRef="#br0" timeOffset="42077.75">25683 3163 264 0,'0'0'88'16,"0"0"-33"-16,0 0 10 16,0 0 17-16,0 0-75 0,0 0-7 15,44 2-88-15,-52 2 88 16,-4 2 10-16,-4-1 1 16,5-1-3-16,2-2-3 15,2 1 9-15,4-3 21 16,2 0 50-16,1 0 23 15,0 0-20-15,0 0-46 16,0 0-18-16,0 0-5 16,-6 0-19-16,-8-1-23 15,-7-3-20-15,-6-3 4 16,-4 3 39-16,0 0 2 16,-4-2 9-16,2 2-6 15,2 2-3-15,4-3 14 0,8 2 19 16,8 0 6-1,7-1 9-15,2 3 24 0,2-2-8 16,0 0-9-16,0 1-4 16,0 0-11-16,8-2-6 15,20-2-13-15,24-2-10 16,32-9 3-16,33-5 16 16,35-7 22-16,30-5-24 15,22-1 10-15,18-3-10 16,17 1-11-16,10 0-7 15,5 0 24-15,-2 4-24 16,-19 2-9-16,-19 2 8 16,-29 2 19-16,-28 5 4 15,-22 1-4-15,-31 3-19 0,-26 7-9 16,-32 3-2-16,-21 4 0 16,-25 2 2-16,-13 0-2 15,-42 0-1-15,-33 2-134 16,-35 0 3-16,-29 21 43 15,-30 8-7-15,-26 3-17 16,-20 8-24-16,-16 0 97 16,-10 1 37-16,-3 6-17 15,-1-1-11-15,11-2 12 16,15 4 19-16,17-4 6 16,27-3 8-16,26-3 10 15,29-3 4-15,33-9 28 16,27-5 14-16,34-7-33 0,27-4-15 15,12-2-18 1,32-2-3-16,30-5 129 0,37-1-12 16,41-10-36-16,35-15-18 15,35-9-5-15,26-7-18 16,11-2-14-16,10 0-9 16,-8 4-7-16,-9 5 2 15,-22 10-11-15,-33 7 1 16,-40 5 7-16,-45 6-3 15,-43 4 1-15,-31 2-8 16,-18 0-1-16,-8 0-22 16,0 2-28-16,-8 16-72 15,-15-1-83-15,-16-6-175 16</inkml:trace>
  <inkml:trace contextRef="#ctx0" brushRef="#br0" timeOffset="48453.96">28860 2229 715 0,'0'0'168'0,"0"0"-91"0,0 0 8 16,0 0 19-16,0 0 9 16,0 0-18-16,0 0-25 15,-11-27-18-15,11 27-16 16,0-4-6-16,12-3-13 16,6 1-10-16,9-2-5 15,3 4-2-15,-3 1 0 16,3 0-1-16,-5 3-5 15,-6 0-30-15,-4 0-39 16,-5 0-64-16,-5 9-87 16,-5 6-56-16,-2 1-348 15</inkml:trace>
  <inkml:trace contextRef="#ctx0" brushRef="#br0" timeOffset="48673.57">28839 2370 688 0,'0'0'248'15,"0"0"-199"-15,0 0 10 16,0 0 49-16,0 0-20 16,0 0-32-16,73-25-22 15,-45 24-27-15,2 1-3 16,4 0-4-16,1 0-28 0,-1 0-42 15,-3 2-70 1,-7 5-42-16,-9-3-418 0</inkml:trace>
  <inkml:trace contextRef="#ctx0" brushRef="#br0" timeOffset="49045.05">29264 1963 256 0,'0'0'642'0,"0"0"-578"16,0 0 21-16,0 0 52 16,0 0-57-16,0 0-46 15,-12-30-34-15,23 45 0 16,11 11 3-16,6 9 6 15,-1 6-9-15,0 7-4 16,-3 2-2-16,-2-2-3 16,-7-2-28-16,-8-5 25 15,-7-5-25-15,0-7 22 16,-11-6 15-16,-12-4 0 16,-7-5 22-16,-1-4 39 15,-3-1-11-15,0-4-15 16,6 0-20-16,5 0-15 15,5 1-27-15,6-1-139 0,4-1-307 16</inkml:trace>
  <inkml:trace contextRef="#ctx0" brushRef="#br0" timeOffset="50479.8">25365 2699 276 0,'0'0'263'0,"0"0"-116"16,0 0-69-16,0 0-13 15,0 0-13-15,0 0-17 16,3 0-21-16,-1 0 3 16,-2 0 9-16,0 0 11 15,0-1 6-15,1-1-18 16,2 0-3-16,2-3 9 16,0 3-17-16,-2-4-12 0,0 6-2 15,1-4 0 1,-4 2-2-16,1 2-3 0,1 0-5 15,-2 0-2 1,0 0-3-16,0 0-2 16,0 0 5-16,0 0 4 0,0-1 8 15,0 1 0-15,0-1 5 16,4-8 3-16,-1-1-6 16,5-4 0-16,-1-2 0 15,4 0-1-15,-1 0 2 16,-1 1 3-16,3-4-5 15,-3 0 9-15,-1 3 3 16,-2 1-3-16,-1 7 7 16,-2 3-9-16,-1 4-5 15,-2 1 4-15,0 0-1 16,0 0-6-16,0 0-1 0,0 0-16 16,0 16-23-16,0 6 40 15,0 10 8-15,1 0-5 16,1 4-3-16,2 3-7 15,1 0 4-15,1-5 3 16,4-7 0-16,-5-9 0 16,-1-5 1-16,-2-2-1 15,-1-5 1-15,2-2-1 16,0-1-29-16,2-2-108 16,0 1-313-16</inkml:trace>
  <inkml:trace contextRef="#ctx0" brushRef="#br0" timeOffset="52550.71">29892 1571 201 0,'0'0'315'0,"0"0"-275"16,0 0-16-16,0 0 44 15,0 0 49-15,0 0-4 16,-21-10-50-16,21 10-10 16,0 0 20-16,0 0 8 15,-1 2-39-15,-1 15-28 16,-1 10 19-16,2 4 51 15,-1-3-47-15,2-4-19 16,0-12 1-16,0-2-13 16,0-8-2-16,0 0-4 15,0-2 2-15,0 0-2 0,0 0 4 16,3-14 17 0,-1-3 3-16,-2-9-17 0,0-2-5 15,0-1-1-15,-2 1 8 16,-8 3-4-16,-4 3 6 15,2 9 1-15,-2 1 10 16,-3 6-1-16,1 2-7 16,-3 4-14-16,-1 0 0 15,1 3 0-15,0 17-2 16,3 3-1-16,6 8-4 16,3 4-5-16,7 5 1 15,0 2-2-15,16 2 4 16,9-3-14-16,3-2 3 15,-1-3 0-15,-4-5 1 16,-4-5 2-16,-7-5-11 0,-5-7 2 16,-7-2 11-1,0-6 15-15,-5-1 29 0,-12-3 26 16,-7-2-6-16,-3 0-10 16,2-2 2-16,1-8 5 15,3-1-21-15,4-1-18 16,6 4-7-16,6 2-33 15,5 4-63-15,0 2-149 16,12 0-428-16</inkml:trace>
  <inkml:trace contextRef="#ctx0" brushRef="#br0" timeOffset="52897.71">30010 1514 883 0,'0'0'154'16,"0"0"-75"-16,0 0-1 15,0 0-1-15,0 0-20 0,0 0-45 16,10 23-9-16,-4 20 30 15,-4 10 11-15,-2 2 9 16,0-2-11-16,0-3 7 16,-3-7-6-16,-5-2-4 15,0-6-22-15,2-7-13 16,3-5-4-16,3-8-4 16,0-8-25-16,0-1-57 15,0-6-67-15,3 0-168 16,4-8-172-16</inkml:trace>
  <inkml:trace contextRef="#ctx0" brushRef="#br0" timeOffset="53099.85">30134 1398 902 0,'0'0'227'0,"0"0"-172"16,0 0 16-16,0 0-35 15,0 0-36-15,0 0-153 16,6 35-63-16,-3-2-706 16</inkml:trace>
  <inkml:trace contextRef="#ctx0" brushRef="#br0" timeOffset="53753.92">30263 1746 172 0,'0'0'680'0,"0"0"-600"15,0 0-75-15,0 0 10 0,0 0-7 16,-23 104-5 0,17-65 19-16,1 2-11 15,1-4 5-15,4-6-12 16,0-9-4-16,0-10-2 0,0-8-14 16,0-4-7-16,0 0 23 15,4-1 54-15,2-11 5 16,0-4-32-16,2-4-13 15,-2-4-8-15,-1-7-2 16,1-2 2-16,-1-3 4 16,0-1 9-16,-1 3 17 15,-2 5 21-15,-1 5 7 16,2 6 18-16,1 5-11 16,-2 1-42-16,1 5-11 15,-3 4 23-15,0 3-10 16,0 0-30-16,0 0-1 15,3 3-1-15,1 10-2 0,2 5-6 16,1 3 4 0,0 9 5-16,-1 1 10 0,-2 7 3 15,1 2-4-15,-2-4-6 16,0-1-3-16,-3-5-3 16,0-6 0-16,0-6 3 15,0-2 3-15,0-3-2 16,0-2 2-16,0-3 2 15,0-2 1-15,0-5 10 16,0-1-6-16,0 0-6 16,0 0 6-16,0 0 7 15,0 0 1-15,0 0-4 0,0-2-14 16,0-4-3 0,0 0-50-16,0-2-76 0,-3-2-215 15,0 0-428-15</inkml:trace>
  <inkml:trace contextRef="#ctx0" brushRef="#br0" timeOffset="55116.11">30896 1496 62 0,'0'0'458'0,"0"0"-343"0,0 0-4 16,0 0 67-16,0 0-22 16,0 0-24-16,2-29-26 15,-2 25-17-15,0 2-10 16,0-1-1-16,0 3-11 16,0-2-27-16,0 2-5 15,0 0-11-15,-2 0-4 16,-1 0-20-16,-3 5-4 15,0 16-3-15,-5 10 7 16,-2 17-2-16,3 4 2 16,-2 6 0-16,-1 6-1 15,-4-4 1-15,-2-1-6 16,-4-3-2-16,-3-2-2 0,-3-8 8 16,2-4 1-16,1-11 2 15,1-7-2-15,3-8 0 16,3-6-9-16,2-7 6 15,4-3-13-15,-4 0 3 16,1-9 9-16,1-7-6 16,0-10 2-16,6-3 1 15,0-10-18-15,6-2 10 16,3-1-4-16,0 6-11 16,0 9 0-16,15 7 10 15,5 9-3-15,4 11 8 16,11 0 12-16,6 15 4 15,4 12 4-15,2 4-4 0,-3 2 3 16,-1-2 7-16,-6-3-2 16,-3-4-2-16,-5-4 0 15,-9-5-6-15,-1-5-2 16,-8-2-12-16,-3-5-54 16,-5 1-152-16,-3-1-225 15</inkml:trace>
  <inkml:trace contextRef="#ctx0" brushRef="#br0" timeOffset="55611.02">29609 2416 1034 0,'0'0'194'0,"98"-9"-16"16,-19 2-16-16,12 1-69 15,11 1-24-15,8-1 3 16,2 2 28-16,-5-4-37 16,-5 0-27-16,-2-2-14 15,-9-1-3-15,-6 0-14 16,-8 3-5-16,-12 1-3 15,-13 4 0-15,-16 3 3 16,-13 0-5-16,-14 0-3 16,-6 0-8-16,-3 0-19 15,0 0-18-15,0 3-35 16,-1 7-86-16,-17 1-76 0,-8 4-205 16</inkml:trace>
  <inkml:trace contextRef="#ctx0" brushRef="#br0" timeOffset="56114.03">29935 3071 814 0,'0'0'217'0,"0"0"-208"16,0 0 11-16,18-95 69 15,-13 67-42-15,-4-1-35 16,-1-1 6-16,0 3 3 16,-13 3 2-16,-7 7-1 15,-6 15-1-15,-9 2-4 16,-5 4-10-16,-3 18 8 15,1 6 42-15,3 4-1 16,12-1-28-16,5 4-9 16,10 2-12-16,11 0-7 15,1 0-6-15,17 2-5 0,16-1-12 16,12-1 17-16,4-1 1 16,-1-4 5-16,-6-5-11 15,-8-5-7-15,-9-3 9 16,-12-7-7-16,-12-4-4 15,-1-3 20-15,-15 1 5 16,-16-5 71-16,-8-1-9 16,-7 0-12-16,4 0-14 15,3-5-21-15,8-9-20 16,10 1-47-16,9-5-82 16,12-1-124-16,0-5-349 15</inkml:trace>
  <inkml:trace contextRef="#ctx0" brushRef="#br0" timeOffset="56365.75">30147 2956 1384 0,'0'0'136'15,"0"0"-117"-15,0 0-19 16,-33 103 82-16,24-46 14 15,5-2-27-15,4 2-11 16,0-6-23-16,0-11-22 16,4-14-13-16,5-8 0 0,3-11-36 15,2-7-102 1,1 0-10-16,1-18-62 0,-4-11-220 16</inkml:trace>
  <inkml:trace contextRef="#ctx0" brushRef="#br0" timeOffset="56515.88">30165 2667 1320 0,'0'0'89'16,"0"0"-89"-16,0 0-99 15,0 0-9-15,0 0-99 0,14 91-236 16</inkml:trace>
  <inkml:trace contextRef="#ctx0" brushRef="#br0" timeOffset="56946.09">30343 3042 166 0,'0'0'1001'16,"0"0"-883"-16,0 0-69 15,0 0-7-15,0 0 34 16,0 87 11-16,0-40-49 16,0 1-14-16,0-1-14 15,0-2 28-15,0-9-16 16,3-11-10-16,1-8-12 16,2-10-1-16,-3-7-25 0,3 0 13 15,2-12 12-15,2-13-5 16,0-9-14-16,1-5-10 15,1 0 12-15,-2 0 7 16,2 3 3-16,1 7 8 16,-5 4 2-16,-2 9 6 15,-1 7 20-15,-5 5 14 16,0 4-17-16,3 0-8 16,2 17-15-16,4 13 13 15,4 8 13-15,-2 4-18 16,-3 0-8-16,2-2 3 15,-1-5 5-15,2-6-10 16,-1-7-3-16,2-7-39 0,1-3-88 16,5-8-98-16,-1-4-205 15</inkml:trace>
  <inkml:trace contextRef="#ctx0" brushRef="#br0" timeOffset="57665.89">30847 3623 946 0,'0'0'167'0,"0"0"-167"16,0 0 0-16,-43-89 39 15,37 54 4-15,3-3 14 16,1-6-18-16,1-3-36 16,1-10 8-16,0-8-15 15,0-6 4-15,0-5-12 0,0 4 9 16,0 9 3-1,7 8 10-15,5 10 21 0,3 6 17 16,-1 10 13 0,-1 8 4-16,-6 8-12 0,-1 9 12 15,-1 4-40-15,1 0-25 16,3 13-17-16,1 17 12 16,3 13 5-16,-2 7 4 15,-3 5 1-15,-4-2-4 16,-4-6 0-16,2-9 4 15,-2-13-1-15,1-11 2 16,3-10-5-16,-2-4-1 16,5 0-2-16,6 0 2 15,6-12 8-15,3-1-8 0,5 0-5 16,-3 7-13 0,6 6-13-16,-2 0-5 0,2 22-22 15,-5 14 17-15,-4 10 35 16,-7 3 6-16,-8-4 2 15,-5-7 10-15,-1-7 20 16,0-9 12-16,-4-5-14 16,-10-10 4-16,-7-6 4 15,-4-1 6-15,-8 0 7 16,-3-11 3-16,-4-7-2 16,-5 4-15-16,3-7-14 15,2-1-19-15,7 2-4 16,6-1-23-16,8 0-58 15,13 1-56-15,6-1-116 0,0 2-476 16</inkml:trace>
  <inkml:trace contextRef="#ctx0" brushRef="#br0" timeOffset="58195.84">31399 2331 798 0,'0'0'285'16,"0"0"-194"-16,0 0 46 15,0 0 42-15,0 0-33 16,0 0-51-16,-15 0-52 16,15 0-28-16,12 0-12 15,9 0 19-15,6 6-12 16,1-1 4-16,0 4-14 15,-2-3-39-15,-7 0-53 16,-1 1-65-16,-9 0-111 16,-7-2-236-16</inkml:trace>
  <inkml:trace contextRef="#ctx0" brushRef="#br0" timeOffset="58349.57">31415 2486 1074 0,'0'0'258'15,"0"0"-248"-15,0 0 35 16,0 0 52-16,0 0-15 16,0 0-35-16,118 18-47 15,-74-18-28-15,-3 0-147 16,-5-6-180-16,-6-9-513 16</inkml:trace>
  <inkml:trace contextRef="#ctx0" brushRef="#br0" timeOffset="58947.68">31906 2036 1169 0,'0'0'189'15,"0"0"-186"-15,0 0-3 16,0 0 12-16,0 0 14 15,-42 113-10-15,34-49 94 16,2 5-47-16,0 3 16 16,4 2-51-16,-2 0-16 15,0-7 6-15,3-9-11 16,-2-8-7-16,0-13 0 0,3-11-1 16,-1-10-6-16,1-12-34 15,0-4-28-15,0-4 15 16,15-20 12-16,3-13-97 15,7-4-54-15,2 0-57 16,0 2-86-16,-4 9-84 16,-7 6 394-16,-3 6 26 15,-6 8 341-15,-5 3 42 16,-1 4-162-16,-1 3-49 16,0 0-59-16,0 0-52 15,0 4-49-15,-6 12-3 16,-7 9 53-16,-4 2-7 15,0 4-13-15,-6 1-1 16,4-3 7-16,0-1 1 0,6-4-1 16,6-6-7-16,4-7-16 15,3 1-12-15,0-5-12 16,0 3 0-16,4 0-1 16,15 0 14-16,7-4 0 15,1 1 0-15,3-1-2 16,-5-6-7-16,-1 0-4 15,-6 0-1-15,0 0-24 16,-6 0-32-16,-2 0-54 16,-1-3-65-16,-3 3-100 15,-1-3-287-15</inkml:trace>
  <inkml:trace contextRef="#ctx0" brushRef="#br0" timeOffset="59622.17">32160 2523 339 0,'0'0'498'0,"0"0"-487"16,0 0 7-16,-18 84 100 15,18-53-22-15,0 1 4 16,9-6-30-16,5-9-27 16,3-6-11-16,2-8-19 15,3-3 2-15,4-14 8 16,3-14-19-16,-2-9-4 15,-7-1-10-15,-5-1 6 0,-8 3-10 16,-6 5-13 0,-1 7 21-16,0 9 6 0,-14 8 15 15,-6 7-8-15,-7 0-7 16,-3 17-22-16,0 10-68 16,6 9-97-16,8-3-225 15</inkml:trace>
  <inkml:trace contextRef="#ctx0" brushRef="#br0" timeOffset="60067.77">32431 2510 625 0,'0'0'684'0,"0"0"-671"15,0 0 1-15,0 0-14 16,0 0 72-16,-50 92 38 16,48-50-50-16,2-4-19 15,0-4-23-15,0-6-13 16,2-10-5-16,8-11-5 16,-4-3-31-16,3-4-17 15,0 0 35-15,-2-3 9 16,1-11 9-16,-5-3-10 0,-3-2 5 15,0-3 5 1,0-1 5-16,0-1 4 0,0 0 14 16,0 0-2-1,0 4 5-15,0 4 1 0,0 6 6 16,1 5-22-16,3 5-11 16,4 0-2-16,1 13-1 15,3 11 3-15,1 11 5 16,-5 5 13-16,0-5-5 15,-1 2-8-15,3-9-5 16,2-7-9-16,5-3-48 16,2-8-140-16,4-4-290 0</inkml:trace>
  <inkml:trace contextRef="#ctx0" brushRef="#br0" timeOffset="60448.4">32814 2657 952 0,'0'0'226'0,"0"0"-198"16,20-74 38-16,-18 56 19 15,-2 4 6-15,0 4-39 16,-3 4-4-16,-11 3-24 16,-4 3-14-16,-2 0-3 15,-3 0 20-15,-1 0-16 16,0 10-6-16,2 5-5 15,4 3 0-15,2 3-2 0,7 0 1 16,4 6 0-16,5-2 0 16,0 1 1-1,2 0 2-15,11-3-2 0,5-1 0 16,-4-5-4-16,0-2-4 16,-3-5-7-16,-6-5-7 15,-2-3 6-15,-3-2 16 16,0 0 5-16,0-2 16 15,-6-15-21-15,-8-3-7 16,-2-7-6-16,1-3-56 16,0-7-181-16,6-1-247 15</inkml:trace>
  <inkml:trace contextRef="#ctx0" brushRef="#br0" timeOffset="60654.81">32758 2142 1281 0,'0'0'251'15,"0"0"-222"-15,0 0-8 16,0 0-14-16,0 0-7 16,0 0-66-16,31 36-19 15,-16-9-56-15,2-5-129 0,-1-4-90 16,2-10-307-16</inkml:trace>
  <inkml:trace contextRef="#ctx0" brushRef="#br0" timeOffset="61017.8">32991 2133 950 0,'0'0'352'0,"0"0"-261"15,0 0-72-15,0 0-5 16,-48 109 41-16,33-35 70 15,5 6-47-15,2 4-27 16,3-3-13-16,2-9-23 16,1-13-12-16,2-15-3 15,0-13-7-15,0-16-36 16,0-9-66-16,0-3-34 0,0-3 6 16,0 0 19-16,0-6 5 15,-6-8-89-15,-8-7-78 16,-2-2 231-16,1 0 49 15,0-2 97-15,5 10 79 16,2 2-43-16,3 6 39 16,5 1-2-16,0 2-30 15,0 0-66-15,10 2-41 16,8 2-19-16,7 0-9 16,3 0-4-16,1 0-1 15,-1 10-35-15,-3-3-134 16,-2 2-216-16,-7-2-519 15</inkml:trace>
  <inkml:trace contextRef="#ctx0" brushRef="#br0" timeOffset="61491.46">33071 2919 765 0,'0'0'442'16,"0"0"-442"-16,0 0 8 15,0 0 28-15,0 0 41 16,0 0-29-16,87-57-40 16,-70 57-6-16,-6 0 1 15,0 0-1-15,-7 5-2 16,-1 12-2-16,-3 3 2 16,0 1 1-16,-6 0 8 15,-10 3 12-15,-1-3 16 16,1 1-13-16,6-4-1 0,2-4-6 15,8-2 7 1,0-3 2-16,0-4-10 0,14 1 17 16,5-3-5-16,6-1-8 15,3-1-12-15,-3 0-4 16,0-1-4-16,-9 0-22 16,-2 0-102-16,-7 0-242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10:23:21.0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980 5910 990 0,'0'0'261'15,"0"0"-117"-15,0 0-7 16,0 0 26-16,0 0-44 15,0 0-48-15,-9-12-21 0,9 11-10 16,0-2-19 0,3-6-11-16,18-4-9 0,20-3 1 15,9-1-1-15,8 9-1 16,-3 8-6-16,-4 0 4 16,-9 25-4-16,-11 9 6 15,-10 7-2-15,-17 6 2 16,-4 6 6-16,-13 0 8 15,-14-2-6-15,-7 0-1 16,1-3-2-16,-1-5-4 16,2-4 1-16,4-2-2 15,0 1-1-15,5-3 0 16,4-1 0-16,4-5-1 16,9-5-9-16,3-2-7 15,3-4-2-15,0-3 11 16,13 2 1-16,7-4 5 0,8 0-3 15,5-3 3-15,3-3 3 16,2-1-1-16,3-2 1 16,-4-1 3-16,-7-1-2 15,-6-1-1-15,-12 2-7 16,-5-3-28-16,-7 0-65 16,0 0-50-16,0 0-129 15,-10 0-278-15</inkml:trace>
  <inkml:trace contextRef="#ctx0" brushRef="#br0" timeOffset="273.06">998 6334 1033 0,'0'0'264'0,"0"0"-120"16,0 0 34-16,0 0-46 16,0 0-39-16,0 0-23 15,-5-23-11-15,7 18-17 16,20-4-13-16,8 0-26 0,9 0-3 16,7 1 0-16,5 2 0 15,-2 2 0-15,0 0-65 16,-4 0-112-16,-3 2-132 15,-2 2-277-15</inkml:trace>
  <inkml:trace contextRef="#ctx0" brushRef="#br0" timeOffset="515.16">1781 6136 1484 0,'0'0'281'0,"0"0"-132"0,0 0-62 16,0 0-71-16,0 0-16 15,0 0-52-15,0-9-146 16,0 9-179-16,0 14-525 15</inkml:trace>
  <inkml:trace contextRef="#ctx0" brushRef="#br0" timeOffset="673.23">1796 6331 806 0,'0'0'837'0,"0"0"-534"0,0 0-202 15,0 0-101-15,0 0 0 16,0 0 0-16,-9 0 0 15,9 0 0-15,-3 7 0 16,0 11 0-16,-2 5-336 16</inkml:trace>
  <inkml:trace contextRef="#ctx0" brushRef="#br0" timeOffset="2159.15">2730 6761 527 0,'0'0'527'15,"0"0"-418"-15,0 0-48 16,0 0 43-16,0 0-55 15,0 0-42-15,-3-69 16 16,3 21-10-16,7-11-7 16,1-15 5-16,-2-9-9 15,-3-11-2-15,0-4 0 16,4 9-5-16,8 15 4 0,0 23 1 16,-3 21-3-1,-3 22 3-15,1 8 1 0,1 0 4 16,4 29 11-16,9 21 12 15,4 21 34-15,-1 13 5 16,0 4-8-16,-4-8-11 16,-3-10-14-16,-1-17 3 15,-5-20-11-15,5-16-23 16,-5-13-3-16,2-4-20 16,3-27-18-16,-1-21 7 15,-3-17 25-15,-1-11-1 16,-11-4 3-16,-2 4-17 15,-1 7-21-15,0 14-12 16,0 22 43-16,-3 19 11 16,-1 8 15-16,-1 6 46 0,5 0-7 15,-3 7-9-15,3 17-14 16,0 3-15-16,11 1-6 16,14-6 15-16,3-8-18 15,-1-3-1-15,3-10 7 16,-6-1 3-16,0-25-4 15,6-14 6-15,-5-11 7 16,0 2-7-16,-4 11 6 16,-7 10 11-16,-5 10-1 15,-5 9-34-15,-4 5 0 16,0 3 0-16,0 0 0 16,0 0 0-16,0 0 0 0,0 0 0 15,0 3 0 1,2 10-8-16,5 6-174 0,-1 11-190 15,0 5-840-15</inkml:trace>
  <inkml:trace contextRef="#ctx0" brushRef="#br0" timeOffset="3111.81">3813 6218 1156 0,'0'0'269'0,"0"0"-43"16,0 0-9-16,0 0-85 16,0 0-85-16,0 0-47 15,-5-4 0-15,5 4 0 16,0 0 0-16,3-1 0 16,19-2 0-16,9 2 0 15,6 1 0-15,2 0 0 16,-2 0 0-16,-4 1 0 0,0 5 0 15,-6 0 0 1,-5 0 0-16,-10-4 0 0,0 2 0 16,-9-3 0-16,-2 0 0 15,-1-1 0-15,0 0-90 16,0 0-90-16,-4 4-97 16,-8 0-214-16,-5 3-355 15</inkml:trace>
  <inkml:trace contextRef="#ctx0" brushRef="#br0" timeOffset="3398.97">3804 6403 1026 0,'0'0'305'0,"0"0"-184"0,0 0 34 15,0 0-43-15,0 0-19 16,0 0-3-16,100-18-12 15,-63 12-11-15,2 2-67 16,-4 0 0-16,-7 4 0 16,-3-2 0-16,-7 2 0 15,-9 0 0-15,-6 0 0 16,0 0 0-16,-3 0 0 16,0 0 0-16,0 0 0 15,0 0 0-15,0 0-23 16,-3 0-202-16,-11 0-242 15,-5 0-783-15</inkml:trace>
  <inkml:trace contextRef="#ctx0" brushRef="#br0" timeOffset="4967.67">3252 6732 881 0,'0'0'162'0,"0"0"-76"16,0 0 66-16,0 0-6 15,0 0-97-15,0 0-34 16,-6 18 19-16,6 1 13 16,0-2 11-16,0-1-19 15,0-9-25-15,0-5-12 16,0-2 1-16,0 0 3 0,0-1-6 16,0-17-2-1,0-5-24-15,0-8-14 0,0 0 9 16,-7 0 6-16,-4 5 18 15,-2 8 7 1,1 7 5-16,0 7 34 0,-6 4 23 16,4 0-23-16,-5 11-17 15,0 9 6-15,2 8-22 16,1 6-6-16,10 3-1 16,3 2 0-16,3 0-3 15,0 1 4-15,14-2 0 16,2-5 0-16,-1-2 0 15,6-10-1-15,1-5-2 16,5-10-14-16,1-6-6 16,2-4-8-16,-4-24-28 0,-3-8-74 15,-2-4-38 1,-4-2-68-16,-4 5-183 16</inkml:trace>
  <inkml:trace contextRef="#ctx0" brushRef="#br0" timeOffset="5362.41">3219 6417 520 0,'0'0'396'16,"0"0"-205"-16,0 0 45 16,0 0-48-16,0 0-89 15,0 0-67-15,9 44 18 16,8-16 36-16,2-4-45 16,0-6-34-16,-4-10-6 15,0-6 0-15,-1-2-1 16,2-18 11-16,-1-14 1 15,0-6 12-15,-3-1-3 16,-5 7 10-16,-2 11 4 16,-5 7-15-16,0 8 2 15,0 5 1-15,0 1-23 0,0 0 0 16,0 2 0-16,0 16-39 16,3 6-196-16,4 3-341 15</inkml:trace>
  <inkml:trace contextRef="#ctx0" brushRef="#br0" timeOffset="6555.08">4313 6522 1097 0,'0'0'164'0,"0"0"-65"16,0 0 20-1,0 0-57-15,19-92-52 0,-1 48-4 16,0-6-3-16,0-9-1 16,0-15 3-16,-6-11-2 15,6-4-3-15,-3 2-3 16,-2 11-5-16,2 13-4 16,-3 10 2-16,-2 18-9 15,-5 15 9-15,1 11 10 16,-2 8 4-16,-4 1 10 15,3 0 12-15,-3 3 12 16,0 19-14-16,5 16 3 16,1 17-22-16,3 12 1 0,2 17 7 15,-3 9-3-15,-2-1 3 16,2 0-9-16,-8-9 22 16,0-6 34-1,0-12 5-15,0-12-27 0,-5-20-9 16,2-12-11-16,0-12-16 15,3-7-2-15,0-2-27 16,0 0-114-16,0-18-104 16,3-4-218-16</inkml:trace>
  <inkml:trace contextRef="#ctx0" brushRef="#br0" timeOffset="7180.38">5004 6217 423 0,'0'0'132'16,"0"0"-77"-16,0 0 22 15,27-72-34-15,-22 49-11 16,-3-3 53-16,-2-4 10 0,0-4-24 15,0-1 14 1,-7-1 2-16,-4 6-46 0,-1 6-19 16,-1 9 4-1,-1 5 37-15,1 8 41 0,-5 2-22 16,-6 0-5-16,2 0-8 16,-2 0-14-16,4 4 5 15,1 4-18-15,5 4-23 16,0 5-3-16,2 7-10 15,4 7-6-15,5 10-2 16,3 7 0-16,0 3 0 16,3-2 2-16,12-1-2 15,4-10 0-15,1-5 1 16,1-13-5-16,-2-8-1 0,1-11-12 16,-1-1-42-16,3-25 45 15,-2-13 4-15,4-14 5 16,-5-3-1-1,-4 0-7-15,0 10-1 16,-6 15 10-16,-5 13 6 0,-2 11 1 16,-2 6 26-16,0 10 23 15,3 27-26-15,0 19 36 16,-3 16-8-16,0 6-5 16,0 1-7-16,0-5-7 15,0-2-23-15,0-16-1 16,3-18-5-16,4-19-4 15,-4-16-12-15,2-3-79 16,4-20-103-16,2-12-1 16,3-7-336-16</inkml:trace>
  <inkml:trace contextRef="#ctx0" brushRef="#br0" timeOffset="7795.5">5495 6245 1203 0,'0'0'178'15,"0"0"-35"-15,0 0-53 16,0 0-44-16,0 0-36 16,4-76 7-16,-4 45 7 0,0-5-10 15,-15-6 2-15,3 2-6 16,-7 4-5-16,-5 9-1 15,7 9 12-15,-5 6 8 16,7 7 15-16,-3 0-1 16,-1 5 5-16,4 0-2 15,-9 0-30-15,6 5-11 16,-1 7 0-16,-1 4 0 16,5 6-5-16,-1 4 3 15,4 11-7-15,3 0 0 16,2 7-5-16,5-1-3 15,2-2-4-15,0 0-8 16,3-4 16-16,12-6-9 16,5-4 2-16,-3-9 10 15,1-9 8-15,0-8-7 0,6-1-12 16,0-14 8-16,4-14 13 16,3-9-6-16,-4 0-5 15,-4 2-4-15,-7 8 11 16,-5 7 0-16,-8 10 4 15,-2 7 13-15,-1 3 54 16,0 6-10-16,0 24-56 16,0 16 6-16,2 16 4 15,2 8 14-15,5 11-4 16,0 0-1-16,3-5 89 0,-3-11-109 16,-2-24 0-1,-2-18 0-15,-2-14 0 0,-2-9 0 16,1 0 0-16,-2-18 0 15,7-12 0-15,-4-8-213 16,0 0-532 0</inkml:trace>
  <inkml:trace contextRef="#ctx0" brushRef="#br0" timeOffset="9140.12">6066 5757 226 0,'0'0'694'16,"0"0"-648"-16,0 0-38 16,0 0 113-16,-2 93 66 15,-1-58-95-15,2-3 1 16,-1-10-6-16,2-8-33 15,-1-10-20-15,-1-4-10 16,2 0-11-16,0-1-13 16,0-19-3-16,0-5 3 15,8-11 3-15,2-4-3 16,5 0-10-16,0 5 4 16,-2 9-13-16,1 8-9 15,-2 13 7-15,1 5 8 0,1 28-3 16,4 19 16-16,-6 21 15 15,-2 13-5-15,-7 5 21 16,-3-3 14-16,0-6-12 16,-5-14-1-16,-9-15 9 15,-3-12 9-15,-1-8-4 16,1-9-33-16,0-8-1 16,1-6-11-16,-1-5-1 15,1 0-16-15,5 0-9 16,5 0 0-16,5 0-9 15,1 6-7-15,0 4-16 16,6 9-13-16,12 5 39 0,9-1-20 16,6 2 51-16,2-6 9 15,7-1 15 1,3-7 39-16,-5-5-2 0,-3-6 51 16,-13 0-90-16,-7-6-22 15,-10-11-28-15,-7-6-49 16,0 1-192-16,0 1-385 15</inkml:trace>
  <inkml:trace contextRef="#ctx0" brushRef="#br0" timeOffset="9526.75">6417 6078 1208 0,'0'0'293'0,"0"0"-223"16,0 0 57-16,0 0-40 16,-2 73-61-16,2-24-20 15,0 6 3-15,0 0 0 16,0-2-9-16,0-5 7 16,2-5 2-16,6-12 2 15,3-11-6-15,-2-14 1 16,7-6-3-16,4-18-1 15,2-23 8-15,3-14 8 0,-4-6-18 16,-7-8-5 0,-7-1 1-16,-7 5 4 0,0 15 0 15,-6 15 16-15,-16 19 37 16,-1 13 23-16,-5 3-71 16,0 13-5-16,1 18 0 15,9 14 0-15,6 14-113 16,12 10-118-16,0 4-155 15,16-5-511-15</inkml:trace>
  <inkml:trace contextRef="#ctx0" brushRef="#br0" timeOffset="9865.62">6773 6251 1494 0,'0'0'42'0,"0"0"-33"0,-39 87 25 16,39-39 77-16,0-2-57 15,8-10-15-15,14-7 2 16,2-17-35-16,3-12-1 16,6-16-3-16,-2-23-4 15,-1-12 2-15,-6-11-5 16,-8-4 5-16,-10-5 7 15,-6 8 2-15,0 11 16 16,-19 13 46-16,-13 20 30 16,-5 11-97-16,-9 8-4 0,1 20 0 15,6 22 0 1,3 12 0-16,11 9 0 0,16 8 0 16,9 6-162-16,3-5-282 15</inkml:trace>
  <inkml:trace contextRef="#ctx0" brushRef="#br0" timeOffset="10469.07">7397 5814 1068 0,'0'0'348'0,"0"0"-202"16,0 0-21-16,0 0-49 16,0 0-53-16,-3 129-14 15,-2-55 23-15,4 6 0 16,1 5-1-16,0-8 1 16,0-14 2-16,0-16 7 15,0-17-40-15,0-19-1 16,10-11-54-16,5-7-79 15,5-23 30-15,0-5-47 16,1 1-53-16,-6 5-35 16,-3 11 66-16,-8 9 110 15,-4 9 62-15,0 3 228 16,-16 19-76-16,-9 8-102 16,2 3 52-16,-2 2 25 15,7-3-54-15,0-7-7 16,6-3-13-16,3-5-29 0,6-6-24 15,3 0-22-15,0 1-22 16,5 0-54-16,11 3-28 16,11 1 42-16,2 1 32 15,-1-4 35-15,3-9-13 16,-2-4-93-16,-4-17-260 16</inkml:trace>
  <inkml:trace contextRef="#ctx0" brushRef="#br0" timeOffset="11074.22">7613 6264 793 0,'0'0'730'0,"0"0"-703"0,0 0 93 16,0 0 21-16,0 0-128 16,0 0 14-16,-6 53-18 15,20-13 29-15,-1 6 1 16,-3 5-12-16,2-2-10 15,-4-10 8-15,1-9-22 16,-5-13-3-16,1-8-6 16,0-6-19-16,-3-3-2 15,1 0 8-15,0-3 9 16,0-20 7-16,5-8 3 0,-4-10 9 16,5-3-7-1,-5 1-2-15,2 5 1 16,2 8-1-16,-5 10 2 0,4 10 0 15,-7 8 9-15,0 2 11 16,5 1 0-16,1 18-21 16,4 11 14-16,3 7 14 15,4 7-17-15,1 4-12 16,0-4 0-16,0-8 0 16,-5-12 0-16,-3-9 0 15,-5-10-31-15,-5-3 8 16,3-2 13-16,0 0 3 15,3-18-4-15,3-13 11 16,-2-10 4-16,-1-6-3 0,2-1 0 16,-2 7-1-1,4 7 0-15,-2 11 0 0,-4 11 1 16,-4 9 8-16,5 3 12 16,3 7-1-16,3 20-18 15,11 9 21-15,1 10-23 16,2 0 0-16,-1-2 0 15,1-9 0-15,-8-11 0 16,-1-9 0-16,-4-13 0 16,0-2-46-16,-3-21-120 15,3-16-148-15,-3-15-894 16</inkml:trace>
  <inkml:trace contextRef="#ctx0" brushRef="#br0" timeOffset="11684.11">8353 6664 581 0,'0'0'943'0,"0"0"-876"15,0 0 9-15,0 0 89 16,0 0-101-16,10-76-60 15,1 30 1-15,4-8-5 16,4 0-3-16,-1-2 0 16,-3 2 2-16,-3 9-9 15,-5 8-5-15,-7 11 15 16,0 12 6-16,-10 9 18 0,-5 5 0 16,-4 0 16-1,4 13-22-15,0 8-13 0,10 3-5 16,5 2-4-16,0 2-6 15,23 4-5-15,8 5-6 16,12 2-12-16,3 5-2 16,-2-2 21-16,-3-1 13 15,-9-3 2-15,-13-9-1 16,-11-6 12-16,-4-13 7 16,-4-6 21-16,-4-4 30 15,-14 0-22-15,-9 0-48 16,2-10 0-16,-4-3 0 15,4-3 0-15,4 1 0 16,3-5-22-16,8-2-103 16,5-2-215-16,2-5-303 0</inkml:trace>
  <inkml:trace contextRef="#ctx0" brushRef="#br0" timeOffset="11949.92">8462 5963 1680 0,'0'0'148'0,"0"0"-127"0,0 0-9 15,0 0 87-15,0 0-99 16,0 0-16-16,103-14-56 16,-70 10-181-16,-8 2-268 15,-11 0-536-15</inkml:trace>
  <inkml:trace contextRef="#ctx0" brushRef="#br0" timeOffset="12161.07">8756 5798 1240 0,'0'0'71'0,"0"0"-47"0,58-101 33 16,-33 77 35-16,-1 11-49 15,1 13 33-15,0 4-14 16,-3 27 20-16,-1 16 36 16,-8 8-21-16,-4 7-34 15,-9-6-41-15,0-5-22 16,0-8 0-16,0-10-3 15,-6-3-51-15,-4-6-104 16,-4-2-192-16,-1-6-375 16</inkml:trace>
  <inkml:trace contextRef="#ctx0" brushRef="#br0" timeOffset="13320.04">2930 7649 515 0,'0'0'374'15,"0"0"-300"-15,0 0 33 16,-3 79 100-16,3-36-87 16,0-4-82-16,6-11-1 15,0-9 6-15,1-13 2 16,-1-3-37-16,-3-3-4 0,-1-3-4 16,-1-19 11-1,-1-5 9-15,0-5-13 0,-1-3-7 16,-13-2-2-16,-5-2-4 15,-5 0-3-15,2 7 7 16,-4 7 2-16,5 11 2 16,2 12 16-16,4 2-8 15,3 26 21-15,-1 20-12 16,2 16-6-16,1 10-10 16,7-5 6-16,3-4 3 15,0-8 4-15,16-6 27 16,12-7-15-16,8-11-16 15,6-10 8-15,7-14-3 16,1-7-9-16,3-14 15 16,1-21-7-16,-9-10-9 15,-1-9-5-15,-9-7 0 16,-13 1 1-16,-5 3-1 0,-11 7 1 16,-5 12 1-16,-1 13 11 15,0 13 12-15,0 7 19 16,0 5-1-16,0 0-45 15,0 0 0-15,0 0 0 16,0 0-16-16,2 10-95 16,11 4-104-16,8 1-163 15,3-1-694-15</inkml:trace>
  <inkml:trace contextRef="#ctx0" brushRef="#br0" timeOffset="13625.22">3640 7696 971 0,'0'0'447'0,"0"0"-356"15,0 0 14-15,0 0 3 16,0 0-71-16,0 0-3 16,55-13 10-16,-28 12-26 15,4 1-8-15,-7 0-10 16,-4 0-3-16,-6 0-68 16,-9 0-64-16,-5 4-119 15,0 6-224-15</inkml:trace>
  <inkml:trace contextRef="#ctx0" brushRef="#br0" timeOffset="13795.26">3570 7869 1129 0,'0'0'352'0,"0"0"-182"16,0 0 13-16,0 0-54 15,83-3-56-15,-47-7-62 16,-3-3-11-16,-3 2 0 15,-8 3 0-15,-2 4-73 16,-9 4-263-16,-5 0-399 16</inkml:trace>
  <inkml:trace contextRef="#ctx0" brushRef="#br0" timeOffset="14593.05">4295 7682 954 0,'0'0'379'0,"0"0"-175"16,0 0-13-16,0 0-40 15,0 0-99-15,0 0-47 16,-1-75 1-16,15 28-6 16,7-6-11-16,5-1-19 15,2 8-5-15,-1 17 0 16,-5 11-2-16,-8 15 22 15,-1 3 2-15,-7 25-10 0,-3 18 22 16,0 13 1-16,-3 10 10 16,0-2-3-16,0-4 13 15,-3-13 19-15,-3-12 8 16,6-14-14-16,-3-10-20 16,3-8-13-16,0-3 0 15,0 0-8-15,0 0-3 16,9 0-18-16,10 0 17 15,8 0-16-15,6 18-36 16,3 19 21-16,4 13-49 16,-4 15 2-16,-6 6 49 15,-8-3 41-15,-8-11 5 16,-9-10 137-16,-5-15 17 16,0-14-91-16,-13-10 16 15,-12-8 2-15,-5-2-76 0,-10-16-10 16,-8-10 0-16,-4-2 0 15,6 0 0-15,10 5 0 16,12 9 0-16,10 7 0 16,8 8 0-16,5 1 0 15,1 0-112-15,0 11-200 16,0 6-423-16</inkml:trace>
  <inkml:trace contextRef="#ctx0" brushRef="#br0" timeOffset="14816.82">5004 7943 1844 0,'0'0'203'0,"0"0"-203"16,0 0 0-16,0 0 0 16,0 0-201-16,0 0-779 15</inkml:trace>
  <inkml:trace contextRef="#ctx0" brushRef="#br0" timeOffset="15176.02">5241 8050 747 0,'0'0'1064'0,"0"0"-1064"15,-20-118-3-15,20 43 0 16,2-14 3-16,13-14-131 16,4-1-75-16,1 13-67 15,-1 16 120-15,0 23 153 16,-7 17 112-16,-4 9-41 15,-5 12 58-15,-3 9 37 0,0 3-9 16,0 2-53-16,0 0-58 16,0 3-15-16,3 17-23 15,1 15-6-15,7 16 8 16,-4 12 18-16,2 14 2 16,0 9 0-16,-3 3-8 15,0 0 8-15,0-6-30 16,1-8 0-16,-1-8-32 15,2-20-40-15,1-18-96 16,1-20-75-16,5-9-226 16,3-24-565-16</inkml:trace>
  <inkml:trace contextRef="#ctx0" brushRef="#br0" timeOffset="15478.93">5605 7967 1280 0,'0'0'111'0,"15"105"-5"16,12-72 0-16,4-17 11 16,6-15-68-16,2-4-48 15,6-35 3-15,1-17 4 0,-6-14 12 16,-8-7 1-1,-16-1 12-15,-15 9 15 0,-1 14 40 16,-20 19-33-16,-19 19-55 16,-10 16 0-16,-6 28 0 15,-1 31 0 1,7 22 0-16,15 13 0 0,13 1-136 16,16-5-296-16</inkml:trace>
  <inkml:trace contextRef="#ctx0" brushRef="#br0" timeOffset="19121.45">5865 7067 382 0,'0'0'370'0,"0"0"-269"16,0 0 9-16,0 0 79 0,0 0-95 15,0 0-41-15,0 0-4 16,10 0-23-16,-10 0-7 15,3-2-6-15,1-3-10 16,2-5 3-16,2-6 5 16,7-1-11-16,-5-4-3 15,-1-3 1-15,-2 1-7 16,-5-1-19-16,-2 5 24 16,0-2 4-16,-5 3 7 15,-12 4 4-15,-4 0 26 16,1 6 13-16,4 2-5 15,1 3-4-15,3 3-13 0,5 0 9 16,-1 0-22 0,4 0 0-16,2 0-8 0,-1 10-7 15,3 7-4 1,0 6 1-16,3 7 0 0,9 4-4 16,6 1 7-16,3 1-3 15,3-5-1-15,1-2-4 16,-1 1 4-16,-4-3 3 15,-3-1-1-15,-8-1 1 16,-7-3-4-16,-2-4 5 16,0-4 0-16,0-3 2 15,-14-2 15-15,-8-6 4 16,0-3 26-16,-4 0 24 0,-2-6 4 16,-1-11-43-1,4-3-2-15,3-3-14 16,7 4 7-16,5 3-18 0,7 5-5 15,-2 7-3-15,5 2 3 16,0-1 0-16,0 1 0 16,0-5-4-16,16-1 2 15,4-2-1-15,4 0-11 16,-2 2-34-16,3 0-56 16,-5 2-13-16,2-1-59 15,-1 2-122-15,-1 2-256 16</inkml:trace>
  <inkml:trace contextRef="#ctx0" brushRef="#br0" timeOffset="19411.07">6300 7692 224 0,'0'0'0'0</inkml:trace>
  <inkml:trace contextRef="#ctx0" brushRef="#br0" timeOffset="20597.47">6258 7492 357 0,'0'0'112'16,"0"0"-70"-16,0 0 117 16,0 0-41-16,0 0-60 15,-7 94-22-15,7-55 6 16,0 11 11-16,0 11 21 16,0 10 12-16,6 5-7 15,0-3-28-15,4-11-23 16,-4-16 13-16,0-16-9 0,-1-17-2 15,-2-9-18-15,0-4-12 16,2-20 0-16,3-20-2 16,1-16-22-16,0-9-5 15,1-5-62 1,-4 1 3-16,2 6 31 0,2 9 57 16,2 15 9-16,-3 14 14 15,-3 14 34-15,1 11 35 16,1 0-28-16,4 23 21 15,6 14 48-15,0 11-21 16,-2 6-30-16,-1-2 3 16,0-8-40-16,-4-8-22 15,-1-11 4-15,-4-13-21 16,-2-10-6-16,1-2-5 16,-1 0-28-16,8-21-4 15,2-9 26-15,3-8-1 16,-3-5-39-16,4 4 30 0,-6 2 2 15,-3 4 19-15,3 10 2 16,-8 8 1-16,-2 11 2 16,-1 4 11-16,5 12 21 15,7 20-17-15,1 15 49 16,2 5-33-16,-4 0-9 16,-1-5 23-16,4-12-41 15,-3-12-9-15,-2-12 0 16,2-11 0-16,2 0-7 15,6-18-29-15,7-14 20 0,3-6 0 16,0-2-20 0,-5-3 9-16,-1-1 21 0,-3 1 5 15,-5 2 1 1,-2 9 1-16,-8 14 1 0,-3 9-2 16,-3 7 19-16,0 2 25 15,0 2-10-15,7 18-20 16,2 12 1-16,3 8 1 15,6 4-16-15,7 0 0 16,2-2 0-16,3 0 0 16,0-8 0-16,-3-5 0 15,-3-8 0-15,-8-8 0 16,-7-7 0-16,-6-3 0 16,0-1 0-16,-3-2 0 15,0 1 0-15,0-1 0 0,-9 0 0 16,-12 0 0-16,-7 0 0 15,-2 0 0-15,2 0 0 16,8-6 0-16,4-3 0 16,7-2 0-16,3-3 0 15,4-8-6-15,2-3-283 16,0-3-157-16,2-3-591 16</inkml:trace>
  <inkml:trace contextRef="#ctx0" brushRef="#br0" timeOffset="20855.84">7021 7481 839 0,'0'0'913'0,"0"0"-874"15,0 0 33-15,0 0 64 16,0 0-88-16,0 0-48 16,28-34 0-16,3 28 0 15,2 1-30-15,0 1-69 16,0-1-140-16,-8-5-195 0,-4-4-647 16</inkml:trace>
  <inkml:trace contextRef="#ctx0" brushRef="#br0" timeOffset="21083.75">7297 7211 101 0,'0'0'1626'0,"0"0"-1549"15,0 0-7-15,0 0 37 16,0 0-63-16,0 0-44 16,-3-22-5-16,16 22 4 15,5 3 1-15,7 21 10 16,-5 12 8-16,-1 9-18 15,-10 2 0-15,-4 3 0 0,-5-6 0 16,0-8 0-16,0-11 0 16,0-11 0-16,0-8-36 15,0-6-140-15,0 0-202 16,1-12-813-16</inkml:trace>
  <inkml:trace contextRef="#ctx0" brushRef="#br0" timeOffset="22660.71">7279 7286 231 0,'0'0'646'0,"0"0"-574"16,0 0 10-16,0 0 43 16,0 0-60-16,0 0-55 15,-24-4 6-15,20 4 7 16,-1 0 2-16,2 0 34 15,0 0 2-15,3 0-11 16,0 0-25-16,0 0-2 0,0 0-6 16,0-1-4-1,0 1-3-15,0-3 1 0,0 2-11 16,0-2 0-16,5-2 0 16,1 0 3-16,4-3-3 15,-3-2 0-15,1-3 6 16,2-4-1-16,-4-2-3 15,-1-3 2-15,1-2-1 16,-2-1 0-16,2 2-3 16,1-1 2-16,-2 5 0 15,1 4-1-15,-3 5 1 16,-3 3-2-16,3 3 7 16,-3 4 10-16,0 0 10 15,0 0 14-15,0 0-9 16,0 0-9-16,0 0-16 15,2 1-7-15,1 12 0 0,2 4 15 16,-2 5 4-16,0-2-3 16,-1 5 18-16,-1-3-8 15,-1 3-11-15,2 1-2 16,-2-1 0-16,0-3 2 16,0 2-5-16,0-5-1 15,0 0-6-15,0-1-3 16,0-2-11-16,0 2-78 15,-3 0-171-15,-2 2-276 16</inkml:trace>
  <inkml:trace contextRef="#ctx0" brushRef="#br0" timeOffset="23961.67">2508 9671 280 0,'0'0'114'15,"0"0"-27"-15,0 0 40 16,0 0 22-16,0 0 23 15,0 0-39-15,10-66-30 16,-4 25-66-16,0-7-6 16,0-6-10-16,0-5 6 15,-3-3 4-15,3-3-21 16,6-1-6-16,1 0-3 16,5 0-2-16,0 1-7 15,2 3 8-15,-3 8 1 0,1 7 0 16,-6 12 0-16,-3 13 0 15,-3 8 4-15,-2 10 15 16,-1 4 24-16,2 1-14 16,1 17-15-16,9 10 13 15,1 10-26-15,5 9 3 16,0 9 15-16,0 6-13 16,-3 1-5-16,-5 0-3 15,-5-4 3-15,-1-9-2 16,-4-13 1-16,0-14 8 0,2-9 0 15,-2-11-9 1,0-3-18-16,1-5-3 0,5-15 20 16,0-16 0-1,0-9-4-15,0-10-22 0,-2-7 11 16,-1 1-13-16,2 7-3 16,-2 14 10-16,4 14 9 15,-7 17 13-15,2 9 0 16,-1 0-2-16,4 19-11 15,5 12 13-15,5 13 11 16,6 7-4-16,1 4 22 16,2-3 13-16,-3-8-27 15,-3-11 35-15,1-17 18 16,-3-9-22-16,-5-7-34 16,2-13 7-16,2-19 19 0,0-11-17 15,3-8-3-15,0-4-5 16,-6-2 9-16,-6 4 15 15,-5 5 18-15,-4 8-19 16,0 13-14-16,0 13-9 16,0 9-13-16,0 5 0 15,0 3-99-15,0 19-183 16,0 10-565-16</inkml:trace>
  <inkml:trace contextRef="#ctx0" brushRef="#br0" timeOffset="24433.06">3510 9557 822 0,'0'0'324'0,"0"0"-225"0,0 0 45 15,0 0-25-15,-6-79-56 16,-4 43 7-16,-2-1-11 15,-6 6-37-15,0 8 29 16,0 12 41-16,-3 11-39 16,0 0-17-16,-1 23 3 15,-2 17-9-15,8 11-20 16,5 6-6-16,11-3-3 16,0-2 5-16,15-12-3 15,12-7-3-15,-2-11-5 16,2-12-2-16,-3-10-20 0,0 0-23 15,3-15-36-15,-2-11-32 16,-4-1-123-16,-6-3-258 16</inkml:trace>
  <inkml:trace contextRef="#ctx0" brushRef="#br0" timeOffset="24647.98">3377 9065 1521 0,'0'0'196'0,"0"0"-66"16,0 0-60-16,33 92-8 15,3-48 6-15,3-11-68 0,-6-16 0 16,-5-14 0-16,-6-3 0 16,-1-26 0-16,-1-11 0 15,-3-7-14-15,-3-2-97 16,-1 7-155-16,-5 3-351 15</inkml:trace>
  <inkml:trace contextRef="#ctx0" brushRef="#br0" timeOffset="24871.28">3913 9049 274 0,'0'0'965'0,"0"0"-820"16,0 0 30-16,0 0-68 0,0 0-58 16,0 0 7-16,103-20-28 15,-73 12-21-15,-2 0-1 16,-1 3-6-16,-9 5-58 16,-8 0-169-16,-10 0-246 15,0 0-417-15</inkml:trace>
  <inkml:trace contextRef="#ctx0" brushRef="#br0" timeOffset="25073.26">3882 9157 1046 0,'0'0'386'0,"0"0"-206"0,0 0 23 16,0 0-91-1,0 0-58-15,80 53 12 0,-35-53-66 16,7-11 0-16,6-12 0 15,2-4 0-15,-6 6 0 16,-2 3 0-16,-13 5 0 16,-11 8-214-16,-12 3-201 15,-8 2-542-15</inkml:trace>
  <inkml:trace contextRef="#ctx0" brushRef="#br0" timeOffset="25562.12">4755 8868 588 0,'0'0'472'0,"0"0"-421"0,49-94 7 15,-24 67 46-15,6 6-35 16,-4 6-53-16,1 7-15 15,-5 8-1-15,-5 0-5 16,-8 23 3-16,-5 15 2 16,-5 13 35-16,0 8 3 15,-3-1 1-15,-3-4 24 16,3-9 6-16,3-10-2 16,0-11-21-16,9-7 1 15,10-11-10-15,6-6-12 0,8-10 21 16,11-21 0-1,0-9-30-15,1-2 7 16,-7 6-23-16,-13 11-32 0,-12 14-139 16,-13 11-172-16,0 0-479 15</inkml:trace>
  <inkml:trace contextRef="#ctx0" brushRef="#br0" timeOffset="25756.35">5186 9522 1398 0,'0'0'336'0,"0"0"-119"0,0 0-121 15,0 0-96-15,0 0 0 16,0 0 0-16,-14-26 0 16,14 26 0-16,0-2 0 15,0-4-280-15,0-6-630 16</inkml:trace>
  <inkml:trace contextRef="#ctx0" brushRef="#br0" timeOffset="27574.04">9556 6179 833 0,'0'0'284'16,"0"0"-154"-16,0 0 7 15,0 0-1-15,0 0-52 16,0 0-32-16,0 0-15 16,-8 0-14-16,8 0-6 0,0 0-3 15,0 0 0 1,0 0-4-16,6 0 9 0,12-1 1 16,7-5 6-16,3 1-10 15,5-1-8-15,0 4-7 16,-2-1 0-1,-2 2-2-15,-8 1 1 0,-3 0-3 16,-11 0-10-16,-4 0-31 16,-3 0-40-16,0 0-103 15,0 0-158-15,-6 6-267 16</inkml:trace>
  <inkml:trace contextRef="#ctx0" brushRef="#br0" timeOffset="27964.34">9523 6378 416 0,'0'0'567'16,"0"0"-378"-16,0 0-7 15,0 0 0-15,0 0-55 16,0 0-46-16,1-17-9 15,8 15-36-15,0 2-18 16,11 0-7-16,8 0-5 16,5 0 6-16,4 0-2 15,-3 0-8-15,-4 0 3 16,-2 0-3-16,-8 0 3 16,-2 0-3-16,-11 0 3 0,-4 0 6 15,-3 0 5-15,0 0 8 16,0 0 8-16,0 0-4 15,0 0-22-15,0 0-6 16,0 0 0-16,0 0 0 16,0 0 0-16,0 0-8 15,0 1-111-15,0 6-138 16,-1 1-192-16,-5 2-645 16</inkml:trace>
  <inkml:trace contextRef="#ctx0" brushRef="#br0" timeOffset="30709.46">10105 6192 409 0,'0'0'463'0,"0"0"-365"16,0 0 20-16,0 0 40 15,0 0-52-15,0 0-50 16,0-4-11-16,0 1-2 15,0-4 5-15,0-6-4 16,0-5-16-16,0-12-22 16,3-8-4-16,7-10-1 15,-1-10-1-15,3-4 2 16,-2 1-2-16,1 6-8 0,-4 8-9 16,-2 10 11-1,-2 11 6-15,-3 9 1 0,0 9 0 16,0 7 9-16,0 1 18 15,0 0 5-15,0 0-8 16,0 8-22-16,0 7-3 16,0 13-13-16,0 10 13 15,1 8 11-15,8-1-11 16,0 0 4-16,0 3-2 16,4 4-2-16,-4 3 0 15,-1 3 1-15,-2 1-1 16,-2-4 2-16,-2-2 0 0,-2-10 6 15,0-10-2 1,0-10-2-16,0-14-4 0,0-3-5 16,0-5-4-16,0-1-80 15,4-2-251-15,4-14-262 16</inkml:trace>
  <inkml:trace contextRef="#ctx0" brushRef="#br0" timeOffset="31083.15">10455 6210 113 0,'0'0'998'16,"0"0"-835"-16,0 0-29 15,0 0 13-15,0 0-44 16,0 0-82-16,-4 21 26 16,2 13 7-16,-2 12-7 15,-5 10-19-15,-3 11 1 0,4 2-18 16,-2-3-5-16,1-6-3 15,3-13-2-15,2-13-1 16,4-16-7-16,0-10-32 16,0-8-22-16,0-2-29 15,0-21-131-15,4-7-262 16</inkml:trace>
  <inkml:trace contextRef="#ctx0" brushRef="#br0" timeOffset="31845.19">10876 6007 769 0,'0'0'169'0,"0"0"-109"15,0 0 76-15,0 0-6 16,0 0-85-16,0 0-21 16,-2-15 2-16,2 1-3 0,0-8 4 15,0-2 16 1,-1-5-24-16,-7-7-15 0,-2-2-3 15,3 4 2 1,-1 6-2-16,-1 11 1 0,-3 7 2 16,-1 9 12-16,-7 1 29 15,-6 0 2-15,-4 9 20 16,-3 9-15-16,2 0-22 16,2 3-13-16,1 5-6 15,7 2 2-15,0 4-4 16,6 9-8-16,3 0-1 15,8 6 0-15,4-2-2 16,0-8-2-16,9-5-7 16,12-11 2-16,1-9-15 15,-1-7-2-15,1-5-21 0,2-1 0 16,6-22 6-16,0-6 13 16,1-5 2-16,-1-4-3 15,-2 0 10-15,-3-1-18 16,-2 7-1-16,-4 5 23 15,-5 8 15-15,-5 7 2 16,-5 6 16-16,-2 4 45 16,-2 2 15-16,0 0 1 15,0 0-33-15,0 12-25 16,0 15-7-16,0 14 4 16,0 10-1-16,-9 11 11 15,-2 1-16-15,1 1-11 16,-1-5 5-16,3-8-5 0,3-7 2 15,2-11-2-15,3-6-2 16,0-10-3-16,0-8 1 16,0-7-34-16,0-2-12 15,0 0-39-15,2-14-60 16,5-6-183-16,5-5-584 16</inkml:trace>
  <inkml:trace contextRef="#ctx0" brushRef="#br0" timeOffset="32489.76">11292 5976 1006 0,'0'0'236'16,"0"0"-91"-16,0 0-29 16,0 0-53-16,0 0-46 15,0-76-2-15,-9 51 5 16,-3-5-8-16,-4-6-10 16,5 1 2-16,-2 7-1 15,1 7-1-15,0 11 14 16,-3 8 38-16,-3 2-11 0,-4 6-18 15,-3 17 0-15,2 9-16 16,-2 5-9-16,5 2-3 16,4 5 3-16,3 4-1 15,5 4 1-15,5 4 0 16,3 0 0-16,0-9 0 16,6-8-2-16,8-15 1 15,0-12-13-15,0-8-21 16,4-4-11-16,2-10-4 15,5-16 43-15,3-9-8 16,2-3-30-16,-2-3-4 16,-1-3-16-16,-3 4 20 15,-6 5 45-15,-2 7 6 0,-7 10 0 16,-4 12 29-16,-1 4 31 16,-4 2 19-16,0 1-16 15,0 17-48-15,0 10 35 16,0 7-28-16,0 8-7 15,0 7 24-15,0 2-24 16,0 8-12-16,0-2 3 16,0-2 73-16,0-9-52 15,0-12-28-15,0-11-5 16,0-12-31-16,0-6-31 16,0-6-91-16,0 0-90 15,3 0-95-15,4-4-459 0</inkml:trace>
  <inkml:trace contextRef="#ctx0" brushRef="#br0" timeOffset="32966.25">11494 5986 408 0,'0'0'952'0,"0"0"-807"16,-2-92-44-16,2 54 13 15,0 3-46-15,12-1-40 16,1 7 9-16,1 5-15 16,4 3-14-16,-2 10-7 15,1 9-2-15,0 2 0 16,4 15-2-16,5 20-2 0,-4 11 5 16,-5 6 25-1,-7 2 0-15,-9 0-8 0,-1 3-9 16,0-1-5-16,-3-4 18 15,-14-6-8-15,-4-9 0 16,1-11 6-16,-1-3-17 16,5-5 2-16,1-2 1 15,3-4-5-15,0 2 1 16,5-1-1-16,4-1 3 16,1-2-3-16,2 0-1 15,0 3-7-15,9 6 6 16,15 0 2-16,7 4 14 15,8-5-3-15,4-5-11 16,-1-2 0-16,-7-6 0 0,-9-5 0 16,-8 0 0-16,-9 0 0 15,-1 0-59-15,-4-9-67 16,-2-13-75-16,-1-8-284 16</inkml:trace>
  <inkml:trace contextRef="#ctx0" brushRef="#br0" timeOffset="33153.01">11986 6245 454 0,'0'0'1014'0,"0"0"-853"16,0 0 61-16,0 0-49 15,0 0-150-15,0 0-23 16,15-3-4-16,-11-3-124 15,1 1-275-15,-1 2-622 16</inkml:trace>
  <inkml:trace contextRef="#ctx0" brushRef="#br0" timeOffset="33626.4">12314 6288 515 0,'0'0'647'15,"0"0"-423"-15,0 0-56 16,0 0 4-16,21-102-89 16,-14 48-54-16,2-11-13 15,2-2-8-15,7 1-7 16,-3 2-1-16,4 5 0 15,-4 5 0-15,-5 10 0 16,-1 9 0-16,-6 13 5 16,-1 7 8-16,-2 10 47 15,0 3-1-15,0-1-28 16,0 3-18-16,0 0-13 0,0 0-1 16,0 0-13-1,0 8-2-15,0 6 14 0,0 4-2 16,6 9 4-16,-5 10 0 15,-1 7 5-15,0 13-3 16,0 11 6-16,0 8-7 16,0 9 0-16,0-2-1 15,0-13-4-15,0-11-26 16,5-18-3-16,-1-12 1 16,2-10-44-16,2-14-55 0,3-5-72 15,3-14-214 1</inkml:trace>
  <inkml:trace contextRef="#ctx0" brushRef="#br0" timeOffset="34029.08">12675 5984 1053 0,'0'0'75'16,"0"0"-22"-16,0 0 119 16,-3 106-5-16,3-61-100 15,0 5-5-15,7 0 3 0,3 1-32 16,2-3-3-16,2-11-8 16,0-11-18-16,7-16-3 15,-1-10 0-15,7-10 19 16,6-24 10-16,3-13-16 15,0-10-10-15,-8-5 0 16,-6-4 2-16,-11-2-2 16,-11 6 5-16,0 8 5 15,-5 14 32-15,-20 8 12 16,-5 14-25-16,-4 9-33 16,-3 9 0-16,-3 9 0 15,-2 22 0-15,-3 17 0 16,3 16 0-16,5 5-49 15,10 3-140-15,6-6-146 0,8-12-557 16</inkml:trace>
  <inkml:trace contextRef="#ctx0" brushRef="#br0" timeOffset="39775.4">12869 5314 320 0,'0'0'579'16,"0"0"-412"-16,0 0 25 16,0 0-58-16,0 0-35 15,0 0-38-15,0 0-5 16,-22-25-21-16,19 25-15 15,1 5-20-15,-2 19 3 16,-1 11 0-16,1 4 4 16,-2 0 7-16,3-6-12 0,1-9 1 15,2-6-3-15,0-10-2 16,0-5-1-16,0-3-3 16,0 0 2-16,0 0 4 15,5-6 7-15,2-3 0 16,2 0-5-16,2 4-2 15,3 2 0-15,2 3-5 16,4 0-6-16,6 15-8 16,-7 5-4-16,5 0-15 15,-3 4-7-15,-6-2 20 16,1 1 13-16,-2-1 1 16,-4-2 11-16,-4-3 0 15,-3-3 1-15,-3-4 19 16,0-5 0-16,0-2 2 0,0 0 5 15,-6-3 21 1,-10 0-4-16,-1 0-5 0,-5 0 11 16,-2 0 1-16,-4-10-7 15,-5-2-14-15,5-1-16 16,5 2-8-16,11 4-5 16,9 5 0-16,3 2-1 15,0 0-39-15,0 0-72 16,0 0-11-16,0 0-82 15,0 0-148-15,0 0-179 16</inkml:trace>
  <inkml:trace contextRef="#ctx0" brushRef="#br0" timeOffset="40353.3">12857 5263 388 0,'0'0'101'0,"0"0"46"16,0 0 15-16,0 0-59 16,0 0-31-16,0 0 27 15,-49-18-8-15,40 18 10 16,3 0 6-16,0-2-17 16,3 2 11-16,-3-1-27 15,3 1-2-15,0 0-25 16,-2 0-8-16,5 0-13 15,-4 0-3-15,4 0 3 16,0 0-9-16,0 0-12 16,0 0-5-16,0 0-7 15,6 0-12-15,12 0-3 0,16 0 22 16,14 0 7-16,10 0 10 16,0 0-7-16,-2 0-3 15,-9 0-1-15,-9 0 3 16,-10 0-3-16,-9-1-1 15,-8-1 13-15,-7 2 7 16,-4 0-6-16,0 0-1 16,0 0 9-16,0 0-6 15,0 0-19-15,0 0-2 16,0 4-41-16,0 16-77 16,0 9-118-16,0 14-254 15</inkml:trace>
  <inkml:trace contextRef="#ctx0" brushRef="#br0" timeOffset="40914.3">13200 6169 427 0,'0'0'244'0,"0"0"-98"0,0 0-32 16,0 0-19-1,0 0-18-15,0 0 6 0,5-18 2 16,-5 12 2-16,0 3 16 15,0 3-2-15,0 0-9 16,-12 0-16-16,4 0-12 16,-1 5-41-16,3 7-23 15,3-4 0-15,3 0-6 16,0-2-8-16,0-5-8 16,8-1 5-16,-1 0 13 15,1 0 4-15,1-4 3 16,-6-2-3-16,-2-1-7 15,-1 3-73-15,0-1-142 16,-10-3-397-16</inkml:trace>
  <inkml:trace contextRef="#ctx0" brushRef="#br0" timeOffset="42306.02">13384 6318 294 0,'0'0'618'0,"0"0"-546"15,0 0-11-15,58-73 43 16,-37 41-24-16,0-2-43 15,-3-7 12-15,0-1-5 0,-6-4 9 16,-1 0-6 0,-3-2-11-16,-4 1-23 0,-1-2-7 15,-3 3-3-15,0 4 6 16,0 5 6-16,0 7-10 16,0 10-1-16,0 8 9 15,0 10 36-15,-1 2 2 16,-1 0-11-16,1 0-20 15,1 0-20-15,0 15 0 16,0 8 0-16,0 4 2 16,0 4-2-16,0 5 0 15,3 2 1-15,5 3 0 16,-1 8 0-16,-1 4 1 16,0 4-2-16,0 5 3 15,-5 0-2-15,-1-5-1 16,0 2-6-16,0-10 5 15,0-10-1-15,0-9-40 0,0-10-47 16,0-11-68-16,0-8-103 16,3-1-208-16</inkml:trace>
  <inkml:trace contextRef="#ctx0" brushRef="#br0" timeOffset="42766.23">13779 6067 862 0,'0'0'244'15,"0"0"-155"-15,0 0-2 16,0 0-1-16,0 0-61 15,18 94 24-15,-12-58-11 16,-1-1-9-16,-1 0 17 16,2-5-11-16,1-4-26 15,5-3-9-15,3-6-7 16,-1-7-7-16,2-4 0 16,1-6 9-16,2-1 0 15,2-18 5-15,0-6 4 16,-2-3 5-16,-7-3-2 0,-3-3-3 15,-8-4 24 1,-1-4 0-16,0 0 26 0,-11 3 24 16,-8 8 6-16,-3 3-5 15,-5 10-21-15,-2 5-24 16,-1 9-8-16,-3 4-26 16,3 0 0-16,0 21 0 15,5 8-14-15,8 10-69 16,4 2-108-16,6 2-116 15,5-6-345-15</inkml:trace>
  <inkml:trace contextRef="#ctx0" brushRef="#br0" timeOffset="43389.16">13758 5656 942 0,'0'0'177'0,"0"0"-64"15,0 0 15-15,0 0-20 16,15-95-68-16,6 65-20 16,3 2-6-16,0 0-10 15,4 7-3-15,-1 6 2 16,-3 8-3-16,-2 7-4 16,-7 3 0-16,-7 21-7 15,-6 8 4-15,-2 5 7 16,0-1 6-16,-7-2 18 15,1-12 2-15,3-8-1 16,2-8 0-16,1-6-22 16,0 0 1-16,0 0 0 15,0 0-4-15,0 0-7 0,15 1 6 16,6 5-31-16,2 6-26 16,4 2-6-16,1 5 52 15,-2 2-53-15,-7 6 6 16,-4 1 25-16,-9-1 11 15,-6-1 16-15,0-9 7 16,0-7 52-16,-11-2 44 16,-3-5 5-16,-5-3-3 15,-3 0 11-15,-3 0 10 16,-3 0-33-16,-2 0-35 16,6-5-29-16,6 3-12 0,8 0-10 15,8 0-15 1,2 2-83-16,0 0-193 0,0 9-377 15</inkml:trace>
  <inkml:trace contextRef="#ctx0" brushRef="#br0" timeOffset="44831.08">14298 6410 50 0,'0'0'859'16,"0"0"-760"-16,0 0 24 15,0 0 34-15,0-80-63 16,2 47-56-16,7-11 5 16,0-11-16-16,1-7 12 0,2-4-8 15,2 6-14-15,0 11-6 16,-3 20-10-16,-2 14-1 16,-1 8 0-16,0 7 0 15,3 0 1-15,1 18 6 16,6 14 14-16,1 11-13 15,-1 7 22-15,1 3 14 16,-4-6-13-16,0-11 21 16,-3-12-15-16,-2-12-12 15,-4-6-11-15,-1-6-14 16,-1 0-6-16,4-3-3 16,2-15 9-16,2-4 10 15,0-7-10-15,0-1 0 16,-1-1 0-16,-4 2-2 0,2 3 2 15,-3 8 0-15,-3 10-1 16,-3 7 1-16,0 1 0 16,0 12-7-16,0 13 7 15,0 8 9-15,0 3 1 16,1-3 3-16,5-3 8 16,-1-9-7-16,5-9-11 15,-2-5-3-15,-1-2-4 16,1-5-11-16,2 0-5 15,1 0 7-15,-1-2 9 16,2-13-2-16,0-6 6 16,0 0 2-16,-3-7 4 0,0 3-5 15,-5 3 1-15,-1 5 1 16,-1 5 3-16,-2 8 3 16,0 4 12-16,0 0-4 15,0 10-17-15,0 13-10 16,0 6 10-16,4 7 0 15,8-1 0-15,7-3 0 16,4-6 1-16,4-11 8 16,1-11-9-16,2-4-14 15,0-4 6-15,0-14-9 16,-4-8 7-16,-2-5-7 16,-6-4 10-16,-2-13 6 15,-5-2 2-15,-3 2 1 16,-7 2-1-16,-1 10 0 15,0 9 8-15,0 5 14 0,0 8 7 16,-1 7 4-16,-1 5 1 16,1 2-5-16,1 0-24 15,0 0-6-15,0 13-24 16,1 6 16-16,15 7 1 16,8 6-16-16,4 5 22 15,8 0 1-15,0-1 0 16,3-5 1-16,-3-2-1 15,-3-5 1-15,-6-2-3 16,-10-6 4-16,-6-6-3 0,-8-4 1 16,-3-5 0-1,0 1 7-15,0-2 52 0,0 0-33 16,-15 0-26 0,-7 0 0-16,-5-4 0 0,-2-3 0 15,0 0 0-15,0 1 0 16,5 1 0-16,2 0 0 15,7 2 0-15,3 1 0 16,7-3 0-16,4 4 0 16,1-3-78-16,0-4-280 15,6-4-372-15</inkml:trace>
  <inkml:trace contextRef="#ctx0" brushRef="#br0" timeOffset="45119.67">15064 5682 1180 0,'0'0'294'16,"0"0"-163"-16,0 0-10 16,0 0-4-16,0 0-75 0,0 0-15 15,50-26-13-15,-36 23-14 16,1 0-18-16,-2 0-43 16,5-4-113-16,0-3-221 15,0-1-667-15</inkml:trace>
  <inkml:trace contextRef="#ctx0" brushRef="#br0" timeOffset="45368.06">15325 5589 1251 0,'0'0'175'0,"0"0"10"0,0 0-13 16,34-87-90-1,-19 61-65-15,0 9-4 16,-5 9 4-16,-2 8 5 15,-2 0-12-15,3 25 6 0,-2 15 8 16,-1 14-5-16,0 7 25 16,3 3-44-16,3-9 0 15,3-16 0-15,1-14 0 16,5-17 0-16,6-8-28 16,10-6-166-16,8-22-250 15</inkml:trace>
  <inkml:trace contextRef="#ctx0" brushRef="#br0" timeOffset="45727.94">15869 5898 327 0,'0'0'532'0,"0"0"-437"15,0 0 74-15,0 0-64 16,0 0-24-16,82-6-41 16,-56 6-23-16,-3 6 12 15,-3 1 1-15,-2-1-30 16,-9-2-30-16,-8 1-166 16,-1-4-517-16</inkml:trace>
  <inkml:trace contextRef="#ctx0" brushRef="#br0" timeOffset="45872.11">15919 6016 257 0,'0'0'1035'0,"0"0"-820"15,0 0 44-15,0 0-63 16,83-20-111-16,-47 10-85 16,4 2 0-16,2 3-102 15,-6 4-324-15</inkml:trace>
  <inkml:trace contextRef="#ctx0" brushRef="#br0" timeOffset="46650.66">16432 6009 256 0,'0'0'865'0,"0"0"-702"16,0 0-46-16,0 0 28 15,0 0-35-15,0 0-77 16,1-87-27-16,13 47 3 16,3-6-9-16,2-8 0 15,1-3-2-15,-3 0-6 16,-1 5-16-16,-2 9 1 16,-4 15 22-16,-4 11 2 15,-3 11 5-15,-3 4 7 16,0 2 22-16,0 0-7 15,0 4-13-15,0 16-14 16,3 9 10-16,2 12 16 16,-4 13-5-16,-1 10 42 0,0 5-10 15,0 5-13-15,0 8-11 16,-3-3-9-16,2-9 11 16,-1-15-32-16,2-24 0 15,0-13 0-15,0-8 0 16,0-6-95-16,0-3-179 15,0-1-123-15,3 0-484 16</inkml:trace>
  <inkml:trace contextRef="#ctx0" brushRef="#br0" timeOffset="46853.59">16729 6228 223 0,'0'0'1473'0,"0"0"-1439"0,0 100 81 16,0-61 40-16,0 0-108 16,0-9-47-16,3-7 0 15,4-10-15-15,-1-7-82 16,6-6-141-16,6-1-129 16,-2-17-276-16</inkml:trace>
  <inkml:trace contextRef="#ctx0" brushRef="#br0" timeOffset="47437.94">17154 5911 1359 0,'0'0'144'15,"0"0"-141"-15,0 0 46 16,25-82 72-16,-16 50-113 15,2-5-5-15,-6-4 0 16,-5 0-3-16,0 2-5 16,-10 4 5-16,-6 10 4 15,-5 7 7-15,-1 8 3 16,0 7 46-16,0 3-4 16,-2 0-43-16,-1 6-13 0,4 13 8 15,-1 8-8-15,3 9-18 16,3 7-1-16,5 6 18 15,5 2 1-15,6-4 0 16,0-5-1-16,4-7 1 16,11-10 0-16,2-6-6 15,2-13 4-15,1-6-6 16,6 0-4-16,0-21 8 16,3-7-6-16,0-6-7 15,-4 0 11-15,-4 2 2 16,-8 3 2-16,-1 6 2 15,-8 6 1-15,-2 7 8 0,-2 5 28 16,0 5 30 0,0 0-20-16,0 15-47 15,0 18-4-15,0 18 4 16,-2 12 12-16,-1 11 20 0,2-1-15 16,1-4 5-16,0-8-3 15,0-20-6-15,0-10-6 16,3-14-4-16,0-10-3 15,-1-5-2-15,-1-2-7 16,-1 0-16-16,0 0-21 16,0 0-74-16,0-10-218 15</inkml:trace>
  <inkml:trace contextRef="#ctx0" brushRef="#br0" timeOffset="48569.92">17715 5825 534 0,'0'0'352'15,"0"0"-170"-15,0 0-5 16,0 0-31-16,0 0-54 15,0 0-28-15,3-3-2 16,-3-10-23-16,0-4-13 16,0-3-3-16,-5-7-9 15,-7-2-2-15,-4-5-10 16,-2-1 3-16,-4-1-2 16,-1 6 8-16,4 6-7 15,1 8-2-15,4 7 22 0,1 8-4 16,1 1 8-16,-6 3 0 15,-1 18-23 1,-4 8-4-16,1 4-2 0,2 9-3 16,3 2-1-16,2 1-6 15,8-1-8-15,5-4 2 16,2-6 11-16,2-6 0 16,14-7 3-16,2-7-1 15,7-9-3-15,5-5-6 16,4-11-11-16,7-15 20 15,0-10-17-15,-3 0-15 16,-8 0 8-16,-7 8 19 0,-11 9 9 16,-7 11 3-1,-5 8 4-15,0 0 25 0,0 11-25 16,-3 19 4-16,-5 18-7 16,1 14-1-16,5 17 20 15,2 4 13-15,0-5 81 16,9-12 26-16,5-29-120 15,2-15-23-15,1-15 0 16,5-7-31-16,3-15-30 16,2-16-50-16,-2-13-171 15,-9-9-416-15</inkml:trace>
  <inkml:trace contextRef="#ctx0" brushRef="#br0" timeOffset="49001">17974 5717 460 0,'0'0'1121'0,"0"0"-973"15,0 0 34-15,0 0-46 16,0 0-136-16,-7-76 0 16,16 48 0-16,6-1 0 15,1 4 0-15,1 4 0 16,-3 7 0-16,-3 7 0 15,-2 4 0-15,0 3 0 16,3 0 0-16,3 11 0 16,1 15 0-16,0 7 0 0,-6 6 0 15,-7 6 0 1,-3 3 0-16,-3 2 0 0,-18 1 0 16,-11 0 0-16,-2 1 0 15,1-2 0-15,5-3 0 16,7-7 0-16,9-8 0 15,8-10 0-15,4-4 0 16,1-4 0-16,26-2 0 16,10-6 0-16,14-4 0 15,8-2 0-15,3-4 0 16,-8-14 0-16,-7-1 0 16,-11 1 0-16,-12 3-52 15,-12 6-334-15,-9 5-573 0</inkml:trace>
  <inkml:trace contextRef="#ctx0" brushRef="#br0" timeOffset="49187.63">18595 6072 1826 0,'0'0'221'0,"0"0"-221"16,0 0 0-16,0 0 0 0,0 0 0 16,0 0-85-16,15-25-487 15</inkml:trace>
  <inkml:trace contextRef="#ctx0" brushRef="#br0" timeOffset="49554.41">18804 6132 1613 0,'0'0'117'15,"0"0"-66"-15,19-104 30 16,-2 50 57-16,2-5-115 16,4-9-20-16,0-5-2 0,1-2 2 15,-4 0 2 1,-1 11-1-16,-4 7 0 0,-5 15 0 15,-5 15-4-15,-4 11 0 16,-1 12 0-16,0 4 0 16,0 0 0-16,0 0 0 15,0 18 0-15,0 17 0 16,0 18 0-16,-4 15 0 16,-1 8 0-16,-3 7 0 15,0 4 0-15,-1 1 0 16,-3 1 0-16,5-6 0 15,2-16 0-15,5-14-33 16,0-19-107-16,0-18-97 16,0-15-77-16,8-1-171 0</inkml:trace>
  <inkml:trace contextRef="#ctx0" brushRef="#br0" timeOffset="49869.07">19101 5881 1382 0,'0'0'375'0,"-40"136"-329"15,30-55-28-15,10-16 56 16,3-14-19-16,24-15-43 16,11-17-11-16,5-15-2 15,6-4-10-15,6-20 10 0,-4-17 1 16,0-13 0-16,-12-9 0 15,-11-9 8-15,-10-4 6 16,-15 9 21-16,-3 6-9 16,-21 15-12-16,-18 14-14 15,-14 12 0-15,-9 16 0 16,-2 9 0-16,0 27 0 16,7 19 0-16,17 16-59 15,19 1-245-15,21-3-510 16</inkml:trace>
  <inkml:trace contextRef="#ctx0" brushRef="#br0" timeOffset="50832.94">19393 5449 199 0,'0'0'842'15,"0"0"-653"-15,0 0-45 16,0 0-27-16,0 0-20 15,0 0-60-15,23-32-5 16,1 5-14-16,1-7-10 16,-1-1-1-16,-5-2-4 15,-2-2-3-15,-10 5-7 16,-5 7 1-16,-2 6 6 16,-6 10 6-16,-14 4 13 15,-2 7 9-15,-4 0 10 0,3 3-28 16,0 15-5-16,7 1-3 15,4 6-2-15,9 1-9 16,3 2-5-16,0 0-5 16,16 3 10-16,8 1 0 15,3-1-1-15,-3 0 3 16,0-3 0-16,-7-1-9 16,-6-3-13-16,-5-3-8 15,-6-3 13-15,0-3 24 16,-12-4 16-16,-10-5 19 15,-2 0 9-15,-4-4 9 16,2-2-5-16,1 0 12 16,2-5-1-16,3-8-22 15,3 0-13-15,2-1-20 0,5 1-4 16,4 3-1-16,6 1 0 16,0 4-1-16,0 0-4 15,0-1-11-15,13 0-4 16,10-1 4-16,3-1-13 15,1 0-15-15,0-1-16 16,-4 0 4-16,-3 3-10 16,-3 2-19-16,-7 2 11 15,-2-1-64-15,-4 1-200 16,2 0-668-16</inkml:trace>
  <inkml:trace contextRef="#ctx0" brushRef="#br0" timeOffset="51978.97">19865 6460 1082 0,'0'0'423'16,"0"0"-401"-16,0 0 13 16,0 0 20-16,-3-96 6 15,18 43-45-15,6-10-11 16,4-9 1-16,0-12-3 16,-2-2 2-16,-1 0 6 15,0 13-1-15,-2 23-4 0,-7 20 17 16,-7 16 31-16,-4 14 9 15,-1 1-55-15,2 34-8 16,4 22 0-16,1 17 64 16,1 4-39-16,0-4-20 15,1-12 7-15,1-18 3 16,-2-16-6-16,-2-12-4 16,-4-13-5-16,-1-3 0 15,1 0 3-15,4-19 8 16,4-15-1-16,2-13-10 15,2-9 0-15,1 3 0 16,-3 5 0-16,-3 15 0 16,-4 15 0-16,-5 10 0 15,-1 8 0-15,0 6 0 0,0 33-15 16,0 20 15-16,0 10 15 16,0-8-15-16,0-12 0 15,2-19 0-15,7-14 0 16,1-9 0-16,4-7 0 15,5 0 0-15,5-20 0 16,6-9 0-16,-2-8 0 16,-3-3 0-16,-2 0 0 15,-10 4 0-15,1 9 0 16,-11 9-12-16,-2 12 4 16,-1 6 6-16,0 6-13 0,0 23-18 15,0 3 33 1,0 1 6-16,0-6-1 15,5-8-5-15,4-8 0 16,5-4-4-16,3-4-4 0,4-3-6 16,6-16 3-16,4-11 4 15,0-16 1-15,2-3 3 16,-2-8 1-16,-2-2-1 16,-4 6-1-16,-4 4-5 15,-6 11 0-15,-6 15 9 16,-6 10 2-16,-3 10 12 15,3 0-4-15,6 18-10 16,3 14 0-16,5 10 13 16,8 5-10-16,2 7-3 0,4 4 1 15,3-2 0-15,2-2-1 16,-9-12 0-16,-5-12 0 16,-10-12 2-16,-9-9 7 15,-3-5 2-15,0-4 27 16,-27 0-3-16,-12 0-35 15,-14-10 0-15,-7-8 0 16,2-3 0-16,3-3 0 16,8-1 0-16,9-1 0 15,12 0 0-15,11 3 0 16,15 4 0-16,2 1-220 16,28 2-502-16</inkml:trace>
  <inkml:trace contextRef="#ctx0" brushRef="#br0" timeOffset="52261.27">20661 5438 1168 0,'0'0'528'0,"0"0"-433"15,0 0-15-15,0 0 18 16,0 0-20-16,0 0-78 16,30-16 0-16,0 14 0 15,1 0 0-15,2 2-55 16,-3-1-169-16,-3 0-264 15</inkml:trace>
  <inkml:trace contextRef="#ctx0" brushRef="#br0" timeOffset="52516.63">21027 5410 1080 0,'0'0'460'15,"0"0"-449"-15,63-119-8 0,-31 67 63 16,1 3 2-16,-1 11-51 15,-6 12-2-15,-9 11-4 16,-5 13 11-16,-8 2 1 16,2 25 4-16,-1 22 30 15,-4 23 21-15,-1 10-7 16,0 3-33-16,0-6-38 16,-1-9 0-16,-4-16 0 15,1-9 0-15,1-12 0 16,-3-11-22-16,-1-8-200 15,-1-6-209-15</inkml:trace>
  <inkml:trace contextRef="#ctx0" brushRef="#br0" timeOffset="55244.71">10813 9367 967 0,'0'0'211'0,"0"0"-72"16,0 0 4-16,0 0-54 16,0 0-51-16,0 0-9 0,0-84-8 15,5 51-13-15,1-11-2 16,2-13-2-16,-3-7-4 15,-2-8 3-15,3-8-2 16,-1 1 1-16,2-1-2 16,2 5-1-16,1 12 1 15,4 10 2-15,-7 14-1 16,1 13 2-16,-4 7 12 16,-1 8 16-16,0 6 12 15,-3 4-2-15,3 1-26 16,0 0-15-16,6 11-11 15,9 14 11-15,4 13 10 16,2 7 19-16,0 10 19 16,0 5-25-16,-2 8 1 0,1 2-5 15,-3 0 0-15,-1-4 16 16,-5-13-27-16,-2-8 6 16,-4-14-12-1,2-12 1-15,-7-10-3 0,0-7-4 16,-1-2 0-16,1 0-9 15,-2 0 6-15,1-11 7 16,1-14 0-16,-2-9 1 16,2-12-1-16,-3-11-13 15,0-8-2-15,0-9-29 16,0 0 8-16,-6 12-4 16,0 18 26-16,2 23 14 15,2 11 9-15,-2 10 31 16,4 0-9-16,0 17-31 15,0 21 0-15,0 19 2 0,12 9 0 16,10 11 40-16,8 2-22 16,7-4 6-16,5-9 4 15,3-13-30-15,-2-19 0 16,-4-16 0-16,1-16 0 16,-4-2 0-16,0-29 0 15,1-15 0-15,-4-11 0 16,-3-9 0-16,-11-6 0 15,-11-1 0-15,-8 3 0 16,0 11 0-16,-11 12 0 16,-1 16 0-16,3 16 0 15,3 7 0-15,3 6 0 0,3 0 0 16,0 6 0-16,0 13 0 16,3 11-3-16,12 9-331 15,8 7-337-15</inkml:trace>
  <inkml:trace contextRef="#ctx0" brushRef="#br0" timeOffset="55841.49">11757 9556 836 0,'0'0'186'16,"0"0"-53"-16,0 0 14 16,0 0-18-16,0 0-62 15,0 0-24-15,-6 25 19 16,5-41-36-16,-3-5-24 15,-1 1-4-15,-2-3-1 16,-4 6-8-16,-1 4 11 16,-1 4 7-16,-2 4 7 15,3 5 7-15,-4 0-12 16,1 6-2-16,-3 12-6 16,4 7-1-16,2 6 0 15,2 3 0-15,6 2 3 16,4-1 6-16,0-3 4 15,1-3 6-15,20-4-1 0,6-7-8 16,5-8 0-16,10-10-10 16,4 0-2-16,2-13-33 15,1-9-85-15,-7 0-98 16,-9-1-162-16,-12 1-576 16</inkml:trace>
  <inkml:trace contextRef="#ctx0" brushRef="#br0" timeOffset="56344.16">11583 9293 947 0,'0'0'190'16,"0"0"-134"-16,0 0 136 15,0 0 10-15,61 90-106 16,-37-74-43-16,1-10-7 16,-2-6-14-16,5 0-8 15,1-18-5-15,-3-9-13 16,-3-2-6-16,-11 2-5 15,-6 4 4-15,-6 3-1 0,0 6-6 16,0 2-7 0,-3 7 12-16,0 3-6 0,1 2-36 15,2 0-78-15,0 2-154 16,9 6-158-16,12 1-321 16</inkml:trace>
  <inkml:trace contextRef="#ctx0" brushRef="#br0" timeOffset="56649.07">12032 8870 906 0,'0'0'396'0,"0"0"-254"15,0 0 36-15,0 0-30 16,0 0-62-16,0 0-66 16,24-4 1-16,13 4 20 15,5 0-18-15,7 0-3 16,-1 0 4-16,-3 0-11 16,-10 0-8-16,-8 0-5 15,-10 0-12-15,-7 0-39 16,-10 5-86-16,0 8-68 0,-10 3-132 15,-14 1-400 1</inkml:trace>
  <inkml:trace contextRef="#ctx0" brushRef="#br0" timeOffset="56880.3">12066 9072 585 0,'0'0'531'15,"0"0"-281"-15,0 0-70 16,0 0-17-16,0 0-23 15,0 0-52-15,84 0-21 16,-47 0-24-16,5-2-43 16,0 0 0-16,-4 0 0 15,-6 2 0-15,-11 0 0 16,0 0 0-16,-7 0 0 16,-5 4 0-16,-7 4-14 0,3 0-94 15,-4 2-126-15,-1-2-177 16,5-4-858-16</inkml:trace>
  <inkml:trace contextRef="#ctx0" brushRef="#br0" timeOffset="57553.37">12760 8996 197 0,'0'0'744'0,"0"0"-637"16,0 0 21-16,0 0 26 15,0 0-6-15,0 0-48 16,10 0-47-16,9 0-22 16,12 0 18-16,13 0-1 15,21 3-6-15,24-1 30 16,17-2-6-16,17 0-28 15,5 0-23-15,-3-9-11 16,-4-1 0-16,-6-2-4 0,-5-1 2 16,-5 0 0-16,-8-2-1 15,-11-1 4-15,-17 3 5 16,-23 1 6-16,-18 5-5 16,-17 2-11-16,-10 5 0 15,-1 0 0-15,0 0 0 16,0 0 0-16,-1 0 0 15,-5 0 0-15,-7 0 0 16,-1 0 0-16,-4 2-283 16,-4 2-215-16</inkml:trace>
  <inkml:trace contextRef="#ctx0" brushRef="#br0" timeOffset="59772.11">13387 8286 409 0,'0'0'469'0,"0"0"-416"15,0 0 30-15,0 0 77 16,0 0-42-16,0 0-62 16,0-33 2-16,0 33-8 15,0 0 2-15,0 0 2 0,0 0-2 16,0 0-18-16,0 6-12 15,0 10 1-15,6 3 13 16,-3 4-12-16,0 1-6 16,0-2-1-16,0-3 14 15,-2-2-18-15,1-8-7 16,1-1-6-16,-3-6 1 16,2-2-1-16,0 0-2 15,-2 0-3-15,1 0 1 16,-1 0 0-16,0 0 2 15,2-2 2-15,-2-10 3 16,0-4-2-16,0-6 1 0,0-5-2 16,0 1 0-16,-3 3 0 15,-3 3 0-15,-1 6 1 16,1 1 1-16,-3 5 3 16,-3-1 11-16,4 2 1 15,-2 1-4-15,0 0-7 16,1 5 1-16,-1-2 2 15,6 3 1-15,-2 0 4 16,3 0-3-16,0 0 1 16,-1 0-2-16,1 0 0 15,-3 0-2-15,0 1-1 16,-3 6-3-16,1 3 2 16,-1 2-3-16,-2 8-2 15,2 2 1-15,-2 3 0 16,5 1 4-16,-1 4-2 0,1 5 0 15,4-4 2-15,-1 6 0 16,2-2 1-16,1-3 0 16,0 2-4-16,0-6-3 15,1-3 0-15,8-2 0 16,3-3 0-16,2-4 0 16,2-1 0-16,2-1 0 15,1-3 0-15,-1-1 0 16,3-3 0-16,-2-4 0 15,-2 3 0-15,2-6 0 16,-4 2 0-16,0-2 0 16,-1 0 0-16,0 0 0 15,0 0 0-15,4-4 0 16,1-8 0-16,4-5 0 0,-1-2 0 16,3-6 0-16,0-1 0 15,-2-5 0-15,1-1 0 16,-2-4 0-16,-5 1 0 15,-1 3 0-15,-4 2 0 16,-3 7 0-16,-3 8 0 16,-3 3 0-16,0 0 0 15,-2 1 0-15,1-6 0 16,1 1 0-16,0-6 0 16,0 2 0-16,0-1 0 15,1 0 0-15,-2 7 0 0,-1-1 0 16,-1 4 0-1,0 3 0-15,0 1 0 16,0 1 0-16,0 2 0 16,0 4 0-16,0-4 0 0,0 4 0 15,0-1 0-15,0 0 0 16,0 1 0-16,0 0 0 16,0 0 0-16,0 0 0 15,0 0 0-15,0 0 0 16,0 0 0-16,0 0 0 15,0 0 0-15,0 0 0 16,0 0 0-16,0 0 0 16,0 0 0-16,0 0 0 15,0 0 0-15,0 0 0 0,0 0 0 16,0 0 0-16,0 0 0 16,0 0 0-16,0 0 0 15,0 0 0-15,0 0 0 16,-12 13 0-16,-7 11 0 15,-13 10-365-15</inkml:trace>
  <inkml:trace contextRef="#ctx0" brushRef="#br0" timeOffset="63497.31">13121 9932 356 0,'0'0'226'0,"0"0"-178"16,0 0 78-16,0 0 10 16,0 0-20-16,0 0 31 15,0 0-29-15,0 8-26 0,0-7-31 16,0-1-8-1,0 0-3-15,0 0-18 0,0 0 1 16,3-6-17-16,3-11 16 16,3-7-6-16,0-8-23 15,2-5-2-15,2-3-1 16,-4-6 0-16,0-3-1 16,1 1-5-16,-4-1 3 15,3 3-7-15,-3 4 10 16,1 2 0-16,1 7 3 15,-2 6-2-15,0 4 1 16,0 4 5-16,0 5 3 16,-2 2-6-16,1 4 8 15,-2 3-8-15,0 1-1 16,0 3-2-16,0 1-1 16,0 0-2-16,4 0 2 15,1 0 4-15,1 5 3 0,5 9-2 16,3 8 6-16,1 8 1 15,0 12 1-15,3 4-8 16,-2 5-3-16,-4 4 0 16,0-2-1-16,-3-3 3 15,-3-4 4-15,0-5-7 16,-2-12 5-16,1-7 1 16,-4-10-3-16,1-8-3 15,-2-4-1-15,1 0-8 16,2-6 3-16,3-15 5 0,2-6 0 15,-1-1 0 1,-4-2-4-16,-2 1 4 0,-4-5 0 16,0-4-5-16,0-8 0 15,-6 0 2-15,-4-1 2 16,-2 5 1-16,0 7 4 16,2 6 0-16,-1 11 11 15,5 7 17-15,0 7 10 16,3 3 3-16,2 1-5 15,-2 0-20-15,3 0-19 16,0 0-1-16,0 0-7 16,0 0-2-16,0 5-1 15,9 4 5-15,4-1-3 0,8 2 4 16,6 2 4-16,6-4 1 16,1 1-1-16,6-3 0 15,-4-3 0-15,-4-3 0 16,-6 0 4-16,-3-7 1 15,-4-9 14-15,-5-2 8 16,-4 0 9-16,-4 2-5 16,-6 3-26-16,0 6-5 15,0 2 0-15,0 2 0 16,0 3 0-16,-7 0 0 16,-1 2-20-16,-3 16-170 15,-2 9-167-15,1 9-354 16</inkml:trace>
  <inkml:trace contextRef="#ctx0" brushRef="#br0" timeOffset="64144.27">13618 9990 518 0,'0'0'244'16,"0"0"-161"-16,0 0 21 0,0 0 5 15,0 0-63 1,0 0 14-16,9-25 31 0,-9 15-24 15,0 0 4-15,0-3 4 16,0 2-15-16,0 2-8 16,-1 0-16-1,-5 6-10-15,0 2 11 0,-1 1-18 16,0 0-16-16,-3 1 2 16,2 11-2-16,-1 0-3 15,5 5-4-15,0 1-6 16,2 4-8-16,2 0 1 15,0-1 15-15,0-2-8 16,2-5 3-16,12 0-6 16,3-3-1-16,2-4 8 15,3-3 6-15,2-4 1 0,-1 0 0 16,1 0-1-16,1-17-7 16,-1-2-3-16,-5 0-29 15,-4 0-37-15,-6-1-54 16,-4 2-118-16,-5-1-225 15</inkml:trace>
  <inkml:trace contextRef="#ctx0" brushRef="#br0" timeOffset="64472.04">13598 9746 594 0,'0'0'460'16,"0"0"-344"-16,0 0 18 15,0 0 4-15,0 0-71 16,0 0-56-16,-2 22 11 16,12-14 1-16,1 1 15 15,-1-6-7-15,2-3-13 16,-2 0-10-16,2 0 2 15,-3-3-4-15,-1-8 5 16,-2-1-6-16,-2-1-5 16,2 1-3-16,0 0-38 15,0 4-76-15,0 3-97 16,0 5-105-16,0 0-336 0</inkml:trace>
  <inkml:trace contextRef="#ctx0" brushRef="#br0" timeOffset="65153.09">14579 8868 635 0,'0'0'367'0,"0"0"-205"0,0 0 17 16,0 0-8-16,0 0-40 16,0 0-32-16,6-15-26 15,3 13-23-15,7 1-32 16,5 1-4-16,1 0-12 16,4 0-2-16,-5 0 0 15,-2 0-39-15,-5 0-56 16,-4 0-94-16,-9 3-161 15,-1 6-302-15</inkml:trace>
  <inkml:trace contextRef="#ctx0" brushRef="#br0" timeOffset="65347.05">14614 8974 978 0,'0'0'241'0,"0"0"-94"16,0 0 25-16,0 0-33 15,0 0-80-15,0 0-23 16,22 0 14-16,-5 0-27 16,0 0-10-16,2 0-9 15,-1 0-4-15,-1 0-41 16,-3 5-80-16,-6 4-177 16,-8 4-433-16</inkml:trace>
  <inkml:trace contextRef="#ctx0" brushRef="#br0" timeOffset="69072.36">15092 8907 547 0,'0'0'374'16,"0"0"-287"-16,0 0-48 15,0 0 78-15,0 0-19 16,0 0-37-16,0 0-7 0,0-3 23 15,5 2-29-15,2 1 1 16,3-2 5-16,-1 1 0 16,4 0-22-16,3-1-10 15,7-1 1-15,9-3 7 16,5-2-8-16,5-1-8 16,1-2 5-16,-1 2-5 15,-3 1-2-15,1 2-2 16,-3 1-5-16,-1 1 10 15,-1 2 0-15,-4 2-6 16,0 0-6-16,-1 0-1 16,0 0-2-16,1 0 1 15,5 0 1-15,3-1-1 0,1-3-1 16,2-2 1 0,1-2 2-16,-1 0 3 0,0 2 9 15,-1-2 2-15,-3 2-7 16,-2 2 1-16,-2 1 0 15,-4 2-4-15,-2 1 2 16,-1 0-8-16,-2-2 4 16,2 2-2-16,0-1 5 15,-1-3 0-15,3 0 1 16,0 0-3-16,-3-1 1 16,1 1-7-16,-5 1 0 15,-2 1 0-15,-1-2 0 16,-3 4 0-16,-3 0 0 15,-6 0 0-15,-1 0 0 0,0 0 0 16,0 0 0-16,-1 0 0 16,1 0 0-16,1 0 0 15,0 0 0-15,1 0 0 16,-1 2 0-16,4 0 0 16,-1-2 0-16,1 1 0 15,-1-1 0-15,2 1 0 16,-3 1 0-16,2-2 0 15,-1 1 0-15,-1-1 0 16,3 0 0-16,1 0 0 16,2 0 0-16,0 0 0 15,-3 0 0-15,1 0 0 16,-8 0 0-16,-1 0 0 16,-2 0 0-16,-2 0 0 0,0 0 0 15,0 0 0-15,0 0 0 16,0 0 0-1,0 0 0-15,0 0 0 0,0 0 0 16,0 0 0-16,-11 7 0 16,-8 3-158-16,-9 4-239 15,-8-3-990-15</inkml:trace>
  <inkml:trace contextRef="#ctx0" brushRef="#br0" timeOffset="70187.03">15441 7957 476 0,'0'0'351'0,"0"0"-216"16,0 0-1-16,0 0 45 0,0 0-13 16,0 0-55-16,-52 15-40 15,52-15-13-15,0 0-11 16,0 0-16-16,0-8-30 15,12-10-1-15,10-9-18 16,9-3 6-16,5 1 7 16,-1 7-11-16,-5 8-17 15,-7 10 20-15,-6 4 11 16,-2 9-4-16,-5 19 5 16,-2 8 1-16,-8 6 5 15,0-3-3-15,0-6 23 16,0-8 0-16,0-8-3 0,-2-9 3 15,2-4-9-15,0-4-10 16,0 0-3-16,0 0-3 16,12 0-19-16,6 0-9 15,9 0 19-15,4 0-9 16,2 13-13-16,0 7 12 16,-5 4 8-16,-2 5 9 15,-7 0 1-15,-7 2 0 16,-6-1 2-16,-4-7 17 15,-2-1-4-15,0-3 16 16,-13-3 8-16,-6-4-3 16,-5-2 11-16,-7-4 22 15,-9-2 5-15,-4-4 0 16,-5 0-66-16,-2 0-7 16,1-8 0-16,9-7 0 0,10 2 0 15,13 6 0-15,12 1 0 16,4 6 0-16,2 0 0 15,0 0 0-15,0 0-48 16,4 0-122-16,11 8-57 16,10 2-116-16,9 0-540 15</inkml:trace>
  <inkml:trace contextRef="#ctx0" brushRef="#br0" timeOffset="70438.83">16053 8239 613 0,'0'0'1040'0,"0"0"-860"16,0 0-36-16,0 0-74 15,0 0-70-15,0 0 0 16,10-20 0-16,-2 20-99 16,2 0-349-16,8 0-1028 15</inkml:trace>
  <inkml:trace contextRef="#ctx0" brushRef="#br0" timeOffset="70820.02">16235 8260 1413 0,'0'0'197'0,"0"0"-54"16,33-96-42-16,-12 53-50 15,1 2-33-15,-3-1-7 16,-1 5-4-16,-3 0 0 16,-2 5-4-16,-2 3-1 15,-2 8 1-15,-3 6 4 16,-3 5 15-16,-2 6 7 0,-1 2 4 15,0 2-33 1,0 0 0-16,0 0 0 0,0 0 0 16,0 6 0-16,3 9 0 15,3 6 0-15,-1 6 0 16,-1 11 0-16,0 7 0 16,-3 9 0-16,-1 6 0 15,0 7 0-15,0 0 0 16,0-1 0-16,0-9 0 15,0-15 0-15,3-11 0 16,0-15 0-16,0-7 0 16,1-3-115-16,4-5-183 15,1 1-189-15</inkml:trace>
  <inkml:trace contextRef="#ctx0" brushRef="#br0" timeOffset="71223.7">16572 8250 1247 0,'0'0'214'16,"0"0"-83"-16,0 0-28 16,0 0-50-16,0 0-43 15,0 0-2-15,0 60 17 0,0-32 0 16,3-1 21-16,3-1-13 15,1-4-25-15,1-3-2 16,-1-4-4-16,3-5-4 16,1-8 2-16,3-2-13 15,5 0 0-15,3-15 4 16,3-7 5-16,0-9 4 16,-3-7 1-16,-7-3 3 15,-9-2-1-15,-6 5 5 16,-9 7 16-16,-14 9 37 15,-8 7-8-15,-4 8-30 16,-1 7-23-16,-2 0 0 16,3 4 0-16,2 18 0 15,6 9 0-15,6 13-96 16,9 6-128-16,10 0-139 0,2-6-457 16</inkml:trace>
  <inkml:trace contextRef="#ctx0" brushRef="#br0" timeOffset="71937.82">16778 7918 569 0,'0'0'517'15,"0"0"-355"-15,0 0-50 16,0 0-13-16,0 0-53 16,0 0-27-16,56-80-14 15,-23 46 0-15,6-9-5 16,-1-7-13-16,-6-4-10 15,-6 5-1-15,-9 10-1 16,-10 11 17-16,-7 8 8 16,-4 9 16-16,-19 4 21 15,-7 3 5-15,-3 4 23 0,-4 0-17 16,2 1-22 0,5 10-9-16,7 2-3 15,5 2-10-15,6 1-4 0,4 3 2 16,5 1 0-16,1 4-2 15,2 3 1-15,0 4-1 16,0 0-1-16,14 2-3 16,3-2 1-16,2-2-3 15,2 1 2-15,-3 0 2 16,1 1-14-16,-1-3 13 16,-4 0-3-16,-5-3 3 15,-5-4-10-15,-4-5 13 16,0-4 0-16,0-5-1 15,-4-4 1-15,-13-2 13 0,-4 2 0 16,-5-3 23 0,-3 0 3-16,1 0 4 0,2 0 3 15,2 0-5 1,5-6-20-16,4-4 0 0,2 0-7 16,5 0-7-16,4-3-7 15,4 5-5-15,0-2 3 16,7 2-11-16,16-3-24 15,3 0 3-15,-1 2-16 16,0 2-13-16,-1 1-18 16,-7 3-64-16,-4 3-166 15,-7 0-557-15</inkml:trace>
  <inkml:trace contextRef="#ctx0" brushRef="#br0" timeOffset="72808.31">14946 9756 1319 0,'0'0'116'0,"0"0"-71"16,0 0 39-16,43-82-43 15,-15 43-41-15,5-5-44 16,0-5-16-16,-3-4 17 16,-3 2 27-16,-6 6 7 15,-4 6 7-15,-6 11 4 16,-3 14-1-16,-4 3 3 16,-4 9 22-16,0 2 2 15,0 0 18-15,0 0-5 16,0 1-19-16,0 13-12 15,0 4 19-15,0 6-11 16,0 3-3-16,1 9-4 16,-1 5-5-16,0 6 21 15,2 6 11-15,-2 5-9 16,0 11 19-16,0 7 0 0,0 2-5 16,0-1-12-16,-7-8 3 15,4-19 25-15,1-16-59 16,2-18 0-16,0-16 0 15,0 0 0-15,0 0-105 16,9-18-120-16,3-2-180 16,0-3-808-16</inkml:trace>
  <inkml:trace contextRef="#ctx0" brushRef="#br0" timeOffset="73007.06">15311 9925 968 0,'0'0'499'0,"0"0"-407"0,0 0 14 16,0 0 40-16,0 0-43 15,0 105-83-15,5-66-10 16,2-2-4-16,-2-7-6 16,-2-10-1-16,1-11-69 15,1-6-156-15,2-3-181 16,3-1-304-16</inkml:trace>
  <inkml:trace contextRef="#ctx0" brushRef="#br0" timeOffset="73631.98">15727 9540 634 0,'0'0'307'16,"0"0"-296"-16,0 0 29 16,0 0 86-16,0 0-50 15,0 0-24-15,0-2 27 16,0-1 3-16,0-4 0 16,0-5-6-16,0-8-24 15,0-5-30-15,-3-6-13 16,-7-4-9-16,0 4 3 0,-5 6-2 15,0 7 0-15,-4 7 19 16,-1 4 9-16,-2 3-14 16,-2 4 7-16,-1 0-6 15,0 0-13 1,0 15-2-16,3 10 1 0,1 9-2 16,3 15-2-16,3 3 1 15,9 1-1-15,5-2 1 16,1-7 0-16,0-12-1 15,12-9-1-15,7-10-13 16,-1-10-15-16,5-3-18 16,5-4 7-16,2-19-9 15,1-7-3-15,-1-3 1 16,-8 0 0-16,-4 2 26 0,-8 4 12 16,-2 9 13-1,-7 8 2-15,-1 5 31 0,0 5 57 16,0 0-12-16,0 17-65 15,0 14 10-15,0 10 9 16,0 9-7-16,0 4 58 16,0 3-19-16,3-3 17 15,1-9-29-15,1-9-34 16,1-14-16-16,0-11-6 16,2-6-35-16,-1-5-56 15,3 0-44-15,0 0-50 16,0-13-230-16</inkml:trace>
  <inkml:trace contextRef="#ctx0" brushRef="#br0" timeOffset="74230.31">16144 9676 801 0,'0'0'159'16,"0"0"-117"-16,0 0 42 16,0 0 124-16,0 0-116 15,0 0-42-15,5-16-33 0,-5-7 33 16,-11-7-22-16,-4-3 29 16,-4-5-28-16,-5-3-24 15,2 3-1-15,2 9 2 16,1 6 16-16,2 11 8 15,1 4-12-15,2 6 25 16,1 2-7-16,-1 0-18 16,1 10-17-16,1 12-1 15,1 9-4-15,1 7-24 16,7 7 8-16,3 1 18 16,0-3-4-16,0-7 0 15,9-9 5-15,8-7 1 16,2-10-6-16,-1-8-4 15,4-2-20-15,2-6-15 0,0-15-2 16,1-6-12-16,-2-6-17 16,-3 1 16-16,-3 1 25 15,-4 4 34-15,-7 9 1 16,-3 7 18-16,-3 9 31 16,0 2 32-16,0 0-15 15,0 26-41-15,0 11 10 16,0 12 26-16,-1 8-20 15,-1-2-14-15,2-2 9 16,0-4-9-16,0-9-18 16,0-14-3-16,0-9-6 15,6-10-13-15,4-7-89 16,1 0-18-16,4-15-18 16,4-12-216-16,-3-8-430 15</inkml:trace>
  <inkml:trace contextRef="#ctx0" brushRef="#br0" timeOffset="74752">16282 9556 1306 0,'0'0'127'0,"0"0"-115"16,0 0 110-16,0 0 20 0,0 0-125 15,0 0-14 1,-19-93 13-16,28 65 0 0,9 0 3 15,3 4-9-15,-2 4 1 16,2 6-5-16,-2 2 0 16,0 7-5-16,-2 5-1 15,-2 0-6-15,0 15 0 16,-1 10 6-16,-1 6 7 16,-2 4 7-16,-4-4 2 15,-4 1 1-15,-3-2-1 16,0-3-7-16,0 3-5 15,-7-1-2-15,-10-3 7 16,1 1-5-16,-5-4 8 16,3-3-5-16,2-2-2 15,3-3-3-15,3-4-2 0,3 1 0 16,1 1-1 0,1 1-1-16,4 0-2 0,1 0 3 15,0-3-1-15,0-1 0 16,4-1-3-16,10-4-2 15,5 1 1-15,5 1 6 16,6 0 0-16,-1 1 3 16,3 1-1-16,-7 1 0 15,-5-4-1-15,-7 2 2 16,-9-6-2-16,-2-2-1 16,0 0 0-16,-2 0-1 15,0-1-50-15,0-16-133 0,0-5-356 16</inkml:trace>
  <inkml:trace contextRef="#ctx0" brushRef="#br0" timeOffset="74991.95">16870 9670 1642 0,'0'0'336'0,"0"0"-316"0,0 0 29 15,0 0-49-15,0 0 0 16,0 0 0-16,-23 0-139 16,23 0-255-16,0 0-495 15</inkml:trace>
  <inkml:trace contextRef="#ctx0" brushRef="#br0" timeOffset="75366.23">16870 9670 126 0,'83'77'1359'16,"-83"-98"-1313"-16,2-8-8 0,6-8 90 15,2-4-22 1,4-4-95-16,-1-7-10 0,-2-2 0 15,-3 4-1-15,-1 3 0 16,-3 7 0-16,-1 9-3 16,-3 7 3-16,0 8 0 15,0 6 7-15,0 5 10 16,0 5 25-16,0 0-5 16,0 0-16-16,0 0-21 15,0 0-9-15,0 5-10 16,0 10 16-16,5 9 3 15,-4 7 4-15,1 10-2 16,-2 8 6-16,0 8 4 16,0 2-6-16,0 0-4 15,0 2-2-15,0 0-2 16,0-2-20-16,3-4-50 0,1-7-25 16,-3-10-35-16,1-13-106 15,1-13-169-15</inkml:trace>
  <inkml:trace contextRef="#ctx0" brushRef="#br0" timeOffset="75742.05">17227 9516 1258 0,'0'0'68'0,"0"0"-37"16,-26 84 93-16,26-41 8 16,0 5-90-16,0-4-10 15,14-5-13-15,5-13 7 16,1-9-13-16,2-12-13 16,2-5 6-16,3-5-4 15,-1-19-2-15,2-9 3 16,-4-3 1-16,-5-8 0 15,-7-1 5-15,-6-5 22 16,-6-2-4-16,0 6 9 16,-12 5 9-16,-13 10 11 15,-4 11-9-15,-5 13-26 16,-2 7-21-16,-1 11-15 0,4 22-32 16,8 13-71-1,13 4-101-15,12-4-199 0</inkml:trace>
  <inkml:trace contextRef="#ctx0" brushRef="#br0" timeOffset="76460.25">17600 9086 1098 0,'0'0'194'15,"0"0"-155"-15,0 0 133 16,0 0 7-16,0 0-125 15,0 0-34-15,-4-18 0 16,5 3 3-16,9-6-3 16,4-8-20-16,1-5-10 15,1-3-26-15,-1 2 16 16,-7 6-10-16,-4 7 30 16,-4 7 4-16,0 6-4 0,-9 5 6 15,-13 4 4-15,-5 0-8 16,-1 0 9-16,-2 13 0 15,7 2-1-15,5-1 0 16,8 1-8-16,4 4-1 16,6 0 1-16,0 9-1 15,0 3 1-15,13 3 1 16,4 3 5-16,4 2-4 16,1-2-2-16,-1 1 1 15,-2-7-3-15,-1-7-3 16,-7-4 3-16,-7-2 0 15,-2-5 1-15,-2-5 0 0,0-3 2 16,0 1 2-16,-8 0 4 16,-9-1 0-16,-3-2 2 15,-5-2 2-15,-4 1-3 16,-1-2 0-16,-2 0 4 16,2 0 5-16,4 0-13 15,8 0 8-15,8 0 3 16,7 0-8-16,3-9-9 15,0 1-7-15,2-6-26 16,17-3-18-16,5-3-43 16,5 2-6-16,3 1-31 15,-2 2-81-15,-5-1-109 16,-5 2-407-16</inkml:trace>
  <inkml:trace contextRef="#ctx0" brushRef="#br0" timeOffset="77176.98">16594 8768 519 0,'0'0'388'16,"0"0"-299"-16,0 0 78 16,0 0-21-16,0 0-21 15,121-10-33-15,-66 8-9 0,12-3-9 16,13-4-16-1,9-3-7-15,14-3 12 16,6-5-25-16,7 1-15 0,4 3-13 16,-5 2-4-16,-3 2-2 15,-12 4-3-15,-12 6 1 16,-17 2 0-16,-22 0 19 16,-14 0 36-16,-16 0-29 15,-13 0-28-15,-6 0 0 16,0 0 0-16,0 0 0 15,0 0 0-15,0 0 0 16,-11 2 0-16,-6 12-133 16,0 2-374-16</inkml:trace>
  <inkml:trace contextRef="#ctx0" brushRef="#br0" timeOffset="79041.02">18139 8382 427 0,'0'0'389'0,"0"0"-306"16,0 0 37-16,0 0-11 15,0-81-40-15,4 52-37 16,5-5-15-16,4-5 1 15,-1-4-3-15,0-3-5 16,2-3 37-16,2 4-43 16,-2 3-2-16,-1 8-1 15,0 9 2-15,-4 9-1 16,-4 8 0-16,1 6 7 16,-3 2 10-16,3 8-4 0,3 20-2 15,4 11 27-15,1 8-23 16,-1-1 13-16,-1-4 23 15,0-8-3 1,-3-7 5-16,1-11-21 0,-4-6-22 16,0-8-10-16,2-2-1 15,7-2 1-15,1-21-4 16,6-5-9-16,1-6-21 16,-7 1 7-16,1 3 18 15,-8 5-2-15,-5 11 7 16,-2 6 2-16,-2 8 37 15,0 6-3-15,2 22-23 16,6 13 0-16,1 8 19 16,6-1 30-16,-2-4 26 0,-1-13-51 15,0-14-4-15,-3-12-25 16,0-5-5-16,4-3 2 16,1-15 4-16,5-10-7 15,-4-3-2-15,0-2-2 16,-6 1-1-16,-6 10 5 15,-1 4 1-15,-2 11 1 16,0 7 14-16,0 0 16 16,0 0-32-16,0 18 0 15,0 7 0-15,4 3 5 16,9-4 5-16,6-6-3 0,3-5-5 16,3-11-4-1,9-2-1-15,5-15-7 0,3-10 6 16,-5-3-7-1,-4-3 6-15,-9 0 3 0,-9 3 2 16,-6 3 1-16,-6 11 2 16,-3 3 16-16,0 8 12 15,0 3-31-15,0 0 0 16,0 12 0-16,0 13 0 16,3 11 0-16,12 6 0 15,7 0 0-15,3 0 0 16,2-5 0-16,-3-5 0 0,0-9 0 15,-5-3 0 1,-5-6 0-16,-4-5 0 0,-8-2 0 16,-2-2 0-16,0-3 0 15,-7 0 0-15,-18-2 0 16,-13 0 0-16,-7 0 0 16,-3-3 0-16,8-10 0 15,6 1 0-15,8 2 0 16,11 3 0-16,10 3 0 15,5 3 0-15,0-5-62 16,0-7-275-16,14-10-282 16</inkml:trace>
  <inkml:trace contextRef="#ctx0" brushRef="#br0" timeOffset="79264.25">18947 7777 1339 0,'0'0'188'0,"0"0"-133"16,0 0 38-16,88-37 1 15,-55 32-94-15,2 5-14 0,-3 0-94 16,0 0-88-16,-7 0-282 15</inkml:trace>
  <inkml:trace contextRef="#ctx0" brushRef="#br0" timeOffset="79516.95">19344 7624 1221 0,'0'0'128'0,"38"-77"-104"16,-13 37 99-16,-1 11 25 15,-5 10-95-15,-7 10 8 16,-5 9-23-16,0 7-20 16,1 22 22-16,-2 14 21 15,-1 13-14-15,-4 3 22 16,-1 0-53-16,0-7-16 0,0-7 0 16,2-9 0-16,1-9 0 15,3-4-36-15,1-4-188 16,-2-2-179-16,-5 3-535 15</inkml:trace>
  <inkml:trace contextRef="#ctx0" brushRef="#br0" timeOffset="80692.09">18051 9818 947 0,'0'0'110'15,"0"0"-89"-15,0 0 41 16,-8-108 17-16,19 58-48 16,5-3-11-16,-1-1-8 15,1 2 33-15,-2 4-14 16,0 8-14-16,0 9-16 16,-3 10-1-16,0 9 0 15,-2 9-2-15,2 3 0 0,2 17 2 16,1 20 18-16,5 12 23 15,-4 1 25 1,0 0-17-16,-4-11 10 0,-1-9-8 16,-3-11-8-16,-2-10-17 15,-1-8-23-15,-1-1-3 16,0 0-2-16,3-15 2 16,0-10-9-16,0-6 6 15,-3 1 3-15,-3 2 0 16,0 9-6-16,0 7 6 15,0 6-1-15,0 6-3 16,0 0-18-16,0 18-27 16,5 12 49-16,1 11 9 15,4 2 29-15,-1 1 0 16,3-7-2-16,1-7-6 0,-2-11-20 16,0-11-10-1,0-8-10-15,1 0-11 0,4-18 4 16,1-12 5-16,-2-9-12 15,-3-1-14-15,-2 0 13 16,-4 6-16-16,-1 8 15 16,-5 11 26-16,0 11 0 15,0 4 13-15,0 7-4 16,0 18-2-16,0 8 27 16,7 4 19-16,2-2-4 15,4-6-10-15,1-4-19 16,-2-10-13-16,1-8-7 15,2-7-13-15,5-7-16 0,3-17 11 16,3-10-20-16,-1-6 5 16,-2-2 4-16,-4-3-17 15,0 3 14-15,-4 2 17 16,-2 6-34-16,-3 11 5 16,-6 7 44-16,-2 12 1 15,-1 4 42-15,4 0-7 16,6 14-22-16,4 14 44 15,8 5 3-15,3 3-40 16,4 1-17-16,5-1-1 16,-1 4-2-16,0 0-1 15,-1 3 0-15,-9 2 3 16,-10-2-2-16,-7-8 7 16,-7-11 8-16,0-11 30 0,-13-6 42 15,-11-7-14 1,-7 0-36-16,-8 0 16 0,0-17-41 15,1-4-13-15,3-3 0 16,8 0 0-16,6 1-30 16,8 1-59-16,11-4-138 15,2-2-204-15</inkml:trace>
  <inkml:trace contextRef="#ctx0" brushRef="#br0" timeOffset="80901.33">18830 9234 1809 0,'0'0'18'16,"0"0"5"-16,0 0-23 15,0 0 14-15,0 0-14 16,104-9-98-16,-61 9-126 15,-5-1-385-15</inkml:trace>
  <inkml:trace contextRef="#ctx0" brushRef="#br0" timeOffset="81122.23">19219 9093 493 0,'0'0'1315'0,"0"0"-1287"0,0 0-27 15,0 0 42-15,0 0 43 16,0 0-86-16,82 6-6 16,-48 27 6-16,-6 14 16 15,-9 8 1-15,-11 4 7 16,-8-5-20-16,0-8-4 16,0-17-33-16,-8-9-43 15,-6-16-142-15,-5-4-286 16</inkml:trace>
  <inkml:trace contextRef="#ctx0" brushRef="#br0" timeOffset="81902.92">17905 8597 320 0,'0'0'379'0,"0"0"-224"15,0 0-31-15,0 0 38 16,0 0-35-16,0 0-31 15,7-23-2-15,2 20-33 16,3-1-10-16,6 0 0 16,7 4 2-16,9-2-4 15,10-2 1-15,11 3 12 16,13-4 0-16,16 0-16 16,17-3-16-16,17-2-15 0,14 0-6 15,9 0-3-15,-2 3-6 16,-6 3 3-16,-9 4-2 15,-8 0 1-15,-7 0 10 16,-10 0 15-16,-16 0-27 16,-17 0 0-16,-19 0 0 15,-16 0 0-15,-14 0 0 16,-9 0 0-16,-3 0 0 16,-3 0 0-16,-2 0 0 15,1 0 0-15,2 0 0 16,8-3-17-16,10-3-300 15,13-3-429-15</inkml:trace>
  <inkml:trace contextRef="#ctx0" brushRef="#br0" timeOffset="82224.03">20444 8438 628 0,'0'0'835'15,"0"0"-662"-15,0 0-42 16,0 0-23-16,0 0-54 15,0 0-47-15,67-18-5 16,-20 18 2-16,7 0 7 16,6 4-8-16,-6-2-3 15,-14 4-49-15,-13 0-99 16,-21 3-117-16,-6 1-234 16</inkml:trace>
  <inkml:trace contextRef="#ctx0" brushRef="#br0" timeOffset="82392.56">20460 8669 777 0,'0'0'747'0,"0"0"-651"0,81 22 133 15,-26-20-38-15,9-2-184 16,3 0-7-16,-1-11 0 16,-11-2 0-16,-12 4 0 15,-10 2 0-15,-15 5-4 16,-15 2-254-16,-3 0-344 15</inkml:trace>
  <inkml:trace contextRef="#ctx0" brushRef="#br0" timeOffset="83150.06">16315 10734 811 0,'0'0'196'0,"0"0"-187"0,29-106-9 16,7 40 63-16,16-16 7 15,18-22-55-15,21-14-12 16,21-15-1-16,12-13 11 16,10 1-3-1,0-3-7-15,-1-3-3 0,3-2-7 16,-3-1-9-16,-6 5 13 16,-11 13 3-16,-21 17 3 15,-20 20-3-15,-29 28-3 16,-21 27-70-16,-23 22-62 15,-4 16-225-15</inkml:trace>
  <inkml:trace contextRef="#ctx0" brushRef="#br0" timeOffset="83813.73">16053 8789 556 0,'0'0'36'16,"0"0"-31"-16,0 0 139 15,0 0-28-15,0 0-89 16,21-73 7-16,13 29 17 16,14-15-18-16,14-14-11 15,13-18-2-15,13-13-5 0,8-8 0 16,8-6 11-1,14 2 4-15,4 5-10 16,2 8-20-16,-8 10-24 0,-12 9-71 16,-18 9-115-16,-12 8-269 15</inkml:trace>
  <inkml:trace contextRef="#ctx0" brushRef="#br0" timeOffset="88314.45">21576 8658 319 0,'0'0'174'0,"0"0"-49"16,0 0 101-16,0 0-6 15,0 0-12-15,0 0-96 16,0 0-24-16,0 18-4 16,0-18-8-16,0 0-24 15,7-8-16-15,9-11 4 16,3-11-6-16,6-10-22 16,0-8-8-16,1-11-4 15,-1-12-20-15,1-6-14 16,-4 0 17-16,-4 8-4 15,-2 13 20-15,-4 12 1 16,-3 12 4-16,-3 11-3 16,-3 7 17-16,-1 8 18 15,-1 2-2-15,-1 4-8 16,0 0-13-16,0 0-10 16,0 0-2-16,0 0-1 0,0 0-2 15,0 0 1-15,0 6-3 16,0 11-2-16,0 5 6 15,0 8 9-15,5 12 1 16,2 8-7-16,3 20 5 16,1 16 1-16,1 10-6 15,0 8-2-15,-3-4 1 16,0-3-2-16,-2-11 0 16,-1-15 13-16,-3-18 40 15,-3-20-6-15,2-15-25 16,-2-10-12-16,0-8-4 15,1 0-6-15,2 0-9 0,-1-6-48 16,-1-9-49-16,4-3-124 16,0 0-113-16,3 4-155 15</inkml:trace>
  <inkml:trace contextRef="#ctx0" brushRef="#br0" timeOffset="88549.22">22138 8784 1002 0,'0'0'393'15,"0"0"-337"1,0 0 27-16,0 0 33 0,2 72-34 16,-2-35-8-16,0-4-43 15,0 0-7-15,0-5-23 16,0-7-1-16,-2-8-25 15,2-8-64-15,0-5-113 16,0 0-140-16,10-14-290 16</inkml:trace>
  <inkml:trace contextRef="#ctx0" brushRef="#br0" timeOffset="88986.17">22417 8272 1501 0,'0'0'167'0,"0"0"-44"16,0 0-21-16,0 0-55 15,0 0-34-15,-7 73-9 16,5-40-1-16,2-11 0 16,0-4-3-16,0-10-3 15,0-2 1-15,6-1 1 16,5-4-4-16,5 0 4 15,4-1 1-15,5 2-3 16,7 4 2-16,-1 6-9 16,2 10-10-16,-3 7-7 15,-4 7 19-15,-5 3 7 16,-6 2 1-16,-3-1 10 16,-8-5 2-16,-4-8 19 0,0-11 9 15,0-6-2-15,0-6-11 16,-10 0-19-16,-9-2-8 15,-8 2 0-15,-8-3 0 16,3 1 0-16,3-2 0 16,7 0 0-16,7 0 0 15,6 0 0-15,3 0 0 16,3-3 0-16,2-2 0 16,1-2-183-16,0 0-255 15,0-2-482-15</inkml:trace>
  <inkml:trace contextRef="#ctx0" brushRef="#br0" timeOffset="89538.03">22414 8322 929 0,'0'0'123'15,"0"0"-35"-15,0 0 45 16,0 0-43-16,0 0-16 15,0 0-4-15,-67-37 3 16,66 32 2-16,1 4-7 16,0-2-5-16,0-1-14 15,0-3-25-15,13-5 3 16,11-3-1-16,9-1-9 16,6 0-6-16,5-2 14 15,3 2 0-15,3-2-2 16,-2 2 2-16,3-1-16 0,-8 1-9 15,-4 4 0-15,-12 0 0 16,-8 3 0-16,-7 5 0 16,-6 0 0-16,-6 4 0 15,0-1 0-15,0 1 0 16,0 0 0-16,0 0 0 16,0 0 0-16,0 0 0 15,0 0 0-15,0 0 0 16,0 0 0-16,0 5 0 15,0 8 0-15,-3 10-313 16,-1 5-253-16</inkml:trace>
  <inkml:trace contextRef="#ctx0" brushRef="#br0" timeOffset="90440.81">22905 8553 859 0,'0'0'109'16,"0"0"-46"-16,0 0 72 15,0 0-54-15,0 0-48 16,0 0-18-16,0-23 0 16,0 23 11-16,0 0 5 15,0 0 0-15,0 0 18 16,0 0-9-16,0 0 4 16,0 0 12-16,0 0-12 0,-1 0-12 15,1 0-4 1,0 0-3-16,0 0-13 0,-2 0-9 15,2 0-2-15,0 0 3 16,-1 0-4-16,1 0-3 16,-4 0-2-16,1 10 5 15,0 10 7-15,-2 11 12 16,2 12-8-16,3 12-5 16,0 5 9-16,0-2 0 15,16-2-10-15,5-12-1 16,6-8-3-16,5-11-1 15,0-14 0-15,4-11-3 16,6-5 2-16,-3-22 0 16,0-10-9-16,-8-10-1 15,-7-4 11-15,-11-8 4 16,-9-6 3-16,-4-4 6 0,-5-6 8 16,-15 9 18-16,-5 10-6 15,-4 15 3-15,0 15 35 16,-1 12-33-16,-3 11-38 15,2 3 0-15,-1 17 0 16,4 19-27-16,6 17-96 16,5 15-115-16,9 8-155 15,8 3-515-15</inkml:trace>
  <inkml:trace contextRef="#ctx0" brushRef="#br0" timeOffset="91070.93">23923 8374 889 0,'0'0'129'0,"0"0"-116"15,0 0 118 1,0 0-10-16,0 0-75 0,0 0 4 16,1-70 31-16,-14 58-4 15,-5 0-21-15,-4 0 23 16,-7 1-6-16,-3 4-9 15,-4 4-30-15,-2 3-8 16,-2 0-1-16,6 0-12 16,3 10 5-16,4 5-4 15,4 5-7-15,1 4-7 16,6 5-2-16,3 7-1 16,6 5 1-16,2 11-1 15,2 6 2-15,3 13-3 16,0 8 1-16,9 3 0 15,14-2-8-15,6-9-9 16,7-12-10-16,9-17-2 0,4-15-10 16,-1-17 19-16,4-10 7 15,-2-10-8-15,-2-23-11 16,-8-8 11-16,-10-2 24 16,-13-1 1-16,-17 6 11 15,0 5 23-15,-28 7 43 16,-14 9 16-16,-8 15-43 15,-11 2-32-15,-4 21-19 0,3 17-2 16,2 11-52 0,11 8-76-16,10 6-137 15,8 0-444-15</inkml:trace>
  <inkml:trace contextRef="#ctx0" brushRef="#br0" timeOffset="91557.99">21671 9851 1429 0,'0'0'43'16,"0"0"-2"-16,0 0-41 16,0 0 129-16,111-22-78 15,5-10 12-15,47-14 24 16,40-6-1-16,34-7-22 15,39-3-10-15,33-1-54 16,25 2 0-16,17 8 0 16,-4 15 0-16,-20 9 0 15,-42 11 0-15,-52 6 0 16,-74 5 0-16,-65 4 0 0,-55 3 0 16,-34 0 0-16,-7 0 0 15,-35 0 0-15,-24 0 0 16,-27 9 0-16,-17 6 0 15,-7-1 0-15,2 1 0 16,-1-2-38-16,-6-1-209 16,-7 1-138-16,-14 5-470 15</inkml:trace>
  <inkml:trace contextRef="#ctx0" brushRef="#br0" timeOffset="91908.18">22319 10142 1706 0,'0'0'188'0,"0"0"-188"16,0 0-189-16,0 0 189 15,0 0 177-15,112 39-86 16,28-74-49-16,39-15-10 16,39-12-32-16,24-4 0 15,10 1 0-15,3 11 0 16,-16 6 0-16,-23 15 0 15,-30 8 0-15,-39 8 0 16,-43 8 0-16,-43 4 0 16,-32 3 0-16,-23 0 0 15,-6 2 0-15,0 0 0 16,0 0 0-16,0 0 0 0,0 0 0 16,0 0 0-1,0 0 0-15,0 0 0 0,0 0 0 16,0 5 0-16,-11 3-31 15,-11-8-1044-15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11:38:25.0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3124 13405 519 0,'0'0'300'15,"0"0"-216"-15,-6 78 5 16,6-53 32-16,0-4-28 15,0-5-54-15,0-5-6 16,0-3 21-16,0-4 7 16,0-4-4-16,0 0-22 15,0 0-11-15,0 0 3 16,0-10 2-16,0-14-2 16,0-12-3-16,0-13-22 0,-3-11 2 15,1-10 4 1,2-5-7-16,0 2-1 0,0 5-8 15,0 4 2-15,8 4-2 16,5 5 3-16,1 4-4 16,2 7 2-16,-1 8 4 15,4 4 0-15,-2 7 3 16,1 7 0-16,1 6 2 16,-1 9-2-16,7 3-3 15,4 25-6-15,2 29 0 16,0 25 1-16,-4 13-17 15,-5 3 10-15,-8-4-9 16,-5-16 14-16,-3-15 10 16,0-16-6-16,-2-18 7 0,-2-12-1 15,1-13 1-15,-2-1-1 16,1-6-1-16,-1-22-2 16,1-14-10-16,-1-13 3 15,-1-2 8-15,0-6 4 16,-1 3-1-16,-10 3 8 15,1 11-8-15,1 15 1 16,6 14 0-16,0 11 0 16,3 6 23-16,0 0 21 15,24 12-45-15,4 1 7 16,5-7 9-16,4-6 30 16,1 0-16-16,-4-14-4 15,-4-13 18-15,-2-3-10 0,-10-5 1 16,-3 2 23-1,-6 2-9-15,-3 7-14 0,-5 10-14 16,1 8-16-16,-2 6-5 16,0 0-1-16,0 10-23 15,0 21-94-15,0 23-221 16,0 16-249-16</inkml:trace>
  <inkml:trace contextRef="#ctx0" brushRef="#br0" timeOffset="553.79">3825 13362 701 0,'0'0'293'0,"0"0"-230"0,0-90 93 16,0 50-64-16,-6-1-49 16,-5 8-11-16,-6 5 20 15,-4 13 16-15,-2 6-3 16,-2 9 39-16,-3 0-8 15,-2 19-7-15,3 11-24 16,8 9-25-16,7 7-21 16,9 8-3-16,3 5-16 15,6 6-3-15,19 1-8 16,9-4-17-16,2 0-21 16,0-8-81-16,-2-2 100 15,-8-5-34-15,-7-3 23 16,-3-3-16-16,-8-8 33 15,-5-1 24-15,-3-2 13 16,0-3 45-16,-9-1-34 16,-9-5 63-16,0-6-1 0,-3-6-12 15,-3-7-10 1,-4-2-12-16,0-5-20 0,1-12-32 16,7-3 0-16,4 2-7 15,7 2-38-15,7 3-51 16,2 2-125-16,0 3-119 15,0 1-680-15</inkml:trace>
  <inkml:trace contextRef="#ctx0" brushRef="#br0" timeOffset="820.56">3555 13703 900 0,'0'0'441'0,"0"0"-322"16,0 0 24-16,0 0-31 16,88-44-42-16,-48 32-7 0,-4 5-11 15,1-2-37 1,-7-1-15-16,-3 3-18 0,-3 1-83 15,-9-5-126 1,1 0-359-16</inkml:trace>
  <inkml:trace contextRef="#ctx0" brushRef="#br0" timeOffset="1257.83">4086 13014 998 0,'0'0'451'0,"0"0"-287"16,0 0-16-16,0 0-19 15,0 0-58-15,0 0-28 0,49-21 0 16,-23 19-43-16,-1 2 0 15,0 0 0-15,-5 0 0 16,1 0 0-16,-7 0 0 16,-6 0 0-16,-2 0 0 15,-3 6 0-15,-3 5-156 16,0 0-146-16,-12 7-186 16</inkml:trace>
  <inkml:trace contextRef="#ctx0" brushRef="#br0" timeOffset="1470.26">4092 13232 31 0,'0'0'930'15,"0"0"-658"-15,0 0-53 16,0 0-29-16,0 0-61 0,0 0-30 16,78 8-22-16,-47-7 12 15,-4 1-78-15,-3 1-11 16,-5-1 0-1,-10 0 0-15,0 0 0 0,-6-2 0 16,-3 0 0-16,0 2-73 16,0 2-141-16,0-2-191 15</inkml:trace>
  <inkml:trace contextRef="#ctx0" brushRef="#br0" timeOffset="3398.86">4653 13046 201 0,'0'0'312'0,"0"0"-193"15,0 0 10-15,0 0-8 16,0 0-74-16,0 0-43 15,0 0 23-15,0-3 3 16,0 0-12-16,0-1-1 16,3-4 9-16,0 0 8 15,6-6-10-15,-2-3-1 16,4-4 0-16,-2-3-10 16,6-4-11-16,-3-6-1 15,1-4-1-15,-1-2 0 16,3 4-9-16,-2 1-23 0,-2 5 22 15,-1 4-10 1,1-1 17-16,-2 2 2 0,-1 0-5 16,0-1 1-16,-5 5-4 15,0 2 8-15,0 7 1 16,-3 5 0-16,0 3 1 16,0 2 3-16,0 2 4 15,0 0 19-15,0 0 8 16,0 0 12-16,0 0-8 15,0 0-10-15,0 0-20 16,0 3-9-16,0 12-3 16,0 11-16-16,5 12 13 15,2 10 6-15,0 16 16 16,1 11-16-16,-2 13-6 16,0 5 6-16,-2-2 1 15,-1-9 0-15,-3-12-1 16,0-11 4-16,0-11 16 0,0-10 16 15,0-9 12-15,-7-8 21 16,4-6-2-16,0-5-21 16,3-5-24-16,-2-3-10 15,1-2-9-15,1 0-3 16,-2 0-3-16,2 0-29 16,0 0-52-16,-1 0-57 15,1-2-118-15,0-3-326 16</inkml:trace>
  <inkml:trace contextRef="#ctx0" brushRef="#br0" timeOffset="8750.12">5236 12811 282 0,'0'0'131'0,"0"0"-124"0,0 0 52 16,0 0 59-16,0 0-16 16,0 0 4-16,0 75-18 15,0-51 23-15,0 0 36 16,0 0-48-16,0-1-2 16,0-8-40-16,0-5-22 15,0-6-3-15,0-2 1 16,0-2-12-16,0 0-2 15,0-6 13-15,0-16-29 16,0-7-3-16,-4-10 0 16,-2-8-8-16,-1-8-4 15,-1-6-15-15,-1 4 5 16,3 1-1-16,0 12 20 0,-1 12 3 16,1 5 5-16,1 12 8 15,1 7 13-15,-1 1-7 16,-2 2 5-16,4 3 1 15,0-1-2-15,-3 3-13 16,0 0-10-16,-7 0-1 16,-1 11-22-16,-4 9 17 15,0 5 2-15,0 2 6 16,3 1-2-16,2 1 0 16,1 0 1-16,4 7-1 15,3-2-2-15,5 6 1 16,0-1-1-16,0-1-7 15,0-2 7-15,10-9-6 16,-4-7 8-16,0-6 0 16,4-6-1-16,-4-4-1 0,0-2-1 15,0-2-3-15,2 0-2 16,2-9-23-16,5-13 17 16,3-9 13-16,-3-3-12 15,0 1-18-15,-5 4 13 16,-2 6-3-16,-5 11 21 15,1 5 1-15,-4 5 5 16,0 2 14-16,3 0-4 16,2 14-13-16,1 13 3 15,0 11 14-15,-2 8-10 16,-2 6 7-16,-1-2-4 16,-1 2 10-16,3 0-20 0,-3 3 47 15,0 0-10-15,0 0 65 16,0-8-94-16,0-9 78 15,0-11-78-15,0-11-11 16,0-9 2-16,0-6-2 16,0-1-19-16,0-3-34 15,1-16-35-15,2-3-21 16,-1-3-71-16,-1 3-294 16</inkml:trace>
  <inkml:trace contextRef="#ctx0" brushRef="#br0" timeOffset="9401.44">5593 12707 331 0,'0'0'421'0,"0"0"-261"15,0 0-3-15,0 0 37 16,0 0-71-16,0 0-10 16,0-35-16-16,0 32-42 15,-10-2-9-15,-1-1-4 16,-1 2-7-16,-4 3-13 15,-2 1 0-15,1 0-8 16,-2 0-13-16,-1 11-1 16,0 3-4-16,-3 4-3 15,4 2-4-15,1 3-20 16,3 6 12-16,0 5 1 16,3 5 8-16,0 6 8 15,5 3 0-15,2 1-10 16,4 0 12-16,1 2 1 15,0 7 1-15,3 2 1 16,7-3 22-16,2-10-1 16,6-13-22-16,0-11 24 0,4-11-26 15,1-5-4-15,4-7-2 16,-2 0 6-16,3-19 13 16,-7-13-10-16,-4-4-3 15,-8 0-2-15,-5 6 2 16,-4 7 3-16,0 7 3 15,-7 6 3-15,-8 9 15 16,-8 1 21-16,-8 19-7 16,-3 17-20-16,-4 6-2 15,7 2-9-15,7-3-7 16,8-4-10-16,11-6-40 16,5-1-58-16,0-4-88 0,5-8-179 15,19-4-562-15</inkml:trace>
  <inkml:trace contextRef="#ctx0" brushRef="#br0" timeOffset="11098.08">6024 12533 742 0,'0'0'237'0,"0"0"-104"16,0 0 60-16,0 0-78 0,0 0-53 16,0 0-24-1,0 0-19-15,18-11-11 0,6 11 34 16,9 0 26-16,6 0-42 16,5-1-8-16,1-1-2 15,-2 2-12-15,-6 0-3 16,-8 0 1-16,-11 0-2 15,-5 0 0-15,-5 0-5 16,-7 0-1-16,-1 8-1 16,0 12 4-16,0 13 0 15,-3 14 6-15,-9 10 10 16,-4 14-11-16,-2 13 0 16,0 1-1-16,3 0 5 15,-1-11 2-15,1-14-4 16,6-14 5-16,3-14-4 15,3-14-5-15,1-10-9 16,2-8-43-16,-1 0-38 0,-2-19-65 16,-4-10-290-16,-7-6-353 15</inkml:trace>
  <inkml:trace contextRef="#ctx0" brushRef="#br0" timeOffset="11273.98">6075 12921 697 0,'0'0'308'16,"0"0"-102"-16,0 0 27 16,0 0-3-16,86 63-152 0,-51-56-25 15,2-7-37-15,0 0-16 16,-3-7-24-16,1-12-73 16,-7-6-107-16,-7-1-276 15</inkml:trace>
  <inkml:trace contextRef="#ctx0" brushRef="#br0" timeOffset="11662.63">6503 12787 734 0,'0'0'213'0,"0"0"-67"16,-3 91 102-16,-6-42-110 15,3 2-58-15,-4-3-22 16,4-2-23-16,3-8-15 16,3-4-9-16,0-7-11 15,0-9 3-15,3-10 5 16,7-8-8-16,2-8-17 16,6-26 1-16,4-9 16 15,-1-11 0-15,-4-13-2 16,-3-8 2-16,-3 3 8 15,-3 9-8-15,-8 18 5 16,0 20 29-16,-8 12 67 16,-13 11 29-16,-6 2-47 15,-3 7-56-15,-4 21-27 16,7 13 0-16,6 12-27 16,9 9-70-16,7 8-50 0,5-8-91 15,0-9-103-15,11-11-468 16</inkml:trace>
  <inkml:trace contextRef="#ctx0" brushRef="#br0" timeOffset="12031.92">6630 12934 899 0,'0'0'314'0,"0"0"-231"0,0 0 71 15,0 90-87-15,0-41-15 16,0 3-19-16,22-6-23 16,2-5 104-16,4-9 0 15,-1-15-106-15,0-17-8 16,5-8-29-16,-1-30 23 16,4-15-1-16,-5-9 5 15,-9-6 4-15,-6-11 3 16,-10 4-1-16,-5 8 0 15,0 17 5-15,-8 18 39 16,-11 11 36-16,-6 13 3 16,-5 6-87-16,-3 2 0 15,-3 17 0-15,2 11 0 16,4 11 0-16,6 7 0 0,10 4-78 16,10 5-84-16,4-2-66 15,12-5-187-15,15-7-314 16</inkml:trace>
  <inkml:trace contextRef="#ctx0" brushRef="#br0" timeOffset="12599.25">7209 12519 908 0,'0'0'178'0,"0"0"20"16,0 0-27-16,12 74-81 15,-8-17 30-15,-4 20-10 16,0 14-5-16,0 7-50 15,0 2-33-15,-6-1-7 16,2-15-7-16,2-11 27 16,2-18-20-16,0-24-15 15,0-19-21-15,0-12-65 0,10-17-33 16,4-24 85 0,8-13-44-16,1-7-93 0,2 3-88 15,-7 10 72-15,-3 14 52 16,-6 14 112-16,-9 13 23 15,0 7 167-15,0 0 114 16,-2 7-129-16,-11 11-54 16,-4 5-33-16,-3-2 5 15,-1 0-26-15,3-4-24 16,0-4-8-16,6 1-3 16,0 3-2-16,6 4-5 15,5 5 0-15,1 6 5 16,0-1 2-16,6 0-3 15,10-4-6-15,8-7-11 16,0-8-3-16,7-10-40 0,5-2-31 16,4-21-26-16,2-11-99 15,-3-4-223-15</inkml:trace>
  <inkml:trace contextRef="#ctx0" brushRef="#br0" timeOffset="13243.03">7577 12936 711 0,'0'0'361'0,"0"0"-244"16,0 0-15-16,0 0-72 16,-1 84-15-16,2-35 126 15,5 8-72-15,-1-2 1 16,0-6 38-16,1-8-40 15,-1-17-42-15,-2-12-15 16,0-12-11-16,2 0-41 16,1-13 30-16,1-11 11 15,-3-9 0-15,4-3-3 16,-4-4-12-16,1-2-2 16,-2 0-3-16,4 2-6 15,-2 5-4-15,-2 8 27 16,-2 11 3-16,-1 10 4 15,2 6 5-15,1 9 6 0,3 18 2 16,5 6 17 0,5 10 9-16,0 7 34 0,2-1-44 15,1 3 0-15,-4-3 44 16,0-11-70-16,-3-12 1 16,-3-12-5-16,-5-11-3 15,1-3-29-15,-1-9 14 16,1-19 15-16,4-13 0 15,1-8-22-15,-1-1-25 16,-1 1 11-16,-1 4-5 16,-1 4 11-16,-3 10-29 15,0 9 29-15,0 9 30 16,0 9 0-16,-3 4 1 16,5 0-1-16,3 2 1 0,6 21 6 15,7 8 28-15,0 8 18 16,4 7 7-16,-3 3-6 15,-1 0-11-15,-1 0-6 16,-6-11-33-16,-3-12-4 16,0-13-3-16,-4-13-44 15,0-6-154-15,4-20-29 16,4-7-244-16</inkml:trace>
  <inkml:trace contextRef="#ctx0" brushRef="#br0" timeOffset="13661.06">8336 12990 236 0,'0'0'902'16,"0"0"-806"-16,0 0-5 16,0 0 28-16,14-82-85 15,-14 58-31-15,0 8 0 16,0 3 3-16,-9 5-4 15,-9 8 31-15,-3 0-17 16,-1 0 0-16,-2 14 9 16,2 6 8-16,2 5-5 0,5 5-10 15,8 0-11 1,5 3-4-16,2 0 0 16,0-3 4-16,18-1-4 0,6 2-3 15,5-1 1-15,2 2-1 16,2-1 0-16,-6-2-1 15,-7-3 1-15,-8-6 5 16,-10-9 9-16,-2-9 39 16,0-2 59-16,-12 0-32 15,-12-8-62-15,-6-7 13 16,2-5-31-16,0 1-6 16,1-1-69-16,7 1-82 15,4 0-36-15,4-3-109 16,6-3-342-16</inkml:trace>
  <inkml:trace contextRef="#ctx0" brushRef="#br0" timeOffset="13903.87">8184 12629 567 0,'0'0'660'0,"0"0"-470"16,0 0-19-16,0 0-63 0,0 0-61 16,0 0-30-1,44-15-6-15,-16 15-10 0,6-3-1 16,-1-5-21-16,-1-1-67 16,-4-5-86-16,-4 0-152 15,-7-2-337-15</inkml:trace>
  <inkml:trace contextRef="#ctx0" brushRef="#br0" timeOffset="14131.12">8480 12460 910 0,'0'0'130'16,"0"0"-57"-16,30-95 26 16,-16 64-60-16,0 9-29 15,-2 6-2-15,-3 11 7 16,-2 5 32-16,1 8-5 0,2 21 39 15,-1 14 25 1,2 12 62-16,0 6-13 0,0-2-70 16,-2-8-23-16,1-8-45 15,-1-9-17-15,-3-12-6 16,-1-9-73-16,-2-10-231 16,1-3-634-16</inkml:trace>
  <inkml:trace contextRef="#ctx0" brushRef="#br0" timeOffset="14989.39">9133 13002 771 0,'0'0'298'0,"0"0"-145"16,0 0 37-16,0 0-25 16,0 0-61-16,0 0-30 15,-7-6-7-15,23 3-5 16,12-1 2-16,7-2-23 15,7-5-20-15,-2-2-21 16,-6 1-2-16,-7 5-26 16,-12 4-53-16,-6 3-112 0,-9 0-81 15,0 16-167 1,-18 8-281-16</inkml:trace>
  <inkml:trace contextRef="#ctx0" brushRef="#br0" timeOffset="15176.97">9178 13122 1012 0,'0'0'265'16,"0"0"-133"-16,0 0 53 15,0 0-57-15,0 0-20 16,0 0-20-16,91 6-29 16,-58-6-38-16,0 2-21 15,-2-2-8-15,-1 2-60 16,-2-2-134-16,-4 0-127 15,-7 1-329-15</inkml:trace>
  <inkml:trace contextRef="#ctx0" brushRef="#br0" timeOffset="15581.16">9639 13158 824 0,'0'0'161'16,"36"-75"-148"-16,-8 22 40 0,2-13-37 16,0-9-16-1,-3-5 0-15,-4 4-15 0,-3 12 15 16,-2 11 3-16,-5 14 53 16,-2 10 54-16,-5 13 8 15,-3 6 2-15,-2 6-50 16,-1 4-2-16,2 0-23 15,-1 1-20-15,1 13-19 16,-1 11 3-16,1 11-8 16,-2 6 4-16,0 11 3 15,0 5 16-15,0 10 8 16,0 7 11-16,0 6 14 16,-2 1-2-16,-1 1-5 15,2-1-24-15,1-11-19 16,0-14 10-16,0-20-17 15,0-22-25-15,0-12-34 16,0-3-155-16,0-21-51 0,0-12-414 16</inkml:trace>
  <inkml:trace contextRef="#ctx0" brushRef="#br0" timeOffset="15771.71">10031 13241 1034 0,'0'0'230'16,"0"0"-17"-16,20 105 8 16,-11-68-52-16,-2-8-128 0,-4-6-33 15,0-11-8 1,-3-4-43-16,2-8-88 0,-2 0-61 16,0-9-232-16,0-15-515 15</inkml:trace>
  <inkml:trace contextRef="#ctx0" brushRef="#br0" timeOffset="16405.75">10355 12789 1016 0,'0'0'77'0,"0"0"19"0,35-86 17 16,-24 55-52-16,-5 2-21 15,-1-2-6-15,-5 3-2 16,0 0-2-16,0 0-11 16,0 3-1-16,-6 0-10 15,-7 3 1-15,2 3-4 16,0 4-3-16,0 9 2 16,-1 4 16-16,-2 2-8 15,-1 1-10-15,-1 18 0 16,-5 9 3-16,2 11-3 15,2 3-2-15,1 2 2 16,5-2-2-16,7-2 7 16,4-3 6-16,0-4 2 15,0 0 2-15,10-3-3 16,1-8-4-16,5-5 4 16,-1-11-14-16,0-6 0 0,2 0-7 15,5-22-1-15,2-7-6 16,-1-3-2-16,-3-4-12 15,-4 8-5-15,-7 2 10 16,-4 10 16-16,-2 5 7 16,-3 7 8-16,0 4 35 15,0 0 19-15,0 0-38 16,0 19-22-16,0 9 13 16,0 10-11-16,0 10 6 15,0 10 22-15,9 4-13 16,-3 3 76-16,0-2-54 15,-3-4-19-15,0-6 3 16,0-8-19-16,-3-11-6 16,0-12-1-16,0-9-3 0,0-8-12 15,0-2-2-15,0-3-3 16,0 0-14-16,0 0-47 16,0-8-33-16,1-14-48 15,9-11-218-15,1-4-326 16</inkml:trace>
  <inkml:trace contextRef="#ctx0" brushRef="#br0" timeOffset="16989.07">11028 12636 340 0,'0'0'270'16,"0"0"-238"-16,0 0 123 15,0 0-1-15,0 0-68 16,18-76-38-16,-18 60 44 15,0 3 2-15,-9 3-21 0,-6 0 16 16,-1 4-8-16,-7 3-21 16,-1 3 13-16,-7 0-19 15,3 0-28-15,-5 6-17 16,3 7 2-16,3 5-8 16,5 4-2-16,4 8-2 15,0 7 0-15,6 7-9 16,2 7 6-16,5 10 4 15,5 4 1-15,0 0 7 16,0-4 3-16,13-8-1 16,4-8-5-16,5-6 0 15,2-11-5-15,3-9-5 16,0-12 0-16,0-7-21 16,4-4 4-16,-4-21-3 0,-2-7-1 15,-7-5 9-15,-9 2 5 16,-9 4 8-16,0 8 4 15,-16 10 8-15,-11 13 22 16,-12 5 4-16,-3 27-9 16,2 18-7-16,7 13-18 15,14 10-45-15,13-2-176 16,6-12-452-16</inkml:trace>
  <inkml:trace contextRef="#ctx0" brushRef="#br0" timeOffset="17621.7">11249 12452 929 0,'0'0'276'15,"0"0"-246"-15,0 0 79 16,0 0-3-16,0 0-75 16,0 0-17-16,33 28 11 15,-2-14 51-15,9-1-24 16,4-1-12-16,-1 0-12 15,0-2-11-15,-7 3 2 0,-6-1-2 16,-7-2-10-16,-6-3-2 16,-7-1-3-16,-4-4-2 15,-4 1 0-15,-2 4-3 16,0 7 3-16,0 10 7 16,-13 13 4-16,-7 14-10 15,1 13 18-15,-1 11 2 16,-2 6 2-16,1 2-1 15,0-4-12-15,5-11-8 16,1-13-2-16,7-17 0 16,2-17-2-16,3-11-5 15,0-10-80-15,0-1-52 16,-1-22-184-16,-8-11-372 16</inkml:trace>
  <inkml:trace contextRef="#ctx0" brushRef="#br0" timeOffset="17797.77">11286 13002 872 0,'0'0'745'0,"0"0"-705"15,0 0 25-15,0 0 98 16,0 0-64-16,0 0-50 16,84 10-41-16,-47-8-8 15,2 0-47-15,-4 4-85 0,-2 2-252 16,-9 1-645-16</inkml:trace>
  <inkml:trace contextRef="#ctx0" brushRef="#br0" timeOffset="18232.16">11828 13146 1116 0,'0'0'408'0,"0"0"-328"15,0 0 26-15,0 0-9 16,0 0-97-16,0 0-10 16,0-2-76-16,1 2-112 15,5-4-393-15</inkml:trace>
  <inkml:trace contextRef="#ctx0" brushRef="#br0" timeOffset="18620.09">12086 13024 962 0,'0'0'305'0,"24"-81"-294"0,-7 22 40 16,3-3-22-16,-1-2-25 16,2-3 0-16,-4 3-4 15,-4 1 1-15,-7 7-1 16,-3 9 2-16,-3 12 0 15,0 12 3-15,0 9 13 16,0 8 47-16,0 4-1 16,0 2-22-16,0 2-41 15,0 21 6-15,0 14-12 16,3 11 10-16,2 7 5 16,-1 7 5-16,3 4 15 15,-1 11 24-15,0 9-11 16,-1 4-13-16,-1 2 39 15,1-11-6-15,-1-12-61 0,1-13-2 16,-4-20-4-16,1-16-32 16,1-16-66-16,1-4-100 15,5-27-38-15,3-16-82 16,-3-10-631-16</inkml:trace>
  <inkml:trace contextRef="#ctx0" brushRef="#br0" timeOffset="18902.05">12356 12973 1146 0,'0'0'31'0,"18"79"11"0,-5-38 129 15,8 2 11 1,4-10-80-16,4-5-44 0,2-14-19 16,2-14-29-16,4-6-8 15,5-27-4-15,0-11 4 16,-8-9 4-16,-14-6 2 15,-15-4-4-15,-5-3 23 16,-14 8-3-16,-18 12-5 16,-5 18 24-16,-4 18 61 15,-2 10-75-15,1 4-29 16,7 25 0-16,3 11 0 16,13 8-84-16,14 7-111 15,5-5-99-15,2-12-534 16</inkml:trace>
  <inkml:trace contextRef="#ctx0" brushRef="#br0" timeOffset="19501.23">12739 12315 822 0,'0'0'77'0,"0"0"-3"16,42-106-13-16,-18 48-34 15,1-6-23-15,-1-4-4 16,-4 5-19-16,-8 10 2 15,-7 14 17-15,-5 12 3 16,-7 12 38-16,-14 9 48 16,-9 5-37-16,2 1 9 15,1 3-6-15,3 12-38 16,8 3-17-16,1 2-6 16,6 5-1-16,4 2 1 15,5 3-29-15,0 7-6 16,0 6 22-16,15 2 7 15,6 2 12-15,3 3 4 16,0-1-4-16,3 0 4 0,-5-2 10 16,-3-3 24-1,-8-6 12-15,-8-7-5 0,-3-8 40 16,0-8 6-16,-15-8-29 16,-7-5-7-16,-5-2 3 15,-9-2-25-15,2-14 1 16,-5 0 23-16,6-2-31 15,5-1-18-15,11 5-8 16,7 4-6-16,6 3-3 16,4 1-24-16,0-2 6 15,19-3-50-15,14-5-58 16,13-2-104-16,9-2-91 0,5-1-426 16</inkml:trace>
  <inkml:trace contextRef="#ctx0" brushRef="#br0" timeOffset="20235.87">13159 13120 276 0,'0'0'316'16,"10"-77"-90"-16,-4 34-81 15,-2 2-10-15,1 6 8 16,-1 8-27-16,-2 12 3 16,-2 11-32-16,0 4-30 15,0 0-3-15,0 16-20 16,0 16 0-16,0 15 29 15,0 7-26-15,0 2-10 16,3-7-8-16,4-10-8 16,-2-11-5-16,-2-12-6 15,0-10-3-15,-2-6-16 16,1 0-16-16,4-18 35 16,2-10-3-16,3-10 3 0,0-3-9 15,-1-3 3-15,-3 0 0 16,2 1 6-16,-1 6 0 15,2 12 0-15,-4 9 0 16,-1 11-1-16,1 5 1 16,1 5 3-16,5 24 7 15,6 13 50-15,-2 9-28 16,-2 4-12-16,1 0 7 16,-5-6-6-16,0-10-10 15,-4-13-6-15,-1-13-5 16,-5-11-7-16,6-2-9 15,3-1 15-15,4-18 1 16,2-8 1-16,3-6-1 0,-1-3-4 16,1-3 4-16,-2-1 0 15,0 7 0-15,1 4-1 16,-7 15 1-16,-4 6 0 16,0 8-2-16,1 15 2 15,2 21 3-15,2 9 39 16,1 6-22-16,-2-6-20 15,2-7 0-15,3-9 0 16,2-13 0-16,4-12 0 16,5-4-39-16,9-7-30 15,4-15-95-15,1-8-102 16,-5-1-382-16</inkml:trace>
  <inkml:trace contextRef="#ctx0" brushRef="#br0" timeOffset="20631.25">14091 12886 1273 0,'0'0'63'0,"0"0"-14"15,0 0 127-15,-39-77-68 16,20 68-49-16,-5 5 21 16,-6 4-10-16,-1 0-35 15,-1 15-2-15,4 5 0 16,6 0-9-16,7 1-9 15,3-2-9-15,7 0 1 0,4 2-7 16,1 1-1-16,0 4-1 16,6-1 2-16,9 1-2 15,3-1 0 1,1 1-4-16,-1-4 1 0,-5 1 1 16,0-6-1-16,-8-5-3 15,-3-3 2-15,-2-4 6 16,0-2 2-16,-7 3 20 15,-15 1 11-15,-8-1-33 16,-2 0 0-16,2-2 0 16,6-4 0-16,6 0 0 15,6-2 0-15,6-8-41 16,6-7-107-16,0-3-124 16,11-4-230-16</inkml:trace>
  <inkml:trace contextRef="#ctx0" brushRef="#br0" timeOffset="20970.09">13924 12444 1209 0,'0'0'348'16,"0"0"-348"-16,0 0 55 15,0 0 114-15,0 0-45 16,0 0-109-16,25-1-13 15,2-6-2-15,1-1-30 16,2-2-104-16,-2-3-108 16,-5-1-233-16,-5 8-540 0</inkml:trace>
  <inkml:trace contextRef="#ctx0" brushRef="#br0" timeOffset="21246.73">14159 12433 971 0,'0'0'394'0,"0"0"-345"15,27-74-2-15,-10 29 76 16,5-7-61-16,2-1-29 16,-1 2-1-16,-3 7-10 15,-2 14 11-15,-9 14-11 16,-6 10 21-16,-1 6-12 16,2 13-7-16,2 24-24 15,6 17 68-15,-4 19 15 16,-2 8-73-16,-2 2-10 15,0-3 0-15,-1-13 0 16,3-16 0-16,-1-16 0 16,-2-17 0-16,0-10 0 0,-2-6-53 15,-1-2-189-15,0 0-75 16,-15 0-392-16</inkml:trace>
  <inkml:trace contextRef="#ctx0" brushRef="#br0" timeOffset="22412.21">3324 14935 542 0,'0'0'117'0,"0"0"-11"0,0 0-8 15,0 0-44-15,0 0-20 16,0 0 6-16,34 44 28 15,-25-72 34-15,1-8-9 16,-1-7-52-16,-4-2-16 16,-5 2-13-16,0 0-1 15,-8 9 0-15,-11 7 3 16,2 9 16-16,-2 10 7 16,4 8 4-16,-3 0-33 15,1 33-8-15,0 20-38 16,2 18-49-16,6 6 77 15,6 7 7-15,3 1 3 16,2-8 4-16,15-9 32 0,8-21-18 16,6-17-15-16,12-19-3 15,5-11-9-15,4 0-21 16,0-22 2-16,-4-10 23 16,-8-2 5-16,-9-3-50 15,-9 3-46-15,-9 0-89 16,-7 5-259-16</inkml:trace>
  <inkml:trace contextRef="#ctx0" brushRef="#br0" timeOffset="22693.16">3949 14791 977 0,'0'0'228'0,"0"0"-77"15,0 0-16-15,0 0-89 16,0 0 2-16,0 0 4 16,86-5 1-16,-54 2-40 15,-4 1-6-15,-1 1-7 16,-9 0-18-16,-2 1-46 15,-8 0-61-15,-8 0-147 0,0 10-186 16</inkml:trace>
  <inkml:trace contextRef="#ctx0" brushRef="#br0" timeOffset="22867.96">3943 14980 204 0,'0'0'642'0,"0"0"-406"15,0 0 24-15,0 0-126 16,0 0-20-16,83 6-63 0,-60-15-35 16,2-3-16-1,-4 1-10-15,-2 0-87 0,-5 6-126 16,-7 0-196 0</inkml:trace>
  <inkml:trace contextRef="#ctx0" brushRef="#br0" timeOffset="23525.76">4771 14634 979 0,'0'0'147'0,"0"0"-60"15,0 0 81-15,0 0-62 16,0 0-106-16,9-93-15 15,19 49 5-15,5 2-14 16,6 5-25-16,-4 10 37 16,0 13 2-16,-7 14-11 0,-4 10-13 15,-6 25 14 1,-4 14 6-16,-10 6 14 0,-4 0 25 16,0-3 13-1,-2-5-9-15,-2-11-1 0,4-11 30 16,0-10-24-16,0-10-23 15,0-2-11-15,0-3-5 16,4 2-25-16,10 4-10 16,5 8 31-16,7 9 0 15,2 11-84-15,0 6 40 16,-4 2 48-16,-9 1-4 16,-9-2 9-16,-6-1 5 0,0-6 28 15,-9-6 37 1,-9-9 25-16,-6-6-1 0,-7-9-1 15,0-4 8-15,-10 0 21 16,-5 0-28-16,0-16-35 16,0-4-26-16,4-3-33 15,12 7 0-15,11 3 0 16,13 8-30-16,6 3-89 16,10 2-239-16,14 0-177 15,12 0-434-15</inkml:trace>
  <inkml:trace contextRef="#ctx0" brushRef="#br0" timeOffset="23788.65">5396 14862 811 0,'0'0'703'16,"0"0"-602"-16,0 0 115 15,0 0-44-15,0 0-128 16,0 0-44-16,-9-2 0 16,9-4-12-16,0-2-59 15,0-2-96-15,0-4-131 0,3 0-446 16</inkml:trace>
  <inkml:trace contextRef="#ctx0" brushRef="#br0" timeOffset="24425.2">5638 14796 78 0,'0'0'914'16,"0"0"-853"-16,0 0 19 16,0 0 118-16,0 0-125 15,0 0-59-15,-5-64-3 16,13 27 0-16,8-8-11 16,-1-6-11-16,1-5-9 0,-4-2 8 15,-4-5 12-15,-5 2-6 16,1 2-7-16,-4 13-17 15,0 12 30-15,0 14 4 16,0 11-2-16,0 7 25 16,0 2-1-16,0 0-11 15,0 2-15-15,0 9 0 16,0 3-6-16,0 4 6 16,3-1-23-16,0 2 10 15,0 0 12-15,2 0 1 16,-2-2-6-16,0 1 6 15,1 2 0-15,-1 4 1 16,3 5 1-16,-2 6-2 16,1 15 0-16,1 13 2 15,0 11 16-15,3 7 38 16,-3-5-51-16,1-7-2 16,1-8-3-16,-1-14 0 0,2-12 0 15,-1-13-5-15,2-14-63 16,2-8-154-16,3-5-263 15</inkml:trace>
  <inkml:trace contextRef="#ctx0" brushRef="#br0" timeOffset="24961.99">5978 14561 321 0,'0'0'495'0,"0"0"-480"16,0 0 57-16,0 0 38 15,0 0-70-15,0 0-25 16,1-6 6-16,-1 9-12 16,0 10 35-16,0 5 18 15,0 5-24-15,0 2-3 16,0 6-8-16,5 6-10 15,5 2-2-15,1 4 42 16,4-3 1-16,1-7-41 16,6-5-2-16,-2-5-12 15,2-5-1-15,2-6-2 16,0-8-1-16,0-4-11 0,3 0 12 16,-2-20 9-16,2-3-4 15,-5-3-3-15,1-6-1 16,-4-3-1-16,-4-6 1 15,-5-5-2-15,-5-5 2 16,-5-6 2-16,0-5 1 16,-12 1 1-16,-9 4 17 15,-1 7 43-15,-2 11 10 16,0 14 14-16,-3 7 9 16,-1 13-23-16,-2 5-34 15,-3 0-28-15,5 15-13 16,-2 12-8-16,6 2-14 0,0 3-20 15,6 2-50-15,2 1-7 16,7 1-63-16,1 0-92 16,5 2-226-16</inkml:trace>
  <inkml:trace contextRef="#ctx0" brushRef="#br0" timeOffset="26023.06">6445 14202 721 0,'0'0'195'15,"0"0"-29"-15,0 0 85 16,0 0-100-16,0 0-45 16,0 0-28-16,0-11-35 15,0 2-21-15,3-7 2 16,4-4-24-16,2-7-8 16,0-1-1-16,-4-2-8 15,-4-1 10-15,-1-2-2 16,0 1-7-16,-1 3-3 0,-13 2 15 15,-5 9-7-15,-1 6 6 16,1 8 2 0,1 4 3-16,3 2-1 0,-1 15-1 15,5 5-8-15,4 5-3 16,4 1-3-16,3 2 5 16,1 1-4-16,19 3-10 15,7 5 4-15,6 1 3 16,-2 1-4-16,3 0-3 15,-5-2-4-15,-6 3-3 16,-8-7 3-16,-4-1 29 16,-11-7 10-16,0-5 15 15,-6-5 42-15,-12-7-5 16,0-4 2-16,-3-6-3 16,-1 0-10-16,-2-7-5 0,1-9-13 15,1-6-6-15,1-5-14 16,6-2 3-16,2-4-12 15,8 4-4-15,5 2-5 16,0 4-21-16,5 5-8 16,17 2-19-16,5 3-2 15,4 1 17-15,5-1-23 16,0 1 2-16,1-1-38 16,0 3-59-16,-5 4-37 15,-11 6-128-15</inkml:trace>
  <inkml:trace contextRef="#ctx0" brushRef="#br0" timeOffset="26974.08">6964 14510 1022 0,'0'0'382'0,"0"0"-365"16,0 0 2-16,0 0 47 16,0 0-13-16,0 104-16 15,0-44 28-15,0 6 5 16,11 1 44-16,2-11-63 15,-1-14-35-15,-2-16-5 16,-1-16-11-16,-4-10-3 16,-1 0-8-16,2-26-6 15,1-10 14-15,1-14-12 16,-2-2-6-16,0-3-14 16,-1 7-3-16,-1 10 31 15,-1 13 7-15,-2 13 2 16,-1 9 6-16,0 3 5 0,5 19 3 15,4 18-9-15,4 18 42 16,5 8 7-16,3 0-30 16,3-5-16-16,-3-11 30 15,0-13-26-15,-4-16-14 16,-3-15-4-16,4-3-41 16,-3-25 12-16,1-14 20 15,-1-7 2-15,-3-3-34 16,-3 5-16-16,-6 6 6 15,0 10 44-15,-3 13-6 16,0 13 17-16,0 2 11 16,0 23-10-16,3 18 7 15,5 10 47-15,2 1 10 0,2-4-10 16,4-12-21 0,4-14-22-16,2-11-12 0,2-11-5 15,4-12-19-15,8-24 17 16,0-10-23-16,-5-8-21 15,-4-2-12-15,-10-4 24 16,-3 1 12-16,-5 3 27 16,-4 5 3-16,1 8 8 15,-2 14 13-15,-1 12 13 16,-3 11 16-16,0 6 4 16,0 0-30-16,5 3-27 15,7 18-6-15,4 7 6 0,5 7 18 16,3 3-7-1,0 1-10-15,4-3 2 0,2 2-2 16,-2-5-1-16,-4-6 0 16,-9-7 0-16,-3-7 0 15,-8-5 0-15,-4-5 0 16,0 0 15-16,-7 1 53 16,-13-1-58-16,-8 1-10 15,-3-1 0-15,1-3 0 16,0 0 0-16,3 0 0 15,5 0 0-15,5 0 0 16,4 0 0-16,7-4 0 16,2-3-112-16,4-5-180 15,0-3-193-15</inkml:trace>
  <inkml:trace contextRef="#ctx0" brushRef="#br0" timeOffset="27247.46">7552 14239 901 0,'0'0'794'15,"0"0"-794"-15,0 0 0 16,0 0 20-16,0 0-15 16,0 0-5-16,112-10-64 15,-75 9-135-15,-7 0-186 16,-8-1-437-16</inkml:trace>
  <inkml:trace contextRef="#ctx0" brushRef="#br0" timeOffset="27538.9">7880 14311 194 0,'0'0'1170'15,"0"0"-1170"-15,0 0 73 0,52-118 15 16,-28 58-78-16,6-7-7 16,-3 2 6-16,-2 5 13 15,-6 10 5-15,-5 20 11 16,-6 15 16-16,-5 10 13 15,-3 5 2-15,4 23-39 16,-1 25-22-16,3 21 62 16,-3 11 27-16,-3-1-79 15,0-10-18-15,0-14 0 16,1-15 0-16,1-11 0 16,-2-13 0-16,0-3-17 15,0-1-171-15,-8 0-106 16,-20 4-248-16</inkml:trace>
  <inkml:trace contextRef="#ctx0" brushRef="#br0" timeOffset="28837.31">2912 17123 474 0,'0'0'336'15,"0"0"-198"-15,0 0 12 0,0 0 24 16,0 0-79-16,0 0-29 15,-18-14-35-15,12-8-13 16,4-11-1-16,2-15 14 16,0-14-25-16,2-14-6 15,18-11-30-15,2-5-19 16,6 1 32-16,2 7-50 16,1 12 22-16,-1 16 8 15,-6 16 34-15,-9 15 0 16,-3 15 3-16,-3 10 13 15,3 6-12-15,6 26 30 16,7 16 5-16,2 14-33 16,1 10 99-16,-1 7-45 15,0-2-7-15,-3-5-14 16,-5-13 74-16,-4-15-92 0,-6-15-14 16,-2-14-2-16,-2-9-2 15,-2-6-15-15,0 0-27 16,-3-17-13-16,6-17 55 15,-6-16-6-15,0-12-7 16,0-6-14-16,0 1-2 16,-3 7-9-16,-6 16 13 15,9 17 23-15,-2 18 2 16,2 9 16-16,0 10 0 16,5 30-5-16,19 17 3 15,4 13-11-15,6 2 110 16,1-9-85-16,-2-12-9 0,-2-14 18 15,-4-14-3 1,-9-14-27-16,-3-9-7 0,-2-2-17 16,2-29 17-16,3-16 5 15,0-17 11-15,-3-13-7 16,1-12 19-16,-4-3-4 16,0 7 2-16,0 15-2 15,-4 19-13-15,-4 20 17 16,-3 14-13-16,-1 13-15 15,2 4-4-15,1 14-43 16,3 12-90-16,0 11-48 16,0 8-261-16,4 13-597 15</inkml:trace>
  <inkml:trace contextRef="#ctx0" brushRef="#br0" timeOffset="29324.86">3891 17054 366 0,'0'0'607'0,"0"0"-502"16,0 0 43-16,-5-74-35 15,2 50-41-15,-4 4-27 16,-5 1 2-16,0 3 17 16,0 4-16-16,-3 7 5 15,6 5-12-15,-2 0-22 16,-2 7-7-16,4 17-6 16,0 9-6-16,2 16-7 15,7 2 2-15,0 3 1 16,0 4-7-16,13 0-2 15,4 3-3-15,-1-3 2 16,-1-2 9-16,-5-7 5 16,-5-15 7-16,-5-5-2 15,0-12 4-15,0-6 7 16,-10-6 11-16,-7-1 0 0,-7-4 10 16,-3 0 4-16,-4 0-26 15,3 0-11-15,-2-3-4 16,0-7-38-16,6-3-39 15,6-1-62-15,6 2-57 16,12 1-161-16,0 1-446 16</inkml:trace>
  <inkml:trace contextRef="#ctx0" brushRef="#br0" timeOffset="29512.04">3574 17383 816 0,'0'0'384'0,"0"0"-258"15,0 0-15-15,0 0-33 16,0 0-10-16,105-85-14 16,-59 67-25-16,-1 8-29 15,-4 1-16-15,-3-3-76 16,-5 0-71-16,-8-7-192 16,2-7-617-16</inkml:trace>
  <inkml:trace contextRef="#ctx0" brushRef="#br0" timeOffset="29804.07">3971 16588 836 0,'0'0'280'16,"0"0"-220"-16,0 0 89 16,0 0-24-16,0 0-29 15,100 8 34-15,-67-4-67 16,-2-3-41-16,-5 2-18 16,-6-3-4-16,-6 0-23 15,-6 0-46-15,-3 0-51 0,-5 2-84 16,0 3-158-16,0 2-440 15</inkml:trace>
  <inkml:trace contextRef="#ctx0" brushRef="#br0" timeOffset="29999.89">4004 16796 991 0,'0'0'280'16,"0"0"-110"-16,0 0 28 15,0 0-66-15,0 0-17 16,100 5-51-16,-70-5-45 16,-2-6-19-16,-1-3-16 15,0-1-56-15,-2 1-126 16,0 0-138-16,-5-2-265 0</inkml:trace>
  <inkml:trace contextRef="#ctx0" brushRef="#br0" timeOffset="30352.74">4298 16274 1047 0,'0'0'170'16,"0"0"-85"-16,0 0 25 0,76-95-61 15,-37 70-13 1,4 7 4-16,-1 4-7 0,0 8-14 15,2 6-13-15,-3 0-6 16,-4 26 0-16,-7 16 2 16,-6 16 0-16,-7 15 36 15,-9 6 4-15,-5 1 4 16,0-5 20-16,-3-14 14 16,6-19-26-16,-3-19-14 15,3-17-26-15,-2-6-14 16,4-12 0-16,4-23 10 15,7-13 12-15,0-7-22 16,-2 10-1-16,-2 10-39 16,-6 13-42-16,-5 11-88 15,-2 11-63-15,-2 0-298 0</inkml:trace>
  <inkml:trace contextRef="#ctx0" brushRef="#br0" timeOffset="30545.2">5004 17034 1367 0,'0'0'447'0,"0"0"-299"15,0 0-63-15,0 0-85 16,0 0 0-16,0 0 0 0,0-15 0 16,0 14 0-1,0 1 0-15,0 0 0 0,0 11-143 16,5 9-549-16</inkml:trace>
  <inkml:trace contextRef="#ctx0" brushRef="#br0" timeOffset="32033.59">12050 15564 767 0,'0'0'254'0,"0"0"-240"16,0 0-3-16,0 0 29 16,0 0 17-16,0 0-13 0,-21 42 8 15,21-46-11-15,0-17 16 16,0-14-14-16,0-13-16 16,0-10-25-16,4-9 14 15,4-11-16-15,3-11-5 16,5-5 1-16,-1 6-15 15,6 9 9-15,1 16 10 16,-1 11 2-16,0 13-2 16,-2 9 4-16,-5 9-3 15,-3 11 6-15,0 10 8 16,3 2-9-16,5 26 2 16,8 13 23-16,2 12-28 15,1 6 42-15,-1 7-1 16,-7 4 5-16,-2 5 18 0,-7-1-21 15,0-9-7 1,-5-10-24-16,-4-12-12 0,1-15-1 16,-2-12-2-16,0-10-9 15,-2-6-38-15,1 0-21 16,-1-22 55-16,1-12 13 16,-1-16 12-16,-1-14-11 15,0-14-2-15,0-1-12 16,0 6-10-16,2 13 8 15,4 20 15-15,-2 20 7 16,-1 13 9-16,6 7-5 16,0 18-10-16,10 21 23 15,4 17-16-15,5 15 8 16,2 4 26-16,0-2-21 16,-3-12-1-16,-4-18-13 0,-3-15-6 15,-1-18-1-15,1-10-4 16,-1-14-7-16,5-26 11 15,3-18 22-15,-2-15 5 16,2-6 14-16,-6-3 13 16,0 6 7-16,-2 12-32 15,-7 15-16-15,-4 19 0 16,-5 16-1-16,-2 11-12 16,2 3-6-16,3 0-51 15,0 13-117-15,8 10-58 16,2 14-219-16</inkml:trace>
  <inkml:trace contextRef="#ctx0" brushRef="#br0" timeOffset="32483.05">13200 15346 402 0,'0'0'308'0,"5"-77"-297"0,-5 42 45 15,0 5 79-15,-12 9-34 16,0 9 70-16,-6 12 14 16,-3 0-54-16,-4 8-42 15,-2 17-39-15,-1 4-29 16,5 3-15-16,5 5 2 15,3 4-3-15,11 5 3 16,4 5-6-16,0 4-2 16,9 2-3-16,10-1-5 15,5 6-4-15,0-1 11 16,-3-1 1-16,-6-4 5 16,-9-10-3-16,-6-9 16 15,0-5-4-15,-18-8 9 16,-5-6 7-16,-7-10-4 0,-4-5 7 15,-6-3 12-15,1-6-42 16,3-11-3-16,5-2-54 16,10-3-32-16,9 0-51 15,11-3-97-15,1 2-206 16</inkml:trace>
  <inkml:trace contextRef="#ctx0" brushRef="#br0" timeOffset="32691.1">12839 15711 1020 0,'0'0'403'0,"0"0"-298"16,0 0 21-16,0 0-78 16,0 0-48-16,0 0-15 15,73-13-11-15,-22 8-1 16,4-4-78-16,-5-2-102 15,-3-2-89-15,-5-4-148 16</inkml:trace>
  <inkml:trace contextRef="#ctx0" brushRef="#br0" timeOffset="33057.55">13247 14882 1265 0,'0'0'218'0,"0"0"-133"16,0 0 20-16,0 0-43 16,0 0-20-16,0 0 1 0,77-12-15 15,-43 12 0-15,-1 0 12 16,-6 0-25-16,-9 0-15 16,-3 0-1-16,-6 0-26 15,-5 0-72-15,-1 0-76 16,-3 0-77-16,0 6-167 15,0 2-344-15</inkml:trace>
  <inkml:trace contextRef="#ctx0" brushRef="#br0" timeOffset="33333.64">13294 15068 549 0,'0'0'762'0,"0"0"-565"16,0 0-37-16,0 0-29 15,0 0-64-15,0 0-3 16,36 0-17-16,-12 0-12 16,-3 0-10-16,4 0-15 15,-9 0-10-15,-8 0 0 16,0 0 0-16,-7 0 0 16,-1 0 0-16,0 0 0 15,0 0 0-15,0 0 0 16,0 0-29-16,0 0-21 15,0 0-23-15,0 0-90 16,0 4-68-16,-1 3-210 16,-7 1-470-16</inkml:trace>
  <inkml:trace contextRef="#ctx0" brushRef="#br0" timeOffset="35651.89">13973 15009 138 0,'0'0'520'0,"0"0"-378"15,0 0-17-15,0 0 12 16,0 0 17-16,0 0-27 16,-7-4-18-16,5 4-9 15,2 0-4-15,-1-1-25 0,1 1-10 16,0 0 1-1,0 0-22-15,0 0-23 0,0 0-9 16,10-2-6-16,10 2 5 16,8-3 3-16,0 2 6 15,4 1-10-15,0 0 1 16,1 0 0-16,2 0 1 16,-1 0 3-16,-6 0-4 15,-1 0 2-15,-5 0 4 16,-2 0 3-16,-4 0 0 15,0-2-11-15,1-1-5 16,2-3 0-16,1 1 0 16,-1 0 0-16,0 0 0 15,0-1 0-15,0 1 0 16,-3-1 0-16,-5 2 0 0,-5 2 0 16,-5 2 0-16,-1 0 0 15,0-2 0-15,0 2 0 16,0 0 0-16,0 0 0 15,0 0 0-15,0 0 0 16,0 0 0-16,0 0 0 16,0 0 0-16,0 0 0 15,2 0 0-15,-2 0 0 16,0 0 0-16,0 0 0 16,0 0 0-16,0 0 0 15,0 0 0-15,0 0 0 16,0 0 0-16,0 0 0 0,0 0 0 15,0 0 0-15,0 0 0 16,0 0 0-16,0 0 0 16,0 0 0-16,0 0 0 15,0 0 0-15,0-1 0 16,0 1 0-16,0 0 0 16,0 0 0-16,0 0 0 15,0 0 0-15,0 0 0 16,0 0 0-16,0 0 0 15,0 0 0-15,0 0 0 16,0 0 0-16,0 0 0 16,0 0 0-16,0 0 0 15,0 0 0-15,0 0 0 0,0 0 0 16,0 0-15-16,0-3-30 16,-8-1-82-16,-5-2-137 15,-5 0-250-15</inkml:trace>
  <inkml:trace contextRef="#ctx0" brushRef="#br0" timeOffset="36389.08">14389 14182 567 0,'0'0'278'0,"0"0"-208"0,0 0 19 16,0 0-5-16,0 0-17 15,0 0-24-15,-32 108-14 16,26-68 54-16,1-9-22 15,2-12-2-15,1-9-14 16,2-7-33-16,0-3-12 16,0 0-1-16,0-4 1 15,0-17 1-15,0-6 8 16,0-2-9-16,0 0-2 16,-10 7 2-16,-3 5 2 0,-5 4 0 15,0 6 13 1,-1 7 3-16,-2 0-7 0,-2 22-7 15,-1 21 5-15,1 17-3 16,6 9 3-16,4 2-5 16,11-7 6-16,2-8 2 15,2-13 29-15,17-10 8 16,8-13-28-16,7-11-14 16,5-9 3-16,9-3-1 15,1-25 6-15,-1-11-15 16,-6-6 0-16,-8-5 2 15,-7 6 5-15,-10 3 7 16,-9 10 8-16,-5 9 8 16,-3 13 16-16,0 5 9 15,0 4-29-15,0 0-26 16,-1 10-40-16,-4 12-128 16,0 10-118-16,1 11-348 0</inkml:trace>
  <inkml:trace contextRef="#ctx0" brushRef="#br0" timeOffset="36907.35">14389 14956 717 0,'0'0'213'0,"0"0"-141"16,0 0 107-16,0 0-28 0,0 0-23 15,0 0-15 1,81-1-17-16,-45 1 8 0,4 0-11 16,5-3-36-16,7-8-14 15,5 1-16-15,-1-5 1 16,1 3-2-16,-9-2-26 15,-8 1 0-15,-6 0 0 16,-8 3 0-16,-11 5 0 16,-9 2 0-16,-6 3 0 15,0 0 0-15,0 0 0 16,0 0 0-16,-11 0 0 16,-4 6 0-16,-3 4-60 15,-1 5-121-15,-2 4-135 16,-7 3-301-16</inkml:trace>
  <inkml:trace contextRef="#ctx0" brushRef="#br0" timeOffset="37639.33">13910 15863 372 0,'0'0'602'16,"0"0"-573"-16,0 0-28 16,0 0 73-16,0 0 3 15,0 0-41-15,6-57 25 16,2 32 0-16,1-8-17 16,-2-10 10-16,1-6-18 15,-2-10-28-15,-2-8-7 0,2-3-1 16,0 1-4-16,0 5-13 15,2 16-1-15,-2 15 13 16,-2 16 2-16,-4 14 2 16,4 3-4-16,-1 20-22 15,5 19 27-15,4 20 10 16,4 13 10-16,2 9 15 16,3-5-19-16,1-10-1 15,2-17 2-15,-1-13 20 16,-4-17-24-16,-4-11-13 15,0-8-1-15,-6-10-12 16,3-22 5-16,-3-9 1 16,-8-2-32-16,-1-3 13 15,0 0-7-15,-18-3 18 16,0 3-5-16,2 9 6 0,4 10 14 16,6 11 7-16,4 10 32 15,1 6-8-15,1 0 1 16,0 0-11-16,9 0-14 15,16 0 25-15,4 0-19 16,3 0 2-16,6 0 21 16,-2-3-4-16,-3-9-13 15,-8-5-19-15,-4 2-7 16,-8 1-65-16,1 3-62 16,-3 6-240-16,-3 5-498 15</inkml:trace>
  <inkml:trace contextRef="#ctx0" brushRef="#br0" timeOffset="38123.18">14432 15909 730 0,'0'0'233'16,"0"0"-227"-16,0 0 67 0,0 0-9 16,23-84-28-16,-16 63 11 15,-5 0-26-15,-2 1-2 16,0 5 42-16,-3 4-19 16,-9 5 8-16,-3 6-2 15,-4 0-16-15,-2 8-3 16,0 11-22-16,0 3-1 15,3 4-1-15,8 9-1 16,7 3-4-16,3 3 0 16,0 1 0-16,12 0-1 15,7-2 0-15,2 0-1 16,3 6-33-16,1 5 20 16,-1-1 0-16,-5-1-18 15,-13-10-45-15,-6-8 78 16,0-9 15-16,-7-4 10 0,-11-7-15 15,-4-6 2-15,-1 0 24 16,-4-5 9-16,4 0-26 16,0 0-15-16,5-14-4 15,3-2-30-15,5-3-61 16,2-3-102-16,3 0-174 16</inkml:trace>
  <inkml:trace contextRef="#ctx0" brushRef="#br0" timeOffset="38336.32">14209 16161 986 0,'0'0'441'0,"0"0"-430"15,0 0-1-15,0 0 72 16,91-57-27-16,-45 38-34 15,-1 2-21-15,-4 1-33 16,-3 2-60-16,-7 0-152 16,-6-4-451-16</inkml:trace>
  <inkml:trace contextRef="#ctx0" brushRef="#br0" timeOffset="38909.51">15241 14822 998 0,'0'0'356'16,"0"0"-323"-16,0 0 47 16,0 0-23-16,0 0-17 15,0 0 5-15,93-1-12 16,-62 1-33-16,-6 1-36 16,-7 0-59-16,-6 3-83 15,-9-4-161-15,-3 3-464 16</inkml:trace>
  <inkml:trace contextRef="#ctx0" brushRef="#br0" timeOffset="39091.32">15258 14939 865 0,'0'0'179'0,"0"0"-78"0,0 0 118 15,0 0-64-15,0 0-62 16,0 0-10-16,43 17-43 15,-30-17-12-15,4 0-28 16,-1 0-44-16,5-4-125 16,3-7-205-16,-3 3-599 15</inkml:trace>
  <inkml:trace contextRef="#ctx0" brushRef="#br0" timeOffset="39585.01">15944 14850 900 0,'0'0'205'16,"0"0"-191"-16,0 0 61 16,0 0 53-16,0 0-47 15,0 0-40-15,6-3-34 0,9 3 7 16,4 0 15-16,6 0 1 16,7 0 25-16,7 0 21 15,10 0-37-15,9 0-5 16,9-7 19-16,13-3-31 15,7 2-12-15,11 0 20 16,10-1 21-16,13 1-34 16,12 1 1-16,10-2-6 15,8 0-6-15,1-2-1 16,9-3 4-16,9-6-3 16,17-8 3-16,14-5 30 15,12-1-28-15,4-1-9 0,-12 3-2 16,-13 7-3-16,-30 5-18 15,-29 10-41-15,-32 9-71 16,-41 1-51-16,-40 13-119 16,-23 13-230-16</inkml:trace>
  <inkml:trace contextRef="#ctx0" brushRef="#br0" timeOffset="40666.17">16198 13983 581 0,'0'0'231'0,"0"0"-124"15,0 0-2-15,0 0 34 0,0 0-32 16,0 0-40-16,-2 1-15 15,2-11-7-15,9-6-10 16,12-8-15-16,4 1-20 16,3 3-14-16,-3 7-34 15,-2 12 23-15,-2 1 5 16,-3 14 6-16,-1 13 10 16,-5 7-16-16,-5 1 20 15,-6 0 2-15,-1-5 25 16,0-5-3-16,0-9-10 15,0-6 10-15,0-2-1 16,0-3-12-16,0 1-11 16,2 1-2-16,8 1-5 15,4 5-21-15,7 3 5 16,3 8 3-16,1 1-8 0,-4 5-3 16,-2 2 21-16,-3 2-3 15,-6-4 13-15,-7-2 14 16,-3-8 36-16,0-7-3 15,-2-5 52-15,-10-4 1 16,-7-2 1-16,-4-2 29 16,-8 0-5-16,-3-5-51 15,-2-8-74-15,3-1 0 16,8 2 0-16,7 2 0 16,10 5 0-16,8 1 0 15,0 4 0-15,0 0-244 16,18 0-278-16,3 13-650 0</inkml:trace>
  <inkml:trace contextRef="#ctx0" brushRef="#br0" timeOffset="40917.03">16990 14150 1281 0,'0'0'235'0,"0"0"-102"0,0 0-4 16,0 0-107-16,0 0-22 15,0 0-76-15,-3 0-106 16,3 0-319-16</inkml:trace>
  <inkml:trace contextRef="#ctx0" brushRef="#br0" timeOffset="41285.9">17165 14141 798 0,'0'0'172'0,"32"-75"-61"0,-8 25-25 15,1-5-22-15,-2 0 21 16,-2 3-9-16,-2 3-38 16,-4 5 5-16,-5 5-11 15,-4 10 11-15,-3 7-7 16,-1 8 1-16,-2 7 23 16,0 4 11-16,0 3-13 15,0 0-25-15,0 0-31 16,0 17 5-16,1 9-8 15,3 11 1-15,-3 8 0 16,5 11 5-16,-3 11 18 16,-2 4-7-16,-1 6 34 15,0-1-28-15,0-2-11 16,0-5-3-16,-3-4-6 0,-2-12-2 16,0-13-25-16,3-14-64 15,2-19-136-15,0-7-160 16,0-10-259-16</inkml:trace>
  <inkml:trace contextRef="#ctx0" brushRef="#br0" timeOffset="41633.75">17460 14112 494 0,'0'0'738'0,"0"0"-719"0,0 0 1 15,-2 84 118-15,2-44 9 16,2 2-76-16,13-4 1 16,4-5-31-16,-1-14-11 15,1-13-9-15,2-6-21 16,4-9 0-16,2-21 7 16,-1-7 6-16,-2-8 14 15,-6-1-10-15,-8-5 4 16,-7 2 10-16,-3 2-6 15,-3 8 6-15,-18 8 23 16,-4 11-24-16,-4 8-30 16,-4 12 0-16,1 0 0 15,-1 23 0-15,4 11-69 0,6 9-67 16,5 0-96 0,9-3-107-16,7-4-240 0</inkml:trace>
  <inkml:trace contextRef="#ctx0" brushRef="#br0" timeOffset="42214.01">17798 13671 1212 0,'0'0'282'0,"0"0"-277"0,0 0 74 15,0-105-7-15,8 66-35 16,16-8-36-16,4-4-1 16,3 0-15-16,-4 3 3 15,-6 12 4-15,-9 12-11 16,-10 8 19-16,-2 6 13 16,-14 6 23-16,-10 4-17 15,-9 0 1-15,-2 1-9 16,4 11 11-16,8 1-13 15,8 2-9-15,6-1 0 16,8 3-5-16,1 1-1 16,0 5-3-16,0 5-16 15,13 6 18-15,5 6 6 16,4 3 2-16,-2 5 1 0,1 2-1 16,-5 1 4-16,-1-2 0 15,-9-4 2-15,-3-7-5 16,-3-8 0-16,0-9 13 15,-6-7 7-15,-13-4 17 16,-6-2 13-16,-4-5-21 16,-8-3-2-16,1 0 7 15,4-7 0-15,7-7 2 16,9 0-25-16,5 0-13 16,5 4 0-16,6-1 0 15,0-1 0-15,3 0 0 16,17-1-40-16,6 1-30 0,7 2-36 15,2 1-11 1,-1 4-26-16,-4 4-70 0,-2 1-149 16,-4 0-341-16</inkml:trace>
  <inkml:trace contextRef="#ctx0" brushRef="#br0" timeOffset="44351.04">15902 15687 498 0,'0'0'383'16,"0"0"-318"-16,0 0 22 15,0 0-3-15,0 0-20 16,0 0-43-16,12-13 6 16,-6-2-3-16,2-3 19 15,1 0 3-15,2-7-29 16,0 1 7-16,2-1-7 0,1-1-7 16,-2-2-5-1,3-1-4-15,-2 3 0 0,0-1-1 16,-1 1 0-16,0 4 0 15,-3 1 0-15,-3 4 0 16,-1 2-3-16,-4 7-3 16,1 2 6-16,-2 4 1 15,0 1 2-15,0 1 5 16,0 0 1-16,0 0 1 16,0 0 2-16,0 0-4 15,0 0 0-15,0 5-7 16,0 10 1-16,-2 7 12 15,-4 9-7-15,2 5 6 0,1 6 2 16,1 3-5-16,2 3 4 16,0 3 6-16,0-1 0 15,0 0 8-15,0-3 1 16,0-4 4-16,-1-7 0 16,-1-5-9-16,1-10 2 15,-1-9-11-15,1-5-3 16,1-5-7-16,0-2-5 15,0 0-3-15,0 0-22 16,0-3-36-16,0-9-27 16,0 0-69-16,0-2-130 15,0 0-492-15</inkml:trace>
  <inkml:trace contextRef="#ctx0" brushRef="#br0" timeOffset="45009.17">16213 15840 909 0,'0'0'291'16,"0"0"-225"-16,0 0 90 15,0 0-1-15,0 0-89 16,0 0-47-16,-9-16-14 15,9 16-5-15,0 3 10 16,0 18 0-16,0 11 23 16,0 14 25-16,-2 3-41 0,2 3-17 15,0-5-39 1,0-5-89-16,0-8-149 0,0-10-157 16</inkml:trace>
  <inkml:trace contextRef="#ctx0" brushRef="#br0" timeOffset="55068.93">16583 15487 362 0,'0'0'174'0,"0"0"-118"15,0 0 51-15,0 0-28 16,0 0 0-16,0 0-15 16,0-74-18-16,0 60-5 15,0 0 35-15,0 0 27 16,0 1-21-16,-2-2-17 16,-4 1-16-16,-3 0-9 15,0-1-16-15,-4 2-7 16,1 3-8-16,-3-2 0 15,-2 4 3-15,-2 0-4 0,-2 5-3 16,0 3 3-16,-1 0-3 16,0 1 5-16,3 14-8 15,3 2-2-15,4 4-2 16,5 3 0-16,1 4-5 16,5 3-9-16,1 1 5 15,0 3 1-15,1-2 2 16,9-4 7-16,1-5-5 15,-1-6 4-15,0-6-1 16,0-4 1-16,-3-5-3 16,-1-3 3-16,3 0-6 15,-2 0-14-15,7-19 10 0,1-6 10 16,0-4-19 0,1 2-29-16,-4 4 5 0,1 7 10 15,-5 5 13-15,-2 7-1 16,0 3 6-16,0 1 7 15,-2 0 7-15,4 0 3 16,-2 4 4-16,0 4-4 16,1 6 1-16,-1-1 12 15,0 3-11-15,-3 0 17 16,0 2 8-16,0 0 2 16,-3 3-13-16,3 3-1 15,1 6-3-15,-1 2 13 16,2 2-15-16,-2 0-1 0,1 1-4 15,1 0 8 1,-2 2 2-16,2-1 4 0,-4-6 25 16,2-5-2-16,-2-10 0 15,-1-6-9-15,2-8-17 16,-2-1 1-16,0 0-3 16,0 0-4-16,0 0 1 15,0-3-3-15,0-5-8 16,0-2-32-16,0-2-42 15,0-1-52-15,1 0-154 16,4-1-445-16</inkml:trace>
  <inkml:trace contextRef="#ctx0" brushRef="#br0" timeOffset="56390.91">17033 15312 521 0,'0'0'161'16,"0"0"-82"-16,0 0 53 15,0 0-11-15,0 0 0 0,0 0-18 16,2-10 8-16,-2 10-9 15,0-2-9-15,0 1-14 16,0 1-29-16,-2-3-18 16,-7 2-13-16,-6 1-11 15,0 0 7-15,-4 0-2 16,-5 0 1-16,1 0 17 16,0 5-26-16,0 7 1 15,4 3-6-15,0 6-2 16,1 0 1-16,4 7-4 15,5 7-10-15,4 7 0 16,3 11 3-16,2 6 7 16,0 3-3-16,6-1 3 15,7-7-7-15,1-12-5 0,4-13-1 16,-2-15 10-16,0-11-30 16,4-3 2-16,2-26 14 15,1-9 3-15,-1-4-29 16,-7 0-4-16,-5 6 39 15,-8 6 13-15,-2 6 3 16,0 9 7-16,-9 8 16 16,-6 4 35-16,-4 8 6 15,-3 19-22-15,0 11-31 16,3 8-14-16,10-1-80 16,9-1-159-16,0-11-350 15</inkml:trace>
  <inkml:trace contextRef="#ctx0" brushRef="#br0" timeOffset="57042.38">17135 15183 305 0,'0'0'197'0,"0"0"13"16,0 0 20-16,23 74-100 15,-6-52-49-15,1-2-20 16,4 1-13-16,3-1 16 16,-1-2-1-16,-3-5-14 15,-1-5-23-15,-7-2-20 16,-1-4 7-16,-3 0-9 16,0-2-3-16,1 0-2 15,2 0 1-15,0-10-5 0,-2-4-7 16,0-3-3-16,-6 2 5 15,-1 0 10-15,0 1 3 16,-3 3-2-16,0 4 1 16,0 4 15-16,0 3 18 15,0 0 15-15,-3 0 16 16,-3 0-23-16,0 0-23 16,0 10-12-16,1 3-6 15,0 5-2-15,2 7-8 16,0 11-9-16,0 9-3 15,0 5 20-15,0 7 1 16,3 7 0-16,0-3 0 16,0-5 56-16,0-11-38 15,0-15-9-15,0-11-10 0,0-10-3 16,0-6-39-16,0-3-49 16,0 0 3-16,0 0-26 15,0-3-107-15,-6-8-145 16,-4-3-271-16</inkml:trace>
  <inkml:trace contextRef="#ctx0" brushRef="#br0" timeOffset="57252.15">17234 15643 1034 0,'0'0'253'0,"0"0"-170"16,0 0 55-16,0 0-33 15,80-24-31-15,-41 14-5 16,0 2 17-16,-4 0-67 16,-5 3-19-16,-5 1-29 15,-4 1-61-15,1 3-46 16,-4 0-142-16,-4 0-275 16</inkml:trace>
  <inkml:trace contextRef="#ctx0" brushRef="#br0" timeOffset="57451.12">17740 15684 1114 0,'0'0'418'15,"0"0"-372"-15,0 0 63 16,0 0-59-16,0 0-50 15,0 0-95-15,-1 0-75 16,4 0-247-16</inkml:trace>
  <inkml:trace contextRef="#ctx0" brushRef="#br0" timeOffset="57825.93">17933 15709 1085 0,'0'0'229'16,"0"-86"-189"-16,0 29-36 16,10-5 43-16,4 2-34 15,2 3-1-15,-1 7 30 16,-3 8 11-16,0 6 23 16,-5 10-18-16,-5 9-1 15,-2 11 11-15,0 4 16 16,0 2-33-16,0 0-24 15,0 0-20-15,0 0-7 16,1 1-4-16,2 13-7 16,0 6 11-16,-1 10 0 15,-1 9 0-15,-1 7 10 0,0 7-6 16,0 4 0 0,-1 8-4-16,-5 4-3 0,-2 2 1 15,5-5-2-15,0-7-13 16,0-14-48-16,3-17-45 15,0-18-42-15,0-10-49 16,0-8-49-16,12-17-166 16</inkml:trace>
  <inkml:trace contextRef="#ctx0" brushRef="#br0" timeOffset="58174.96">18210 15527 932 0,'0'0'436'0,"0"0"-430"0,-34 110 45 15,29-61 89-15,5-4-43 16,0-4-75-16,13-9-17 16,3-11-5-16,-1-12-2 15,3-9-8-15,4-13-5 16,5-20 6-16,2-7 2 15,3-4-2-15,-2 0 8 16,-8-1 1-16,-5-2-5 16,-10 2 5-16,-7 7 3 15,0 11 25-15,-6 7 18 16,-13 14 31-16,-6 6-12 0,-3 0-43 16,-2 16-22-16,-1 15-27 15,3 8-90-15,4 7-76 16,11-5-146-16,10-7-431 15</inkml:trace>
  <inkml:trace contextRef="#ctx0" brushRef="#br0" timeOffset="58887.45">18513 15063 779 0,'0'0'353'0,"0"0"-266"16,0 0 7-16,0 0-2 15,0 0-53-15,0 0-29 0,30-101-4 16,-15 62-4-16,-2-1 0 16,-4 3 1-16,-4 7 4 15,-3 11 12-15,-2 8 25 16,0 5 26-16,-10 2-16 16,-8 4 3-16,-4 0-10 15,-3 0-38-15,1 11-3 16,4 7-1-16,2 2-5 15,5 2-4-15,4 1 2 16,6 0-1-16,3 2-5 16,0-2-2-16,9 4-12 15,9-2 9-15,4 6 12 16,3 2-1-16,0 4-3 16,-1 3-13-16,-4-1-21 15,-5 0-4-15,-5-11 12 16,-6-7-9-16,-4-9 14 0,0-6 14 15,0-2 12-15,-4-4 12 16,-10 2-2-16,-3-2-6 16,-4 0 3-16,-1 0 8 15,1 0-6-15,-1 0-2 16,1 0 1-16,3 0 4 16,2-6-4-16,3-5 9 15,5 4-13-15,5 0-2 16,0 0 0-16,3 1 0 15,0-1 2-15,0-4-4 16,1-4-3-16,14-6 1 16,2-5 0-16,5-2-8 0,3-1-2 15,0-2-21 1,-3 5-26-16,-3 1-85 0,-3 2-133 16,-5 4-332-16</inkml:trace>
  <inkml:trace contextRef="#ctx0" brushRef="#br0" timeOffset="60733.2">18990 13899 707 0,'0'0'94'0,"0"0"-73"16,0 0 102-16,0 0-2 16,0 0-31-16,0 0-70 15,9 16 10-15,-4 10 27 16,-1 10-4-16,0 10 15 16,0 8 12-16,0-2-12 15,-4-3-19-15,2-6-12 16,-1-13-21-16,-1-9-16 15,0-10-4-15,0-8-34 0,2-3-63 16,1 0-8 0,1-14 56-16,2-11-19 0,-1-6 0 15,-2-3 21-15,2-8 10 16,-2 1-31-16,2 3 28 16,-2 6 41-16,2 12 3 15,-2 12 34-15,-3 6 58 16,3 2 21-16,0 3-45 15,2 14-19-15,3 8 15 16,1 11-29-16,4 5 1 16,-1 3 77-16,2-4-33 15,-1-4-35-15,-2-11-14 16,-4-9-17-16,-3-9-14 16,-1-7-29-16,0 0-14 15,3-5 40-15,4-14 0 0,0-7 3 16,-1-4-26-1,-2-3-8-15,1 0-3 0,-1 2 11 16,1 8 26-16,-4 6 5 16,-1 9 6-16,-3 4 19 15,0 4 21-15,2 0-3 16,-1 1-10-16,5 15-14 16,3 8 32-16,1 8-10 15,3 1-6-15,1 3 20 16,-2-2-29-16,0-4-23 15,-1-7-8-15,-5-8-1 16,-2-8-24-16,3-7-44 16,4 0-103-16,3 0-9 15,3-15-99-15,-2-5-376 0</inkml:trace>
  <inkml:trace contextRef="#ctx0" brushRef="#br0" timeOffset="61173.82">19723 14070 629 0,'0'0'384'16,"0"0"-279"-16,0 0 25 16,13-73-39-16,-13 53-39 0,0 5-2 15,-7 5-10 1,-12 4 18-16,-5 6-9 0,-3 0-38 15,0 0-7-15,3 2 9 16,0 11 23-16,5 1-4 16,4 2-14-16,3 0-13 15,6-1-5-15,5 2 0 16,1 2-7-16,0 0-4 16,9 3 2-16,7 1 9 15,3 1-1-15,1 2 2 16,2-1-1-16,-1-1 3 15,-5-4-2-15,-2 0 5 16,-7-9-2-16,-5-5 9 16,-2 0 4-16,0-4 33 0,-2-2 27 15,-15 0-16-15,-6 0-36 16,-4 0-25-16,0-8-3 16,3 2-14-16,5 0-56 15,6-1-45-15,3 0-92 16,7-4-212-16,3-3-452 15</inkml:trace>
  <inkml:trace contextRef="#ctx0" brushRef="#br0" timeOffset="61400.81">19672 13704 250 0,'0'0'1389'0,"0"0"-1312"16,0 0-51-16,0 0 60 15,0 0-23-15,0 0-63 16,44-4-6-16,-21 4-67 16,3 0-31-16,0-4-70 15,0-5-247-15</inkml:trace>
  <inkml:trace contextRef="#ctx0" brushRef="#br0" timeOffset="61635.81">19980 13639 819 0,'0'0'299'0,"0"0"-239"0,41-80 25 16,-17 49-46-16,-2 5-14 15,-5 11 27-15,-5 12 21 16,-6 3 0-16,-3 21-20 15,-2 29 52-15,-1 20 9 16,0 19 53-16,0 11-84 16,-9-5-83-16,1-10 0 15,2-19 0-15,3-25 0 16,1-19-66-16,2-16-129 16,-3-6-179-16,-5 0-414 15</inkml:trace>
  <inkml:trace contextRef="#ctx0" brushRef="#br0" timeOffset="62415.42">19180 15257 506 0,'0'0'532'16,"-19"92"-415"-16,16-44-45 16,3-11 56-16,0-11 14 15,0-7-84-15,0-11-49 0,1-8-9 16,2 0-23-16,3 0-2 15,3-14 25-15,0-9-1 16,-1-4 1-16,-1-5-4 16,3-1 4-16,-1-7 2 15,3 1 0-15,3 3 1 16,-1 9 16-16,-4 15 1 16,-4 8-9-16,1 4 4 15,1 22-4-15,5 18 46 16,-1 13 16-16,1 5-32 15,-3-4-21-15,-4-7-9 16,0-13-2-16,-1-13 3 16,-2-11-7-16,0-10-5 15,3 0-21-15,2-9-17 0,4-14 33 16,3-7-14-16,-2-4 6 16,2-1-3-16,-3 2-7 15,0 4 23-15,-2 5 0 16,0 7 2-16,-2 7 2 15,-5 6 7-15,2 4 9 16,1 19 5-16,3 15 32 16,3 11 14-16,-2 6-15 15,1-4-14-15,-1-11-3 16,-1-15-19-16,-3-11-20 16,0-10-14-16,3 0-28 15,3-17-19-15,6-11-77 16,3-6-92-16,1 0-365 15</inkml:trace>
  <inkml:trace contextRef="#ctx0" brushRef="#br0" timeOffset="62847.75">20008 15316 1487 0,'0'0'102'0,"0"0"-90"15,0 0 21-15,12-80 46 0,-9 60-60 16,-1 4-19-16,-2 3 1 16,0 9 5-16,-17 4 17 15,-10 0 26-15,-7 6-14 16,-1 17-12-16,0 2 18 16,5 3-6-16,9 0-6 15,5 1-4-15,11-2 0 16,5 1-10-16,0-3-15 15,18-4-5-15,3-4-2 16,6-3-17-16,0-3-5 16,2 4-1-16,-2 3-1 15,-3 5 26-15,-7 4 4 16,-7 4-3-16,-9-4 4 16,-1-2 9-16,-4-7 8 15,-12-9 1-15,-7-7 12 16,-3-2 1-16,0 0-11 15,0 0-20-15,4-8-2 0,6-3-23 16,7-1-44-16,4-8-102 16,5-2-133-16,3-5-420 15</inkml:trace>
  <inkml:trace contextRef="#ctx0" brushRef="#br0" timeOffset="63123.75">20059 14993 943 0,'0'0'319'0,"0"0"-198"15,0 0 59-15,0 0-17 16,0 0-66-16,0 0-73 16,71 31-24-16,-53-31-22 15,3-13-50-15,0-5-74 0,-1-3-179 16,-6 5-629 0</inkml:trace>
  <inkml:trace contextRef="#ctx0" brushRef="#br0" timeOffset="63381.04">20339 14972 632 0,'0'0'861'0,"0"0"-794"15,21-70-66-15,-3 30 58 16,2-1 34-16,3 3-55 16,3 9-15-16,-3 9-4 15,-6 13 12-15,-1 7 10 16,-5 12-5-16,-1 26-14 15,-1 18 38-15,-7 7-1 16,-2 3-54-16,0-4-5 16,-4-14 0-16,-4-16 0 0,3-12 0 15,-1-19-55 1,2-1-97-16,-5-4-123 0,-8-17-511 16</inkml:trace>
  <inkml:trace contextRef="#ctx0" brushRef="#br0" timeOffset="64128.94">19214 14518 363 0,'0'0'294'0,"0"0"-172"16,0 0 19-16,0 0-9 16,0 0 21-16,0 0-21 0,88 0-25 15,-60 0-28-15,2 0-8 16,3 4 9-16,3 1-18 15,6 1 16-15,7-5-13 16,8-1-7-16,8 0-14 16,9-10-20-16,9-5-18 15,2-5-3-15,4 2 0 16,5-1-2-16,0 6 0 16,1 4 3-16,-8 5-3 15,-7 4 1-15,-14 0 2 16,-14 0 3-16,-17 7 3 15,-15-3-10-15,-13-1 0 0,-5-3 0 16,-2 0 0 0,0 0 0-16,0 0 0 0,0 0 0 15,0-4-42 1,4-8-221-16,8-2-193 0,5 0-432 16</inkml:trace>
  <inkml:trace contextRef="#ctx0" brushRef="#br0" timeOffset="64536.54">21031 14453 776 0,'0'0'267'16,"0"0"-70"-16,0 0 19 15,0 0-52-15,0 0-60 16,0 0-30-16,-3-6-56 15,8 5-18-15,16-2 15 16,8 1 16-16,9 0-2 0,2 0-22 16,-2 1-6-16,-7-2-1 15,-6 1-1-15,-4-1-10 16,-9 2-25-16,-6 1-63 16,-3 0 7-16,-3 0-61 15,0 0-89-15,-7 0-190 16</inkml:trace>
  <inkml:trace contextRef="#ctx0" brushRef="#br0" timeOffset="64777.02">21075 14674 1177 0,'0'0'264'0,"0"0"-180"0,0 0 88 15,0 0-3 1,99 37-62-16,-60-36-41 0,0-1-58 15,-1 0-8-15,-4 0 0 16,-4-7 0-16,-3-5 0 16,-7 2 0-16,-6 1 0 15,-5 1 0-15,-6 4 0 16,-3 3 0-16,0 1-25 16,-2 0-194-16,-14 0-201 15,-6 0-744-15</inkml:trace>
  <inkml:trace contextRef="#ctx0" brushRef="#br0" timeOffset="65995.38">17397 16346 511 0,'0'0'104'16,"63"-87"-102"-16,-21 26 2 16,4-6 44-16,3-8 72 15,9-6 9-15,7-5-51 16,4-9-22-16,9-5-6 15,9-6-1-15,10-8-28 16,11-8-13-16,13-10-8 0,7-5-2 16,5 5 1-1,2 8-18-15,-10 13-72 0,-16 13-88 16,-15 8-254-16</inkml:trace>
  <inkml:trace contextRef="#ctx0" brushRef="#br0" timeOffset="66645.14">16887 14602 292 0,'0'0'170'0,"0"0"-152"15,0 0 1-15,-79 20 120 16,77-20-75-16,2 0-24 16,0 0 34-16,0-13 12 15,12-11-55-15,18-13-15 16,16-8 19-16,11-7 31 16,14-6-50-16,12-10-8 15,11-10-2-15,16-10-4 16,8-12 10-16,7-5-2 15,4-5-3-15,5 0 7 0,6 0-11 16,2 4 0-16,-5 3 3 16,-9 13 6-16,-19 15 23 15,-21 19-19-15,-28 20-16 16,-24 17-3-16,-20 12-61 16,-11 7-37-16,-4 0-28 15,-1 9-187-15</inkml:trace>
  <inkml:trace contextRef="#ctx0" brushRef="#br0" timeOffset="69236.39">21931 14866 1052 0,'0'0'131'0,"0"0"-90"16,0 0 48-16,0 0 66 0,0 0-77 16,0 0-47-16,25-83-29 15,-9 37 2-15,4-7 2 16,1-9-3-16,3-5-3 16,-3-2 1-16,1 1-2 15,-3 8 2-15,-3 10-3 16,-2 14 2-16,-3 11 0 15,-5 14 1-15,-3 8 6 16,-3 3 7-16,0 0 6 16,0 0-4-16,0 0-9 15,0 3-3-15,0 20 3 16,-1 16 0-16,-7 18 3 16,2 10 7-16,-1 11 3 15,2 7-5-15,1 1-4 16,1 3-4-16,-3-5-2 0,0-3 10 15,1-13-9-15,1-14-6 16,2-15-8-16,2-15-23 16,0-12-45-16,0-12-81 15,0-4-202-15,0-21-501 16</inkml:trace>
  <inkml:trace contextRef="#ctx0" brushRef="#br0" timeOffset="69450.98">22323 14882 1435 0,'0'0'136'0,"0"0"-128"16,13 94 119-16,-12-37 41 16,1 7-112-16,1 4-44 15,2-1-12-15,1-16-6 16,2-14-41-16,-1-19-87 15,7-18-56-15,-1-5-98 16,5-28-63-16</inkml:trace>
  <inkml:trace contextRef="#ctx0" brushRef="#br0" timeOffset="69836.25">22680 14316 1123 0,'0'0'430'0,"0"0"-400"16,0 0-26-16,0 0 50 15,-18 74 49-15,18-34-50 16,0 1-28-16,5 0-10 16,12-1-2-16,5 1-3 15,0 0-5-15,2 2-1 16,1-2 0-16,-2 2-2 15,-3-3 1-15,-5-4 0 16,-3-9-3-16,-6-8 1 0,-4-9 1 16,-2-7 4-1,0-3 5-15,0 0 28 0,-20 0 16 16,-4 0-31-16,-6-8-8 16,1-4-4-16,0-2-12 15,4-4 0-15,3 1 0 16,4-2 0-16,4 4-27 15,8 2-64-15,6 3-87 16,0 4-56-16,3 0-169 16,15 2-237-16</inkml:trace>
  <inkml:trace contextRef="#ctx0" brushRef="#br0" timeOffset="70139.95">22709 14426 1112 0,'0'0'59'0,"0"0"20"16,0 0 93-16,0 0-28 15,0 0-51-15,0 0-42 16,-3-53-14-16,3 49 10 15,8 0-10-15,9-2-20 16,8-2-9-16,6-2-6 16,2-3-2-16,3-1 0 0,-3-2-11 15,-2 2-29-15,-2 1-20 16,-3 0-38-16,-2 1-88 16,-6 1-181-16,-4 3-297 15</inkml:trace>
  <inkml:trace contextRef="#ctx0" brushRef="#br0" timeOffset="70771">23032 14373 678 0,'0'0'360'0,"0"0"-350"16,0 0 95-16,0 0 106 15,0 0-92-15,0 0-76 16,61-55-33-16,-32 28-7 16,-3 2 0-16,-3 5-2 15,-2 5 22-15,-5 5 19 16,-4 5-2-16,-1 4-15 16,0 1-10-16,0 7-5 15,5 20 2-15,2 14 19 16,2 10 34-16,-7 10-12 15,-7 1-28-15,-6 1-19 16,0-1-3-16,-7-5 1 16,-12-6-1-16,-3-5 0 15,0-9 1-15,-2-5 0 0,3-7 5 16,0-3-2-16,4-7 2 16,0-2 3-16,4-2 0 15,4-4-2-15,3-1-4 16,4-4-1-16,2 0-5 15,0-2-1-15,0 0-2 16,0 1-1-16,0 2-1 16,0 1-3-16,2 6 7 15,10-2-1-15,4 3 2 16,5-1-2-16,1 0 2 16,8-3 6-16,2-3 3 15,0-1 6-15,3-3 2 0,-5 0 1 16,-4 0 2-16,-5 0-13 15,-9 0-7-15,-3 0 0 16,-8 0 0-16,-1 0 0 16,0 0 0-16,0 0 0 15,0 0 0-15,0 0 0 16,0 0-58-16,2-3-80 16,4-8-42-16,3-5-253 15,3-7-303-15</inkml:trace>
  <inkml:trace contextRef="#ctx0" brushRef="#br0" timeOffset="71250.09">23742 14108 1002 0,'0'0'321'0,"0"0"-292"16,0 0 2-16,0 0 104 15,0 0-27-15,0 0-64 16,-89 68-6-16,77-35-3 16,6 4 8-16,6 6-6 15,0 1-7-15,12 3-13 16,6 0-11-16,6-2-5 0,3 1-1 15,-1 0-5-15,3-1 1 16,-1 1-9-16,-3-4-12 16,-5 1 0-16,-2-3-4 15,-9-6 17-15,-6-7 10 16,-3-6 2-16,0-7 6 16,-8-4 23-16,-10-5 3 15,-4 0 5-15,-7-5 1 16,-3 0-2-16,-1 0 3 15,-3-14-11-15,3-5-3 16,5-3-21-16,4-1-4 16,8 2-26-16,7 1-28 15,9 1-65-15,0 4-79 0,7-4-116 16,12 0-321-16</inkml:trace>
  <inkml:trace contextRef="#ctx0" brushRef="#br0" timeOffset="71579.16">23530 14133 1317 0,'0'0'119'0,"0"0"-60"0,0 0 45 16,0 0 8-16,0 0-61 15,0 0-21-15,127-35 29 16,-58 33-6-16,7-3-20 16,0 0 8-16,-3-4-11 15,-10-2-5-15,-8-2-11 16,-13-1-14-16,-9-2 0 16,-10 0 0-16,-6 0 0 15,-4 5 0-15,-7-1 0 16,-3 5 0-16,-3 4 0 15,0 3-5-15,-1 0-137 0,-17 0-213 16,-5 7-321 0</inkml:trace>
  <inkml:trace contextRef="#ctx0" brushRef="#br0" timeOffset="72258.33">21442 15941 1232 0,'0'0'115'0,"0"0"-115"0,0 0 0 15,0 0 65-15,0 0 60 16,95 7 16-16,17-17-9 16,49-26-65-16,47-14-38 0,42-16 30 15,31-11-13 1,19-2-16-16,2 3-24 16,-13 3-6-16,-26 10 0 15,-33 9 0-15,-39 13 0 16,-30 11 0-16,-37 10 0 0,-37 8 0 15,-35 6 0-15,-33 3 0 16,-19 3 0-16,-22 0 0 16,-38 3 0-16,-28 15-28 15,-26 7-208-15,-19 6 39 16,-9 4 19-16,-7 5-107 16,-4 0-132-16</inkml:trace>
  <inkml:trace contextRef="#ctx0" brushRef="#br0" timeOffset="72538.78">22134 16079 1046 0,'0'0'906'0,"0"0"-906"16,0 0-169-16,169 33 169 16,-41-49 91-16,37-24-8 15,29-4 7-15,30-7-90 16,17-1 0-16,2 1 0 15,-18 1 0-15,-33 7 0 16,-50 9 0-16,-51 11 0 16,-43 13 0-16,-35 3 0 15,-13 6 0-15,-4 1 0 16,-29 0 0-16,-16 0 0 16,-14 1 0-16,1 10 0 0,3-2 0 15,11 3-80 1,8-6-210-16,8-4-383 0</inkml:trace>
  <inkml:trace contextRef="#ctx0" brushRef="#br1" timeOffset="88312.45">17969 8451 877 0,'0'0'163'0,"0"0"-81"0,0 0 37 16,0 0 52-16,102-50-38 16,-57 27-21-16,12-8-26 15,13-10-23-15,21-14-18 16,22-8-3-16,23-14-14 15,24-10-16-15,8-7 13 16,8-5-19-16,-4 3 1 16,-11 4-6-16,-14 6-1 15,-22 13-4-15,-22 13 2 0,-26 14-8 16,-25 17-7-16,-22 12-1 16,-16 9-3-16,-11 6 3 15,-3 2 2-15,0 0-60 16,-12 11-98-16,-10 13-162 15,-7 7-83-15,-4 9-442 16</inkml:trace>
  <inkml:trace contextRef="#ctx0" brushRef="#br1" timeOffset="88900.72">18385 9718 1058 0,'0'0'144'0,"0"0"-138"15,0 0 38-15,0 0 50 16,0 0-9-16,0 0-9 0,68-75-2 16,-18 31-18-1,12-15-1-15,11-7-16 0,14-8 1 16,11-2-8-16,7-3-4 15,4-1 26-15,4 1-31 16,-1 5-7 0,-3 5 5-16,-11 6-12 0,-13 12-6 15,-20 11-2-15,-18 13-1 16,-16 8-2-16,-17 8-13 16,-8 5-24-16,-4 5-90 15,-2 1-145-15,-2 0-446 16</inkml:trace>
  <inkml:trace contextRef="#ctx0" brushRef="#br1" timeOffset="89795.72">18916 14643 928 0,'0'0'175'0,"0"0"-54"16,0 0 3-16,0 0-13 0,25-72-1 15,20 23-41 1,22-15-35-16,25-12-16 0,22-9-4 16,22-7-8-16,13-5-6 15,-4 4 0-15,-10 5-1 16,-12 10-3-16,-22 12 1 16,-17 10-15-16,-19 11-21 15,-15 10-37-15,-12 13-85 16,-16 12-166-16,-14 10-243 15</inkml:trace>
  <inkml:trace contextRef="#ctx0" brushRef="#br1" timeOffset="90386.18">19252 15746 809 0,'0'0'339'16,"0"0"-279"-16,0 0-17 15,0 0 58-15,0 0 6 16,10-78-48-16,20 46-8 16,13-11-21-16,15-7 9 15,15-12 7-15,17-7-11 16,13-5-7-16,9-6-9 16,1-1-5-16,-5-3-8 15,-7 5 0-15,-8 4 3 16,-7 10 0-16,-10 10 1 15,-10 7 6-15,-10 9 8 0,-12 11-5 16,-13 7-11-16,-10 9-1 16,-12 9-7-16,-8 3-3 15,-1 0-45-15,0 0-55 16,-10 3-65-16,-14 13-95 16,-7 4-350-16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11:41:13.1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18898 2763 159 0,'0'0'33'0,"0"0"-28"16,0 0-5-16,0 0-42 0,0 0 42 16,0 0 115-1,0 0-42-15,-82-25-19 0,74 25-54 16,1 0-22-16,0 4-16 16,-2 0 16-16,-2 2 3 15,-5 0-26-15,1 3-34 16,-2-2 20-16,4 0-54 15</inkml:trace>
  <inkml:trace contextRef="#ctx0" brushRef="#br0" timeOffset="1702.79">18640 2796 379 0,'0'0'181'15,"0"0"-39"-15,0 0-19 16,0 0-27-16,0 0-2 16,0 0 20-16,12 0-29 0,-6 0-4 15,1 0-3 1,4 0-7-16,4 0-5 0,0 0-6 16,1 0-11-16,1 0-2 15,-1 0-7-15,-1 0-10 16,4-1-8-16,0 1 0 15,3-1 2-15,1-1-4 16,3 2 2-16,-3 0-5 16,1 0-4-16,-1 0-1 15,2 0-5-15,3 0 3 16,-1 2 0-16,-2 0-1 16,2 0 2-16,-2-1 1 15,0-1-3-15,3 0 9 16,0 0-7-16,-1 0-1 15,0 0-3-15,-2 0 0 0,1 0 0 16,1 0-4-16,4 0 2 16,-1 0-5-16,-2 0 3 15,-1-1-3-15,-3-2 1 16,0 2 0-16,-2 1 0 16,-2 0-1-16,0 0 0 15,-1 0 0-15,1 0 2 16,2 0-1-16,1 0 2 15,6 0-3-15,3 0 0 16,5 0 0-16,1 2 1 16,-1 0 0-16,2-1 0 15,1 2 0-15,-1-3 2 0,1 1 1 16,1 3-4 0,0-4 0-16,0 1 0 0,1 1 0 15,2-2 0-15,0 3 0 16,0-3 0-16,-1 3 0 15,2 2 0-15,0 0 0 16,6-1 0-16,-2 1 0 16,3-4 0-16,3 1 0 15,-4-2 0-15,3 0 0 16,-5 0 0-16,-3 0 0 16,0 0 0-16,-1-2 0 15,3 2 0-15,-3-1 0 16,4 1 0-16,-1-2 0 15,1 2 0-15,0 0 0 16,-1 0 0-16,1 0 0 0,-1 0 0 16,1 0 0-16,2 0 0 15,1 0 0-15,5 0 0 16,-1-3 0-16,1 2 0 16,1-2 0-16,2 0 0 15,1 0 0-15,3-1 0 16,0 1 0-16,-1-5 0 15,-3 2 0-15,-6 5 0 16,4-3 0-16,-1 2 0 16,1 1 0-16,-2-2 0 0,-1 2 0 15,-1 1 0 1,2 0 0-16,-1 0 0 0,3 0 0 16,3 0 0-1,0 0 0-15,2 0 0 0,-2 0 0 16,0 0 0-16,0 0 0 15,5 0 0-15,3 0 0 16,-2 0 0-16,3 0 0 16,-5 0 0-16,4 0 0 15,1 0 0-15,2 0 0 16,-5 1 0-16,-1 2 0 16,-4 1 0-16,-4 2 0 15,-1 0 0-15,-2 0 0 16,-1 0 0-16,3-4 0 15,1 4 0-15,2-3 0 0,2 0 0 16,6-3 0 0,4 0 0-16,3 0 0 0,-2 0 0 15,-3 0 0-15,-4-3 0 16,-2 2 0-16,0 1 0 16,4 0 0-16,-1 0 0 15,0 0 0-15,4 0 0 16,1 0 0-16,0 0 0 15,4 0 0-15,-5 0 0 16,1 0 0-16,-5 0 0 16,0 0 0-16,-1 0 0 15,1 0 0-15,-3 3 0 0,-6 0 0 16,-2-2 0 0,-1 2 0-16,1-3 0 0,4 0 0 15,-3 0 0-15,1 0 0 16,-3 0 0-16,-3 0 0 15,-2 0 0-15,-1 0 0 16,-3 0 0-16,2 0 0 16,-2 0 0-16,0 0 0 15,3 0 0-15,-1 0 0 16,3-4 0-16,0-1 0 16,1 2 0-16,3 1 0 15,3 0 0-15,3 0 0 16,2 0 0-16,0-1 0 15,-7 0 0-15,0-1 0 16,-8 3 0-16,-10 0 0 0,-6 1 0 16,-11-2 0-16,-12 2 0 15,-8 0 0-15,-1-2-40 16,0 0-67-16,-12-1-154 16,-16-1-251-16</inkml:trace>
  <inkml:trace contextRef="#ctx0" brushRef="#br0" timeOffset="4813.68">27108 1961 662 0,'0'0'123'0,"0"0"-49"15,0 0 20-15,0-78 22 16,0 62 40-16,0 0-65 15,5 6-36-15,-2 1-19 16,1 3 13-16,-4 4-3 16,0 2-11-16,0 0-9 15,0 0 2-15,0 2-6 16,0 22-22-16,1 20 0 16,2 23 7-16,0 16-7 15,4 4 0-15,-1-5-13 16,1-17 11-16,3-12-8 15,-2-20 9-15,-1-11-4 16,2-12 4-16,-4-6 2 16,-1-4 0-16,2-4 22 0,6-22 34 15,5-9-13-15,2-9-6 16,-3-3-20-16,-1-3 3 16,-3 1 20-16,-1 0-10 15,0-1-6-15,0 2-15 16,4-2-7-16,0 7-2 15,1 9-1-15,-2 9-2 16,-5 14-1-16,-5 8-14 16,3 1-54-16,1 2-61 15,4 0-104-15,4 8-108 16,-1 9-278-16</inkml:trace>
  <inkml:trace contextRef="#ctx0" brushRef="#br0" timeOffset="5265.75">27596 1923 933 0,'0'0'279'16,"0"0"-209"-16,0 0 54 15,0 0-25-15,0 0-72 0,0 0-24 16,18-59 1-16,0 43-1 15,4 3 3-15,3 2 5 16,-1 4-2-16,-4 7 4 16,-2 0-6-16,-6 9-7 15,-3 13 0-15,-2 10 21 16,-6 5-4-16,-1 9 9 16,-1 4 7-16,-21-1-33 15,-5 0 3-15,-4-3 13 16,-2-5-13-16,1 0 2 15,3-4 2-15,2-5 5 16,5-1 7-16,6-7-14 16,7-4 3-16,4-4-4 15,5-3-4-15,0-1-3 16,8-1-6-16,14 0 2 16,9 1-22-16,9-4 25 0,3 2-6 15,-2-6 12-15,-10-1-4 16,-10-3-27-16,-7 0-59 15,-4 0-134-15,-6-3-6 16,-1-8-165-16</inkml:trace>
  <inkml:trace contextRef="#ctx0" brushRef="#br0" timeOffset="5551.13">27497 2129 972 0,'0'0'203'0,"0"0"-72"15,0 0 3-15,0 0-27 16,87-16-35-16,-59 16-37 15,2 0-15-15,-6 0-15 16,0 0-5-16,-3 0-30 16,-5 3-72-16,4 4-120 0,-7-4-237 15</inkml:trace>
  <inkml:trace contextRef="#ctx0" brushRef="#br0" timeOffset="5846.05">28051 1891 850 0,'0'0'192'0,"0"0"-38"15,0 0 10-15,0 0-68 0,0 0-59 16,0 0-25-16,0 36-7 15,0 3-5-15,0 11 9 16,-2 10-9-16,-14-1 9 16,0-6-9-16,1-8-5 15,4-12-12-15,4-13-26 16,7-10-59-16,0-10-63 16,0 0-65-16,7-16-47 15,10-12-218-15</inkml:trace>
  <inkml:trace contextRef="#ctx0" brushRef="#br0" timeOffset="6230.98">27968 1792 430 0,'0'0'508'16,"0"0"-399"-16,0 0 7 15,0 0-27-15,0 0-27 16,0 0-34-16,97 0-18 16,-61 13-6-16,2 6-4 15,-5 9 0-15,-5 14 12 16,-8 4 7-16,-4 10-6 16,-5 5 19-16,-4-2 16 15,0-2 31-15,-4-9-45 0,-3-11 6 16,0-7-21-1,-3-14-10-15,-13-4 21 16,-2-5 6-16,-6-4-11 0,-3-2-8 16,-6 3 23-16,-2-2 14 15,-8 2-30-15,2-2-18 16,5 1-5-16,6 0-2 16,8-2-6-16,9 1-44 15,2-1-92-15,7-1-92 16,4 0-252-16</inkml:trace>
  <inkml:trace contextRef="#ctx0" brushRef="#br0" timeOffset="6862.73">28493 1748 214 0,'0'0'683'0,"0"0"-589"0,0 0-13 16,0 0 28-1,0 0-28-15,0 0-23 0,0 0-10 16,0 15-8-16,0 8-8 16,0 12-6-16,-8 14 90 15,-1 8-73-15,-1 7 3 16,5 9-23-16,1 5-6 16,4-3 1-16,0-4 176 15,0-14-151-15,11-18-41 16,8-11-2-16,3-16-3 15,6-12-17-15,5-10-4 16,8-20 0-16,2-12 16 16,0-6-16-16,-6-4-15 15,-7-2 17-15,-6 4 4 16,-6 3 18-16,-5 2 4 16,-5 9-2-16,-5 6 5 0,-2 7 4 15,-1 10 18-15,0 7-2 16,0 4 13-16,0 2-14 15,0 0-26-15,0 14-15 16,0 13 3-16,3 9 12 16,2 11 12-16,2 4-1 15,-4 4 19-15,2-2-7 16,-2-2-10-16,0-4 8 16,1-11-21-16,-1-7-16 15,3-11-58-15,1-6-101 16,1-8-94-16,0-4-293 15</inkml:trace>
  <inkml:trace contextRef="#ctx0" brushRef="#br0" timeOffset="8009.52">29363 2071 725 0,'0'0'349'0,"0"0"-330"15,0 0 128-15,0 0 17 16,0 0-89-16,0 0-24 16,-23 81-8-16,21-77-18 15,1-3-18-15,1-1-2 16,0 0 8-16,-4-13 24 15,-1-10-6-15,-4-6-29 16,-1 1 3-16,-5 2 2 16,0 3-1-16,-1 6 0 15,-3 7 16-15,-3 5 5 16,0 5 7-16,-5 5 4 16,-1 20-20-16,-2 8-16 15,0 8-2-15,4 8-1 16,1 4 1-16,4 4 0 15,6-1 1-15,5-1-1 16,6-6 2-16,4-6-2 0,0-4 0 16,4-11 0-16,12-10-9 15,3-8-25-15,3-10-8 16,3 0 15-16,3-6-11 16,5-16 4-16,0-5-34 15,4-5-8-15,-1-9 8 16,1-4-10-16,-2 1 20 15,-7 0-15-15,-5 5 25 16,-4 2 48-16,-5 4 1 16,-1 3 13-16,-4 1 18 15,-2 6 35-15,0 8-5 0,-4 5-15 16,-1 7 25 0,-2 3 10-16,0 0 11 0,0 0-57 15,0 7-31-15,0 11-5 16,-2 12 5-16,-5 7-4 15,-2 6 29-15,0 9-1 16,0 1-11-16,-1 3-7 16,-1 3-5-16,-2-5-4 15,0-3-1-15,-3-6-2 16,2-10 0-16,3-11-9 16,3-8-12-16,6-12-16 15,2-4 3-15,0 0-9 16,0-10-9-16,0-11-10 15,0-5-6-15,2-2 32 0,3 0 34 16,-2 6-15-16,-3 4 18 16,2 3 5-16,-2 6 4 15,0 7 24-15,0-1 22 16,0 3 3-16,0 0-29 16,1 0-29-16,8 0-3 15,7 5 3-15,7-1 5 16,7 0-1-16,1 0-4 15,4-2-2-15,0-1-16 16,-2-1-6-16,-2 0-19 16,-2-11-35-16,-1-11-31 15,-2-5-58-15,-3-9 27 16,1-6 19-16,-5-5-50 0,-3 3-66 16,-3 2 14-16,-4 9 223 15,-3 11 93-15,-3 8 153 16,-3 7-4-16,0 4-43 15,0 3-5-15,0 0-65 16,0 5-45-16,0 18-44 16,0 12-14-16,0 11 1 15,0 10 50-15,0 6 0 16,-6 3-11-16,-6 6 7 16,-1-1-43-16,-3-6-21 15,-1-9-9-15,1-14 0 16,2-12-5-16,2-13-21 0,0-11-74 15,-2-5-124 1,0-1-372-16</inkml:trace>
  <inkml:trace contextRef="#ctx0" brushRef="#br0" timeOffset="8927.08">27229 3481 275 0,'0'0'531'0,"0"0"-421"16,0 0-63-16,25-77 2 15,-14 40-21-15,-1-9-24 16,-5-6-4-16,-5-3 2 15,0 10 2-15,-14 9 29 16,-2 19 79-16,-5 12 25 16,0 5 1-16,2 2-54 15,-5 14-27-15,3 6-21 16,6 0-14-16,2 3-22 16,5 0 0-16,4 1 4 15,2 2-4-15,2 1 0 16,0-1-2-16,0-2 0 15,8 1-2-15,8 0-23 0,1 2-16 16,0 1-12-16,0-1 13 16,-2 1-4-16,-3-2-21 15,-8-4 34-15,-1-3 33 16,-3-5 9-16,-6 1 5 16,-13-1 44-16,-5-4 139 15,-4-4-197-15,1-6 0 16,3-2 83-16,0 0-66 15,5-3-17-15,5-3-4 16,5 3-5-16,6 2-30 16,3-2-76-16,0 0-126 15,15-2-91-15,9-2-624 16</inkml:trace>
  <inkml:trace contextRef="#ctx0" brushRef="#br0" timeOffset="9242.98">27480 3138 1172 0,'0'0'329'0,"0"0"-329"15,0 0 0-15,0 0 79 16,0 0-23-16,0 0-40 0,-5 96 0 15,5-41 24-15,0 8-20 16,0 5-12-16,0 4 21 16,0-4-6-16,-7-9-4 15,-2-10 0-15,1-13-19 16,4-15-12-16,2-15-38 16,2-6-37-16,0-8-46 15,0-23-111-15,15-13-26 16,5-10-160-16</inkml:trace>
  <inkml:trace contextRef="#ctx0" brushRef="#br0" timeOffset="9544.85">27781 3291 731 0,'0'0'333'0,"0"0"-306"16,0 0 70-16,-36 80 71 15,9-52-34-15,-2 2-58 16,-4 0-26-16,-2-2-6 15,4-5-9-15,3-3-11 16,4-2-2-16,7-3 4 16,3-2-13-16,3-2-2 15,5 1-6-15,4 3-5 16,2 3-3-16,0 6-6 16,16 4 8-16,9 5 1 0,6 1 10 15,5-3 3 1,1-4-2-16,-1-8-11 0,3-8-8 15,-3-11-31-15,1 0-32 16,0-16-92-16,-1-13-78 16,1-5-113-16,-4-1-571 15</inkml:trace>
  <inkml:trace contextRef="#ctx0" brushRef="#br0" timeOffset="9969.75">28127 3226 960 0,'0'0'201'0,"0"0"-167"16,0 0 108-16,0 0-16 15,0 0-77-15,0 0-27 16,-4 53 9-16,-4-18 8 15,-1 10-2-15,-7 3-19 16,-5 6-1-16,-2 4 4 16,-2 0 14-16,-2-1-6 15,4-9 1-15,4-9 3 16,5-8-3-16,6-12-13 16,5-6-4-16,3-9-4 15,0-1-7-15,0-3-2 16,5 1-11-16,18 1 9 15,9-2 2-15,5 0 2 0,5 0 3 16,-2 0-2-16,-3 0-3 16,-2-6-25-16,-7-3-8 15,-4-1-15-15,-6 3-8 16,-5-1-2-16,-5 3-35 16,-2-1-48-16,0 1-97 15,-1-2-184-15</inkml:trace>
  <inkml:trace contextRef="#ctx0" brushRef="#br0" timeOffset="10406.98">28482 3446 1155 0,'0'0'177'16,"0"0"-159"-16,0 0 92 16,0 0-8-16,0 0-48 15,-73 96-24-15,66-53-6 16,2 6-10-16,4-1 5 16,1-3-4-16,0-1-5 15,0-4-6-15,10-9-1 16,5-10-3-16,2-14-2 0,3-7-14 15,9-5 1-15,2-22 4 16,6-11 9-16,-1-5-18 16,1-3-11-16,-2 1 25 15,-9 0 6-15,-6 1 7 16,-7 3 4-16,-10 3 27 16,-3 4 8-16,-4 8 32 15,-23 4 4-15,-9 13-13 16,-11 9-23-16,-9 2-46 15,0 28-11-15,5 15-62 16,6 13-73-16,14 9-62 16,10 4-463-16</inkml:trace>
  <inkml:trace contextRef="#ctx0" brushRef="#br0" timeOffset="13415.62">22524 345 254 0,'0'0'120'0,"0"0"12"15,0 0-22-15,0 0 0 16,0 0 14-16,0 0-33 16,0-3-20-16,0 3 22 15,0 0 21-15,0 0-32 16,0 0-20-16,0 0-30 15,0 0-20-15,0 2-12 16,0 12-28-16,0 9-68 0,0 9-60 16,-3 9-66-1,-4 6-183-15</inkml:trace>
  <inkml:trace contextRef="#ctx0" brushRef="#br0" timeOffset="13678.91">22538 752 554 0,'0'0'223'0,"0"0"-109"15,0 0-21-15,0 0-3 16,0 0-16-16,0 0-41 0,0 4-23 16,0 4 3-16,0 5-6 15,0 2 16-15,-1-2-11 16,-2 3-11-16,1 0-1 15,1 2-4-15,-1 1-15 16,2 3-83-16,-2 3 6 16,2 0-37-16,0-1-204 15,0 0-176-15</inkml:trace>
  <inkml:trace contextRef="#ctx0" brushRef="#br0" timeOffset="13936.84">22532 1105 350 0,'0'0'258'0,"0"0"-141"15,0 0 32-15,0 72-19 16,5-53-47-16,-2-2-8 15,0-1-18-15,-3-1-10 16,0 1-19-16,0 0-17 16,0-4-11-16,0-1-10 15,0-1-61-15,0 0-118 16,0 3-209-16</inkml:trace>
  <inkml:trace contextRef="#ctx0" brushRef="#br0" timeOffset="14091.98">22638 1627 627 0,'0'0'47'16,"0"0"-4"-16,0 0-86 15,0 0-253-15</inkml:trace>
  <inkml:trace contextRef="#ctx0" brushRef="#br0" timeOffset="14754.19">22573 1538 801 0,'0'0'183'16,"0"0"-80"-16,0 0 56 16,0 0-43-16,0 0-30 15,0 0-35-15,-11 86-9 16,11-57-10-16,0 1-14 16,2 0-18-16,4-8-3 0,1 1-32 15,-1-4-17-15,-1-4-36 16,2-2-91-16,-3-5-145 15,-1-4-373-15</inkml:trace>
  <inkml:trace contextRef="#ctx0" brushRef="#br0" timeOffset="15008.66">22623 2113 439 0,'0'0'291'0,"0"0"-207"16,0 0-10-16,0 0-20 15,0 0-45-15,0 0-8 16,-4 13-1-16,3-6 35 16,-1-1-28-16,-2 3-7 15,-1-1-15-15,0 3-34 16,1 4 1-16,-1 4-28 15,-2 1 54-15,4 1-131 16</inkml:trace>
  <inkml:trace contextRef="#ctx0" brushRef="#br0" timeOffset="15275.64">22577 2291 520 0,'0'0'425'0,"0"0"-249"16,0 0 14-16,2 99-5 16,5-68-9-16,0-3-92 15,-1-6-38-15,-3-8-35 16,0-4-11-16,-1 1-11 15,0-4-48-15,1 0-63 16,0 0-66-16,-2-5-202 16,1 3-2-16</inkml:trace>
  <inkml:trace contextRef="#ctx0" brushRef="#br0" timeOffset="15543.92">22665 2884 882 0,'0'0'229'0,"0"0"-144"15,0 0 7-15,0 82-19 16,0-77-61-16,0-3-12 16,0-1-32-16,0 3 0 0,0 1 26 15,0 6 1-15,0 3-30 16,0 3 7-16,0 4-4 15,0 2-31-15,0-3 24 16,0 1-14-16,-1-8-46 16,-2-4-185-16,1-2-352 15</inkml:trace>
  <inkml:trace contextRef="#ctx0" brushRef="#br0" timeOffset="15973.19">22661 3302 998 0,'0'0'263'15,"0"0"-228"-15,0 0 19 0,-3 75 62 16,3-61-39-16,0-3-57 16,0-3-9-16,0-4-11 15,0-1 1-15,0 0-1 16,0-2-4-16,0 4-14 15,0 1-12-15,1 2-28 16,-1 4-25-16,2 2-22 16,1 4-73-16,-3 1 38 15,1 4-73-15,-1-1-41 16,0-4-32-16,0-2 100 16,0-4 186-16,0-1 181 15,0 0-13-15,-1 4 52 0,1-1-48 16,0 1-51-1,0 2-62-15,0-3-41 0,0-1 12 16,0 3-6-16,0 1-8 16,0 3-3-16,0 3 4 15,0 1-14-15,0 0 2 16,0-7-5-16,0-5-52 16,0-6-100-16,0-6 51 15,0 0-165-15,-2 0-170 16</inkml:trace>
  <inkml:trace contextRef="#ctx0" brushRef="#br0" timeOffset="16392.9">22649 4067 590 0,'0'0'368'16,"0"0"-268"-16,0 0 4 15,0 0 13-15,0 0-29 16,0 0-47-16,-3 69-35 15,3-68-6-15,0-1-13 16,0 0-17-16,0 1-8 16,0 1-14-16,0 2-65 15,0 5-29-15,0 4 43 16,0 3-25-16,0 5-53 16,0 2 14-16,0 4 73 0,0 2 20 15,0-2-84 1,0-4 158-16,0 1 32 0,0-2 225 15,0-1-52-15,0 5-67 16,1-3-26-16,2 3-5 16,1-3-14-16,-2 1-7 15,-2-3 29-15,0-2-15 16,0-1-52-16,0-7-37 16,0-3-1-16,0-3-1 15,0-2-9-15,0-3-10 16,0 0-47-16,0 0-75 15,0 0-101-15,0 3 8 16,0 5-455-16</inkml:trace>
  <inkml:trace contextRef="#ctx0" brushRef="#br0" timeOffset="16621.74">22674 4916 1212 0,'0'0'115'16,"0"0"-115"-16,-20 75 0 16,19-57 13-16,1 1-7 15,0-1-4-15,0 0-2 16,0-3 1-16,-3-3 0 16,0-2-1-16,-1-2-8 15,-4 2-32-15,1 2-45 0,-2-2-107 16,-1 0-253-16</inkml:trace>
  <inkml:trace contextRef="#ctx0" brushRef="#br0" timeOffset="17534.38">22631 2585 465 0,'0'0'336'0,"0"0"-213"16,0 0-12-16,0 0 7 16,0 0-62-16,-6 80-35 15,6-58-20-15,0-5-1 16,0 2-22-16,0-6-29 15,0-3-16-15,0 0-21 16,0-4-78-16,0 1-188 16,0-3-53-16</inkml:trace>
  <inkml:trace contextRef="#ctx0" brushRef="#br0" timeOffset="17658.43">22643 2862 64 0,'0'0'559'0,"0"0"-290"15,0 0-124-15,15 82 4 16,-14-68-33-16,1 1-16 15,-2-6-33-15,0-3-67 16,0-6-30-16,0 0-135 16,0-3-347-16</inkml:trace>
  <inkml:trace contextRef="#ctx0" brushRef="#br0" timeOffset="18574.89">22723 77 79 0,'0'0'147'0,"0"0"-138"15,0 0 12 1,0 0 40-16,0 0 7 0,0 0 12 16,-11-66-43-16,8 61-26 15,0 5 80-15,0 0 27 16,-1 0-44-16,3 0 14 15,1 0 11-15,-2 0-18 16,2 0 9-16,0 0 3 16,0 0-28-16,0 0-8 15,0 0-9-15,-1 0-6 16,1 0-15-16,-2 8 18 16,2 23-16-16,0 14-4 0,0 14-15 15,0 6-5 1,0 4-3-16,0-1 9 0,0-8-6 15,0-13-5 1,0-16-8-16,0-12 5 0,0-14 1 16,0-5-30-16,2 0-63 15,-1-12-73-15,1-9-139 16,-1 1-175-16</inkml:trace>
  <inkml:trace contextRef="#ctx0" brushRef="#br0" timeOffset="18841.88">22719 417 644 0,'0'0'127'16,"0"0"-86"-16,26-109 39 16,-15 68-14-16,1 5 4 15,1 3-9-15,-2 9 17 16,-2 9 10-16,-2 8-4 15,-2 6-51-15,-1-1-24 16,4 2 9-16,-1 0-9 16,5 0-7-16,-3 0-2 15,-1 0-16-15,-1 0-42 16,-4 0-38-16,-3 6-94 16,0 3-134-16,0 4-299 15</inkml:trace>
  <inkml:trace contextRef="#ctx0" brushRef="#br0" timeOffset="19296.97">22761 358 324 0,'0'0'399'0,"0"0"-280"16,0 0-1-16,0 0-5 16,0 0 24-16,0 0 25 15,50 70-82-15,-33-46-50 16,-1 1-8-16,-4-4 1 16,1-5-6-16,-7-9 9 0,-1-1 5 15,-2-3 1 1,-3-3-14-16,1 0-9 0,-1 0-2 15,0 0-7-15,0 0-15 16,0 0-61-16,0 0-94 16,0 0-164-16,-3 4-347 15</inkml:trace>
  <inkml:trace contextRef="#ctx0" brushRef="#br1" timeOffset="30674.83">19658 671 401 0,'0'0'300'0,"0"0"-159"0,0 0 2 16,0 0-1-16,0 0-21 15,0 0-47-15,0 0 3 16,0 0 8-16,-7-2 4 16,6 2-14-16,-1 0-15 15,2 0-7-15,-1 0 2 16,1 0 5-16,-2 0-8 15,2 0-19-15,0 0-7 16,0 0-5-16,0 0-2 16,0 0-3-16,0 0-12 15,0 0-4-15,0 0 0 0,0 0 0 16,0 0 0-16,0 0 0 16,0 0 0-16,0 0 0 15,0 1 0-15,0 2 0 16,0-3 0-16,0 1 0 15,0 1 0-15,0 0 0 16,2 3 0-16,4 0 0 16,2-1 0-16,0-1 0 15,0 0 0-15,1 1 0 16,-2 2 0-16,4-3 0 16,-4 3 0-16,2-4 0 15,0 3 0-15,0-2 0 16,-3 2 0-16,0-1 0 15,1-1 0-15,-2 0 0 0,2 3 0 16,4 1 0 0,0-1 0-16,3 2 0 0,1 0 0 15,-2 1 0-15,1 0 0 16,-1 0 0-16,-2-2 0 16,0-1 0-16,2 2 0 15,-1 0 0-15,1-2 0 16,-4 0 0-16,-3-2 0 15,-1-1 0-15,-1 2 0 16,-1-5 0-16,-2 1 0 16,1-1 0-16,-1 0 0 0,2 1 0 15,0 3 0 1,2-3 0-16,1 4 0 0,2-1 0 16,0 2 0-16,3-2 0 15,0 2 0-15,-3-1 0 16,1-3 0-16,-3 2 0 15,1-3 0-15,-1-1 0 16,0 3 0-16,0 0 0 16,2 0 0-16,0 1 0 15,-1-2 0-15,0 1 0 16,-1-1 0-16,3 1 0 16,-2 0 0-16,4 1 0 15,1 2 0-15,-2-2 0 16,-1 0 0-16,1 0 0 15,-2-1 0-15,1 2 0 16,0-3 0-16,1 2 0 0,-1-2 0 16,-1 2 0-16,1 0 0 15,3 0 0-15,-2 4 0 16,4-1 0-16,-2 0 0 16,-2 0 0-16,0 0 0 15,2-3 0-15,0 2 0 16,-3-2 0-16,0 1 0 15,-1-1 0-15,-1-1 0 16,-2 0 0-16,-1 0 0 16,1 0 0-16,1 0 0 15,-2 1 0-15,2 2 0 0,1-1 0 16,-1 0 0 0,1-2 0-16,-1-1 0 0,-1 3 0 15,0-1 0-15,-1-1 0 16,4 3 0-16,-2-1 0 15,4 1 0-15,-1 1 0 16,0 0 0-16,3 0 0 16,-3 0 0-16,-1-2 0 15,-2 1 0-15,1-4 0 16,-1 2 0-16,-2-2 0 16,2 0 0-16,0 2 0 15,3-1 0-15,-3 1 0 16,2 0 0-16,-1-2 0 15,0 2 0-15,-1 1 0 16,0-3 0-16,4 3 0 0,1 0 0 16,0-1 0-1,1 1 0-15,-4 1 0 0,3-2 0 16,-2 1 0-16,0 0 0 16,-2 0 0-16,1-1 0 15,-2 0 0-15,0 0 0 16,1-1 0-16,1 2 0 15,1 0 0-15,4 2 0 16,1 4 0-16,-2-2 0 16,4 2 0-16,-1-1 0 15,-2-1 0-15,1-1 0 16,1 1 0-16,-3-1 0 0,2 1 0 16,-2-2 0-16,-2-1 0 15,0-1 0-15,-1-1 0 16,-2 2 0-16,3 0 0 15,0 0 0-15,-1-1 0 16,2 0 0-16,1 2 0 16,1-1 0-16,0 2 0 15,-3-2 0-15,-2-1 0 16,2-2 0-16,-4 3 0 16,3-1 0-16,-1 2 0 15,3 0 0-15,0 2 0 16,1 3 0-16,1 3 0 15,-1-2 0-15,3 1 0 0,-3-2 0 16,-2 0 0 0,-2-2 0-16,-2-2 0 0,-3-3 0 15,0-3 0-15,0 0 0 16,-1-2 0-16,-1 1 0 16,1-1 0-16,0 4 0 15,1 1 0-15,5 1 0 16,-1 2 0-16,4 2 0 15,2 0 0-15,-2 3 0 16,0-3 0-16,0 1 0 16,-2 0 0-16,0-1 0 15,-2 0 0-15,-1-2 0 0,2 1 0 16,2-1 0 0,1 2 0-16,-4 0 0 0,2 0 0 15,0-1 0-15,-2-2 0 16,3 2 0-16,0 1 0 15,2 0 0-15,-2 0 0 16,2-1 0-16,-3-2 0 16,-3-3 0-16,2 4 0 15,-1-1 0-15,0-1 0 16,-1 1 0-16,1-2 0 16,-3-1 0-16,0 0 0 15,1-2 0-15,-1 1 0 16,-1 0 0-16,2-2 0 15,-2 4 0-15,1-1 0 16,-1-1 0-16,3 1 0 0,-1-1 0 16,-1 0 0-16,1 0 0 15,-1 0 0-15,-1 1 0 16,3 0 0-16,4 4 0 16,3 3 0-16,1 0 0 15,0 1 0-15,-7-4 0 16,1-3 0-16,1 3 0 15,-2 1 0-15,3-2 0 16,-4-1 0-16,-1-2 0 16,-2-3 0-16,-2 1 0 15,1 0 0-15,1 1 0 16,0 0 0-16,2 1 0 0,0 0 0 16,1 2 0-16,0-1 0 15,0 4 0-15,0 1 0 16,6 0 0-16,-1 1 0 15,2 1 0-15,-1-3 0 16,0 5 0-16,0-3 0 16,-2-2 0-16,-2-1 0 15,-1-5 0-15,-4 2 0 16,2-1 0-16,-1 0 0 16,1 0 0-16,1 1 0 15,-3-2 0-15,0-2 0 16,1 2 0-16,-1 0 0 15,1-2 0-15,1 2 0 16,1 1 0-16,2 0 0 16,2 2 0-16,-1 1 0 0,0 0 0 15,3-2 0-15,-2 1 0 16,-1-2 0-16,1 0 0 16,-2 1 0-16,0 0 0 15,-1 0 0-15,3 0 0 16,-1 1 0-16,0 0 0 15,3 1 0-15,-1 0 0 16,-1-1 0-16,0 0 0 16,-2-3 0-16,-2 1 0 15,-1 1 0-15,-1-3 0 0,3 1 0 16,-2 0 0-16,-1 2 0 16,1-3 0-16,2 4 0 15,7 2 0-15,-1 4 0 16,2-1 0-16,-1-1 0 15,-4-3 0-15,-4-1 0 16,0-4 0-16,0 3 0 16,-3-4 0-16,0 0 0 15,0 3 0-15,1-4 0 16,-1 3 0-16,2 1 0 16,-1 1 0-16,2 2 0 15,0-3 0-15,1 2 0 16,-1-2 0-16,-1 0 0 0,-1 1 0 15,1-2 0 1,1-1 0-16,0 2 0 0,-2 0 0 16,1 0 0-16,-2-1 0 15,1 1 0-15,1 1 0 16,-1-1 0-16,0-1 0 16,1 0 0-16,-2-2 0 15,0 2 0-15,-1-1 0 16,1 0 0-16,0 1 0 15,1 0 0-15,2 2 0 16,0-1 0-16,1 1 0 16,-1 0 0-16,1-3 0 15,0 2 0-15,-4-1 0 16,0 0 0-16,1 2 0 0,-1-1 0 16,2-2 0-16,-1 0 0 15,1 1 0-15,-1 0 0 16,1-1 0-16,-2 1 0 15,-2-2 0-15,1 3 0 16,-2-3 0-16,1 0 0 16,1 1 0-16,1 1 0 15,3 1 0-15,0 1 0 16,1 1 0-16,0-1 0 16,-2 0 0-16,-2-3 0 15,-1 0 0-15,-1 1 0 16,1-2 0-16,-1-1 0 0,1 2 0 15,0-1 0-15,1 2 0 16,0 0 0 0,0 0 0-16,0 2 0 0,0-3 0 15,0 1 0-15,0 0 0 16,-1-3 0-16,-1 2 0 16,1-2 0-16,-1 3 0 15,1 0 0-15,2 1 0 16,1 2 0-16,-2-2 0 15,0 0 0-15,1 3 0 16,2-1 0-16,-1 1 0 16,0-2 0-16,-2-1 0 15,-3-3 0-15,2 1 0 0,-1 1 0 16,2 3 0 0,0-5 0-16,-1 2 0 0,0 0 0 15,-1-3 0-15,-1 1 0 16,2 1 0-16,-2-2 0 15,1 1 0-15,1 1 0 16,-2-1 0-16,1 1 0 16,2 1 0-16,1-1 0 15,-1 2 0-15,0 0 0 16,-1-2 0-16,-1-2 0 16,1 2 0-16,-1-2 0 15,1 0 0-15,-2 4 0 16,1-3 0-16,1 2 0 15,-1 1 0-15,4-1 0 16,-2 3 0-16,2-2 0 0,2 1 0 16,-3 1 0-16,-1-3 0 15,-1 0 0-15,1 1 0 16,-2-1 0-16,4 1 0 16,0 0 0-16,0 1 0 15,1 0 0-15,0 1 0 16,-1 1 0-16,-2-2 0 15,2 0 0-15,-3-3 0 16,1-1 0-16,0 2 0 16,-2-2 0-16,1 2 0 15,1 1 0-15,-3-3 0 16,1 4 0-16,1-3 0 0,-1 3 0 16,2-1 0-16,-3-1 0 15,0-2 0-15,0 0 0 16,2-1 0-16,-2 4 0 15,1-4 0-15,1 1 0 16,1 4 0-16,1-2 0 16,-1 0 0-16,0-1 0 15,-1 0 0-15,-1 0 0 16,-1-1 0-16,2 0 0 16,-1-1 0-16,1 0 0 15,1 2 0-15,0 1 0 16,1 1 0-16,2 0 0 15,-2 1 0-15,1-1 0 0,-2-3 0 16,0 1 0 0,-1-2 0-16,-1 0 0 0,-1 0 0 15,0 2 0-15,0-2 0 16,3 3 0-16,0 0 0 16,-1 0 0-16,2-2 0 15,-3-1 0-15,-1 2 0 16,0-2 0-16,2 0 0 15,-2 0 0-15,0 0 0 16,0 0 0-16,0 0 0 16,-9 3 0-16,-12-1 0 15,-10 4-355-15,-1-5-604 0</inkml:trace>
  <inkml:trace contextRef="#ctx0" brushRef="#br1" timeOffset="36256.71">22810 3094 61 0,'0'0'157'16,"0"0"-126"-16,0 0-28 0,0 0 19 16,0 0 29-16,0 0-14 15,-6-8-8-15,2 5-1 16,-2 0-5-16,-2 0-23 16,2-3-2-16,-1 1-8 15,1-4-24-15,3-2-4 16,-2-6 8-16,1-2-44 15,-1-3-174-15</inkml:trace>
  <inkml:trace contextRef="#ctx0" brushRef="#br1" timeOffset="38745.85">22698 2879 135 0,'0'0'120'0,"0"0"-43"0,0 0-1 15,0 0 10-15,0 0-22 16,0 0-8-16,-14-13-25 16,10 10-23-16,3 0-3 15,-1-3 34-15,-1 4 31 16,0-2-3-16,0 1-40 15,2 0-7-15,-1 0 1 16,1 0-3-16,1 2 12 16,-2-1-5-16,1-1-9 15,-1 2-13-15,1-3 1 16,1 0 7-16,0 3-4 16,-2 1-3-16,2 0 6 0,0 0 12 15,0 0 15-15,0 0 8 16,0 0-4-16,0 0-12 15,0 0-1-15,0 0-2 16,-2 0 2-16,2 0-1 16,0 0-7-16,0 0-2 15,0 0 3-15,0 0 2 16,0 0 6-16,0 0 3 16,0 0-8-16,0 0-8 15,0 0 15-15,0 0 7 16,0 0-2-16,0 0-7 0,0 0 9 15,0 0-4-15,0 0-11 16,0 1 2-16,0 1-10 16,0 0 4-16,0-2-3 15,0 2 6-15,0 0 3 16,0 1-4-16,0 3 0 16,0 0-10-16,0 0 3 15,4 6-7-15,0-3 1 16,-1-1-5-16,3 2 1 15,-3-1 1-15,2 0 3 16,0-1-2-16,0 2 0 16,-1-2 1-16,1 3-1 15,0-1 0-15,-2-1-3 0,1 1 3 16,0 0-2-16,1-2 2 16,-1 1-2-16,1 1 1 15,-1-1-4-15,1-1 3 16,-2 0-2-16,0 1 0 15,3 0 2-15,-2 0-1 16,-1-1-2-16,0 1 2 16,0-2-3-16,0 1 1 15,2-1-1-15,-1 2 1 16,2 0-1-16,-2-1 0 16,2 0 0-16,-1 1 1 15,3 0-1-15,-1 1 0 16,-3-2-1-16,4 5 0 15,-1-3 1-15,4-2 1 0,-1 3-1 16,1-1 0 0,-1-1 0-16,-1 0 1 0,-1-2-1 15,-2 0 0-15,1 2 1 16,2-2 0-16,-2 3 0 16,1 0-1-16,2-3 0 15,-2 5 1-15,1 1-1 16,2 2 1-16,3-1-1 15,-2 5 0-15,-2-2 1 16,-1 2 0-16,-1 0-1 16,-1 1 0-16,-2-2 1 15,1-1-1-15,0-3 0 16,-2-2 0-16,-1-4 1 16,0-2-1-16,0 2 0 0,0 1 0 15,0-1 0-15,1 3 0 16,1 3 0-16,0 4 0 15,-2 0 0-15,0 0 0 16,0-1 0-16,-1-3 0 16,0-2 0-16,-1 0 0 15,1-4 2-15,-1-1-2 16,-1 2 0-16,2 0 0 16,-2-1 0-16,0 3 0 15,3 0 0-15,-2 5 1 16,1-2-3-16,-1 1 4 0,2 0-3 15,0-2 2 1,2 3-1-16,0 1 0 0,0 3 0 16,1 1-1-16,-1-1 1 15,-1-3 1-15,-1-3-1 16,-1-6 1-16,1-2-1 16,-3 0 0-16,2-4 0 15,1 2-1-15,-3-2 1 16,2 2 0-16,-1 1 0 15,2-1-1-15,0 3 1 16,2 2 0-16,0 0-2 16,1 4 2-16,4 5 0 15,0 3 0-15,1-3 0 16,1-2 1-16,-5 0-2 0,4-2 1 16,0 4 0-16,3 1 1 15,-1-2-1-15,-4-3 1 16,0-2 0-16,0 2 0 15,-1 1 2-15,2-1-3 16,-1 3 0-16,1-2 0 16,-1 2 0-16,1-1 0 15,1 1 0-15,-2 0 0 16,0-2 0-16,2-1 0 16,-4 0 0-16,1-1 0 15,2 3 0-15,0-1 0 16,0 1 0-16,-1-1 0 15,-1-2 0-15,-2-3 0 16,0 1 0-16,-1-1 0 16,1-2 0-16,0 4 0 0,0 0 0 15,1 3 0-15,1 3 0 16,2 2 0-16,-1-1 0 16,2 2 0-16,0 0 0 15,0-2 0-15,-4-2 0 16,1-4 0-16,-2-4 0 15,-3-3 0-15,-2-1 0 16,1-4 0-16,-1 0 0 16,1 3 0-16,-1 0 0 15,2-1 0-15,0 4 0 0,2 0 0 16,-1 1 0 0,3 2 0-16,-1 0 0 0,2 2 0 15,0 1 0-15,2-1 0 16,-1 2 0-16,-3-2 0 15,0-2 0-15,0-1 0 16,-3-1 0-16,1-2 0 16,-2-4 0-16,1 2 0 15,-2 1 0-15,2 2 0 16,2 3 0-16,-1 0 0 16,3 7 0-16,-1-3 0 15,1 4 0-15,0-2 0 16,0-3 0-16,-1 1 0 15,-1-4 0-15,-1-1 0 16,-1-2 0-16,-1 0 0 0,1-1 0 16,0 0 0-1,-2-1 0-15,3-2 0 0,-2 1 0 16,1 0 0-16,0 4 0 16,2-1 0-16,1 5 0 15,0 0 0-15,-2-1 0 16,3-2 0-16,-2 0 0 15,-2-3 0-15,2 1 0 16,-2 0 0-16,0-3 0 16,0 1 0-16,1 1 0 15,-1 1 0-15,1 3 0 16,2-3 0-16,0 2 0 0,0 1 0 16,2 1 0-16,-2 0 0 15,1 0 0-15,-1-1 0 16,-1-4 0-16,-1-2 0 15,-1-1 0-15,0 0 0 16,-3-3 0-16,1 0 0 16,-1 0 0-16,2 0 0 15,-2 0 0-15,0 0 0 16,0 0 0-16,0 0 0 16,0 0 0-16,0 0 0 15,0 0 0-15,0 0 0 16,0 0-35-16,-3-3-177 15,-12-4-254-15</inkml:trace>
  <inkml:trace contextRef="#ctx0" brushRef="#br2" timeOffset="45086.02">21346 1504 355 0,'0'0'125'0,"0"0"-69"0,0 0 54 16,0 0-31-16,0 0-48 15,0 0 1-15,39-30 15 16,-32 27-7-16,-1-2-5 16,2 1-2-16,0-2-4 15,2 1 2-15,2-4-1 16,1-1-4-16,4-3-11 16,0-1-11-16,3-2-3 15,-1 0 0-15,1-2 0 16,2-2 0-16,0 0 0 15,1 1 1-15,-1 1-2 0,2 0 4 16,1 2 0 0,1 1-4-16,-1 2 2 0,1 0 0 15,1 2 8-15,1 0 16 16,-1 0-4-16,1-1 36 16,0-1-45-16,-1 2 4 15,0 1 24-15,0 3-9 16,-3 1-11-16,3 0-5 15,1 2-7-15,3-1-4 16,1 3 1-16,2 2 0 16,-1-2-5-16,-2 2 1 15,-1 0-1-15,-3 0 13 16,-2 0-2-16,-3 0-1 16,2 0-2-16,-3 0 11 0,2 0 4 15,-1 4 9-15,-2 2-7 16,-3 0 9-16,-3-1-7 15,-4-1-4-15,-5-1-1 16,-4-2 13-16,-1-1 14 16,0 0-4-16,0 0-16 15,0 0-22-15,0 0-8 16,-9 0-52-16,-9 0-121 16,-2 0-155-16,-6 7-430 15</inkml:trace>
  <inkml:trace contextRef="#ctx0" brushRef="#br2" timeOffset="45863.71">22210 1296 406 0,'0'0'460'15,"0"0"-374"-15,0 0 15 16,0 0 89-16,0 0-75 16,0 0-64-16,2-2-21 15,-2 7 2-15,-3 9-12 0,-8 3 2 16,-2 9-21-16,-2 4-2 15,-6 5-2-15,-3 2-40 16,0 6-13 0,-4 1 42-16,1-3 8 0,-1-1-2 15,1-6 7 1,0-4-6-16,3-4-5 0,3-10 10 16,2-7-15-16,2-2-4 15,1-6-8-15,1-1 14 16,-1 0 2-16,-2-3-8 15,1-13-25-15,1-8 12 16,2-3 19-16,7-7 14 16,2 2-1-16,5 1-1 15,0 7-6-15,6 10-8 16,8 3 13-16,4 9-4 16,-2 1 8-16,4 1 0 0,2 0 12 15,1 0-7-15,0 8 4 16,4 6 6-16,-2 5 15 15,-1 6-3-15,-3 3 9 16,2 0 1-16,-1-3-2 16,-2 0-13-16,0-3-2 15,3-4-8-15,-2 1 12 16,1-5 41-16,-4-4 133 16,-6-3-165-16,-6-5-30 15,-3-2-3-15,-3 1-31 16,0 0-100-16,0 5-214 15</inkml:trace>
  <inkml:trace contextRef="#ctx0" brushRef="#br2" timeOffset="47400.05">22741 4778 678 0,'0'0'153'0,"0"0"-64"0,0 0 33 16,0 0-19-16,0 0-48 15,0 0-26-15,-1 0-8 16,1 0 6-16,9 0 17 15,3 0 19-15,4 7 11 16,2 3-45-16,4 1 2 16,4 3-4-16,0 0-16 15,2-4-9-15,1 0 0 0,3-4 0 16,3-3-1 0,1-3-1-16,5 0 0 0,-3 0-18 15,2-9-9-15,-5-3-15 16,-4 0 3-16,-3-1 20 15,-5-1 3-15,-1 2 4 16,-1-6 11-16,-4 4 1 16,2-1 0-16,-5-1 0 15,0 2 1-15,-2 2 0 16,-1-1 0-16,-5 4-1 16,-3 4 0-16,-2 2 3 15,-1 3 14-15,0 0 3 16,0 0-11-16,0 0-9 15,0 0-15-15,0 0-50 16,0 0-79-16,0 0-93 0,-3 0-549 16</inkml:trace>
  <inkml:trace contextRef="#ctx0" brushRef="#br2" timeOffset="48607.9">22858 4642 514 0,'0'0'174'16,"0"0"-64"-16,0 0 34 15,0 0-65-15,0 0-11 16,7-91-18-16,-1 63 10 15,-2-1-3-15,4-5-23 16,-2 1-10-16,2-3-7 16,2 1-7-16,-1 0-1 15,1 0 0-15,1 1-6 0,-2-1 1 16,-2 3 19-16,3 1-12 16,-2 5-2-1,0 2 11-15,-2 7-8 0,-2 5-9 16,2 4-1-16,-6 6 8 15,1 2 0-15,-1 0-7 16,0 0-3-16,5 0-11 16,4 14-2-16,4 5 9 15,2 7 4-15,1 3-1 16,0-3-2-16,-6 0-2 16,-1-2 3-16,-8-3 1 15,-1-1 2-15,0-5 1 16,-4-2 17-16,-8-2-2 15,1-7 6-15,5-1-16 16,5-2 2-16,1-1-5 0,0 0 12 16,0 0 0-16,0 0-9 15,0 0-7-15,0 0-4 16,0 0-13-16,0 0 6 16,0 0-8-16,0 0-10 15,9 0-2-15,5 0 28 16,3 0 0-16,2 0-5 15,0 0 8-15,1 0 2 16,-3 0-2-16,-2 2 2 16,-2 8-2-16,-2 3 0 15,-2 4 0-15,-3 3 12 16,-5 4 10-16,-1-2-10 0,0 1-3 16,0 1 10-16,-4-2 1 15,-5-2-7-15,0-5 0 16,3 1-8-16,-2-7 8 15,2 0 13-15,-1-2-4 16,-2-3 4-16,0 0 5 16,0-2-10-16,-4 0-5 15,-2 0 5-15,-3-2 24 16,-2 0 19-16,-1 0 5 16,1 0-20-16,0-5-16 15,1-4-3-15,3 0-3 16,0 1-27-16,4 0 0 15,1 1 0-15,3 1 0 16,2 3 0-16,1 2 0 0,1 0 0 16,4-1 0-16,-1 0 0 15,1 2-5-15,0 0-31 16,-2 0-22-16,1 0-71 16,-2 0-49-16,-2 0-48 15,1 0-163-15,-2 0-498 16</inkml:trace>
  <inkml:trace contextRef="#ctx0" brushRef="#br3" timeOffset="54337.21">24012 2402 307 0,'0'0'148'0,"0"0"-33"15,0 0 12-15,0 0-35 16,0 0-46-16,0 0 0 16,0 0 12-16,0 0-24 15,-1 10-6-15,1-10 5 16,0 0 15-16,0-8 14 0,0-2-32 16,0-7 1-16,4-1-11 15,4-8-15-15,-1-5 0 16,5-5 2-16,-1-5 1 15,-1-2 2-15,3 0-9 16,1 2 0-16,1 3 3 16,-2 1 4-16,2 5 14 15,0-2-2-15,0 1-5 16,0 3 0-16,1-3-9 16,-1 4 2-16,3-1-3 15,-3 5 2-15,1 5-1 16,-5 1-1-16,-3 4-1 15,-2 5 7-15,1 2 0 0,-4 2-9 16,1 3-1 0,-2 1 1-16,1-2-2 0,-2 3 0 15,-1 1 0-15,0 0 1 16,0 0-1-16,0 0 0 16,0 0-3-16,0 0 2 15,2 3-3-15,2 5 0 16,2 9 2-16,3 7 2 15,2 8 0-15,3 11 13 16,0 11-12-16,-2 8-2 16,1 5 0-16,-4 0 0 15,-1-7-2-15,-4-8 3 16,-2-11-1-16,-1-11 1 16,-1-12 4-16,2-8-3 0,1-7 1 15,-2-3-4-15,1 0-1 16,-1 0-1-16,2-16 4 15,2-3 1-15,-1-9 28 16,-1-9-27-16,1-8-2 16,-2-7 3-16,-1-2-3 15,1-1 0-15,-2 1-2 16,0 5 2-16,0 5 0 16,0 2 0-16,0 3-8 15,0 5 8-15,0 2 0 16,0 7 1-16,-2 8 4 15,1 6 7-15,1 10 29 16,0 1 12-16,0 7-45 0,0 20-8 16,10 13-32-16,11 6 32 15,0-3 28-15,2-8-18 16,-1-9 5-16,-1-9-1 16,0-9-11-16,1-8-2 15,0 0 11-15,1-18 33 16,4-18-3-16,-2-4-1 15,-1-6-10-15,-7 5 22 16,-6 10-1-16,-3 13-24 16,-5 10-9-16,-2 6-4 15,-1 2-7-15,0 0-8 16,0 0-7-16,0 14-83 0,2 8-87 16,-2 12-67-1,0 2-328-15</inkml:trace>
  <inkml:trace contextRef="#ctx0" brushRef="#br3" timeOffset="54957.49">24597 2417 408 0,'0'0'417'0,"0"0"-320"16,0 0 0-16,0 0 10 15,0 0-18-15,0 0-14 16,31-63-7-16,-18 38-6 16,1-3-16-16,1 0-23 15,2-1-14-15,-2 0-2 16,-1 6-5-16,-2 5-2 16,-2 7 1-16,-4 6 0 15,-2 5-1-15,0 0-13 16,1 9 13-16,1 15 7 0,0 9 0 15,0 7 28 1,-2 4 6-16,-4 2-30 16,0-1-3-16,0-6 2 0,0-6-5 15,-6-10 2-15,3-10-7 16,3-7-5-16,0-6-69 16,0 0-113-16,0-13-200 15</inkml:trace>
  <inkml:trace contextRef="#ctx0" brushRef="#br3" timeOffset="55273.95">24973 2342 624 0,'0'0'359'16,"0"0"-309"-16,0 0 24 15,0 0 60-15,0 0-11 16,5 104-55-16,-4-61-24 16,1 2 8-16,-2 2-23 15,0-4-1-15,0-3-17 16,0-9-11-16,0-13-23 15,0-11-82-15,0-7-227 0,0-13-349 16,7-20 576-16</inkml:trace>
  <inkml:trace contextRef="#ctx0" brushRef="#br3" timeOffset="56181.06">25273 2345 1041 0,'0'0'145'16,"0"0"-57"-16,0 0-6 16,0 0-27-16,0 0-49 15,-13-107-3-15,13 57-1 16,0-7-1-16,0-1-1 16,0 5 6-16,4 9-3 15,6 8 5-15,-2 8 6 0,3 4-9 16,0 7 10-16,-2 4-9 15,-1 6-3-15,-4 6 0 16,1 1-3-16,4 2 1 16,-2 21-1-16,2 9 7 15,3 7 30-15,-3 4-7 16,-1 3-21-16,-2 1-4 16,1-4-1-16,-1-4 8 15,-3-5 16-15,1-7-19 16,-1-7 1-16,-1-8-10 15,1-11-2-15,-2-1-27 16,4 0 10-16,-4-1 14 16,4-10 4-16,-2-4 1 0,3-3 8 15,-2-3-8 1,2-1-1-16,4-6 1 0,1-1-5 16,0-4-4-16,3-1-4 15,-2 1-1-15,3 1-19 16,-3 3 21-16,-3 4 3 15,1 5 9-15,-7 9 4 16,0 3 0-16,-3 8 18 16,0 0 15-16,0 0 8 15,0 0-41-15,0 11-4 16,4 13-3-16,3 9 3 16,3 9 0-16,1 9 6 15,-1-4-2-15,7 1 0 16,-4-8-1-16,3-7-2 15,0-9 5-15,-2-8-4 0,-2-13-2 16,5-3-5-16,-2-2-4 16,1-17 9-16,1-9 26 15,0-7-16-15,-2-5 1 16,-1-2-3-16,-4 0 20 16,-2 5 25-16,-1 3 15 15,-1 7 3-15,-3 5-25 16,-2 6-10-16,-1 7-19 15,0 4-11-15,0 5-6 16,0 0-6-16,0 0-65 16,7 14-138-16,2 14-128 15,5 9-115-15,1 7-418 16</inkml:trace>
  <inkml:trace contextRef="#ctx0" brushRef="#br3" timeOffset="56612.1">25937 2477 1025 0,'0'0'102'0,"0"0"-90"15,0 0 77-15,0 0-8 16,0 0-56-16,0 0-1 16,13-81-7-16,1 54-13 15,1 0 4-15,-2 1 8 16,1 1 4-16,-1 5 18 16,-2 6-7-16,-5 5 3 15,-2 5 11-15,-3 4-17 16,-1 0-2-16,3 1-14 15,2 17 4-15,2 7 28 16,-1 6 27-16,1 7-22 16,0 5-4-16,-4 3 4 15,-2 4-10-15,1-5-18 16,-2-5-13-16,0-11-7 0,0-7-1 16,0-6-12-16,0-7-55 15,0-6-149-15,-5-3-262 16</inkml:trace>
  <inkml:trace contextRef="#ctx0" brushRef="#br3" timeOffset="58015.6">23962 4216 413 0,'0'0'280'0,"0"0"-200"16,0 0 13-16,0 0 3 16,0 0-42-16,0 0-10 15,-6-66 9-15,6 39-3 16,7-4-14-16,4-6-19 16,0-5-8-16,3-8-8 15,2-3-1-15,1-2 1 16,4 0 0-16,-1 3-1 15,2 5 1-15,-2 8 2 16,3 3 0-16,-4 8 6 0,-1 3 8 16,1 4 7-16,-5 1-3 15,-2 1 14-15,0 2-3 16,-5 5-12-16,-2 1-12 16,-2 8-3-16,-2 1-2 15,-1 2 1-15,0 0-4 16,2 0-5-16,5 8-6 15,-1 12 11-15,5 9 0 16,-2 10 4-16,1 10 3 16,0 5 5-16,2 8-8 15,-1 5 5-15,-2 0-6 16,0-9 5-16,-4-12 1 16,0-17-5-16,-2-13-3 0,-2-10-1 15,1-6-6-15,3 0-9 16,2-17-5-16,2-13 12 15,0-13 8-15,-2-7 0 16,-4-7 1-16,-1-5-3 16,-2 1 2-16,0 2-22 15,0 9-14-15,0 13 28 16,0 14 5-16,0 13 6 16,0 7 31-16,0 3 10 15,0 0-15-15,0 3-23 16,7 13-5-16,7 6 17 0,5 5-10 15,-2-2 46 1,2-8-3-16,-6-7-26 0,1-7-4 16,-4-3-16-16,4-5 7 15,2-22 31-15,3-12 13 16,1-8-7-16,-2-1-29 16,-3 7 5-16,-2 8-1 15,-4 11-12-15,-1 9-12 16,-4 10 0-16,0 3-61 15,-1 4-133-15,-1 20-209 16,4 16-421-16</inkml:trace>
  <inkml:trace contextRef="#ctx0" brushRef="#br3" timeOffset="58593.08">24572 4081 355 0,'0'0'529'0,"0"0"-385"0,0 0 1 15,0 0-41-15,0 0-35 16,1-74-30-16,7 63-1 16,1 0-15-16,3 1-14 15,0 2 9-15,-1 4 5 16,0 4-12-16,1 0-11 16,3 3 0-16,0 17-9 15,0 6-7-15,-5 3 15 16,-4 5 1-16,-6 0 2 15,0-1 0-15,0-2-2 16,-9-3 0-16,-3-8 4 16,-4-2 6-16,1-5 2 15,-3-2 13-15,-1-1 6 0,4-1-7 16,1-2 3 0,2-4 11-16,8-3-38 0,1 0 6 15,1 0-6-15,2 0-8 16,0 0-26-16,0 1 11 15,0 4 5-15,9 2 16 16,11 5-1-16,1 3 6 16,7 6-5-16,3-1 4 15,-1-5 50-15,-3-7-45 16,-6-8-7-16,-3-1-71 16,1-21-117-16,-1-5-179 15</inkml:trace>
  <inkml:trace contextRef="#ctx0" brushRef="#br3" timeOffset="58834.23">25040 4073 974 0,'0'0'341'15,"0"0"-329"-15,0 0-6 0,-12 83 123 16,8-38-31 0,-2 4-68-16,2 0-26 15,-1-6-4-15,0-7-41 16,1-13-57-16,-1-15-104 0,4-8-245 16</inkml:trace>
  <inkml:trace contextRef="#ctx0" brushRef="#br3" timeOffset="59656.62">25285 4107 898 0,'0'0'64'0,"0"0"-42"0,-8-86-4 16,8 38 41-16,0-11-13 16,0-12-6-16,0-2-27 15,0 7-6-15,5 13 30 16,3 9 31-16,-1 10-24 16,0 7-12-16,-2 8 6 15,-2 8 21-15,-2 8 1 16,1 3-16-16,-1 0-27 15,4 2-17-15,2 17 2 16,7 9-2-16,-1 8 9 16,3 8 31-16,0 6-6 15,-3 1-20-15,-4-2 4 0,-5 1 1 16,-2-8-4 0,-1-12 1-16,-1-5-4 0,0-11-3 15,0-8-7-15,0-6-2 16,0 0 0-16,0 0-1 15,0-2-3-15,0-10-8 16,3-5 12-16,3-8 2 16,0-7-2-16,2-4-13 15,2-8 8-15,5 1-7 16,-1 2 1-16,2 5-6 16,-3 10 5-16,1 4 12 15,-5 8 1-15,-3 4 0 16,-3 5 0-16,-3 3 2 15,0 2 16-15,1 0 0 16,4 3-19-16,5 18 5 0,-1 9-3 16,7 9 24-16,-2 8-8 15,1 7-7-15,0-1-10 16,-3-3 2-16,1-2-3 16,-2-14 2-16,-4-7-1 15,0-11 3-15,-4-10-4 16,-1-6-10-16,1 0 6 15,4-8 4-15,5-12 4 16,2-6 6-16,-1-3-6 16,2-5 0-16,-1-4 0 15,0-4 1-15,0 3 4 16,1 0 1-16,-2 4-4 0,2 7-5 16,0 2 0-16,0 6-2 15,-5 5-5-15,1 8-10 16,-2 2-6-16,-3 5-13 15,1 0-29-15,1 0-64 16,0 12-98-16,0 15-166 16,-4 10-289-16</inkml:trace>
  <inkml:trace contextRef="#ctx0" brushRef="#br3" timeOffset="60300.05">25874 4178 891 0,'0'0'207'16,"0"0"-187"-16,0 0 69 0,0 0 55 16,0 0-68-1,0 0-48-15,0-62-9 0,15 47 1 16,0-1 9-16,3 1 4 16,-3 4-6-16,-3 2-7 15,-3 7-12-15,-2 2-8 16,1 9-2-16,1 19 2 15,-3 10 29-15,-6 6-29 16,0 4-8-16,-2-2-2 16,-16-4 10-16,2-7 5 15,-5-7 2-15,3-10 3 16,3-6-1-16,1-5-1 16,0-7 12-16,2 0-3 15,-4 0-3-15,3-4-11 16,2-7-1-16,3-1 0 15,2-3-2-15,5 2-3 16,1 4 3-16,0 5 0 0,0 3 0 16,6 1-13-16,13 1 13 15,2 15 0-15,7 1 9 16,1 0-6-16,-1-3 0 16,0-6-3-16,1-6 0 15,-4-2-2-15,3-4 2 16,-5-12 0-16,-2 3 2 15,-4 1 1-15,-8 2-2 16,-1 4 1-16,-5 0-2 16,0 5-3-16,-1-2-34 15,-2 0-121-15,0 2-202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10:30:06.68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 7659 126 0,'0'0'412'0,"0"0"-290"16,0 0-14 0,0 0 23-16,0 0-48 0,0 0-30 15,0 0 1-15,0 0 9 16,-3 0-12-16,3 0-12 16,0 0 1-16,0 0-7 15,0 0-6-15,0 0 3 16,0 0-1-16,0 0-12 15,0 0-4-15,0 0-2 16,0 0 1-16,0 0-2 16,0 0 2-16,0 0 4 15,0 0-2-15,0 2-1 16,0-2-1-16,0 0-1 0,0 0 3 16,0 0 9-16,0 0 4 15,0 0 3-15,0 0 2 16,0 0 6-16,6-2 0 15,0 0-10-15,0 2-6 16,3-1-7-16,0 0-10 16,3-1 4-16,3-2 6 15,0 0 0-15,1 0-2 16,2-1 0-16,0 3 7 16,0-1-14-16,1 0 4 15,-1 0 2-15,0 2-8 16,0 1-3-16,-3-2 1 15,3 2-1-15,0-4 1 16,3 0 5-16,-2 1-3 16,6-1-1-16,-2 0 6 0,1 0-4 15,-2 1 0-15,-2-1-2 16,3 2 2-16,3 0 8 16,-4 0-4-16,-1 2-8 15,-5 0-1-15,-2 0 3 16,5 0-2-16,2 0 2 15,2 0-2-15,-1 0-1 16,-3 0 0-16,5 4 1 16,-3-2 0-16,1-2 10 15,-1 0 6-15,-3 0-9 16,0 0-8-16,0 0 0 16,3 0 0-16,-5-2 0 0,2 2 0 15,0 0 0 1,-3 0 0-16,6 2 0 0,-2 6 0 15,1 0 0-15,-4 0 0 16,2-2 0-16,3 0 0 16,-5-3 0-16,4 1 0 15,-1 0 0-15,-4 1 0 16,4 0 0-16,-2-1 0 16,-2-1 0-16,-2 0 0 15,-1-1 0-15,3 2 0 0,-2-3 0 16,1 2 0-1,-1-1 0-15,2-1 0 16,1 1 0-16,-2-2 0 16,5 1 0-16,-5 0 0 15,-2 1 0-15,4-1 0 0,-1 1 0 16,3-2 0-16,1 0 0 16,-2 0 0-16,4 0 0 15,-2 0 0-15,-4 0 0 16,-1 0 0-16,0 0 0 15,-3 0 0-15,2-2 0 16,-1 2 0-16,-1 0 0 16,-1 0 0-16,2 0 0 15,6 0 0-15,0 0 0 16,4 0 0-16,2 0 0 0,0 0 0 16,-3 2 0-16,7 0 0 15,-4 1 0-15,4-1 0 16,2 1 0-16,-5-2 0 15,0 0 0-15,-2 0 0 16,1 1 0-16,-2-2 0 16,1 0 0-16,-1 0 0 15,-1 0 0-15,0 0 0 16,-3 0 0-16,4 0 0 16,2 0 0-16,-1 0 0 15,2 0 0-15,0 0 0 16,-1 0 0-16,0 0 0 0,-3 0 0 15,4-3 0 1,1-2 0-16,-1 3 0 0,-2 1 0 16,0-1 0-16,0 1 0 15,0 0 0-15,0-1 0 16,2 1 0-16,1-1 0 16,-1 1 0-16,2 0 0 15,-2 1 0-15,5 0 0 16,-3 0 0-16,0 0 0 15,1 0 0-15,-1 0 0 16,-3 0 0-16,-2 0 0 16,4 0 0-16,-7 0 0 15,5 0 0-15,-9 0 0 16,4 0 0-16,2 0 0 16,0 0 0-16,6-2 0 0,1 1 0 15,-1-1 0-15,3 1 0 16,1 1 0-16,-4 0 0 15,7 0 0-15,-4 0 0 16,0-2 0-16,3 2 0 16,-2-1 0-16,-1-1 0 15,0 0 0-15,-5-3 0 16,2 2 0-16,-1-1 0 16,-1-2 0-16,2-1 0 15,-5 3 0-15,0 1 0 0,-2 2 0 16,-1 0 0-16,3-2 0 15,-2-2 0-15,5 3 0 16,-1-2 0-16,3-1 0 16,0 1 0-16,0 0 0 15,0 0 0 1,-5 0 0-16,2-2 0 0,-3 6 0 16,3-4 0-16,1 2 0 15,0 0 0-15,-4 0 0 16,-3 0 0-16,1 0 0 15,0-1 0-15,4 0 0 16,1 0 0-16,-2 1 0 16,0 2 0-16,-3-1 0 15,0 1 0-15,-1 0 0 16,1 0 0-16,-2 0 0 0,1 0 0 16,-3 0 0-1,3 0 0-15,-2 0 0 0,2 0 0 16,3 0 0-1,0 0 0-15,3 0 0 0,-2 3 0 16,3 1 0-16,-2-1 0 16,7 2 0-16,-2 0 0 15,5 0 0-15,1-2 0 16,0 1 0-16,-1-2 0 16,0 0 0-16,3-1 0 15,0 1 0-15,0-2 0 16,2 1 0-16,-2-1 0 0,0 0 0 15,-2 0 0-15,2 0 0 16,-3 0 0-16,-2 0 0 16,-1 0 0-16,3 3 0 15,0 0 0-15,-2 1 0 16,-1-1 0-16,3 0 0 16,-5-3 0-16,2 0 0 15,-2 1 0-15,-1-1 0 16,0 0 0-16,-2 0 0 15,-4 0 0-15,0 0 0 16,-3 0 0-16,-3 0 0 16,-2 0 0-16,1 0 0 15,-2 0 0-15,1 0 0 16,4 0 0-16,-3 0 0 16,0 0 0-16,8 0 0 0,0 0 0 15,-2 0 0 1,5 0 0-16,-2 0 0 0,2 0 0 15,3 0 0-15,-5 0 0 16,2 0 0-16,-4 0 0 16,-6 0 0-16,-2 0 0 15,-4 0 0-15,-4 0 0 16,-2 0 0-16,-3 0 0 16,0 0 0-16,0 0 0 15,0 0 0-15,0 0 0 0,0 0 0 16,3 0 0-1,-3 0 0-15,4 0 0 0,-1 0 0 16,0 0 0 0,-3 0 0-16,3 0 0 0,0 0 0 15,2 0 0-15,-2 0 0 16,-2 0 0-16,1 0 0 16,-2 0 0-16,0 0 0 15,0 0 0-15,0 0 0 16,-6 0 0-16,-15 0 0 15,-10-6 0-15,-25-13-323 16</inkml:trace>
  <inkml:trace contextRef="#ctx0" brushRef="#br0" timeOffset="1476.66">185 5530 94 0,'0'0'297'0,"0"0"-92"15,0 0-47-15,0 0-4 16,0 0-43-16,0 0 6 0,0 0 14 16,-5-54-8-1,5 50-8-15,0 1-13 0,0 1-38 16,-3 2-26-16,3 0-20 16,0 0 0-16,0 4-18 15,3 23-12-15,14 16-1 16,5 22 13-1,12 17 8-15,-5 2-3 0,-1-9 5 16,2-11-10-16,-11-16 0 16,4-16 2-16,-10-13 2 15,-1-15-2-15,-4-4-2 16,-8-1-1-16,0-24 1 16,-5-9 23-16,-10-15 4 15,-3-11-5-15,-3-11-13 16,2-6 2-16,-2 0-1 15,9 11 0-15,3 18-3 0,5 18-4 16,4 19 0-16,0 10 11 16,5 1 0-16,9 0-5 15,2 0 10-15,-1 0-2 16,3 0-13-16,3 0-4 16,3 0-37-16,1-5-92 15,-8-3-202-15,-4 2-247 16</inkml:trace>
  <inkml:trace contextRef="#ctx0" brushRef="#br0" timeOffset="1864.03">534 5392 188 0,'0'0'748'0,"0"0"-584"16,0 0 9-16,0 0-85 15,0 0-5-15,0 0-3 16,64-6 2-16,-46 31-42 16,-2 5-9-16,2 4-9 15,-3 0-14-15,-9-1-6 16,0 2 10-16,-6-2 1 16,0 4-1-16,0-2 3 15,-3 0-2-15,-5-2 3 16,1-5 4-16,4-3-2 15,0-5-12-15,3-1-5 16,0-4-2-16,0-4 0 16,3-1-6-16,7-6-11 0,-2-2-8 15,7-2-1-15,1 0 22 16,1 0 4-16,5-10-12 16,-1 0-20-16,-6 0-18 15,1 2-43-15,-4 1-84 16,-3 0-152-16,-6 1-238 15</inkml:trace>
  <inkml:trace contextRef="#ctx0" brushRef="#br0" timeOffset="2141.5">526 5657 467 0,'0'0'451'0,"0"0"-376"16,0 0 108-16,0 0-13 15,0 0-101-15,0 0 3 16,11-10 21-16,-1 9-3 16,4 1-31-16,2 0-23 15,5 0-25-15,6 0-11 16,0-2-2-16,1-1-11 0,0 1-56 15,-1-6-115-15,-5 1-148 16,-8-3-355-16</inkml:trace>
  <inkml:trace contextRef="#ctx0" brushRef="#br0" timeOffset="2390.61">722 5400 798 0,'0'0'457'16,"0"0"-378"-16,0 0 20 0,0 0 16 15,0 0-31-15,68 117-22 16,-41-61 73-16,-6 2-68 16,-3-1-43-1,-6-9-17-15,-6-12-7 0,1-16-37 16,-4-9-33-16,-1-11-61 15,-2-2-79-15,0-25 10 16,0-8-97-16,-2-7-243 16</inkml:trace>
  <inkml:trace contextRef="#ctx0" brushRef="#br0" timeOffset="2717.32">729 5465 1067 0,'0'0'283'0,"0"0"-213"16,0 0 59-16,0 0-29 15,-34-75-59-15,34 55-11 16,0 3 2-16,13 3-15 16,5 6-3-16,8 5-10 15,2 3 3-15,9 0-7 16,2 4 0-16,0 19 0 16,-2 8 8-16,-1 10 2 15,-6 7 8-15,-3 1 8 16,-5 0 1-16,-7-5-4 15,-3-7-2-15,-9-9-13 16,-3-7 7-16,0-5 8 16,-16-5-13-16,-4-5 9 15,-7-2 19-15,-3-4-31 16,-1 0-7-16,-2 0 0 16,8-4 0-16,1-2-58 0,9 4-52 15,5-1-115-15,5 3-354 16</inkml:trace>
  <inkml:trace contextRef="#ctx0" brushRef="#br0" timeOffset="3335.49">1002 5136 307 0,'0'0'545'15,"0"0"-392"-15,0 0 78 16,0 0-62-16,0 0-72 15,0 0-43-15,-4 17-1 16,11 4-14-16,5 10-25 16,2 11 5-16,5 7-13 15,3 8 41-15,-2-1-22 16,5-4 18-16,-4-4-1 0,1-12-11 16,-7-11-14-16,0-11-15 15,-4-12-1-15,-2-2-2 16,1-9-4-16,-1-17 5 15,0-9 18-15,-6-6-18 16,0-5-7-16,-3 2-23 16,0 1-20-16,0 7 25 15,0 3 25-15,-6 9-3 16,0 7 2-16,0 6 1 16,4 5 33-16,1 5 22 15,-1 1-11-15,2 0-9 16,0 0-24-16,0 7-11 0,0 6 2 15,0 4 8-15,11 5-4 16,7 6-1 0,-2 5 1-16,2 3-4 0,3 3-2 15,0-4-7-15,3-4-50 16,-2-6 2-16,2-9-204 16,-3-8-273-16,-2-8-439 15</inkml:trace>
  <inkml:trace contextRef="#ctx0" brushRef="#br0" timeOffset="3769.88">1529 5111 718 0,'0'0'477'16,"0"0"-349"-16,0 0 64 15,0 0-33-15,0 0-104 16,0 0-36-16,-9 0 27 16,6-2 6-16,0 2 2 15,-6-3-18-15,1 3-12 16,-3 0-15-16,-3 0-3 16,4 0-6-16,-1 8 0 15,2 3-11-15,3 7-7 16,-1 7-2-16,4 10-5 15,0 7 17-15,0 7 8 0,3 4 7 16,0-3 8-16,9-6 3 16,10-9-10-16,2-8-7 15,6-10-1-15,-6-9-6 16,4-8-21-16,-4 0-38 16,6-6-7-16,-6-13 25 15,7-6 12-15,-1-9 8 16,-8-7-13-16,-5-9-27 15,-6-6-10-15,-8-3-25 16,0-5-161-16,0 6-128 16</inkml:trace>
  <inkml:trace contextRef="#ctx0" brushRef="#br0" timeOffset="4353.52">1636 4944 851 0,'0'0'463'16,"0"0"-229"-16,0 0-19 15,0 0-62-15,0 0-124 16,0 0-23-16,3 69 9 15,20-25 4-15,2 8-10 16,-1 3 44-16,-3 2-53 16,-2-4 0-16,2-1 0 15,-6-12 0-15,-6-9 0 16,0-12 0-16,-6-13 0 16,-3-6 0-16,0 0 0 0,0 0 0 15,0-9-20-15,0-4-31 16,0-3 1-16,-9-3-28 15,0 2-3-15,-3 1 18 16,2 7 37-16,4 2 26 16,3 2 11-16,0 5 43 15,1 0 11-15,2-1-28 16,0 1-32-16,2-6-5 16,15-2-3-16,6-7 2 15,5-3-8-15,-1-3-36 16,-3-1-34-16,1-3-81 15,-8 2-34-15,-4-1-99 16,-5 2-11-16,-7 1-92 16,-1 0 168-16,0-3 228 15,0 3 56-15,-6-3 115 0,0 1 124 16,-1 8-102-16,4 2-5 16,-2 8 64-16,4 3-68 15,-1 2-13-15,2 0-46 16,0 0-52-16,0 7-26 15,2 10-31-15,10 11 34 16,6 9-26-16,2 9 2 16,3 8 12-16,-1 4-38 15,-1-5 0-15,-1-1 0 16,-7-13 0-16,-4-11 0 16,-1-8 0-16,-4-7 0 15,-4 0-158-15,0 1-263 0,-21 5-883 16</inkml:trace>
  <inkml:trace contextRef="#ctx0" brushRef="#br0" timeOffset="5247.92">370 9022 527 0,'0'0'490'0,"0"0"-414"16,0 0 85-16,0 0 6 16,0 0-74-16,0 0-49 15,28 47 42-15,6 6-32 16,5 7-27-16,-6-1 27 16,-6-11-51-16,-8-7-3 15,-4-14-38-15,-6-9-19 16,-6-8-61-16,-3-10-190 15,0 0-518-15</inkml:trace>
  <inkml:trace contextRef="#ctx0" brushRef="#br0" timeOffset="5620.42">198 9086 992 0,'0'0'156'16,"0"0"-127"-16,0 0 77 16,0 0-40-16,12-90-47 15,6 68-6-15,9 1 23 16,1 5 22-16,5 1-35 16,19 6-19-16,6 9 4 0,5 0-8 15,4 13-12 1,-7 18-1-16,-7 8 13 15,-9 4 8-15,-10 0 10 16,-13-1 14-16,-15-1 26 0,-6-3 50 16,-6-4 90-16,-21-6-173 15,-6-5-12-15,-6-7 48 16,-2-4-38-16,5-2-20 16,5-6 7-16,11 0-5 15,2-4-5-15,9 2-9 16,2-1-71-16,4-1-134 15,3 0-180-15,0 3-609 16</inkml:trace>
  <inkml:trace contextRef="#ctx0" brushRef="#br0" timeOffset="5967.52">628 8646 283 0,'0'0'938'0,"0"0"-857"0,0 0-20 16,0 0 56-16,0 0-53 15,0 0-45-15,28 43 43 16,-1-4-2-16,4 5 65 16,2 5-72-16,-3-2-43 15,1-2-10-15,-8-5-41 16,-4-6-47-16,-10-11-7 16,0-8-63-16,-3-8-177 15,-3-6-290-15</inkml:trace>
  <inkml:trace contextRef="#ctx0" brushRef="#br0" timeOffset="6343.39">1002 9149 1187 0,'0'0'40'0,"0"0"-13"0,0-89 103 16,0 37-105-16,0-9-25 15,-16-4-3-15,-5 0 1 16,3-2-2-16,0 10 3 16,6 11 1-16,2 11 0 15,4 10 1-15,4 5 8 16,1 9 22-16,1 5 12 16,0 5-9-16,0 1-10 15,0 0-2-15,9 0-21 16,13 7 13-16,5 11-6 0,7 8 4 15,-1 8 4 1,0 3 12-16,-3-2-3 0,1 2 16 16,-4-6-6-16,-5-4-32 15,-8-3-3-15,-4-7-5 16,-4-3-43-16,-6-6-18 16,0-2-18-16,0-2-72 15,-9-4-102-15,-13 0-278 16</inkml:trace>
  <inkml:trace contextRef="#ctx0" brushRef="#br0" timeOffset="6499.54">971 8882 1043 0,'0'0'107'0,"0"0"1"0,0 0 50 15,0 0-77-15,79-70-53 16,-54 47-28-16,-4-3-56 15,-4-1-92-15,-7-4-252 16</inkml:trace>
  <inkml:trace contextRef="#ctx0" brushRef="#br0" timeOffset="7067.37">1113 8476 1278 0,'0'0'72'0,"0"0"-56"0,0 0 129 16,37 78-87-16,-7-36-16 16,-2 2 14-16,-4-5-28 15,-5-6-5-15,-8-10-17 16,-5-11-6-16,-5-8-15 16,-1-4-39-16,0 0 35 15,0-5-2-15,-18-13-55 16,-4-9-9-16,-6-6 78 15,-2-5-53-15,0 1 43 16,3 4 17-16,2 4 8 16,11 8 19-16,1 4 15 15,7 6-13-15,0 4-7 16,6 4 30-16,0 3-21 0,0 0-31 16,0 0-3-16,11 7-19 15,11 6 21-15,3-2-10 16,2-2-4-16,-2-5 15 15,-5-4-32-15,-4 0-26 16,-7-19-55-16,0-7 44 16,-5-7 55-16,-2-1 2 15,-2 2 7-15,0 5 5 16,0 10 19-16,0 7 46 16,-2 9 19-16,2 1-1 15,0 14-30-15,2 21-27 16,19 15 10-16,12 8-31 0,10 2 80 15,-3-5-19 1,-4-10-39-16,-6-12-17 0,-8-13-10 16,-8-14-42-16,-4-6-89 15,2 0-88-15,-4-11 23 16,-1-4-118-16,-6-1-362 16</inkml:trace>
  <inkml:trace contextRef="#ctx0" brushRef="#br0" timeOffset="7352.53">1477 8618 1084 0,'0'0'190'0,"0"0"-145"15,-32-74 20-15,20 24-4 16,-4-10-31-16,4-3-10 0,-3 2 41 16,3 11-47-16,6 16-8 15,-1 15 16-15,7 12 2 16,0 7-20-16,0 3 35 15,7 25-14-15,17 15-1 16,6 11 1-16,10 12 59 16,-1-3-33-16,1-10-25 15,-4-10-6-15,-6-17-20 16,-11-9-11-16,-8-7-3 16,-5-7-54-16,-6-3-62 15,0 0-20-15,0-3-65 16,-15-9-360-16</inkml:trace>
  <inkml:trace contextRef="#ctx0" brushRef="#br0" timeOffset="7499.36">1442 8520 1003 0,'0'0'175'0,"0"0"-123"15,0 0 31-15,0 0-12 16,0 0-71-16,84-66-47 15,-63 47-238-15,-2 6-86 16</inkml:trace>
  <inkml:trace contextRef="#ctx0" brushRef="#br0" timeOffset="8018.54">1638 8279 897 0,'0'0'149'0,"37"84"37"16,-13-41 43-16,0-8-100 16,-9-7-99-16,-2-9-30 15,-7-7 0-15,-1-8-38 16,-5-4-28-16,0 0 20 16,0 0-1-16,-8-13-43 15,-8-9-14-15,-5-6 73 16,-6-6-47-16,-3-2-13 15,0 2 49-15,2 4 30 16,6 10 12-16,8 7 9 0,5 8 44 16,5 5 19-16,4 0 75 15,0 0-63-15,0 7-62 16,10 13-12-16,11 6-10 16,13 1 2-16,8 3 4 15,-3-2-5-15,4-4-1 16,-7-6-2-16,-11-10-8 15,-2-8-36-15,-7 0-12 16,-1-8-36-16,-3-15 66 16,-9-3-8-16,-3-8 28 15,0-6 8-15,-21-4 12 16,-7-1 37-16,-2 1 27 16,0 1-1-16,2 11 22 15,4 7 11-15,0 6-33 0,3 11 4 16,9 2-56-16,2 6-23 15,10 0-24-15,0 6-141 16,13 14-228-16,17 12-626 16</inkml:trace>
  <inkml:trace contextRef="#ctx0" brushRef="#br0" timeOffset="8310.77">1920 8080 927 0,'0'0'54'0,"0"0"-25"16,46 114 189-16,-21-65-103 15,2 1-76-15,-4 0-36 16,-4-11 1-16,-7-7-4 16,0-12-7-16,-11-16-25 0,-1-4-169 15,-3-13-88 1,-16-19-422-16</inkml:trace>
  <inkml:trace contextRef="#ctx0" brushRef="#br0" timeOffset="8512.06">1732 8058 1470 0,'0'0'222'0,"0"0"-215"15,0 0 148-15,0 0-49 16,0 0-85-16,0 0 10 16,140-90 4-16,-71 52-35 0,-7 1 0 15,-8 7 0 1,-12 8 0-16,-11 7-36 15,-10 9-113-15,-12 6-108 0,-9 0-150 16,0 20-767-16</inkml:trace>
  <inkml:trace contextRef="#ctx0" brushRef="#br0" timeOffset="20951.36">4854 5152 283 0,'0'0'481'0,"0"0"-361"0,0 0-14 16,0 0 128-16,0 0-68 15,0 0-43-15,0 0 5 16,0 0-11-16,0-4-13 15,0 2-40-15,0 1-24 16,0 1-20-16,0 0-19 16,0-2-1-16,0 2-16 15,0-2-29-15,0 2-113 0,0 0-83 16,-4 0-211 0,-5 12-447-16</inkml:trace>
  <inkml:trace contextRef="#ctx0" brushRef="#br0" timeOffset="21123.32">4877 5454 756 0,'0'0'227'15,"0"0"-113"-15,0 0 46 16,0 0-5-16,0 0-69 16,0 0-57-16,13 13-24 15,-11-11-5-15,-2 2-13 16,0 7-85-16,0 1-111 0,0 3-201 15</inkml:trace>
  <inkml:trace contextRef="#ctx0" brushRef="#br0" timeOffset="21292.54">4920 5811 492 0,'0'0'430'16,"0"0"-374"-16,0 0-7 15,0 0 115-15,0 0-84 16,0 0-80-16,17 25-28 16,-16-16-69-16,-1 0-77 15,0 5-271-15</inkml:trace>
  <inkml:trace contextRef="#ctx0" brushRef="#br0" timeOffset="21477.34">5002 6138 964 0,'0'0'241'16,"0"0"-81"-16,21 80-8 15,-18-51-31-15,3 1-80 16,-2-4-36-16,-4-1-5 16,0-5-9-16,0-4-16 15,0-3-57-15,-4-2-112 0,-5-2-200 16</inkml:trace>
  <inkml:trace contextRef="#ctx0" brushRef="#br0" timeOffset="21668.05">5026 6759 574 0,'0'0'348'0,"0"0"-290"16,0 0-5-16,0 0 67 15,0 0-47-15,0 0-62 16,15 63-11-16,-15-54-22 16,0 7-94-16,0-2-132 15,-5 3-184-15</inkml:trace>
  <inkml:trace contextRef="#ctx0" brushRef="#br0" timeOffset="21836.39">5017 7149 987 0,'0'0'232'0,"0"0"-172"15,3 81 52-15,0-62-8 16,0-7-104-16,2-1-39 16,-2-5-68-16,-3-2-205 15,2-4-211-15</inkml:trace>
  <inkml:trace contextRef="#ctx0" brushRef="#br0" timeOffset="22018.91">5057 7490 1039 0,'0'0'249'0,"0"0"-135"0,8 71 43 15,-8-54-18-15,4-7-89 16,-1-2-50-16,-3-5-58 15,0-3-103-15,0 0-151 16,0 0-399-16</inkml:trace>
  <inkml:trace contextRef="#ctx0" brushRef="#br0" timeOffset="22168.43">5062 7846 911 0,'0'0'377'0,"0"0"-354"15,0 76 12-15,0-60-13 16,0-4-5-16,0-5-17 16,0-6-80-16,0-1-174 15,-3 0-100-15</inkml:trace>
  <inkml:trace contextRef="#ctx0" brushRef="#br0" timeOffset="22328.38">5023 8276 941 0,'0'0'116'0,"0"0"-79"15,0 85 77-15,0-64-47 16,0-6-67-16,0-8-214 16,0-5 143-16,-6-2-207 15</inkml:trace>
  <inkml:trace contextRef="#ctx0" brushRef="#br0" timeOffset="22477.58">4975 8658 845 0,'0'0'90'0,"0"0"-87"0,0 80-3 15,0-50 0-15,0-4-36 16,0-3-73-16</inkml:trace>
  <inkml:trace contextRef="#ctx0" brushRef="#br0" timeOffset="22773.23">4960 9041 1001 0,'0'0'133'0,"0"0"-77"0,0 93 69 15,0-70 1 1,0-4-66-16,0-3-57 0,0-2-3 16,0-2-22-16,0 0-40 15,0-1-32-15,-4 1-92 16,-2 2 79-16,0 1 107 16,-1 3 4-16,-4 3 21 15,5 2 58-15,1 0 18 16,0 0 10-16,5 0-18 15,-2-4-65-15,2-7-28 16,-1-9-3-16,-7-3-46 16,-4-1-239-16</inkml:trace>
  <inkml:trace contextRef="#ctx0" brushRef="#br0" timeOffset="27021.59">5017 7582 67 0,'0'0'197'0,"0"0"-131"15,0 0 10-15,0 0 27 16,0 0-52-16,0 0-11 16,0 0 20-16,0 0 25 15,0 0-14-15,0 0-12 16,-3 0-14-16,3 0-5 15,0 0 5-15,0 0-7 16,0 0-15-16,0 0-9 16,0 0-4-16,0 0-5 15,0 0 11-15,0 0 9 16,0 0 9-16,-2 0-6 16,2 0 6-16,0 0 6 15,0 0-5-15,0 0-5 16,0 0-14-16,-1 0-4 15,1 0 1-15,0 0 1 0,0 0-8 16,0 0 1-16,-2 0-4 16,-1 0 7-16,1-2 4 15,-3-2-6-15,4 0 5 16,-4 1-1-16,2 1 1 16,-1 0 9-16,-1-3-11 15,-1 1-3-15,-1-2 4 16,-1-2 4-16,-1 1-7 15,-1-1-4-15,1-1-1 16,3 4-4-16,0-1 2 16,3 2 0-16,1 0-2 0,-3-1 1 15,3 2-1-15,1 0 0 16,-1 1 0-16,1 2 2 16,-2-2-1-16,-2 0 3 15,1-1 4-15,-1-2-4 16,-2-2 1-16,1 1 0 15,1 2 1-15,-1 0 1 16,0 0-1-16,-2-2 1 16,0 1-6-16,-1-1 0 15,1 1 3-15,0-1-3 16,0 0 3-16,2 1 8 16,-3-1-1-16,-1 1 3 15,4 1-2-15,0 0-7 16,1 1 0-16,1 0-1 0,-3-1-4 15,-1 1 0 1,2-1 0-16,0-3 1 0,0 1 1 16,-4 3-2-16,2-1 3 15,-1-3-1-15,2 2 0 16,-1-2-1-16,-1 0 2 16,2 0-1-16,0-1-2 15,-1 3 0-15,2 0 3 16,0 1-1-16,1 0-1 15,4 1 1-15,-3 2 1 16,1-2-2-16,-2 1 4 16,2 1-2-16,0-2-2 15,2 2 3-15,-1-3-3 0,-4-1 4 16,0 0-3 0,-6-2-2-16,2 1 4 0,1 1 1 15,0 0-3-15,0 1 0 16,4 0-1-16,1 0 0 15,-3 1 2-15,2 0-2 16,1 1 0-16,-4-2 3 16,2 1-4-16,-1 1 4 15,-1-3-3-15,1 0 0 16,-4 0-1-16,3 0 1 16,-3 2-1-16,3-3 1 15,0 1 0-15,-6-1 1 16,2-1-2-16,-3 0 0 15,3 0 1-15,4 2-1 0,0-2 0 16,-1 1-2-16,3 0 2 16,-4 0 0-16,-2-1-1 15,1 1 1-15,1-1 1 16,-1 2-1-16,2-2 0 16,-1 0 0-16,-2 0 1 15,-4-2-1-15,4 1 7 16,-2 0 3-16,1-1 1 15,1 0-4-15,-1-1-4 16,-4 2-2-16,4-2 3 16,-2 2-4-16,-3 0 1 15,6 1 1-15,-3 0-2 16,0-1 1-16,0 0-1 16,5 1 1-16,-4 1-1 0,1 0 0 15,4 0 0-15,-3 1 1 16,0 2-1-16,6-3-1 15,-5 0 1-15,0-1 1 16,-1 1-1-16,-3-1 1 16,4 1 2-16,2 1-1 15,-7-1-1-15,4 0 0 16,-4-1 1-16,1 1-1 16,0-1 0-16,3 1-1 15,0-2 0-15,-3 0 0 16,3 2 0-16,2 3 2 0,1-2-1 15,1 1 5-15,-5 0 5 16,2-2-9-16,-1 0 0 16,-4 1-2-16,7-1 0 15,-6 0 0-15,2-1 0 16,-2 0 1-16,0-2-1 16,-1 2 1-16,2 1-2 15,-2 1 2-15,2 0-1 16,2-1 2-16,-1 0-2 15,-1 1 1-15,-2-1 0 16,1 0 1-16,2 1-4 16,-1-3 5-16,-2 4-2 15,5 0-1-15,-2-2-1 0,-2-2 1 16,1 2 1 0,0-1 2-16,-3-2-2 0,-1 2-1 15,-4-3 0-15,-1-4 1 16,-2 6 0-16,6-4-1 15,2 1 0-15,1 3 0 16,5-1-1-16,-2 3 1 16,-2-3 0-16,-3 2 0 15,0-1 0-15,-1 0 0 16,1 0 2-16,2 0-2 16,-5-1 0-16,3 1 0 15,-3-2-2-15,2 0 1 16,2 0 0-16,1 1 1 15,2 0 0-15,1-1 0 0,1 0 0 16,1 2 1-16,0-3-1 16,0 3 1-16,-5-3-1 15,7 1 0-15,-5-3 1 16,-2 1 1-16,4 2-2 16,-1-1-1-16,-1 1 1 15,1 2 0-15,4 1 1 16,-2 0-1-16,0 0 0 15,-3-1 1-15,0-2 2 16,-2-2-3-16,-3 2 0 16,4 0 0-16,-1-3 0 15,-1 1 0-15,4 0 0 16,1 2 2-16,1 2-2 0,1 1 0 16,1 3 0-16,1-2 0 15,2 2 2-15,1-1-2 16,0 2 1-1,-1 1-1-15,0-3 1 0,-3 0-1 16,-1-1 0-16,-4 0 1 16,-2 2-1-16,-1-2-1 15,-5-1 1-15,3-1 1 16,-1 0-1-16,1 0 0 16,4 2 0-16,0 3 0 15,6-1 0-15,-2-1 0 16,3 1 1-16,-1 0-1 0,1-1 0 15,-2 1 1-15,2 0-1 16,-2-2 0-16,-3-2-1 16,-1-2 0-16,-1 2 1 15,0 1 0-15,3-2 1 16,-4 4-2-16,2-4 2 16,-2 0 0-16,4 5-1 15,-1-4 0-15,-1-1 0 16,1 3 0-16,2 1 2 15,1-1-4-15,1 3 4 16,0-5-1-16,-3 3-1 16,3-2 0-16,-4 0 1 15,-5-2 2-15,7 2-2 16,-4-2-1-16,2 0 1 16,1 1 0-16,-1-2 0 0,1-1-2 15,1 2 1-15,4 3-1 16,4 5-1-16,3 1 2 15,0 0-17-15,0 0-45 16,0 0-53-16,3 0-91 16,21 0-193-16</inkml:trace>
  <inkml:trace contextRef="#ctx0" brushRef="#br0" timeOffset="28214.6">2897 6614 325 0,'0'0'238'16,"0"0"-93"-16,0 0-8 15,0 0-37-15,0 0-31 16,0 0 2-16,0 0 26 16,-19 0-4-16,16 0 12 15,-2 0 14-15,2 0-3 16,0 0-20-16,2 0-16 15,1 0-13-15,0 0-22 16,0 0-17-16,0 0-10 16,0 0-3-16,0 0-11 15,0 0 1-15,0 0-5 16,0 0 0-16,0 0-4 0,9-3 4 16,7-1 2-16,4-5 10 15,3 3 1-15,6-1-6 16,2 0 0-16,-3 3-2 15,7-1 0-15,-7 2-1 16,0 0 10-16,1-1-10 16,-9-2 1-16,0 0-9 15,-1 0 4-15,-5-1 0 16,8 1 0-16,-6 0-1 16,-2 0 1-16,-2 1-1 15,-6 3 2-15,-3-1-2 0,-3 3 2 16,0 0-1-16,0-1 1 15,0 1 0-15,0-2 2 16,0 2-3-16,0 0 0 16,0 0 0-16,0 0 0 15,0 0 0-15,0 0 0 16,0 0 0-16,0 0 0 16,0-2 0-16,0-2 0 15,-7-4 0-15,-1-4 0 16,-4-5 0-16,-3-3 0 15,-3-9 0-15,-3 0 0 16,-4-3 0-16,4-2 0 16,-6 0 0-16,3-3 0 15,2 5 0-15,5 4 0 16,6 4 0-16,2 10 0 0,1 3 0 16,1 4 0-16,7 6 0 15,-3 1 0-15,3 0 0 16,0 0 0-16,0 0 0 15,0 0 0-15,0 0 0 16,0 0 0-16,0 0 0 16,0 0 0-16,0 0 0 15,0 0 0-15,0 0 0 16,0 0 0-16,0 3 0 16,0 1 0-16,0 3-77 15,10-1-223-15,-1-1-356 16</inkml:trace>
  <inkml:trace contextRef="#ctx0" brushRef="#br0" timeOffset="30462.74">4308 6291 312 0,'0'0'171'0,"0"0"-43"15,0 0-23-15,0 0 1 0,0 0-49 16,11-77-28 0,-8 57 1-16,0 1 16 0,1-1 17 15,-1 1 27-15,0 6 3 16,-3 6-14-16,3 0-18 15,-3 1 2-15,0 5 1 16,0-1-6-16,0 0-21 16,0 2 2-16,0 0 5 15,0 0-21-15,0 0-5 16,0 0-7-16,0 0-3 16,0 0-2-16,0 0-3 15,0 0 0-15,0 0 6 0,0 0 9 16,0 0 9-16,0 2-11 15,-3 7-4-15,-3 5-5 16,-4 8-7-16,4 4 3 16,-3 5-3-16,-3 3 1 15,0 5 1 1,0 0 0-16,0 3 7 0,-3-1-9 16,2 1-4-16,2-2-8 15,-1-4 4-15,-4-5-6 16,5-8 2-16,-3-3 5 15,-6-4 7-15,-1-4 0 16,-1-1 0-16,1-4-8 16,2-3-5-16,1-1-3 15,1-2 8-15,-2-1-2 16,7 0-4-16,-3 0 7 0,3 0 6 16,-4-7 0-16,5-1-1 15,-1-3-3-15,-1-1 0 16,1-4 5-16,2-4 0 15,1-1 0-15,0-1 1 16,1-3 0-16,1-3 0 16,4 2 10-16,1-1-10 15,2 2 13-15,0 2-7 16,0 4-5-16,5 0 1 16,5-2-3-16,7 5 1 15,-1 1-1-15,-1 4 0 16,3 1-1-16,0 8-1 15,4 2 2-15,2 0-1 0,6 2 0 16,10 15 0-16,5 7 1 16,4 8-1-16,0 5 2 15,-8 11-2-15,-2 2-10 16,-4 3-3-16,-8-3 8 16,2-5-17-16,-9-5 21 15,1-9-12-15,-4-6 6 16,-1-10 8-16,-1-5 0 15,1-10 0-15,1 0-7 16,2-10 7-16,0-17 26 16,-5-4 6-16,1-4-18 15,-8-1-1-15,-4 5-3 16,-3 5-5-16,0 6-5 16,0 7-53-16,0 7-225 0,0 2-525 15</inkml:trace>
  <inkml:trace contextRef="#ctx0" brushRef="#br0" timeOffset="31584.66">3422 6194 206 0,'0'0'159'16,"0"0"37"-16,0 0-80 15,0 0-20-15,0 0-34 16,0 0-32-16,0 0 23 16,-3 0 3-16,2 0-14 0,-2 0-5 15,1 0-7 1,2 0-25-16,-3 0-5 0,3 0-55 16,-3 2-164-16</inkml:trace>
  <inkml:trace contextRef="#ctx0" brushRef="#br0" timeOffset="31779.67">3452 6050 624 0,'0'0'147'15,"0"0"29"-15,0 0-78 16,0 0-85-16,0 0-13 0,0 0-15 15,25-49-41-15,-11 39-71 16,7-3-68-16,-2 2-124 16</inkml:trace>
  <inkml:trace contextRef="#ctx0" brushRef="#br0" timeOffset="31959.28">3697 5835 178 0,'0'0'126'0,"0"0"56"15,0 0-36-15,0 0-88 16,0 0-41-16,0 0-14 0,80-78-2 16,-66 71-1-1,-1-1 0-15,-1 0-5 16,0-3-51-16,4-1-43 16,-2 1-120-16,4-3-78 0</inkml:trace>
  <inkml:trace contextRef="#ctx0" brushRef="#br0" timeOffset="32118.35">4007 5600 17 0,'0'0'355'15,"0"0"-112"-15,0 0-126 16,0 0-81-16,0 0-25 16,0 0-11-16,13-29-16 15,-1 19-66-15,-1 3-39 0,5-2-62 16,2-1 105-1,-3 0-61-15</inkml:trace>
  <inkml:trace contextRef="#ctx0" brushRef="#br0" timeOffset="32289.27">4201 5481 191 0,'0'0'161'16,"0"0"45"-16,0 0-50 16,0 0-48-16,0 0-52 15,0 0-38-15,76-36-15 16,-61 27-1-16,1 4-2 15,-2-1-11-15,2 3-51 16,-2-1-39-16,2 2-66 16,1 0-35-16,-3-2 68 15</inkml:trace>
  <inkml:trace contextRef="#ctx0" brushRef="#br0" timeOffset="32536.38">4517 5392 84 0,'0'0'60'0,"0"0"31"15,0 0-11-15,0 0-59 16,0 0-18-16,0 0-3 16,60 0-11-16,-51 0 2 15,0-3 9-15,1-1 0 16,-4 1 1-16,0-1 3 16,-3 2 3-16,-1 2-5 15,1 0 7-15,0-1 18 16,0 1 67-16,0 0-1 0,1-2-45 15,-1 2 12-15,0 0-6 16,3 0-40-16,0 0-14 16,0 0-55-16,1 0-103 15,1 0-112-15</inkml:trace>
  <inkml:trace contextRef="#ctx0" brushRef="#br0" timeOffset="33463.05">4869 5125 124 0,'0'0'151'0,"0"0"-70"15,0 0 54-15,0 0 3 16,0 0 2-16,0 0-36 15,0-2-46-15,0 2-2 16,0 0 35-16,0-2 4 16,0 0-25-16,0-6-35 15,0 1-35-15,-3-3-3 0,-1-6-22 16,1-1-88-16,1-5-39 16,-2-6-137-16,0-2-77 15</inkml:trace>
  <inkml:trace contextRef="#ctx0" brushRef="#br0" timeOffset="33843.4">4850 4859 218 0,'0'0'496'0,"0"0"-342"15,0 0-42-15,0 0 5 16,-9-75-10-16,3 55-40 0,0 1-61 16,-4 0-6-1,1-3-12-15,0 3-58 16,1-3-73-16,5 6 29 0,-1 4-188 15,4 4 22-15,0 4 110 16,0-1 84-16,0 1 86 16,0 0 118-16,0-3 131 15,0 0-32-15,0-3-96 16,7-2-38-16,-1-1-30 16,2-1-34-16,-2-4-18 15,0 4-1-15,-2 0-8 16,-4 1-21-16,0 3 17 15,0-4 11-15,0 2-35 16,-2-4 16-16,-3 1 4 16,0-1 16-16,2 3 15 15,2 3 20-15,1 2-15 16,0 4-4-16,0 0-16 0,0 2-3 16,1 1-59-16,8 1-41 15,3 0-189-15</inkml:trace>
  <inkml:trace contextRef="#ctx0" brushRef="#br0" timeOffset="34765.87">5096 7199 131 0,'0'0'252'16,"0"0"-76"-16,0 0-26 15,0 0-6-15,85 65-18 16,-67-45 17-16,2-5-39 16,0 2-18-16,-2 0-33 15,0-1-10-15,-3 1-13 16,-6-1 23-16,-3 1-9 16,-4-1-7-16,-2 1-3 15,0-2-19-15,0 1-15 16,0-5-22-16,-5-3-88 0,-1 0-75 15,0-4-159-15,0 3-411 16</inkml:trace>
  <inkml:trace contextRef="#ctx0" brushRef="#br0" timeOffset="35141.31">5132 7403 1162 0,'0'0'263'0,"0"0"-86"16,0 0 24-16,0 0-86 15,0 0-107-15,0 0-8 0,0 0-37 16,0 0-131-16,1 4-215 16</inkml:trace>
  <inkml:trace contextRef="#ctx0" brushRef="#br0" timeOffset="45176.83">5096 7535 24 0,'0'0'115'16,"0"0"-53"-16,0 0 0 16,0 0 1-16,0 0-13 15,0 0-2-15,0 0-13 16,0 0-13-16,-3 0 21 15,3 0 0-15,0 0-24 16,0 0-8-16,0 0-2 16,0 0-9-16,0 0-40 0,0-2-89 15,0 2 6-15,0-1-111 16</inkml:trace>
  <inkml:trace contextRef="#ctx0" brushRef="#br0" timeOffset="45393.61">5096 7535 69 0,'21'8'239'0,"-21"-8"-133"0,3 0-11 16,0 0-23-16,-3 0-42 0,0 0-6 15,0 0 3 1,0 0-25-16,2 0-2 0,2-1-32 15,0 0 7-15,1-2-23 16,1-2-84-16,-2 3-43 16</inkml:trace>
  <inkml:trace contextRef="#ctx0" brushRef="#br0" timeOffset="45885.25">5177 7516 100 0,'0'0'93'0,"0"0"42"15,0 0-10-15,0 0-18 16,0 0-28-16,0 0-19 16,0-6-25-16,0 6-4 15,0 0-2-15,0 0-13 16,0 0-14-16,0 0-2 15,0-2-39-15,0 1-118 0,0 0-157 16</inkml:trace>
  <inkml:trace contextRef="#ctx0" brushRef="#br0" timeOffset="46778.59">5117 7549 325 0,'0'0'201'16,"0"0"-145"-16,0 0-22 15,0 0-12-15,0 0-22 16,0 0-36-16,0 0-133 16,3 0-160-16</inkml:trace>
  <inkml:trace contextRef="#ctx0" brushRef="#br0" timeOffset="48338.3">5778 6060 358 0,'0'0'190'16,"0"0"-51"-16,0 0-10 16,0 0 4-16,0 0-48 15,0 0-15-15,-21-46 21 16,21 39-4-16,-3 0-31 16,1 3 2-16,1 2-9 15,-1 2-12-15,2 0-5 16,-1 0-12-16,-1 0-5 15,2 0-7-15,0 0-5 16,0 0 0-16,0 0 2 0,-1 0-4 16,-2 0 5-16,2 0 2 15,1 0-3-15,-2 0 5 16,1 9-10-16,-4 2 2 16,1 7-4-16,-2 6 2 15,-2 9-5-15,-2 7 3 16,-1 2 2-16,2 0 2 15,-4-1 7-15,1 2-18 16,4-4 8-16,-3-2-5 16,-3-4 3-16,4-5-4 15,-2-2 1-15,0-7-2 16,2-5 7-16,2-4 2 16,-1 0 1-16,-4-1 3 15,-2 3-5-15,-5 0-3 16,1 1-25-16,1-3 11 15,2-1-19-15,2-3 17 16,-2-4 19-16,10-2 7 0,-2 0-6 16,4 0 4-16,-2 0-2 15,-3-8-3-15,3-2 0 16,-3 1-5-16,9-3-10 16,-3 0-2-16,3-2-2 15,0-4 13-15,0-3-5 16,0 0 11-16,3-1 6 15,3-1-6-15,-3 4 2 16,3 0-4-16,0 5 4 16,-2 4-4-16,-1 2 1 15,0 2 1-15,2 0 7 16,1 2-7-16,4 2 1 0,7 2-2 16,0 0 0-16,3 0-1 15,5 13 1-15,4 7 1 16,2 5 0-16,2 2 1 15,1 2 4-15,-1 1-5 16,-3-5 3-16,-3-5-3 16,-8-3 1-16,-4-9 1 15,-3 0-1-15,-5-4-1 0,-1-1 1 16,-4 0 0 0,1 1-2-16,-3 1-66 15,0 4-167-15,0-5-187 16</inkml:trace>
  <inkml:trace contextRef="#ctx0" brushRef="#br0" timeOffset="48787.48">5912 5730 134 0,'0'0'568'16,"0"0"-369"-16,0 0-59 15,0 0-6-15,0 0-78 0,0 0 3 16,18 36 44-16,-12-16-75 15,-3 5-13-15,3 6-10 16,-6 11-5-16,0 13-42 16,-3 15-142-16,-13 6-287 15</inkml:trace>
  <inkml:trace contextRef="#ctx0" brushRef="#br0" timeOffset="49648.05">5102 7566 42 0,'0'0'694'0,"0"0"-609"16,0 0 20-16,0 0 1 15,0 0-41-15,0 0-44 16,0-6-17-16,0 6 0 15,0-1-3-15,0-1-1 16,0 0-62-16,3-3-141 16,6 0-259-16</inkml:trace>
  <inkml:trace contextRef="#ctx0" brushRef="#br0" timeOffset="49851.87">5315 7435 778 0,'0'0'193'15,"0"0"-157"-15,0 0 17 16,0 0-9-16,0 0-44 16,0 0-19-16,26-18-42 0,-16 12-33 15,-1 0-127-15,3 0-237 16</inkml:trace>
  <inkml:trace contextRef="#ctx0" brushRef="#br0" timeOffset="50063.78">5551 7268 709 0,'0'0'102'16,"0"0"-49"-16,0 0 49 15,0 0-53-15,0 0-19 16,0 0-5-16,21-5-15 0,-10 2-10 16,0-4-10-1,1 0-33-15,2-1-74 0,2-2-178 16,2-1-152-16</inkml:trace>
  <inkml:trace contextRef="#ctx0" brushRef="#br0" timeOffset="50267.53">5869 7159 312 0,'0'0'140'0,"0"0"42"0,0 0-27 16,0 0-9-16,0 0-76 15,0 0-22-15,34-15-31 16,-28 13-17-16,-1 0-30 15,1-4-62-15,0 0-197 16,4-3-335-16</inkml:trace>
  <inkml:trace contextRef="#ctx0" brushRef="#br0" timeOffset="50474.3">6073 7086 279 0,'0'0'324'16,"0"0"-170"-16,0 0 13 0,0 0-94 15,0 0-54-15,0 0-15 16,33-5-4-16,-24 1-4 16,0-2-72-16,-3 0-58 15,5 1-163-15</inkml:trace>
  <inkml:trace contextRef="#ctx0" brushRef="#br0" timeOffset="50754.93">6346 6969 242 0,'0'0'115'0,"0"0"100"0,0 0-22 16,0 0-48-16,0 0-40 16,0 0 18-16,24-12-48 15,-18 10-40-15,0 1-31 16,-1 0-4-16,2-1-53 15,-3 0-118-15,4-2-54 16,1 0-155-16</inkml:trace>
  <inkml:trace contextRef="#ctx0" brushRef="#br0" timeOffset="50953.91">6570 6855 318 0,'0'0'364'15,"0"0"-269"-15,0 0 22 16,0 0-50-16,0 0-25 16,0 0-16-16,45-21-15 15,-35 16-11-15,-2 1-7 16,4-2-70-16,1 0-106 16,3-3-252-16</inkml:trace>
  <inkml:trace contextRef="#ctx0" brushRef="#br0" timeOffset="51095.61">6870 6719 224 0,'0'0'202'0,"0"0"-35"16,0 0-105-16,0 0-62 15,0 0-168-15,0 0-100 16</inkml:trace>
  <inkml:trace contextRef="#ctx0" brushRef="#br0" timeOffset="51293.6">7124 6617 206 0,'0'0'210'0,"0"0"-4"16,0 0-27-16,0 0-90 15,0 0-69-15,0 0-15 16,80-25-5-16,-61 14-25 16,1-2-111-16,1-5-276 15</inkml:trace>
  <inkml:trace contextRef="#ctx0" brushRef="#br0" timeOffset="51630.63">7411 6432 731 0,'0'0'123'0,"0"0"33"0,0 0-10 16,0 0-65-16,0 0-40 15,0 0 0-15,53-29-26 16,-41 18-13-16,0 1-2 16,2-3-44-16,0 0-55 15,-2-7-28-15,4 2-9 16,-2 0-13-16,2 0-16 15,-1 3-102-15,-3 7 193 16,2 2 74-16,-4 3 200 0,-1 1 13 16,-3 2-85-1,-2-1 8-15,-2 1-78 0,1-2-13 16,4 2 6-16,-1-1-5 16,2-2-26-16,2-2-12 15,0-1-8-15,1-2-3 16,5-3-47-16,1-3-58 15,1 1-115-15,0-6-306 16</inkml:trace>
  <inkml:trace contextRef="#ctx0" brushRef="#br0" timeOffset="51822.07">7922 6085 110 0,'0'0'576'0,"0"0"-322"0,0 0-40 16,0 0-42-16,0 0-90 15,0 0-58-15,52-36-16 16,-37 32-8-16,-2-2-7 16,1-1-37-16,2 0-101 15,-2-1-65-15,-1 4 1 16,-4-2-176-16,3 3 31 16</inkml:trace>
  <inkml:trace contextRef="#ctx0" brushRef="#br0" timeOffset="52122.78">8140 5981 92 0,'0'0'93'15,"0"0"42"-15,0 0 44 16,0 0-78-16,80-25-24 16,-56 19 22-16,4-1-22 0,7-2-41 15,5-8 12-15,6 1-1 16,2-3-18-16,-2 3-4 16,-4 2-17-1,-5 1-6-15,-7 2 1 0,-3 0-3 16,-5 5 3-16,-5 0 33 15,-1 2 83-15,-4-2 15 16,-3 0-5-16,0 1-11 16,-6-1-24-16,3 0-24 15,-1 0-10-15,-1 3-12 16,2 0-32-16,-5 2-13 16,1 1-3-16,-2 0-19 0,0 0-51 15,0 0-38 1,0 0-83-16,-6 5-177 0,-18 3-506 15</inkml:trace>
  <inkml:trace contextRef="#ctx0" brushRef="#br0" timeOffset="53191.98">5333 7428 288 0,'0'0'131'0,"0"0"-4"0,0 0-7 15,0 0-23-15,0 0-60 16,0 0-8-16,68-25 41 15,-46 17-22-15,3 1-1 16,-1-1-32-16,-4-2-15 16,6-4-4-16,0 0-56 15,2-3-96-15,3 3-87 16,-7 0 37-16,1-1-53 0</inkml:trace>
  <inkml:trace contextRef="#ctx0" brushRef="#br0" timeOffset="53668.2">5732 7219 201 0,'0'0'234'0,"0"0"-2"15,0 0-78-15,0 0-36 16,0 0-4-16,0 0 20 16,10-19-35-16,-10 18-13 15,0 1-26-15,0 0-28 16,4-2-32-16,1-2-1 16,4-1-25-16,6-2-33 15,-2-3-17-15,5-2-39 16,2-1-43-16,-1-3 41 15,5 2-39-15,-3 1-54 0,-2 1-15 16,-4 3 122 0,-3 4 103-16,-3 0 5 0,-6 4 17 15,2-1 37-15,-1 0 24 16,-1 2 92-16,0-2-53 16,1 0-56-16,1-1 8 15,2-3-5-15,5-3-37 16,2 0-25-16,3-3-7 15,3-1-31-15,2 1-129 16,2-1-99-16,0-2 40 16,2 3 81-16,-4 0 131 15,-6 0 7-15,-2 5 143 16,-5-2-12-16,1 4 71 16,-1 0-23-16,3-1-34 0,1 0-68 15,2 1 24-15,0-1-14 16,0 4-45-16,0-3-22 15,-3 2-20-15,0-1-2 16,3-1-85-16,0-1-53 16,0 1-45-16,0-1-148 15,-2-1-66-15</inkml:trace>
  <inkml:trace contextRef="#ctx0" brushRef="#br0" timeOffset="53819.03">6494 6817 186 0,'0'0'89'15,"0"0"-21"-15,0 0 89 16,0 0-48-16,0 0-93 0,0 0-6 16,73-10-6-16,-63 9-4 15,-2-1-18-15,1 0-131 16,0-3-150-16</inkml:trace>
  <inkml:trace contextRef="#ctx0" brushRef="#br0" timeOffset="54007.45">6727 6766 164 0,'0'0'432'0,"0"0"-297"15,0 0 18-15,0 0-63 16,0 0 2-16,0 0-14 0,82-35-20 16,-60 25-24-1,-2-1-30-15,8-1-4 16,-4 0-12-16,-2 0-68 15,3 1-62-15,-6 0-68 0,3 1-205 16</inkml:trace>
  <inkml:trace contextRef="#ctx0" brushRef="#br0" timeOffset="54191.68">7185 6594 437 0,'0'0'179'0,"0"0"18"16,0 0-52-16,0 0-12 15,0 0-39-15,85-8-41 16,-66 4-28-16,1-4-17 16,-1-5-5-16,3 0-3 0,-2-4-41 15,5-3-126-15,-4-3-138 16,-4-1-428-16</inkml:trace>
  <inkml:trace contextRef="#ctx0" brushRef="#br0" timeOffset="54361.62">7601 6382 238 0,'0'0'250'0,"0"0"-68"15,0 0-19-15,0 0-59 0,0 0-67 16,0 0-26 0,48-19-11-16,-35 9-2 15,-4-1-32-15,2 0-12 16,-1 2-95-16,-1-2-121 0,3 3-38 15</inkml:trace>
  <inkml:trace contextRef="#ctx0" brushRef="#br0" timeOffset="54484.39">7808 6265 356 0,'0'0'0'0,"0"0"-47"15</inkml:trace>
  <inkml:trace contextRef="#ctx0" brushRef="#br0" timeOffset="55447.45">5160 7529 443 0,'0'0'278'0,"0"0"-135"15,0 0 3-15,0 0-25 16,0 0-68-16,0 0-53 16,33-32 0-16,-21 25-15 15,9 1-66-15,-3-2-60 16,4-2-155-16,-1-2-286 0</inkml:trace>
  <inkml:trace contextRef="#ctx0" brushRef="#br0" timeOffset="55905.35">5459 7374 802 0,'0'0'109'0,"0"0"-36"0,0 0 146 16,0 0-42-16,0 0-74 15,0 0-42-15,28-13-27 16,-23 10-32-16,2 1-2 16,3-4-36-16,1-1-52 15,8-4-51-15,2-5-53 16,-3-1 30-16,4 0-86 15,-2 2 49-15,-2 2 25 16,1 1 151-16,-4 3 23 16,-3 1 65-16,-3 0 195 0,0 1-40 15,-3 0-90 1,4 1-3-16,4-3-4 0,-1 2-51 16,-1 3-28-16,6-4-15 15,-5 2-15-15,-2 3-11 16,4-4-3-16,-3 1-26 15,1-1-57-15,-1-3-65 16,7-1-8-16,1-5-61 16,1 2-81-16,-1 2 74 15,-3 2 140-15,2 3 84 16,-4 4 16-16,0 3 27 16,-3 0 26-16,1 0 55 15,-2 0 5-15,1 0-17 16,3 0-27-16,-3 0-30 0,4-3-10 15,-1-6-33-15,4-2-12 16,0-5-50-16,3-2-130 16,2 0-131-16</inkml:trace>
  <inkml:trace contextRef="#ctx0" brushRef="#br0" timeOffset="56639.84">6260 6925 208 0,'0'0'245'0,"0"0"-50"15,0 0-9-15,0 0-40 16,0 0-20-16,0 0-30 15,44-6-23-15,-33 6 1 16,-2-2-21-16,4-2 17 16,-4-2-18-16,2-1-22 15,4-3-17-15,-2-1-9 0,8-5-4 16,1-2-37-16,1 0-34 16,4-2-3-16,-2 1-36 15,0 5-23 1,-4 1 69-16,-6 6 57 0,-6 2 6 15,0 3 2-15,-3 2 0 16,-3 0 3-16,8 0 11 16,-1 0 45-16,0 0-34 15,1 0 14-15,5 0 30 16,-2 0-12-16,5-3-3 16,0-6-2-16,-1-4-12 15,5-2-20-15,-1-1-21 0,1 1-15 16,0 0-52-16,-2 6-50 15,1-2-43 1,-5 5 31-16,2 2 18 0,-7 1-3 16,-1 2 75-16,1 1 19 15,-2 0-23-15,5 0-18 16,-3 0 60-16,7 0-2 16,-1 0-18-16,3 0 3 15,0 0 18-15,-1 0 7 16,0-4 13-16,1-5 24 15,2-6-21-15,-1 2-21 16,0 1-2-16,-5 2-4 16,4 3 1-16,-8 2 2 0,2 0 1 15,-1 4 0 1,-3-3 0-16,1 3 5 0,-1-2 19 16,2-3 11-16,-1 2-1 15,1-5-24-15,1 3 2 16,-2-1 7-16,-2 4 15 15,-1 1-3-15,-1-1 25 16,-1 3-6-16,5-3-28 16,-1-1-16-16,2-2 2 15,1-2-1-15,3-3-1 16,0-3-5-16,5-4-2 16,0 4-16-16,-2 1-42 15,-1 3-13-15,-1 1-34 0,-6 3 23 16,-1 2 29-16,-6 3 29 15,0-1 23-15,-2 0-2 16,3-2-40-16,2-2-182 16</inkml:trace>
  <inkml:trace contextRef="#ctx0" brushRef="#br0" timeOffset="56873.68">7822 6238 99 0,'0'0'169'0,"0"0"-37"0,0 0-32 16,0 0-32-16,0 0-53 15,0 0 5-15,70-41-20 16,-52 33-3-16,0-3-104 15,3-2-98-15</inkml:trace>
  <inkml:trace contextRef="#ctx0" brushRef="#br0" timeOffset="57372.52">8328 5996 445 0,'0'0'259'0,"0"0"-102"15,0 0-99-15,0 0-39 16,0 0-19-16,88-43-8 16,-66 37-51-16,2-3-62 15,-3 2 12-15,0 3 70 16,-2-3 32-16,-1-2 7 15,1 3 0-15,-5-2-1 16,4-3-52-16,-1 3-48 16,0 0 43-16,1-1 57 0,0 2 1 15,0 0 62-15,-3 2 117 16,1-1-76-16,-1 1-15 16,1-3 32-16,1-1-18 15,1-2 41-15,-1-1-35 16,2-1-53-16,-3 2-39 15,0 0-13-15,-1 1-2 16,-7 3-1-16,1 4-3 16,-3 1 1-16,-1 0-4 15,3 0-4-15,-5 1-17 16,5-2-24-16,-4 3-19 16,5 0-49-16,-3-3 38 0,1 3 31 15,1-3-10 1,-5-1-36-16,1-1-20 15,-4 3 21-15,0-4-103 0,3 2-179 16</inkml:trace>
  <inkml:trace contextRef="#ctx0" brushRef="#br0" timeOffset="57477.66">8978 5677 258 0,'0'0'175'16,"0"0"7"-16,0 0-26 15,0 0-156-15,0 0-18 16,0 0-287-16</inkml:trace>
  <inkml:trace contextRef="#ctx0" brushRef="#br0" timeOffset="60233.64">7732 5898 567 0,'0'0'227'15,"0"0"-54"-15,0 0-14 16,0 0 6-16,0 0-59 16,0 0 11-16,-6-6-16 15,6 5-27-15,0 1-13 16,0 0-21-16,0 0-20 0,0 0-8 16,11 0-5-1,7 0-2-15,1 0 5 0,5 0-6 16,1 4 9-16,4 1-3 15,2 0-1-15,5 1-4 16,1 0 4 0,2 4-3-16,-2 1-3 0,-4 1-3 15,3 6-3-15,-6 2-2 16,-5 8-1-16,-3-3-10 16,-11 1 6-16,-7-1 2 15,-4 1 4-15,0-1 2 16,-4 1 2-16,-9 1 2 15,-4 5-2-15,-7 1 0 16,2 4 2-16,1 1-1 16,-6 1 0-16,9-4 6 15,2-9 4-15,1-3 6 16,9-14-1-16,1-2-7 0,4-5-3 16,1-2-5-16,0 0-1 15,0 0-3-15,0 0-56 16,0-9-94-16,0-9-322 15</inkml:trace>
  <inkml:trace contextRef="#ctx0" brushRef="#br0" timeOffset="60823.61">7928 5554 385 0,'0'0'218'0,"0"0"-77"15,0 0-31-15,0 0-38 16,0 0-19-16,0 0 26 15,-14-61 23-15,13 53-3 16,1 4-18-16,0-1 5 0,0 5 16 16,0 0-32-16,-3 0-50 15,3 3-20-15,0 14-17 16,0 7 15-16,0 7 2 16,4 3 8-16,14 0-5 15,5-3 1 1,2-8-3-16,-1-4 0 0,-6-8-1 15,4-3 0-15,-4-6-1 16,-3-2 2-16,0 0 0 16,-3-4 6-16,1-13 5 15,1-7-5-15,-7-8 0 16,-4-9 2-16,-3-12 2 16,0-4-1-16,-16 1-4 15,-1 13 23-15,-4 10 29 0,-1 11 37 16,3 7 5-16,-8 6-38 15,4 9-45-15,-2 0-17 16,1 16 0-16,0 10 0 16,9 10-24-16,2 3-34 15,7 4-13-15,3 6-52 16,3 2-71-16,0-1-86 16,15-3-149-16</inkml:trace>
  <inkml:trace contextRef="#ctx0" brushRef="#br0" timeOffset="61547.63">8256 5192 197 0,'0'0'728'16,"0"0"-530"-16,0 0 6 15,0 0-15-15,0 0-40 16,0 0-74-16,0-28-23 16,0 28-7-16,0 0-13 15,0 0-11-15,0 2-21 16,0 12-3-16,0 7 0 16,0 7 3-16,0 6 8 15,3 6 4-15,-1 2-7 16,-2-1-1-16,0 4 0 15,0-3-4-15,0-4 3 16,-5-4 5-16,2-4-4 16,3-5-1-16,0-3-1 15,0-5 2-15,0-5-4 0,0-2 0 16,3-4 0-16,2-6-2 16,1 0 2-16,4 0 0 15,6 0 10-15,7-4 12 16,5-9-3-16,8-1-9 15,8-2-2-15,1 0 7 16,3 3-6-16,-3 1 2 16,-3 3-7-16,1 0-4 15,-9 3 0-15,-6 1 0 16,-8 2 0-16,-7 0 0 16,-4 1 0-16,-4 1 0 15,-2 0 0-15,1-1 0 16,-1 0 0-16,-1 1 0 0,-2 1 0 15,0 0 0-15,0 0 0 16,0 0 0-16,0 0 0 16,0 0 0-16,-12 3 0 15,-6 12-240-15,-6-1-371 16</inkml:trace>
  <inkml:trace contextRef="#ctx0" brushRef="#br0" timeOffset="66402.98">5174 7407 38 0,'0'0'86'0,"0"0"-28"15,0 0-12-15,0 0-16 0,0 0-30 16,0 0-9-16,0 0-10 16,0 0 14-16,-18-15 5 15,15 14 8-15,1 0 22 16,1-1-19-16,-2 0-11 15,1 1-1-15,2 1-25 16,-1-1-35-16,1-1-1 16,0 2-32-16</inkml:trace>
  <inkml:trace contextRef="#ctx0" brushRef="#br0" timeOffset="66678.64">5174 7407 114 0</inkml:trace>
  <inkml:trace contextRef="#ctx0" brushRef="#br0" timeOffset="66797.39">5174 7407 114 0,'-44'-96'94'0,"43"96"-38"0,1 0 3 0,0 0 14 0,0 0 18 0,0 0-12 0,0 0-34 15,0 0-45-15,0 5 0 16,0 4-30-16,0-3 14 16,0 1-69-16,0 2-53 15,0 2-30-15</inkml:trace>
  <inkml:trace contextRef="#ctx0" brushRef="#br0" timeOffset="67849.7">5130 7433 131 0,'0'0'31'15,"0"0"43"-15,0 0 43 16,0 0-11-16,0 0 11 16,0 0-33-16,0 23-12 15,0-23-11-15,0 0-36 16,0 0-25-16,0-7-15 15,2-6 7-15,-2-2-14 16,1 1 9-16,-1 4-20 16,0 4-7-16,0 6-6 15,0 0 43-15,0 0-1 16,2 14-1-16,1 6 5 0,0-1 10 16,1-3 21-16,-1-4 7 15,0-4-35-15,-1-6 0 16,-2 0 15-1,0-2-4-15,3 0-13 0,1 0 8 16,-1-5-3-16,0-4-6 16,-3 0 0-16,0 1 6 15,3 4-3-15,-1 2-3 16,-1 2-2-16,1 0-4 16,-1 3 6-16,1 6 13 15,2 1 19-15,2-1-22 16,-3-6-4-16,0-2-6 0,1-1-3 15,-4 0 0 1,0 0 2-16,2 0 1 0,-2-8 0 16,3-2 7-16,-3-2 16 15,0 1-23-15,0 5 0 16,0 3-22-16,0 3 5 16,0 0 7-16,3 0 3 15,-3 9-13-15,3 0 20 16,3-2 15-16,-3-3-3 15,1-1-8-15,-2-3-4 16,-2 0-1-16,0 0-4 16,1 0 1-16,1 0-13 15,-1 0-35-15,-1-4-18 16,3 3-2-16,-1-1 19 16,-2 1-99-16,0 1 4 0,0 0 45 15,0-2 13 1</inkml:trace>
  <inkml:trace contextRef="#ctx0" brushRef="#br0" timeOffset="68415.53">5077 7217 485 0,'0'0'149'0,"0"0"-36"0,0 0 34 16,0 0-44-16,0 0-7 15,0 0 13 1,-41-7-11-16,39 7-35 0,0 0-18 16,2 0 6-1,-1 0-3-15,1 0-11 0,0 3-16 16,0 3-10-16,0 0-5 15,0 2 9-15,8 1 1 16,4 2-10-16,2 0 7 16,1 0-2-16,-2 0-10 15,5 2 0-15,-6-3 3 16,4 3-4-16,1-2 0 16,-1 2 0-1,6 2-2-15,-2 4 1 0,-2 2-4 16,0 2-13-16,-8 0 12 15,-1 6 3-15,-6-1-11 16,-3 1 14-16,0-1-57 0,0-3-80 16,0-5-43-16,0-4-156 15</inkml:trace>
  <inkml:trace contextRef="#ctx0" brushRef="#br0" timeOffset="72161.39">5125 7597 289 0,'0'0'163'0,"0"0"-47"0,0 0-15 15,0 0-7-15,0 0-6 16,0 0-19-16,0 0-12 15,0 0-2-15,0 0 9 16,0 0 11-16,0 0-19 16,0 0-19-16,0 0 2 15,0 0-19-15,0 0-8 16,0 0-6-16,0 0-6 16,0 3 0-16,0 0-2 15,0 0-2-15,0-1-2 16,0 0-13-16,0 2-8 0,0 1-18 15,0 3-44 1,0 0-47-16,0 1 2 0,0-2-85 16,0-2-140-1</inkml:trace>
  <inkml:trace contextRef="#ctx0" brushRef="#br0" timeOffset="72756.48">5125 7597 117 0,'-3'58'195'0,"3"-58"-81"16,0 0 52-16,0 0-21 16,0 0-40-16,0 0-36 15,0 0-19-15,0 0-8 16,0 0-2-16,0 0 8 16,0 0 3-16,0 0-13 0,0 0-16 15,0 0-9 1,0 0 0-16,0 0 1 0,0 0-3 15,0 0-4-15,0 0 0 16,0 0 4-16,0 0 3 16,0 0-6-16,0 0 5 15,0 0-4-15,0 0 0 16,0-1 0-16,0 1 4 16,0-1-12-16,0 1 3 15,0 0-2-15,0 0-2 0,0 0 2 16,0 0 0-1,0 0-2-15,0 0 0 16,0 0 1-16,0 0 1 16,-2 0-2-16,2 0 0 0,0 0 1 15,0 0-1-15,0 0-1 16,0 0-2-16,0 0-2 16,0 0-6-16,0 0 3 15,0 0 5-15,0 0 3 16,0 0 1-16,0 0 0 15,0 0-1-15,0 0 0 16,0 0 0-16,0 0 1 16,0 0-1-16,0 0 0 15,0 0 0-15,0 0 2 16,0 0 4-16,0 0-3 16,0 0-2-16,0 0-1 15,0 0-2-15,0 0 1 16,0 0-7-16,0 0-20 15,0 0-46-15,0 0-81 0,0 0-66 16,0 0-321-16</inkml:trace>
  <inkml:trace contextRef="#ctx0" brushRef="#br0" timeOffset="75458.63">5130 7649 81 0,'0'0'240'0,"0"0"-173"16,0 0 20-16,0 0 38 15,0 0-6-15,0 0 0 16,0-2-15-16,0 2-26 16,0 0-7-16,0 0 8 15,0 0-13-15,0 0-24 16,0 0-16-16,0 0 4 16,0 0-7-16,0 0-3 0,-1 0 8 15,1 0 2-15,0 0-9 16,0 0-3-16,0 0 1 15,0 0-5-15,0 0 3 16,0 0-1-16,0 0 2 16,0 2-1-16,0 3-6 15,0 2-5-15,0 0 3 16,0-1-5-16,0 1-1 16,0 0 0-16,0 2 5 15,0 0 0-15,0 1 1 16,0-1-7-16,0 0 0 15,0 1-2-15,0-1 0 0,0-2 2 16,0-2-2 0,0 1 0-16,0-2-1 0,1 0 1 15,-1 2 0-15,0 0 0 16,0 0 13-16,2-1-9 16,-2-1-1-16,0-1-1 15,1-1-2-15,-1 1 4 16,2 2-4-16,-2 0-2 15,0 2 2-15,1 0 1 16,1-1-1-16,1 0 0 16,-3 0 0-16,1-1 0 15,1 0 1-15,-1-2 1 16,1 2-1-16,-2 0 0 16,1 2-1-16,2 4 0 15,-1-2 0-15,5 3-1 16,-4-2 1-16,0 0 1 0,-3-2 2 15,0-1-2-15,0-2-1 16,0 0 0-16,2 0 0 16,-1-1 0-16,1 2-1 15,-2 0 2-15,4 1-2 16,-1 1 1-16,0-1 0 16,2 2-2-16,0 0 2 15,-2-1 1-15,2-2-1 16,-2-2-1-16,0 0 0 15,0-1 0-15,3 1 2 16,-1 0 0-16,0 0 0 0,-2-1-1 16,-1 5-6-16,-2-5 6 15,0 4 2-15,3 2-2 16,1 0 3-16,2 1-5 16,2-2 2-16,-4 0 0 15,7-1 0-15,-7-1 0 16,-1-1 0-16,5 1 0 15,-4-3-1-15,2 1 1 16,0 2 0-16,0-1-1 16,2 3 1-16,-4-3 2 15,2 0-2-15,-3 5-4 16,0-3 4-16,3 0 0 0,-3-1 0 16,0-1 0-16,-3-1-17 15,3 4 10-15,1 0 3 16,-4-2-7-16,3 3 8 15,2-2 0-15,-4 0 0 16,2-1 1-16,0-2-1 16,-3 1 3-16,2-2 2 15,-2 2-2-15,0 1 0 16,0-2 0-16,1 0 1 16,-1 2 1-16,0-1-4 15,2 1 2-15,-1 1 0 16,-1 1-4-16,0 2-2 15,0 2 5-15,2-2 1 16,-1-2-3-16,2 1 2 16,0 0 1-16,-3 1 0 0,3-3 0 15,0 3 0-15,-2 0 2 16,1 0-2-16,-2-3 0 16,0 4-1-16,0-2 1 15,0 1 0-15,3 1 1 16,-3-2-1-16,0 3-4 15,6-1-2-15,-6-1-2 16,3 0 1-16,2 0 5 16,-2-3 2-16,-1 0 0 15,0-1-1-15,1-2 2 16,-2 1 0-16,1 0 2 16,-1 0-2-16,5 2-2 15,-4-1 2-15,2 1-2 0,1-1 3 16,-2-1-1-16,1 1 0 15,-1 0-1-15,2 1 3 16,-1 0-3-16,-1 0 0 16,0 3-9-16,5-1 9 15,-4 4 2-15,0 1-1 16,1-1 0-16,-2 3-1 16,3-4 0-16,0 0 0 15,-3 0 1-15,3-1 1 16,-6 3-3-16,3-3 3 15,1-2-4-15,1 3-1 16,-1-2 3-16,1-1 4 0,2 3-3 16,-4 0-1-16,3-2 0 15,-3 2-2-15,2 1 0 16,-2 1 2-16,-2 1 1 16,4 2 2-16,-1 0-3 15,0 1-1-15,1-2 0 16,-2 0 1-16,3-4 1 15,-6 1-1-15,3-1 0 16,0 0 0-16,-1 1 1 16,-1-1 0-16,3 1-1 15,-2 2 0-15,1 1-1 16,0 1 1-16,-2-2 0 0,-1 1 1 16,3-4-1-16,0 1 0 15,-1-2 0-15,1-1 0 16,-2-1 0-16,1-2 2 15,1 2-2-15,-3-1-3 16,3 0 3-16,1 2 0 16,-1 1 1-16,0-1-2 15,0 0 2-15,0 1-1 16,0-1 0-16,2 2 0 16,-2-2 4-16,-2 0-4 15,3-4 0-15,-2 1 1 16,-1 0 0-16,1-1-1 15,-2 4 0-15,3-2-1 16,0 4-4-16,0-1 5 16,0 1 0-16,0-1 1 0,0 0 0 15,0 0-1 1,4 1-1-16,-4-3 1 0,3 1-3 16,-1 2 3-16,-2-1 3 15,3 0-2-15,-3 0 0 16,4-2-1-16,-4-1 2 15,2-1-2-15,-2-1 0 16,0 3 0-16,0-2-1 16,-3 0 1-16,1-4 0 15,2 5-4-15,0-1 4 16,3 0 0-16,-2 1 1 16,1-2-1-16,-2 1 0 0,0-3 4 15,-3 2-4-15,5 2-2 16,-4-2 2-1,5 2 0-15,-3 0 3 0,1-1-3 16,-1 0 0-16,0-1 0 16,0 1 0-16,2-2 0 15,-4 1 0-15,1-1-1 16,1 1 2-16,1 1-1 16,-1 0 1-16,2 3-2 15,-1 1 1-15,-1-3 0 16,2 3-2-16,-1-3 2 15,-1-1 1-15,1 0-1 16,-1-1 0-16,2-2 0 0,-2 2 1 16,0 0-1-16,0 0 0 15,0 0 0-15,2 2 0 16,-1 1 1-16,0 3 0 16,1-2-1-16,-1 1 0 15,1-2 1-15,-2-3-1 16,0 1 0-16,0-3 0 15,0 2 1-15,1-2-1 16,-1 2-1-16,0-2-1 16,2 1 1-16,-4-4 1 15,-1 3 1-15,3-2-1 16,-3 3 1-16,2 1 0 16,-1 1-1-16,2 1 0 15,0 2 0-15,0 0 0 0,1 3-1 16,-1 0 0-16,-1-2 1 15,1 0 0-15,-3-1 0 16,3-2 0-16,-3 1-1 16,3-2 1-16,-3-2-2 15,0 0 2-15,0-1-4 16,3-2-8-16,-3-2-71 16,0 0-121-16,0 0-123 15,0-18-535-15</inkml:trace>
  <inkml:trace contextRef="#ctx0" brushRef="#br0" timeOffset="77003.56">5275 8255 93 0,'0'0'69'0,"0"0"-37"15,0 0 15-15,0 0 1 16,0 0-24-16,0 0-7 16,0 0 22-16,-12 7 6 0,11-7 46 15,-1 1 28 1,2 1 18-16,-3-1-35 0,3 1-17 16,0-1-4-1,0 0 13-15,-3 1 9 0,3-2-33 16,0 2-18-16,0-1 0 15,0-1 28-15,0 0-5 16,-4 0 8-16,4 0-13 16,0 0-6-16,0 0-8 15,0 0-1-15,0 0-19 16,0 1-16-16,0-1-8 16,0 0 0-16,0 0-5 15,7 3-1-15,5-3 16 16,-1 0-12-16,2 0 3 15,1 0-5-15,3 0-3 0,4-3 4 16,0-4-5 0,0-3-4-16,3 0 0 15,-6-2 0-15,-2-3 0 16,-2 0 0-16,-1-1 0 0,-1-1 0 16,3-3 0-16,-2-1 0 15,1-5 0-15,-2 1 0 16,-2 0 0-16,-1-3 0 15,0 0 0-15,0 2 0 16,2 1 0-16,0 1 0 16,0 1 0-16,1 3 0 15,0 0 0-15,-2 3 0 0,2-1 0 16,-3-1 0 0,0-1 0-16,-1 0 0 0,-1 1 0 15,-3-1 0-15,1 1 0 16,-2 4 0-16,-2-2 0 15,1 1 0-15,-2 0 0 16,0-4 0-16,0 0 0 16,0-1 0-16,0 4 0 15,0 1 0-15,0 1 0 16,0 4 0-16,0 1 0 16,0 1 0-16,-2 1 0 15,1-1 0-15,-2 0 0 16,1 3 0-16,-1-3 0 15,-3 2 0-15,1-1 0 16,2-3 0-16,-2 1 0 0,2 0 0 16,3 0 0-16,-3 2 0 15,0 0 0-15,3 1 0 16,-3 1 0-16,-2-2 0 16,0 0 0-16,0-1 0 15,-2-1 0-15,4 1 0 16,-2 3 0-16,2 0 0 15,-4 2 0-15,4-3 0 16,-3 3 0-16,1-1 0 16,1 3 0-16,-1 1 0 15,-1-3 0-15,-2-3 0 16,3 3 0-16,-1-2 0 16,3 2 0-16,3 1 0 15,-2 2 0-15,2 1 0 0,0 0 0 16,0 0 0-16,-1 0 0 15,1 0 0-15,-2 0 0 16,2-2 0-16,-3-3 0 16,-2-2 0-16,0-1 0 15,-1 2 0-15,3 2 0 16,0 2 0-16,2 0 0 16,1 2 0-16,0 0 0 15,0 0 0-15,-5 0 0 16,2 18 0-16,-4 11-125 15,5 7-376-15,2 6-545 0</inkml:trace>
  <inkml:trace contextRef="#ctx0" brushRef="#br0" timeOffset="77725.67">5393 7800 384 0,'0'0'320'0,"0"0"-220"15,0 0 20 1,0 0-39-16,0 0-31 0,0 0 9 16,0 26 7-16,6-24-18 15,-1-2-17-15,-1 0-2 16,-1 0-8-16,-3 0-13 16,0 0 0-16,0-2 20 15,0-4 11-15,0-1-5 16,0 0-14-16,0 1-1 15,-15 3 3-15,3 3 1 16,3 0-5-16,-1 0 5 16,2 0-15-16,7 14 2 0,1 4-7 15,0-1-1-15,0-3 2 16,9-3-4-16,2-4-4 16,0-4-4-16,-2-3-4 15,3 0 7-15,-6 0 2 16,1-4-4-16,-5-6-7 15,-2-1 12-15,0 1 2 16,-2 0 32-16,-11 3 13 16,-11 4 22-16,0 3-4 15,0 0-5-15,5 8-10 16,7 7-19-16,9 2-29 16,3-2-56-16,13-3-114 15,10 2-111-15,7-3-279 16</inkml:trace>
  <inkml:trace contextRef="#ctx0" brushRef="#br0" timeOffset="79125.81">5359 9116 541 0,'0'0'286'0,"0"0"-117"16,0 0 76-16,0 0-61 15,0 0-36-15,0 0-25 16,-18-3-17-16,18 3-16 15,0 0-24-15,0 0-12 16,0 0-19-16,0 0-35 16,0 0 0-16,0 0 0 15,0 0 0-15,0 0 0 16,0 0 0-16,0 1 0 16,0-1 0-16,0 2 0 15,0-2 0-15,0 2 0 16,0-2 0-16,4 1 0 15,5 4 0-15,-1-1 0 0,-1 2 0 16,3-1 0-16,1 1 0 16,-2 0 0-16,0-2 0 15,-3 0 0-15,0-1 0 16,0 1 0-16,3 2 0 16,7 4 0-16,-1 4 0 15,9 3 0-15,1 4 0 16,5 2 0-16,0-1 0 15,3 0 0-15,-3 1 0 16,-2-6 0-16,-3 0 0 16,-1-3 0-16,-3-4 0 15,-5-2 0-15,-5-2 0 16,-3-3 0-16,-3-3 0 16,-3 0 0-16,-2 0 0 0,0 0 0 15,0 0 0-15,0 0 0 16,0 0 0-16,0-4 0 15,0-1 0-15,0 4 0 16,0 0 0-16,0 0 0 16,0 1 0-16,0-2 0 15,0 2 0-15,0-2 0 16,0 0 0-16,0-4 0 16,0-4 0-16,0-2 0 15,0-5 0-15,0-3 0 16,0-3 0-16,0-3 0 15,0-6 0-15,0-6 0 16,1-2 0-16,2-5 0 16,-1-2 0-16,1-1 0 15,1 1 0-15,-1 3 0 0,2 6 0 16,2 6 0-16,-1 9 0 16,-1 9 0-16,-1 7 0 15,-2 6 0-15,-1 1 0 16,1 0 0-16,-2 0 0 15,0 0 0-15,0 0 0 16,0 0 0-16,1 0 0 16,-1 0 0-16,0 0 0 15,0 0 0-15,0 0 0 16,0 0 0-16,0 0 0 0,0 0 0 16,0 0 0-1,0 0 0-15,0 2 0 0,0 4 0 16,0 4 0-16,-7 8-87 15,-4 9-622-15</inkml:trace>
  <inkml:trace contextRef="#ctx0" brushRef="#br0" timeOffset="80159.5">6149 9588 586 0,'0'0'321'16,"0"0"-199"-1,0 0 73-15,0 0-37 0,0 0-30 16,0 0-14-16,0-12-16 16,0 16-7-16,0 7-20 15,2 5-26-15,-2 6-15 16,3 9-14-16,-3 6 0 15,3 4-8-15,0 6 1 16,3 5-4-16,0 4-4 16,1 5-2-16,1 1 0 15,-2-4 1-15,0-7-5 16,-3-12 3-16,0-12 2 16,-1-13 0-16,-2-6 1 0,0-6 1 15,0-1 1-15,0-1 5 16,0 0-3-16,0 0 0 15,0 0 1-15,0 0-3 16,0 0 3-16,0 0-3 16,3 0-3-16,5 0 0 15,7-5 0-15,4-5 0 16,2 2 0-16,7-2 0 16,4 2 0-16,-1-2 0 15,3 2 0-15,-2-2 0 16,-4 0 0-16,0 2 0 15,-5 1 0-15,-2 3 0 0,-5 1 0 16,-5 3 0 0,-7 0 0-16,1 0 0 0,-5 0 0 15,0 0 0-15,0 0 0 16,0 0 0-16,0 0 0 16,0 0 0-16,0 0 0 15,0 0 0-15,0 0 0 16,0 0 0-16,0 0 0 15,-8 0 0-15,-8 0 0 16,1 0 0-16,-1-5 0 16,2-8-285-16,8 1-266 15</inkml:trace>
  <inkml:trace contextRef="#ctx0" brushRef="#br0" timeOffset="80816.42">6481 9479 736 0,'0'0'297'0,"0"0"-187"0,0 0 48 16,0 0 28-1,0 0-44-15,0 0-58 0,8 49-25 16,3-15 0-16,7 8-11 16,-5 4-1-16,-2 3-11 15,2 1-10-15,-5-2-10 16,-1-1-2-16,2-5-5 15,-3-6-5-15,6-3-4 16,1-4 0-16,-2-6-1 16,-4-6 2-16,-2-9-2 15,-5-4 1-15,0-4-3 16,0 0 1-16,3 0-4 0,1 0 5 16,5 0 1-16,0-4 6 15,3-2 0-15,0 0 5 16,2-4-5-16,3-3-6 15,4 0 0-15,2-3 0 16,2-1 0-16,3 3 0 16,2-1 0-16,0 5 0 15,1 1 0-15,4 6 0 16,-7 2 0-16,3 1 0 16,-5 0 0-16,-11 0 0 15,-2 0 0-15,-10 0 0 16,0 0 0-16,2 0 0 15,-5 0 0-15,0 0 0 16,0 0 0-16,0 0 0 16,0 0 0-16,0 0 0 0,0 1 0 15,-11 6 0-15,-7 4 0 16,-6 1-37-16,-13 7-862 16</inkml:trace>
  <inkml:trace contextRef="#ctx0" brushRef="#br0" timeOffset="83683.53">4877 9631 287 0,'0'0'530'0,"0"0"-388"0,0 0-28 16,0 0 42-16,0 0-47 15,0 0-33-15,0 0-27 16,0 12-25-16,0-9-16 15,0 0-6-15,0-2-2 16,0 0-2-16,0 1-18 16,3 1-53-16,1 3-84 15,-4 1-137-15,0 0-424 16</inkml:trace>
  <inkml:trace contextRef="#ctx0" brushRef="#br0" timeOffset="83843.73">4953 9810 261 0,'0'0'507'0,"0"0"-404"16,0 0 4-16,0 0 2 15,0 0-48-15,0 0-44 16,7 28-17-16,-7-23-37 16,0 1-63-16,0 0-56 15,0 4-246-15</inkml:trace>
  <inkml:trace contextRef="#ctx0" brushRef="#br0" timeOffset="84023.82">5023 10078 294 0,'0'0'337'0,"0"0"-183"0,0 0-48 15,0 0-41-15,0 0-44 16,0 0-21-16,-17 23-10 15,10-19-76-15,1 0-81 16,-3 0-108-16,3 2-134 16</inkml:trace>
  <inkml:trace contextRef="#ctx0" brushRef="#br0" timeOffset="84427.4">4966 10188 282 0,'0'11'286'0,"0"1"-162"0,0-2 72 15,0 0-66-15,0-1-49 16,0 1 6-16,0 0-12 16,0 0-40-16,-1-4-20 15,-2 2-14-15,0-4-1 16,1 2-12-16,1-1-25 16,1-3-14-16,0 4-31 15,0 2-7-15,0 2-25 16,0 2-75-16,0 0 48 15,0 2 96-15,0-1 45 16,0-2 16-16,0-2 53 16,0-2 74-16,0-3-22 15,0-2-40-15,1 1 18 16,-1-3 37-16,0 3-36 0,0-1-36 16,0-1-7-16,0 2-1 15,0 0-1-15,0-1-28 16,0 3-18-16,0-1-3 15,0 1-6-15,-3 1 0 16,3-1-8-16,-1 1-26 16,1 0-39-16,0 1-41 15,0 2-72-15,0-6-133 16,0-1-538-16</inkml:trace>
  <inkml:trace contextRef="#ctx0" brushRef="#br0" timeOffset="91795.3">5017 7567 403 0,'0'0'173'16,"0"0"-70"-16,0 0-44 15,0 0-20-15,0 0 20 16,0 0-9-16,0 0 3 16,0 0-7-16,-5 0-7 0,5 0 2 15,0 0 8 1,0 0 4-16,0 3-10 0,0-1-15 16,0 1-24-16,0 0 1 15,0-1-2-15,0 0-3 16,0 1-2-16,0-2 0 15,0-1-7-15,2 2 5 16,4 0 2-16,-3 0-2 16,5-2-11-16,-5 0-10 15,1 0 7-15,-4 0 1 16,1 0-3-16,1 0 4 16,-2-2-7-16,1-2 20 15,-1 0 3-15,0 0 21 16,0 0-14-16,0-1-3 15,-1 2 3-15,-6 0-6 0,-1 0-1 16,5 2 0 0,-3-3 1-16,3 2 1 0,0 2 2 15,0 0 7-15,-4 0 3 16,4 0 1-16,0 0-1 16,0 0-9-16,1 0-5 15,1 2-10-15,1 4-11 16,0 5-4-16,0 2-14 15,0 2 11-15,9-1-4 16,7-1 31-16,-1-5 1 16,-2-2 0-16,-4-6 0 15,-3 0-10-15,-4 0-1 16,1-9-7-16,0-6 18 16,-3-2 15-16,0 2 7 0,0 0 4 15,-6 5 37-15,-5 3 17 16,-1 4 10-16,-1 3-34 15,2 0-19-15,3 0-37 16,5 17-18-16,1 4-98 16,2 5-66-16,0-1-160 15</inkml:trace>
  <inkml:trace contextRef="#ctx0" brushRef="#br0" timeOffset="93779.51">4992 9932 340 0,'0'0'230'0,"0"0"-68"0,0 0-1 16,0 0-56-16,0 0-8 15,0 0 15-15,0 0-17 16,-11 2-15-16,11-2-14 16,0 0-10-16,0 0 2 15,0 0-16-15,0 0-9 16,0 0-2-16,0 0-7 16,0 0-8-16,0 0-8 15,0 0-4-15,0 0-3 16,6 0 0-16,3 0 0 15,4 0 2-15,1 0 0 16,7 0 10-16,0 0-3 16,6 0 11-16,-2 0-9 15,8 1-4-15,0 4 4 16,-5-1-1-16,8-1 1 0,2 0-10 16,-3-2 3-16,2-1-5 15,-4 0-1-15,-3 0 1 16,1 0 0-16,-4-7 0 15,0-2-1-15,-6-2 0 16,3-1 1-16,-5-7 0 16,1-3 0-16,-4-5 6 15,-4-3 1-15,1 2 2 16,-5 5 0-16,-2 6-1 16,-5 8 0-16,2 4-2 15,-3 5 2-15,2 0 0 16,-2 0 4-16,0 0-12 15,0 0-4-15,0 6-72 16,-3-1-25-16,-5-3-101 16,-1 0-202-16,-7 0-561 0</inkml:trace>
  <inkml:trace contextRef="#ctx0" brushRef="#br0" timeOffset="95356.89">5078 9722 185 0,'0'0'171'15,"0"0"-55"-15,0 0-5 16,0 0 33-16,0 0-66 15,0 0-11-15,14 52-20 16,-14-50-24-16,1 2 25 16,-1-2 5-16,0-2-11 15,0 0-1-15,0 0-11 16,0 0 4-16,0 0 14 16,0 0-18-16,0-3-8 15,0-7 7-15,0-2-12 16,-3-5-14-16,-4-4 17 15,1-1-18-15,1-4 4 16,-2-2-3-16,4-4-1 16,-2-5 0-16,1-5-2 0,-2-1 0 15,1 3-1-15,2 3 2 16,2 3-1-16,1 6 0 16,-2 2 0-16,2 1 1 15,0 4 1-15,0 0-1 16,0 2 11-16,0 1 4 15,0 4 7-15,0 4-5 16,0 2-9-16,0 1-3 16,3 1-2-16,-1 0-2 15,1 0-2-15,0 2-2 16,0 2 2-16,0 0 2 16,0 1-2-16,0 1-2 0,0 0-6 15,4 0-19 1,4 9 27-16,-5 10 9 0,3 7-5 15,1 4-3-15,2 4 0 16,3 1 0-16,-3 1-1 16,-3-4 2-16,-2-4-1 15,-1-3 0-15,-4-7 1 16,-1-2 0-16,-1-9 1 16,0-2 7-16,0-5 6 15,0 0 9-15,0 0 13 16,-1 0-26-16,-7 0-1 0,1-7-4 15,2-2-5-15,2 2 2 16,0 0-7-16,3 1 3 16,0-2-7-16,0 2 7 15,0-2 2-15,0 2-2 16,0 1 1-16,2-1-1 16,4-3 0-16,0 4 0 15,-2-2 0-15,4 3-1 16,-4-1 1-16,2 1 1 15,6 2-1-15,0-1-2 16,9 3 0-16,-2 0 1 16,5 0 1-16,0 0 4 15,-3 3 0-15,4 8-4 16,-2 0-1-16,0 4-6 0,1 3 5 16,-6 2-1-16,0 2 1 15,-4 0 1-15,-4 2 1 16,-1-2-2-16,-6-3 4 15,0-1-1-15,-3-1 1 16,0 1 3-16,0-3 6 16,-8 2 5-16,-6-2 6 15,-3-3 7-15,-1-3 17 16,-2-3 5-16,-2-4 1 16,-4 1 4-16,-1-2-17 15,0-1-1-15,6 0-19 16,0 0 3-16,5 0-6 15,-2 0 8-15,0-1-11 16,3-7-7-16,-1 3 5 0,5-1-10 16,1 2 3-1,5-1-4-15,2 4-5 0,0-2-14 16,3 3-16-16,0 0-23 16,0 0-29-16,0 0-57 15,0 2-36-15,2 13-204 16,7 8-179-16</inkml:trace>
  <inkml:trace contextRef="#ctx0" brushRef="#br1" timeOffset="108860.32">3719 5159 249 0,'0'0'303'0,"0"0"-131"0,0 0 29 16,0 0-46-16,0 0-13 16,0 0-34-16,0 0-33 15,-15-16-6-15,15 16-9 16,-3-1-3-16,2 1 12 15,-5 0-3-15,-2 0-15 16,-2 0-16-16,-4 0-13 16,0 0-6-16,-3 0-9 15,-1 6 8-15,-3 3-4 16,-1 4-7-16,-5 1 4 16,5 5-3-16,-1-2-4 15,5 4 1-15,1-2-2 16,3 1-1-16,2 0 0 15,3 0-1-15,6 1-3 16,2 3 3-16,1 3 0 16,0 6-2-16,9 3 2 15,13 1-12-15,6 1-1 0,2-3-9 16,0-7-7-16,0-10 2 16,-3-7 21-16,-5-8-3 15,-4-3 1-15,-3 0-3 16,-3-17 4-16,-3-11 9 15,-6-5 3-15,-3-7 4 16,0-2 3-16,-6-4 9 16,-9 6 12-16,-6 8 4 15,6 11 2-15,0 17 3 16,3 4 10-16,-1 28-50 16,1 22 0-16,3 13-23 15,7 3-32-15,2-4-128 0,5-15-180 16,11-13-321-16</inkml:trace>
  <inkml:trace contextRef="#ctx0" brushRef="#br1" timeOffset="109661.23">3950 5217 287 0,'0'0'476'0,"0"0"-361"16,0 0-10-16,-4-82-6 15,4 58-37-15,0 5-34 0,0 3-11 16,0-1-6-16,-5 3 2 16,2 3 26-16,-3 0-4 15,-2 5 0-15,-3 4 11 16,0 0-15-16,-2 2-3 15,-5 0-3-15,3 0 1 16,0 6-8-16,-1 5-6 16,4 1-7-16,0 7 3 15,2-2-3-15,5-1-1 16,4 4-2-16,1-2-2 16,0 3-2-16,12 0-5 15,10 2 4-15,2 1 2 16,-3 4-16-16,7 1-5 15,-4-1 5-15,-2 0 1 16,-5-3-26-16,-4 1 38 0,-5-1-15 16,-5-1-38-1,-3-3 57-15,0 0 1 0,-2-2 21 16,-10-3-21-16,-3 1 23 16,3-7 6-16,-7 0 8 15,4-3 14-15,0-3-1 16,0-3-8-16,-1-1 13 15,2 0-2-15,-2-6-17 16,1-6-21-16,3-2-12 16,3 2-2-16,2-1 6 15,2 3-4-15,2 5-2 16,3 1 3-16,0-1-3 0,0-2-2 16,0-6 0-1,12-11 0-15,4-7 4 0,1-8-2 16,5-3-2-16,-2 3-4 15,1 3-6-15,-4 11-35 16,-3 7-36-16,1 8-81 16,-8 7-102-16,-2 3-222 15</inkml:trace>
  <inkml:trace contextRef="#ctx0" brushRef="#br1" timeOffset="110079.74">4022 4845 844 0,'0'0'150'16,"0"0"-125"-16,-6 85 112 16,6-47-7-16,13-7-75 15,1-5-17-15,5-6-20 0,-4-11-15 16,3-6-3-16,-3-3-8 16,1-5 3-16,-2-18-9 15,-4-7 14-15,-5-3 10 16,-1-4 34-16,-4 5 20 15,0 8 10-15,-9 11 28 16,-6 6 7-16,2 5 11 16,-5 2-41-16,3 4-32 15,-1 19-36-15,4 10-11 16,4 9-76-16,1 8-115 16,4 0-150-16,3 6-439 15</inkml:trace>
  <inkml:trace contextRef="#ctx0" brushRef="#br1" timeOffset="112000.4">3060 6176 147 0,'0'0'116'0,"0"0"-72"16,0 0 0-16,0 0 40 16,0 0 15-16,43-73-30 15,-36 62-17-15,1-2 18 16,-2 1-30-16,7 1 1 15,-2-2 3-15,2-1-15 16,-1 1-15-16,2 0-9 16,0-4-2-16,0 1-2 15,2-1 3-15,-1-1 2 0,3 0 4 16,3 1 9 0,0-5-8-16,3 1-4 15,-2-1-6-15,3 1-1 0,-2-1 0 16,2 2-1-16,-1 1 1 15,4 2 0-15,-1-2 0 16,1 5 1-16,1-3 5 16,2 4-5-16,-1-1-1 15,-2-1 2-15,-2 1 2 16,2-2 7-16,-1 4 25 16,0-2-12-16,-2-2-18 15,3 1 12-15,1-4 13 16,2-1 5-16,0 2-14 15,4-1-14-15,-1 4-4 16,-1 0-2-16,4 2-1 16,-4 4 0-16,6 0 0 15,1 2-1-15,-4-2 0 0,6 2 0 16,-9 5 1-16,-2-3 2 16,-1 4 8-16,0 1 4 15,1 0-7-15,-4 0-4 16,1 0 17-16,5 0-3 15,-3 0 9-15,0 0 4 16,-2 0 4-16,-4 0 7 16,-5 0 20-16,-5 0 1 15,-2 0 7-15,-2 0-10 16,-4 0-28-16,0 0 1 0,0 0-16 16,-3 0-2-16,0 0 0 15,-3 0 4-15,0 0 6 16,0 0-2-16,0 0 8 15,3 0-2-15,-2 0 4 16,-1 0-4-16,0 0-8 16,0 0 7-16,0 0-10 15,0 0-7-15,0 1-2 16,0-1-2-16,0 0 0 16,2 0-7-16,-1 0 0 15,-1 0 0-15,0 2 0 16,0 4-19-16,-3 6-60 15,-10 2-131-15,4 1-317 0</inkml:trace>
  <inkml:trace contextRef="#ctx0" brushRef="#br1" timeOffset="115339.46">6946 6457 218 0,'0'0'217'16,"0"0"-131"-16,0 0 2 0,0 0 5 16,0 0-3-16,0 0-39 15,0 0-14-15,0-43 9 16,0 39-2-16,0 1-10 15,0 2-3-15,0-1-15 16,0 1-9-16,0 1-3 16,0 0-1-16,0-3-3 15,0 3 0-15,0 0 0 16,0-1 1-16,0-1-1 16,0 2 1-16,0-2 10 15,0-1 18-15,0 0 16 16,0 0-14-16,0-1-7 0,0 0-2 15,0-3-12 1,0-1-6-16,0-2-1 0,-4-1-1 16,4-1 5-16,-2 0 18 15,1 0-18-15,-1-2-4 16,1 1-1-16,-1-2-1 16,-2 2 1-16,2 0-2 15,-2 0 4-15,-4 1 8 16,1-3-3-16,1 1 1 15,-2-4-7-15,1 1 2 16,-2-1-5-16,3 1 0 16,-6 1 0-16,7 3 1 15,-5-2 2-15,1 1 8 16,2-1 0-16,-8 1 2 16,6-2 0-16,-5 2 2 0,4 1 3 15,1 1 3-15,-3-1-4 16,2 1-6-16,1 1-4 15,-2 0-2-15,2 0 2 16,0 0-5-16,-3-4-1 16,-1-1 1-16,1 1 0 15,-1 0 3-15,1 1 5 16,1 1 14-16,-4-1-7 16,3 2-9-16,2 4-5 15,-2-1 1-15,1 3 3 0,0-3-3 16,-1 0-3-16,-3 3 1 15,4-1-2-15,-2 0 1 16,1-4 0-16,-3 4 1 16,2-3-2-16,2 2 0 15,-5 0 1-15,1-3 1 16,-1 1-2-16,-1-3 0 16,1-1 2-16,-1 0-2 15,-1 1 1-15,3 2 1 16,1 4 9-16,0 1-1 15,-1 0-6-15,2 4 2 16,-2-3-2-16,1 0-2 16,1-1-1-16,-5-1 4 15,0-5-2-15,-3 2 0 16,0 1 0-16,2-3 0 0,-1 3 8 16,4 2 0-16,-2 0 4 15,2 0-2-15,1 1-5 16,-3-2-3-16,-1 2 8 15,1-1-6-15,-3-2-6 16,3 0-1-16,-3 2 0 16,2 1 0-16,5 1 3 15,-2 1-3-15,4 0 2 16,-3-2 0-16,3 4-1 16,1-3 0-16,-2 0 2 15,0 3-3-15,-7-2 2 16,5 0-2-16,-4 0 1 15,-2-2 0-15,5 1-1 16,-5-1 0-16,7 4 0 0,0-2 0 16,0 2 0-16,-2-2 0 15,2 2 1-15,1 0-1 16,1 2 1-16,3 0-1 16,1 0 2-16,1 0 0 15,-2 0-2-15,3 0 3 16,-6 0-2-16,5 0 1 15,-1 0-1-15,-1 0-1 16,-1 0 2-16,2-2-2 16,1 2 1-16,-2 0 0 15,0 0 1-15,0 0-2 16,1 0 1-16,-2 0-1 16,-2 0 0-16,-4 0 1 0,4 0-1 15,-7 0-1 1,5 0 0-16,3 0 1 0,1 0 0 15,4 0-1-15,2 0 1 16,-4 0 0-16,-5 0 2 16,5 0-2-16,-4 0 0 15,1 0-1-15,0 0 1 16,3 0 1-16,0 0 2 16,2 0-3-16,-2 0 0 15,2 0 0-15,3 0 0 0,-7 0-6 16,5 0-1-1,-1 0 7-15,-1 2 0 0,2 0 2 16,-2-1-1-16,-2-1 0 16,3 3-1-16,0-1 0 15,0 1 1-15,-1 0-1 16,1-1-2-16,0 3-6 16,-2-1-5-16,-2 2 12 15,1-2 1-15,1-2 0 16,1 2 1-16,1 0-1 15,3-2 2-15,0 2 0 16,0-4-1-16,0 0 0 16,0 0 0-16,0 1 0 15,-3 2-1-15,0-1 2 16,2-1-1-16,-2 3 1 0,1-2-1 16,-1-1-1-16,-4 0 1 15,7 1-1-15,0-1-1 16,-2 1 1-16,4-2 1 15,-1 0 0-15,-1 0-1 16,2 0 2-16,1 0-1 16,-2 0 0-16,1 1 0 15,-1 0 3-15,-3-1 2 16,3 2 0-16,-1-2-1 16,0 2 2-16,3-2 3 15,0 0 3-15,0 0 5 16,-3 0-3-16,3 0-6 15,0 0-1-15,0 0 2 16,-3 0 0-16,3 1-2 0,-3-1-7 16,0 0 1-16,3 0-2 15,0 0-2-15,0 0-8 16,0 0-46-16,6 0-45 16,16 0-71-16,11-6-92 15,6-8-387-15</inkml:trace>
  <inkml:trace contextRef="#ctx0" brushRef="#br1" timeOffset="116241.6">6472 4903 779 0,'0'0'109'0,"0"0"-22"15,0 0 40-15,0 0 8 16,0 0-55-16,0 0-12 16,0 0 15-16,-93-12-26 15,71 13-33-15,5 8 15 16,-2 0-29-16,-1 1-10 0,1 2 4 15,0-2-4-15,2 8 0 16,1 0-1-16,1 7-6 16,7 1 4-16,-2 6-11 15,6 2 0-15,4 6-12 16,0 3-7-16,0 2 21 16,9-2-39-16,10-5 1 15,8-8 32-15,3-11 8 16,-1-7 9-16,-2-11-8 15,-4-1-23-15,-4-6 27 16,-3-13 5-16,-8-8 10 16,-2 2-5-16,-6 2 2 15,0 2 33-15,-6 8 36 0,-12 4 7 16,-3 7-47-16,3 2-9 16,-4 31-2-16,2 17-25 15,6 11-21-15,8 2-55 16,6-10-102-16,6-12-221 15</inkml:trace>
  <inkml:trace contextRef="#ctx0" brushRef="#br1" timeOffset="116957.77">6585 5321 388 0,'0'0'392'16,"0"0"-316"-16,0 0 40 15,0 0 47-15,0 0-62 16,0 0-50-16,-3-47-4 16,3 27-24-16,6-5-12 15,6-1-1-15,6-7 2 16,-3-8-8-16,1-3-4 0,-4-9 0 16,-3-1-2-16,-3 10-1 15,-6 8 0-15,0 17 3 16,0 13 4-16,0 4 9 15,-2 2 18-15,-18 0 11 16,-4 11-12-16,4 8-15 16,1 4 2-16,1 0-6 15,6 1 4-15,0 0-9 16,5-4-2-16,4 0-1 16,3-3-3-16,0 4-3 0,10-2-1 15,5 4-3 1,6 0 0-16,-3-1-13 0,7 2-1 15,-2 1-2-15,0 2-11 16,-4 3-6-16,0 5-6 16,-7 2-12-16,-9 0-12 15,1-3 19-15,-4-4 32 16,0-4-19-16,-4-6 38 16,-5-7 7-16,-3-4 11 15,-6-3 12-15,-3-6 44 16,-1 0 21-16,-8 0 28 15,3-15-6-15,0-2-30 16,3-5-35-16,8 4-8 16,1 2-17-16,6 5-19 15,9 4-8-15,0 2-5 16,3-2-36-16,18-2-43 0,7 1-41 16,2-4-94-16,3 1-118 15</inkml:trace>
  <inkml:trace contextRef="#ctx0" brushRef="#br1" timeOffset="117408.4">6931 4871 924 0,'0'0'111'0,"0"0"-82"16,0 0 43-16,0 0-42 15,11 80-27-15,2-46 23 16,-1-4 0-16,4-7-9 15,1-7 9-15,1-10-8 16,-5-6-10-16,0 0 38 16,-2-12 40-16,1-17-16 0,1-8-32 15,-7-3 11 1,-3 1 11-16,-3 6 13 0,0 8-5 16,-1 8-14-1,-13 9 25-15,-2 8-1 0,-2 0-40 16,-3 2-20-16,2 18-18 15,-1 11-18-15,1 9-67 16,4 14-123-16,-3 4-182 16,2 8-742-16</inkml:trace>
  <inkml:trace contextRef="#ctx0" brushRef="#br1" timeOffset="123630.34">6479 6959 783 0,'0'0'163'0,"0"0"-35"16,0 0 14-16,0 0-57 15,0 0-38-15,0 0-28 16,0 0-15-16,0 0 4 16,0 0 5-16,0 0 4 15,0 0-17-15,0 0-26 16,0 0-62-16,0 2-132 15,0 4-156-15</inkml:trace>
  <inkml:trace contextRef="#ctx0" brushRef="#br1" timeOffset="123786.73">6479 6959 273 0,'24'44'181'0,"-24"-44"-166"16,0 3 41-16,0-2 36 15,3 1-71-15,-3 0-15 16,0 0 7-16,0-1-13 16,2 2-50-16,-2 0-136 15,0 1-165-15</inkml:trace>
  <inkml:trace contextRef="#ctx0" brushRef="#br1" timeOffset="123971.48">6521 7075 228 0,'0'0'453'16,"0"0"-318"-16,0 0-8 16,0 0-4-16,0 0-56 15,0 0-61-15,0 25-6 16,0-21-9-16,0 1-52 16,0 0-39-16,0 0-98 15,0 0-178-15</inkml:trace>
  <inkml:trace contextRef="#ctx0" brushRef="#br1" timeOffset="124147.57">6552 7232 650 0,'0'0'190'0,"0"0"-73"0,0 0 28 15,0 0-49-15,0 0-70 16,0 0-26-16,3 24-16 15,-3-17-91-15,-3-2-35 16,-3 5-92-16,6-4-229 16</inkml:trace>
  <inkml:trace contextRef="#ctx0" brushRef="#br1" timeOffset="124337.35">6567 7374 553 0,'0'0'227'15,"0"0"-116"-15,0 0 24 16,0 0-8-16,0 0-83 16,0 0-36-16,0 21-8 15,0-17-33-15,0 1-50 16,-1-2-9-16,-1 3-46 16,-1-2-133-16,3 1-254 15</inkml:trace>
  <inkml:trace contextRef="#ctx0" brushRef="#br1" timeOffset="124624.74">6561 7501 270 0,'0'0'137'0,"0"0"-9"16,0 0-6-16,0 0-29 16,0 0-59-16,0 0-27 15,-22 23 37-15,19-19 46 16,-2-1-41-16,4-2-9 15,-1 0-6-15,2 1-20 16,0 1-11-16,-1 1-3 16,-1-1-21-16,1 1-16 15,-1-4 23-15,1 1 13 16,-1 2 1-16,1-3 3 16,1 0 35-16,0 0 35 15,0 0 18-15,0 0-5 0,-3 0-16 16,3 0-70-16,0 0-33 15,0 0-168-15,0 0-335 16</inkml:trace>
  <inkml:trace contextRef="#ctx0" brushRef="#br2" timeOffset="133368.71">6776 7156 395 0,'0'0'261'0,"0"0"-145"16,0 0-7-16,0 0 5 15,0 0 4-15,0 0-48 16,0 0 2-16,0 0 24 16,-12 19-26-16,10-22-17 15,2-6-15-15,-1-5-2 16,1-7-5-16,0-4-8 15,0-6-8-15,0 0-12 0,0-3 3 16,6 2-2-16,3 1-4 16,2 3 1-16,-1 4-1 15,-1 5 3-15,0 5 5 16,-3 5-1-16,-2 6 2 16,-1 1-4-16,-3 2 2 15,0 0-6-15,6 0 2 16,2 8 3-16,1 6 5 15,1 4-10-15,-1 1-1 16,-3 6 8-16,-1 3 0 16,-5 1-8-16,0 2-3 15,0 2-1-15,0-2-18 0,0-5 21 16,-5 3-3-16,-4 1 4 16,-2-1 5-16,0 4-4 15,0-5 1-15,-2-2 2 16,4-3-3-16,-3-4-1 15,2-5 5-15,2-2 0 16,2-4-3-16,0 0 1 16,4-2-2-16,2-4-1 15,-1 2-4-15,1-2-9 16,0-1-5-16,0 2-10 16,0-1 13-16,0 2 10 15,6-4 1-15,8 0 3 16,5 0 1-16,5-2 1 0,1-4 6 15,1-1 4 1,-4 2 5-16,0 2 0 0,-4 3-1 16,-6 0 22-16,-3 0 21 15,-3 0 16-15,-6 0-9 16,2 0-9-16,-2 0-16 16,0 0-13-16,0 0-18 15,0 0-9-15,0 0 0 16,0 0 0-16,0 0-39 15,0 0-181-15,-2 0-302 0</inkml:trace>
  <inkml:trace contextRef="#ctx0" brushRef="#br2" timeOffset="134139.41">7003 6977 11 0,'0'0'623'15,"0"0"-524"-15,0 0 22 16,0 0 5-16,0 0-4 0,0 0 1 16,-6-49-28-1,6 39-31-15,0-4-19 0,0-2-15 16,1 1 1-16,8-2-7 15,-1 3-2-15,4 4-10 16,-3 1-5 0,4 5-1-16,-1 3 2 0,-2 1 4 15,1 0 0-15,-1 0-7 16,-1 0 5-16,2 9 7 16,-4 3-3-16,-2 2-9 15,-1 3 2-15,0 3-6 16,-2 3 0-16,-1-1 23 15,-1 2 3-15,0 1-11 16,0-2 0-16,0-2-10 0,0 1 12 16,-3-3-5-1,-4 0-12-15,3-1 3 0,-4 0-3 16,1 7 2-16,-2-3-2 16,3 6-1-16,-5-2 0 15,1 2 0-15,1-3-2 16,0 2-2-16,3-4-2 15,1-7-1-15,0-2-2 16,2-4 9-16,3-3 0 16,0-2-5-16,0-3-1 15,0-2 2-15,0 2-3 16,0-2-3-16,0 0 3 16,0 0 1-16,5 0 1 15,3 0 5-15,7 0 3 16,1 0 0-16,4 0-2 0,7-4 7 15,3-2 0-15,1 2 10 16,2 2 20-16,-3 0-7 16,-4 2 13-16,-3 0 9 15,-10-2-9-15,-3 2-3 16,-8 0-7-16,-1 0-18 16,-1 0-16-16,0 0 0 15,0 0 0-15,0 0 0 16,0 0 0-16,0 0 0 15,0 0 0-15,-1-3 0 16,-5-11-292-16,-1-8-305 16</inkml:trace>
  <inkml:trace contextRef="#ctx0" brushRef="#br2" timeOffset="134860.57">7303 6756 365 0,'0'0'166'0,"0"0"-37"16,0 0 4-16,0 0-56 16,0 0-23-16,0 0-3 15,-2-2-13-15,2 2 3 16,0 0 35-16,0 0-8 15,0 0-44-15,0 0-18 16,0 3 3-16,0 1 7 16,0 1-11-16,3 1-4 15,2 0-1-15,2 0-1 16,0-4-2-16,1 4-8 16,0-6 5-16,-4 0-1 15,5 0-15-15,-3 0-1 16,1-6 0-16,-2-4-22 0,2-2 23 15,-1 1 5-15,-3 0-7 16,-1 4 15-16,-2 3 9 16,0 0 12-16,0 2 37 15,-2 2 19-15,-7-2-2 16,-3 2 5-16,-1 0-35 16,-2 2-36-16,1 8-49 15,0 4-83-15,3 1-77 16,4 7-390-16</inkml:trace>
  <inkml:trace contextRef="#ctx0" brushRef="#br2" timeOffset="139555.44">5523 8557 143 0,'0'0'136'16,"0"0"-69"-16,0 0 52 0,0 0-11 16,0 0-65-16,0 0 19 15,0 0 36-15,3 0 8 16,-3 0-29-16,0 0-3 16,0 0 11-16,0 0-8 15,0 0-4-15,0 0-22 16,0 0-26-16,4-1-3 15,-1 1-11-15,3-2-6 16,0 2 0-16,0-1-2 16,-1-1 5-16,0 1-2 15,1-2-2-15,2 2 4 16,-2-1 9-16,2 1-2 16,0-1-2-16,1-2-7 15,-1-1 4-15,5-1-4 16,1 0 5-16,0-1-4 0,-3-2-3 15,7-1 1 1,-5 3-1-16,-2-4 2 0,7-2 1 16,-5 1 5-16,2 0 0 15,2-1-9-15,-3 3-2 16,-2 0-1-16,0 3 1 16,0-1-2-16,0-1 1 15,0 1-4-15,0-3-3 16,1 1-6-16,-2 0 2 15,1 2 4-15,3 1 4 16,-3 1 2-16,1-3-1 16,-4 0 2-16,3-1-3 15,0-2-6-15,-3-1 1 16,0 0 3-16,1 0 5 0,-1 2 1 16,0 1-1-16,-3 1-3 15,1 3 3-15,-2 2-5 16,-2-2 4-16,3 0 1 15,3-1 0-15,0-3-1 16,0-1 1-16,0-2 1 16,1 1 0-16,1-2-2 15,-2 1 1-15,-2 3 0 16,-1 3 0-16,-2 1-1 16,1-1 1-16,-2 1 1 15,0-1-1-15,3 0 1 16,-3-3-1-16,3 0-4 15,0-2 0-15,-2 1 2 0,4 0 2 16,-5 3 0-16,0-2 0 16,1 0 0-16,-1 3 3 15,-3-1-1-15,5 0-1 16,-4-1 0-16,2-2 3 16,0 3-3-16,0-2-1 15,0 1-1-15,0 0 1 16,0 2-1-16,1-1 1 15,-2 1 0-15,-1 0 0 16,1-1 0-16,1-1 0 16,-3-1-1-16,0-2 1 15,0 4 0-15,0-3 2 0,0 2-2 16,0 2-5-16,0-1 1 16,0 2 3-16,0 2 0 15,0 0 1-15,0 1 1 16,0 0 1-16,0 1 0 15,0-2 0-15,0 1 2 16,0 0-3-16,0 1-1 16,0 1 2-16,0 0 5 15,0-1-2-15,0 0-1 16,0 0-3-16,0 2-1 16,0-2 1-16,0 1-1 15,0 1 1-15,0-1-1 16,0 1 5-16,0 0 7 0,0 0 4 15,0-2 0-15,0 2 2 16,0-1 0-16,0-1-1 16,0 0-6-16,0 1-4 15,0 1-3-15,0 0-2 16,0 0 1-16,0 0-2 16,0 0 2-16,0 0-1 15,0-3 2-15,0 2-1 16,0-2 0-16,0 3 3 15,0 0 3-15,0 0 6 16,0 0 6-16,0 0 3 16,0 0-5-16,0 0-1 0,0 0-8 15,0 0 1 1,0 0-1-16,0 0-1 0,0 0-2 16,0 0 1-16,0 0 2 15,0 0-3-15,0 0-1 16,0 0 19-16,0 0 0 15,0 0-5-15,0 0-10 16,0 0-7-16,0 0-3 16,0 0-19-16,0 0-32 15,0 0-36-15,-2 6-100 16,-8 7-334-16</inkml:trace>
  <inkml:trace contextRef="#ctx0" brushRef="#br2" timeOffset="146216.37">6372 8135 898 0,'0'0'128'0,"0"0"-53"15,0 0 51-15,0 0-2 16,0 0-56-16,0 0-22 15,0 0-5-15,-84 55 13 0,69-45-5 16,-1 3-9-16,-2 0-3 16,0 4-17-16,-1-4-10 15,4 1 10-15,4-2 2 16,1 5-9-16,4-3-10 16,0 5-2-16,3 2 0 15,1 2-1-15,2 4-5 16,0 4-3-1,6 4 0-15,15 4-3 0,5 4-9 16,7-1 4-16,2-6 10 16,2-5 6-16,-2-6-1 15,-5-9-2-15,-4-8 1 16,-6-6-6-16,-4-2-9 16,-5 0-9-16,-5-16 3 0,1-3 14 15,-5-1 9 1,-2-4 7-16,0-2-1 15,0 1 4-15,-12 1-2 0,1 8-2 16,1 5-2-16,0 7 11 16,-1 4 14-1,5 0-2-15,-3 21-7 0,-1 4-20 16,2 3-37-16,5 2-85 16,2-2-8-16,1-3-82 15,0-2-148-15,0-8-519 16</inkml:trace>
  <inkml:trace contextRef="#ctx0" brushRef="#br2" timeOffset="146937.13">6694 8524 435 0,'0'0'340'0,"0"0"-203"0,0 0-15 15,12-81 15-15,-3 39-61 16,0-4-45-16,1 3-17 15,-5 6 0-15,-4 11 3 16,-1 12 9-16,0 8 32 16,0 5 41-16,-13 1 7 15,-4 0-7-15,-8 0-19 16,0 5-26-16,-7 9-31 16,-2-1-4-16,4 3-7 15,0 1-5-15,11-4 1 16,4-2-4-16,9-2-1 15,3 0-3-15,3 1-6 16,0 2-12-16,15 5 2 0,9 0-9 16,3 0 3-16,4 5 19 15,8 3 3 1,-2 3 0-16,2 1-4 0,-8-1-5 16,-3-2-55-1,0-1 3-15,-9 0 57 0,0-3-7 16,-7-2 11-16,-6-4 0 15,-1-9 21-15,-5-3-19 16,0-1 16-16,0 0 11 16,0-1-11-16,-8 4-8 15,-1-4 13-15,-7 3 5 16,-4-2 8-16,-2 0 8 16,-2-2-17-16,-1-1-10 0,4 0 0 15,-6 0 0-15,9 0-15 16,3-4-2-16,2-6-1 15,5-4-6-15,-1-3 2 16,2-2 2-16,5-4-18 16,2 1-17-16,0-1-14 15,17-1-52-15,2-2-39 16,2 3-130-16,6 3-341 16</inkml:trace>
  <inkml:trace contextRef="#ctx0" brushRef="#br2" timeOffset="147369.43">6912 8072 802 0,'0'0'252'16,"0"0"-211"-16,0 0 92 0,0 0-35 16,0 0-83-16,0 0 14 15,41 81 42-15,-25-73-20 16,-3-6-29-16,-1-2 10 15,1-2-25-15,-2-16-4 16,-1-4 15-16,-4-5 11 16,-4 1-8-16,-2 4 12 15,0 2-14-15,-5 7 18 16,-5 5 24-16,-4 8 30 16,-1 0-12-16,-2 6-16 15,-5 21-63-15,0 5-7 16,-2 11-76-16,9 7-138 0,1 4-181 15</inkml:trace>
  <inkml:trace contextRef="#ctx0" brushRef="#br3" timeOffset="153882.84">4986 8705 738 0,'0'0'137'0,"0"0"-76"0,0 0 55 15,0 0 9-15,0 0-48 16,0 0-2-16,0 0 22 16,0 0-9-16,0 0-12 15,0 0-10-15,0 0-19 16,0 0-24-16,0 0-8 16,4 2-5-16,5 2-3 15,0 0-5-15,0-1 1 16,0 0 3-16,-1 0 1 0,2-1 10 15,-1 2 8-15,0 1 9 16,1-2-3-16,-1 1-12 16,0-2-5-16,1 3-9 15,1-1 2-15,1-1-4 16,3-1-2-16,0 2-1 16,0-3 1-16,1 0-1 15,-1 1 1-15,-6-2 1 16,4 0-2-16,-5 0 1 15,2 0 0-15,1 0-1 16,-4 0 0-16,5 0 2 16,-1-3-2-16,-1 0 1 15,2 0 3-15,4 0-2 16,-8 0-2-16,1 2 8 16,-3-3-4-16,1 1-3 0,-1 0-1 15,0 1 1 1,2-1-1-16,-1 0 0 0,2 1-1 15,-3 0 1 1,6-1 0-16,-3-1 0 0,-2-1 0 16,2 0 0-16,-1-3 0 15,-1 4 0-15,-2 0 0 16,-4 0 1-16,2 2-1 16,-1 1 0-16,1-2 0 15,-2 3 0-15,2 0 0 16,0 0 0-16,-3 0 0 15,2-2 2-15,-2 2-2 0,0 0 0 16,0 0 0 0,0 0 2-16,0 0 2 0,0 0-1 15,0 0 6-15,0 0 3 16,0 0-3-16,0 0 4 16,0 0-6-16,0 0-4 15,0 0 1-15,0 0-4 16,0 0-7-16,0 0-40 15,-3 10-167-15,-6 9-387 16</inkml:trace>
  <inkml:trace contextRef="#ctx0" brushRef="#br3" timeOffset="156143.5">4274 8313 554 0,'0'0'296'0,"0"0"-238"15,0 0 9-15,0 0 32 16,0 0-46-16,0 0 16 16,6 90 26-16,-3-65-23 15,3-4 19-15,-3-8-26 16,-3-6-28-16,2-4-29 15,-2-3-5-15,1 0-1 16,-1 0-2-16,0-7-2 16,0-13 2-16,0-7-6 15,-1-9-1-15,-4-3-16 16,2-1 9-16,3 0 5 16,0 6 8-16,0 8 0 0,3 5-3 15,9 11 3 1,-2 6-1-16,4 4 0 0,7 0 2 15,1 16 4-15,5 11-1 16,-2 9 2-16,2 5 13 16,-6 12 0-16,-3 2-11 15,-8 4-6-15,-8 0 1 16,-2-2-2-16,0-4 0 16,-8-8-1-16,-3-8 0 15,-3-8-2-15,0-11 1 16,0-3-2-16,-3-8-9 15,2 0 1-15,5-1 11 16,1-3-2-16,3-1-9 16,6-1 1-16,0-1 1 0,0 1-13 15,0 1-4-15,16 0 22 16,4-2 4-16,5 0 1 16,5 0 3-16,6 0 2 15,-3 0 25-15,-3-8 9 16,-7-4-39-16,-8 1-8 15,-3-6-54-15,-6-2-97 16,-6 2-137-16,0 1-394 16</inkml:trace>
  <inkml:trace contextRef="#ctx0" brushRef="#br3" timeOffset="156715.41">4556 8363 261 0,'0'0'515'0,"0"0"-386"16,0 0-25-16,0 0 1 0,0 0-33 15,0 0-19-15,-22-84-13 16,22 68-15-16,1-2-3 16,12-1 9-16,1 4-7 15,5 4-7 1,-2 5-17-16,7 6 0 0,-4 0-1 16,3 13 1-16,-1 11 5 15,-1 2 29-15,-4 5 33 16,-1 3-12-16,-7 1-15 15,1 0-1-15,-4-2-33 16,-3 3-5-16,-3-3 4 16,0 1-5-16,0-1 0 15,0-5 1-15,-7-1 3 16,-2-5-3-16,0-3-1 16,3-4-12-16,0-2-20 0,0-5 8 15,2-2-12-15,4-4-10 16,0-2-18-16,0 0 6 15,3 0 37-15,10 0 11 16,5 0 10-16,3 0 3 16,6 0 2-16,-2-6 6 15,2-1 12-15,-6 1 3 16,-2 0-17-16,-7 1-9 16,-5-3-13-16,-5-1-63 15,-2-3-138-15,0 0-205 16</inkml:trace>
  <inkml:trace contextRef="#ctx0" brushRef="#br3" timeOffset="157235.79">4674 8019 163 0,'0'0'322'16,"0"0"-249"-16,0 0-1 16,0 0 7-16,0 0-21 15,0 0 52-15,12 65 3 16,1-42 40-16,1 1 11 16,2-6-64-16,-4-7-58 15,3-3-21-15,-2-8-3 16,-2 0-9-16,-1-10-9 0,2-15 0 15,-3-7-1 1,-3-3 1-16,-6 0 2 0,0 5 5 16,-9 10-7-1,-9 6 11-15,-1 10 24 0,-2 4 51 16,1 0 5-16,1 21-18 16,7 6-73-16,2 8-24 15,10 13-129-15,0 8-143 16,13 11-430-16</inkml:trace>
  <inkml:trace contextRef="#ctx0" brushRef="#br3" timeOffset="167612.37">9884 5122 842 0,'0'0'117'0,"0"0"-68"0,0 0 77 16,0 0-31-16,0 0-58 15,0 0 11-15,0 0 33 16,0-46-1-16,0 46 11 16,0 0-13-16,0 0-21 15,0 0-12-15,0 0-13 16,0 2-15-16,0 9-11 16,0 6-6-16,-8 13 14 15,-7 7-14-15,3 4 0 16,-4 4-7-16,1 6-15 15,-1 4 9-15,-1 2-1 16,-1-3-13-16,3-8 7 16,-1-7-18-16,-1-9 38 15,0-7 3-15,-1-3 3 0,1-8-2 16,-2-4 1-16,4-5 0 16,-3-3-5-16,3 0-1 15,-1-7-4-15,-2-12-7 16,-3-10-1-16,3-8 2 15,3-5 6-15,2-3 5 16,7 5 1-16,4 8 0 16,2 5-1-16,0 4 3 15,5 3-1-15,11 0 8 16,-1 1-3-16,3 8 4 16,7 4-5-16,2 7 7 15,9 7 3-15,10 21-6 16,5 17 1-16,4 7-5 15,-1 2-6-15,-5-1-1 16,-7-6-6-16,-8-6-11 0,-8-7 8 16,-10-10 10-16,-5-9 2 15,-7-8 4-15,-2-5 2 16,-2-2-1-16,0 0 0 16,0-2-7-16,0-9-25 15,0-5-104-15,0-1-207 16,0 4-704-16</inkml:trace>
  <inkml:trace contextRef="#ctx0" brushRef="#br3" timeOffset="167981.43">10267 5290 675 0,'0'0'439'15,"0"0"-289"-15,0 0 51 0,0 0-62 16,0 0-69-16,0 0-30 15,-6 0-10-15,6 0-9 16,3 0 13-16,10 2-9 16,6 3-11-16,3-2 0 15,5 0-7-15,-2 0 1 16,-2-3-4-16,-6 0-4 16,-6 0-1-16,-2 0-42 15,-6 0-60-15,-3 0-134 16,0 4-224-16</inkml:trace>
  <inkml:trace contextRef="#ctx0" brushRef="#br3" timeOffset="168250.54">10166 5536 693 0,'0'0'493'15,"0"0"-384"-15,0 0 34 16,0 0 21-16,0 0-57 16,0 0-40-16,50 15 30 15,-27-13-32-15,4 0-21 16,-3 0-19-16,-2 1-14 16,0 1-7-16,-1 2-2 15,-3-3-2-15,0 2-12 16,0-4-46-16,-3-1-132 0,6 0-202 15,1-1-671 1</inkml:trace>
  <inkml:trace contextRef="#ctx0" brushRef="#br3" timeOffset="168843.74">11080 5159 915 0,'0'0'225'0,"0"0"-86"15,0 0-43-15,0 0-19 16,0 0-27-16,-82-18-13 16,69 18-5-16,-4 0 9 15,1 12-4-15,-5 2-7 16,2 3-3-16,1-3-18 16,1 3 0-16,4 2-7 15,0 0-2-15,5 2 6 0,0 5 1 16,2 1-6-16,1 5-1 15,2 1 0 1,3 3 0-16,0 1 0 0,0-4 1 16,3-1-1-16,10-5 2 15,8-3-1-15,3-5-1 16,3-2-4-16,3-6 0 16,-1-9-7-16,-2-2-13 15,0-2-17-15,-5-17 0 16,-5-1 15-16,-4-2 10 15,-8 2 11-15,-5 3 5 16,0 4 0-16,-5 5 2 16,-13 5 4-16,-8 3 17 15,-6 4 11-15,-4 16 2 16,2 7-2-16,9 0-34 0,7 3-33 16,13 0-144-16,5-1-247 15,5-5-493-15</inkml:trace>
  <inkml:trace contextRef="#ctx0" brushRef="#br3" timeOffset="169610.78">11312 5514 793 0,'0'0'197'16,"0"0"-180"-16,0 0 48 15,0 0 11-15,0 0-61 16,0 0 3-16,3-61 48 16,8 31 4-16,1-4-41 15,2-2-14-15,-2 3 10 16,-8 4-6-16,-2 4-2 15,-2 6 0-15,0 3 12 0,-11 6 13 16,-7 3-11 0,-3 3 25-16,-1 4 6 0,3 0-21 15,1 0 8-15,4 5-1 16,1 3-34-16,4 3-13 16,5 0-1-16,1 0 0 15,3 2-11-15,0 4-25 16,4 4 17-16,9 3 1 15,2 5 9-15,2 3-12 16,-4 1-7-16,3 3-11 16,-3-4 12-16,-3-5 2 15,-1-2-25-15,-5-3 47 16,2 0 2-16,-1-1 1 16,2 5-5-16,-5-1 9 15,-1 3-7-15,-1-1 3 0,0-1 0 16,0-5 2-1,-1-6 17-15,-5-7-19 0,6-5 0 16,-3-1 10-16,3-2 7 16,-3 3 5-16,-2 1-8 15,-2 1-3-15,-1 1 12 16,0 1 1-16,-3-1 5 16,-4-2-15-16,2-4-2 15,-5 0 10-15,1 0-11 16,-2-12-6-16,-1-7 24 15,0-4-11-15,-1-4-2 16,7-2 0-16,4 4 10 16,1 1 0-16,6 4-9 15,3 3-5-15,0 3-7 16,0 4-3-16,0 2-2 16,8 2-5-16,9 0-13 0,7 1-44 15,6 2-30-15,3 2-75 16,-3 1-89-16,-2 0-213 15</inkml:trace>
  <inkml:trace contextRef="#ctx0" brushRef="#br3" timeOffset="169972.4">11517 5095 972 0,'0'0'111'0,"0"0"-39"16,0 0 27-16,23 95 11 16,-10-68 41-16,3-6-101 15,-3-7-18-15,-4-12-5 16,1-2-23-16,-1-15 7 15,3-11 31-15,1-9-24 16,-7 0-8-16,-4 6-6 16,-2 4 17-16,0 12 27 0,-9 7 9 15,-9 6 22-15,-7 0-13 16,-5 19-57-16,0 9-9 16,4 6-89-16,2 3-137 15,2 6-174-15</inkml:trace>
  <inkml:trace contextRef="#ctx0" brushRef="#br3" timeOffset="170995.64">9027 7326 327 0,'0'0'573'0,"0"0"-478"0,0-117-10 15,0 55 26 1,5-3-56-16,1-1-47 0,7 3-6 15,-2 2 0-15,2 7 1 16,-1 6 24-16,-1 1 8 16,5 4-1-16,3-1 10 15,5-1-4-15,5 2-22 16,-3 1 2-16,3 2-4 16,-4 10 13-16,3 6 17 15,-1 5-4-15,-6 9-8 16,-3 0-12-16,1 8-16 15,-2 2-4-15,1 0 0 16,0 2-2-16,1 19-2 16,-4 11-6-16,-2 6 3 0,-7 3 5 15,-6 1 3-15,0 0 2 16,0-4 17-16,-4-7 6 16,-2-8 7-16,0-11-12 15,2-8-14-15,-1-4 0 16,2 0 4-16,-3 0-13 15,0-4-1-15,1-4-21 16,1-3 8-16,4-3 1 16,0 0 1-16,0 1-12 15,7 4 6-15,7 7-4 0,4 2-20 16,1 5-9 0,7 20-25-16,-1 7 11 15,5 5 65-15,1 1 22 16,-1-1 70-16,-2-5 2 0,-11-7-49 15,-5-6 12-15,-11-4-21 16,-1-6-12-16,-1 0 22 16,-17-2 3-16,-4 5-14 15,-4-5 12-15,-2-1-12 16,-4-4-20-16,1-2-15 16,4 0 0-16,5-6 0 15,10-3 0-15,5 3 0 16,4 4-54-16,3 0-110 15,0 2-164-15,11-3-432 16</inkml:trace>
  <inkml:trace contextRef="#ctx0" brushRef="#br3" timeOffset="171263.54">9910 6636 1180 0,'0'0'320'16,"0"0"-222"-16,0 0 69 15,0 0-37-15,0 0-94 16,0 0-18-16,17-4 32 16,4 7-12-16,1 1-28 0,3-1-10 15,-3-2 0-15,-5-1 0 16,-5 0-16-16,-4 0-57 15,-4 1-119-15,-4 3-162 16,0 5-532-16</inkml:trace>
  <inkml:trace contextRef="#ctx0" brushRef="#br3" timeOffset="171436.3">9846 6849 702 0,'0'0'788'0,"0"0"-667"15,0 0 56-15,0 0-9 16,0 0-84-16,121-52-77 16,-79 41-7-16,-2 5 0 0,-5 4 0 15,-8-2-124 1,-7 3-222-16,-2 1-358 0</inkml:trace>
  <inkml:trace contextRef="#ctx0" brushRef="#br3" timeOffset="171873.59">10319 6284 1014 0,'0'0'217'0,"0"0"-120"15,0 0 106-15,0 0-61 16,-9-81-99-16,21 69-18 16,8 3-5-16,6 8-9 15,4 1-9-15,11 10-1 16,4 19-1-16,-1 15 0 16,-5 8 2-16,-12 5-2 15,-15 4-9-15,-12 0 9 16,-3-2 1-16,-22-8 12 15,-10-6-3-15,1-7-10 16,0-5-5-16,2-4-7 0,5 0 11 16,11-1 0-1,-2-3 1-15,12-1 0 16,6-2 0-16,0-6-4 0,8-3-3 16,21-3 6-16,10-5 1 15,12-3 2-15,1-2-2 16,-7 0-17-16,-2-8-50 15,-6-10-143-15,-5-2-284 16</inkml:trace>
  <inkml:trace contextRef="#ctx0" brushRef="#br3" timeOffset="172300.99">10606 6397 1156 0,'0'0'59'0,"0"0"-55"16,0 0 84-16,0 0-31 16,0 0-40-16,89-61 7 15,-57 59 8-15,-1 2 1 16,2 4-21-16,2 25-1 15,0 10 4-15,-5 8-10 16,-11 5 6-16,-9 2-8 16,-10-2 48-16,0 1-20 0,-13-4-2 15,-9-9 3-15,1-11-23 16,-3-5-5-16,10-8-2 16,1-6 1-16,6-1 1 15,2-2-1-15,5 0 1 16,0-1-4-16,8-2-6 15,14-3 6-15,9-1 11 16,7 0 1-16,2-10-12 16,3-3-33-16,-4-2-80 15,-2 0-84-15,-7 0-319 16</inkml:trace>
  <inkml:trace contextRef="#ctx0" brushRef="#br3" timeOffset="172702.34">11007 6210 822 0,'0'0'193'0,"0"0"-122"0,0 0 85 16,0 0 0-16,27 87-50 15,-9-64-54-15,-5-7-9 16,1-5 8-16,-5-8-7 16,0-3-33-16,5-14-9 15,0-18 13-15,1-5 6 16,-6-6-17-16,-8 4-3 15,-1 7 7-15,0 4-3 16,-7 10 17-16,-12 11 39 16,-7 7-15-16,-5 13-42 15,3 22-4-15,0 15-74 16,6 9-101-16,4 4-184 16,8 3-604-16</inkml:trace>
  <inkml:trace contextRef="#ctx0" brushRef="#br3" timeOffset="176947.31">9084 8181 922 0,'0'0'87'0,"0"0"21"16,0 0 40 0,0 0-58-16,0 0-44 0,0 0-7 15,0 0-6-15,0-13-4 16,0-1 20-16,0-5-1 15,0-5-21-15,3-7-11 16,3-8-4-16,7-8-10 16,1-4-1-16,2-6-1 15,-2 0 0 1,2 0-3-16,-4 5 3 0,2 4-2 16,-4 4 2-16,-1 6 0 15,-3 3 0-15,4 7 2 16,-5 7-2-16,-2 9 0 15,0 6-1-15,0 6-4 0,-2 0-9 16,5 0 1 0,0 18 5-16,9 7 8 0,-3 7 15 15,3 12-15-15,0 4-2 16,-2 3-5-16,-1 0 7 16,-3-4 0-16,-2-4 2 15,-2-9 0-15,-2-12 1 16,0-12 0-16,0-7 0 15,0-3-3-15,-1-1-2 16,-2-19-5-16,0-9 6 16,0-11 1-16,0-8 1 15,0-6 0-15,0-1 1 16,0 3-2-16,3 9-2 16,5 11 0-16,-2 14 1 15,2 11 0-15,-2 7-8 16,7 2-7-16,4 26 15 0,2 11 1 15,5 14 7-15,-5 10 5 16,1-2-1-16,-4-2-1 16,2-13-7-16,0-15-1 15,-3-12-2-15,3-17-6 16,-5-3-5-16,3-30-4 16,1-17 15-16,-1-10 6 15,-1-2-5-15,-1 1 1 16,-5 10 3-16,-5 11 17 0,-1 11 11 15,-1 11 26 1,-2 11 27-16,0 5 14 16,0 0-43-16,0 0-53 0,1 5-4 15,5 12-75 1,1 9-131-16,1 6-149 0,3 4-649 16</inkml:trace>
  <inkml:trace contextRef="#ctx0" brushRef="#br3" timeOffset="177483.37">9676 7963 660 0,'0'0'278'0,"0"0"-214"15,0 0 69-15,0 0-48 16,0 0-32-16,32 84-4 0,-25-45-13 16,0-1-3-16,-4-5 8 15,-1-8 24-15,1-8-13 16,0-12-35-16,2-3-9 16,-2-2-6-16,1-5-2 15,3-14-6-15,-1-6 3 16,2-1-13-16,-2-4-7 15,-3-1 23-15,1 2 11 16,-4-3 22-16,0 5 21 16,0 6 18-16,0 6 8 15,0 5-20-15,0 3-7 16,0 6-40-16,0 1-13 16,0 0-19-16,0 0-69 15,6 1-133-15,3 12-166 0,3 2-629 16</inkml:trace>
  <inkml:trace contextRef="#ctx0" brushRef="#br3" timeOffset="178013.54">9884 7966 1055 0,'0'0'190'0,"0"0"-160"15,0 0 46-15,0 0-65 16,0 0-11-16,0 0 0 15,12-9 0-15,-4 9 12 16,3 0 1-16,1 0 12 16,0 0 9-16,1 0-7 15,-1 1-9-15,2 8-10 16,-4 5-6-16,0 6 1 16,-5 5 0-16,-2 6 21 0,-3 5 24 15,0-3-7 1,0-3 0-16,0-2-15 0,0-8-8 15,-3-3-5-15,-3-6-6 16,0-2 1-16,3-3-5 16,-1 0 2-16,2 1-5 15,2 2-6-15,0-2 0 16,0 4-4-16,0-4-7 16,3-1-20-16,5-6-24 15,2 0-22-15,4 0 8 16,-3-3 35-16,0-4-15 15,-2 3-79-15,-3 4-66 16,1 0-111-16,-4 0-388 16</inkml:trace>
  <inkml:trace contextRef="#ctx0" brushRef="#br3" timeOffset="178295.34">9907 8188 827 0,'0'0'153'0,"0"0"13"0,0 0 5 16,0 0-82-16,0 0-21 15,0 0-4-15,53-8 3 16,-31 8 18-16,-1 0-31 15,3 0-34-15,-6 0-20 16,0 0-2-16,-6 0-35 16,-2-4-60-16,-1-2-81 15,-3-3-268-15</inkml:trace>
  <inkml:trace contextRef="#ctx0" brushRef="#br3" timeOffset="178514.2">10121 8024 264 0,'0'0'792'15,"0"0"-650"-15,0 0-23 16,0 0-57-16,0 0-32 16,9 80-19-16,-2-43 15 15,-2-2-23-15,-2 0-3 16,1-8 0-16,1-9-71 15,-2-9-3-15,0-9-75 16,-2-3-55-16,-1-18-200 16</inkml:trace>
  <inkml:trace contextRef="#ctx0" brushRef="#br3" timeOffset="178827.68">10109 8047 1079 0,'0'0'172'0,"0"0"-41"15,0 0-39-15,0 0-92 16,0 0-16-16,0 0 8 16,33-12 7-16,-15 12 1 15,0 15 1-15,3 3 10 16,-2 5 1-16,-4 4-12 16,6 2-1-16,-5 0-1 15,-4 2 2-15,0 0 26 16,-7-6-8-16,-5-8 3 15,0-5-4-15,-6-5 4 0,-11-5 25 16,-2 1 7 0,-5-3-9-16,3 0-20 0,-3 0-15 15,5 0 4-15,2 0-13 16,5 0-18-16,6 2-60 16,6 0-107-16,0 0-263 15</inkml:trace>
  <inkml:trace contextRef="#ctx0" brushRef="#br3" timeOffset="179352.11">10309 8035 922 0,'0'0'84'0,"0"0"-36"16,0 0-29-16,0 0 11 15,0 0-13-15,28 75 29 16,-14-46 20-16,-1 4-2 16,-4 2-19-16,3 1-28 15,-2-3 21-15,1-5 19 16,-1-10 14-16,2-9-51 0,-6-9-20 15,3 0-41 1,3-12 2-16,0 0 35 0,-1-2-31 16,0 0-12-16,-6 0 8 15,4-8 6-15,-5-3-1 16,1-7-33-16,-2 0-64 16,-3 2 65-16,0 6 48 15,0 8 18-15,6 8 37 16,-6 8 152-16,0 0 26 15,1 5-93-15,4 14-72 16,2 5 50-16,1 3-57 16,0 2-28-16,0-2-9 15,6-1 0-15,-3-2-5 16,0-5-1-16,-2-5 0 16,3-7-1-16,-2-4-58 0,1-3-148 15,0 0-116 1,0 0-403-16</inkml:trace>
  <inkml:trace contextRef="#ctx0" brushRef="#br3" timeOffset="179757.37">10880 8270 390 0,'0'0'635'0,"0"0"-508"15,0 0 35-15,0 0-26 0,0 0-90 16,0-84-4-16,-10 68 28 16,-6-4-35-16,-3 2-18 15,0-1-11-15,-2 3-3 16,-1 3 1-16,3 3-1 16,3 4 15-16,3 6 20 15,4 0-5-15,2 0-16 16,-5 6-1-16,6 8-9 15,-2 3-7-15,4 3-28 16,1-1-10-16,3 5 3 16,0-2-6-16,0 4-2 15,6 1 22-15,4 2-7 16,7-2-3-16,1-2 23 16,4-4-10-16,2-7 1 15,-6-8-34-15,4-6-6 0,-3 0-7 16,1-18-36-16,4-7-78 15,-3-1-117-15,-3-2-319 16</inkml:trace>
  <inkml:trace contextRef="#ctx0" brushRef="#br3" timeOffset="180065.87">10926 8074 843 0,'0'0'214'0,"0"0"-101"15,0 0 80 1,0 0-69-16,0 0-69 0,0 0-34 16,0 7-13-16,5 9 13 15,1-2-19-15,0 6 12 16,3 0-12-16,-3 9-2 16,0 2-1-16,-2 5 1 15,-1 2 0-15,-1-5-5 16,1-8 4-16,-3-7-23 15,0-11-45-15,6-7 9 16,-6 0-5-16,0 0-34 16,0-15-49-16,0-1-33 15,-6-3-21-15,-3 0-144 16,-3 0-8-16</inkml:trace>
  <inkml:trace contextRef="#ctx0" brushRef="#br3" timeOffset="180255.41">10920 8241 136 0,'0'0'390'0,"0"0"-92"16,0 0-125-16,0 0 10 0,0 0-54 15,0 0-57-15,-17-13-28 16,23 13-24-16,10 0 6 16,4 0-12-16,3 0-1 15,1 1 19-15,-2-1 25 16,0 0-23-16,-2 0-8 16,1-7-8-16,-1-5-18 15,-1-1-5-15,-5 0-53 16,-4 3-46-16,-3 2-116 15,-4-1-116-15,-3 2-248 0</inkml:trace>
  <inkml:trace contextRef="#ctx0" brushRef="#br3" timeOffset="180476.28">11135 7982 390 0,'0'0'512'16,"0"0"-326"-16,0 0 65 15,0 0-74-15,0 0-92 16,0 0-53-16,-1 39 16 16,2-7-22-16,5 5-6 15,-1 1 39-15,-2 2-9 16,-3-7-40-16,0-3-10 16,0-8-9-16,0-9-57 15,0-5-84-15,-5-6-150 16,-1-2-324-16</inkml:trace>
  <inkml:trace contextRef="#ctx0" brushRef="#br3" timeOffset="180950.58">10991 7547 947 0,'0'0'384'0,"0"0"-168"15,0 0-54 1,0 0-64-16,0 0-31 0,0 0-10 15,49-20-3-15,-22 14-29 16,4-2-11-16,2-2-1 16,-6 3-3-16,0 3-10 15,-10 4 0-15,-7 0-35 16,-9 4-114-16,-1 8-212 16,0 4-138-16</inkml:trace>
  <inkml:trace contextRef="#ctx0" brushRef="#br3" timeOffset="181189.3">11011 7713 945 0,'0'0'373'0,"0"0"-210"0,0 0 8 16,0 0-25-16,0 0-39 15,0 0-22-15,68 11-28 16,-47-10-57-16,4-1 0 15,0 0 0-15,1 0 0 16,-4-3 0-16,-4-3 0 16,0 0 0-16,-9 0 0 15,0 2 0-15,-2-2-13 16,-4 0-315-16,-3-3-386 16</inkml:trace>
  <inkml:trace contextRef="#ctx0" brushRef="#br3" timeOffset="181865.58">11738 7800 883 0,'0'0'409'15,"0"0"-298"-15,0 0 57 0,0 0-26 16,0 0-72-16,0 0-37 16,19-100-2-16,3 59-25 15,6-8-5-15,2-6-1 16,1-4-2-16,-1-2-25 15,3 1-8-15,-5 2 8 16,-1 7 18-16,-2 4 2 16,-6 9 5-16,-6 16 2 15,-9 7 6-15,-2 11 24 16,-2 4 24-16,0 0-5 16,0 0-7-16,0 1-11 15,0 19-27-15,0 14-1 16,0 15 15-16,1 16-12 15,2 14 1-15,3 13 27 0,1 13-16 16,2 7-18-16,-1 7 0 16,1-6 0-16,-5-17 0 15,-1-22 0 1,0-26 0-16,2-25 0 0,-4-13 0 16,1-10 0-16,-2 0 0 15,0-10 0-15,0-11 0 16,-9-4-282-16,-14 1-1342 15</inkml:trace>
  <inkml:trace contextRef="#ctx0" brushRef="#br3" timeOffset="190529.12">9063 9407 688 0,'0'0'208'16,"0"0"-97"-16,0 0 62 15,0 0-51-15,0 0-69 16,0 0-21-16,0 0 27 16,-4-1-29-16,4-6-3 15,0-5 2-15,0-7-3 16,0-8-17-16,7-11-1 16,5-11-8-16,2-11-2 15,2-9-16-15,-4-7-23 16,-3 3 5-16,6 4 31 15,-3 11-12-15,2 10 15 0,-1 13 2 16,-4 7 4 0,-1 14 2-16,-2 2 2 0,-1 6 10 15,1 3-1-15,0 3-6 16,4 0-11-16,5 3 2 16,3 19 3-16,4 8 2 15,1 11-2-15,-1 2-4 16,-1 5-1-16,-3 0 16 15,-5-4-5-15,-4 0 11 16,-1-7-6-16,-2-4-8 16,0-11-4-16,-5-8-1 15,-1-8-2-15,0-6-1 16,2 0-1-16,-1 0 1 16,-1-13 2-16,0-9-1 0,0-9-1 15,0-10 0-15,2-8-30 16,1-4-3-1,0 2-4-15,3 10 12 0,-3 11 20 16,0 12 5 0,-3 11 8-16,0 7 22 0,2 0 22 15,3 15-13-15,1 17-1 16,6 17 3-16,1 16-26 16,1 4 0-16,-1-1 36 15,1-9-11-15,-1-13-5 16,2-17-19-16,-1-13-13 15,0-16 0-15,0-6-2 16,5-30 0-16,0-14 1 0,-5-9 9 16,-5-2-9-16,-7 5 1 15,-2 7 6-15,0 11-2 16,-8 13 25-16,-3 13 26 16,1 6-14-16,3 6-44 15,4 0 0-15,1 0 0 16,1 1 0-16,1 4 0 15,0 4 0-15,0 0 0 16,0-1 0-16,0 4-88 16,0 6-270-16,0 6-303 15</inkml:trace>
  <inkml:trace contextRef="#ctx0" brushRef="#br3" timeOffset="190900.55">9542 9287 24 0,'0'0'731'0,"0"0"-581"16,31 71 82-16,-23-44-36 15,-2-2-145-15,-3-3-27 16,1-7-12-16,-4-8-12 15,3-5-74-15,-3-2-103 16,0-2-76-16,0-12-95 16</inkml:trace>
  <inkml:trace contextRef="#ctx0" brushRef="#br3" timeOffset="191234.19">9503 9237 872 0,'0'0'393'0,"0"0"-282"0,0 0 48 16,0 0-99-16,0 0-55 16,0 0 16-16,42-19-8 15,-8 19-5-15,1 3 7 16,4 16 7-16,-1 4 7 16,-2 3-11-16,-3 1 2 15,-6-2 21-15,-6 2 39 16,-8-5-59-16,-10-3 5 15,-3-2-5-15,0-1 1 16,-12 0-13-16,-7 2-3 0,-4 1 5 16,-2-2 11-16,-1-1 20 15,1-4-42-15,0-5 0 16,3-3 0-16,2-4 0 16,2 0 0-16,8 0 0 15,5 0 0-15,5 0-128 16,0-1-211-16,5 0-457 15</inkml:trace>
  <inkml:trace contextRef="#ctx0" brushRef="#br3" timeOffset="191505.17">9803 9234 599 0,'0'0'822'16,"0"0"-677"-16,0 0 29 16,0 0-36-16,0 0-108 15,0 0-28-15,30 44 32 16,-17-6-9-16,-1 6 20 16,-1 3-12-16,-4-1-33 15,-1-11 0-15,-3-12 0 0,-1-18 0 16,-2-5 0-1,0 0-152-15,0-7-176 16,0-1-601-16</inkml:trace>
  <inkml:trace contextRef="#ctx0" brushRef="#br3" timeOffset="191887.91">9976 9617 1284 0,'0'0'180'0,"0"0"-173"16,0 0 137-16,0 0-87 16,24-88-54-16,-18 58 3 15,2-4 14-15,-4-1-2 16,-1-5 3-16,3 0 3 0,-2-3-16 16,2 5-8-1,0 7 2-15,2 9-1 0,-5 9 1 16,1 9 7-16,1 4-2 15,1 0 17-15,4 1 12 16,3 15-2-16,1 5-13 16,5 7 12-16,-2 6 4 15,4 5 2-15,1 6-13 16,-5 2-22-16,2-1-4 16,-4-1 0-16,1-12 0 15,-5-9 0-15,-5-11 0 16,-1-7-22-16,-5-6-46 15,0 0-21-15,0-3-89 16,-5-11-207-16,-10-3-429 0</inkml:trace>
  <inkml:trace contextRef="#ctx0" brushRef="#br3" timeOffset="192064.25">10072 9526 960 0,'0'0'287'15,"0"0"-238"-15,0 0 167 16,0 0-69-16,0 0-118 16,0 0-13-16,100-51-11 15,-78 39-5-15,-1 2-66 16,-5 3-150-16,-4 4-254 16</inkml:trace>
  <inkml:trace contextRef="#ctx0" brushRef="#br3" timeOffset="192652.46">10387 9244 657 0,'0'0'541'15,"0"0"-499"-15,0 0 55 16,0 0 0-16,22 72-81 0,-13-31-2 15,-3 2 4-15,1-3 11 16,1-11-5-16,-4-7-20 16,2-14-4-16,-3-6-48 15,-3-2-16-15,0-6 13 16,0-15-20-16,0-7-34 16,0-6-21-16,-1-2-24 15,-11 1-131-15,-3 3 41 16,4 8 145-16,1 6 95 15,2 8 213-15,1 6 88 16,4 4-94-16,2 0-29 16,1 0-51-16,0 4-82 15,0 8-3-15,6 8-24 16,14 0-12-16,3 1 14 16,-2-4 47-16,0-6-30 15,-5-6-9-15,-1-5-25 16,0 0-3-16,3-19 0 0,1-9-6 15,-4-7 3-15,0-3-15 16,-5-1 17-16,-2 6 2 16,-1 6 5-16,-4 11 3 15,-1 9 24-15,-2 7 26 16,0 1 6-16,0 26-30 16,3 17-19-16,4 13-1 15,4 7 23-15,2 0-9 16,-1-10-22-16,3-10-7 0,-5-16-19 15,-2-16-20-15,4-12-61 16,-3-3-90-16,1-21-108 16,5-5-201-16</inkml:trace>
  <inkml:trace contextRef="#ctx0" brushRef="#br3" timeOffset="192987.22">10862 9558 1433 0,'0'0'40'16,"0"0"-4"-16,0-91 17 15,3 48 29-15,0-5-70 0,-1-2 17 16,1 2 18 0,0 5-21-16,0 7 29 0,0 12-1 15,4 8-32-15,-2 11-6 16,-2 5 6-16,4 0-16 15,4 17 3-15,5 12-2 16,5 8 7-16,0 7-5 16,-2 1-6-16,0-4-3 15,-2-1-10-15,-2-1 1 16,-5-7-8-16,-1-5-13 16,-4-11-8-16,2-9-32 15,-4-6-16-15,-3-1-43 16,0 0-31-16,0-1-151 15,0-5-188-15</inkml:trace>
  <inkml:trace contextRef="#ctx0" brushRef="#br3" timeOffset="193173.22">10852 9406 1347 0,'0'0'79'16,"0"0"-58"-16,0 0 25 15,0 0 26-15,85-28-68 16,-54 24-4-16,-1 1-30 16,-6 3-72-16,-3-3-172 15,-6-2-384-15</inkml:trace>
  <inkml:trace contextRef="#ctx0" brushRef="#br3" timeOffset="193716.4">11207 9232 1107 0,'0'0'274'0,"0"0"-264"15,0 0 8-15,0 0 67 16,24 100-68-16,-18-56-15 16,-5 5 1-16,2-3-3 15,-3-2-3-15,0-10 2 16,0-9-7-16,2-15-38 0,-1-9-30 15,-1-1 25 1,0-1-12-16,0-18-38 0,0-9 82 16,0-8 19-1,0-5 0-15,0-6-11 0,-3 2 11 16,-1 7 12-16,1 7 30 16,0 10 25-16,0 10 2 15,3 7 15-15,0 4 13 16,0 0-13-16,0 8-51 15,0 14-4-15,12 5 35 16,7 10-36-16,1 2-23 16,2 5-1-16,5-5-4 15,-3-3-4-15,-2-9-6 16,2-11-2-16,-3-6 8 16,-5-10-2-16,2 0-4 15,-4-14-1-15,2-11 9 16,-2-5-1-16,-3-5-2 15,-5 0 2-15,-1-1 3 0,-5 4 7 16,0 2 1-16,0 3 11 16,0 8 5-16,0 3 13 15,0 8 1-15,-3 2-13 16,3 5-25-16,0 1-10 16,0 0-74-16,3 9-96 15,9 9-195-15,4 2-320 16</inkml:trace>
  <inkml:trace contextRef="#ctx0" brushRef="#br3" timeOffset="194043.81">11776 9224 1051 0,'0'0'256'15,"5"73"-212"-15,1-20 54 0,-1 4 4 16,-1 1-92-16,2 1-10 15,-1-15-46-15,7-15 1 16,-9-14-66-16,-3-15-120 16,0 0-3-16,-6-21-273 15</inkml:trace>
  <inkml:trace contextRef="#ctx0" brushRef="#br3" timeOffset="194255.31">11541 9350 905 0,'0'0'585'0,"0"0"-520"0,0 0-20 16,0 0 91-16,112-7-16 15,-43 2-82-15,-4-2-20 16,-8 0 12-16,-15-7 6 16,-9-2-13-16,-8-3-19 15,-8-2-4-15,-3-1-51 16,-5 3-112-16,-4 7-220 15,-5 5-792-15</inkml:trace>
  <inkml:trace contextRef="#ctx0" brushRef="#br3" timeOffset="195400.34">11958 8835 884 0,'0'0'465'0,"0"0"-304"0,0 0-23 15,0 0-29-15,0 0-48 16,0 0-32-16,0 0 6 16,71 6 10-16,-38 3-4 15,-2-1-10-15,-1 2-1 16,-7-4-12-16,-3 0-18 16,-3-2 0-16,-8 0 0 15,-5-1 0-15,-1-3 0 16,-1 0-22-16,-2 2-58 0,0-2-80 15,0 2-13 1,-3 3-104-16,-14 5-98 0,-2 5-259 16</inkml:trace>
  <inkml:trace contextRef="#ctx0" brushRef="#br3" timeOffset="195603.34">12033 9141 1025 0,'0'0'278'0,"0"0"-70"16,0 0-17-16,0 0-85 16,0 0-15-16,0 0-12 15,75-15-27-15,-40 7-35 0,-1 2-17 16,-1 1 0 0,-5 4 0-16,-6 1 0 0,-2 0 0 15,-5 2-107-15,-2 8-136 16,-4-3-229-16</inkml:trace>
  <inkml:trace contextRef="#ctx0" brushRef="#br3" timeOffset="196015.6">12399 8754 1304 0,'0'0'92'15,"34"-79"24"-15,-14 47 22 0,7 9-58 16,1 6-40-16,-1 8 1 16,0 9-16-16,-1 0-9 15,-2 9-5-15,-3 14 0 16,-1 7 6-16,-7 7 1 16,-7 10 15-16,-3 7 18 15,-3 3-18-15,0 3-20 16,-9-2-5-16,-3-2-8 15,-4-5 0-15,10-8 0 16,1-7 0-16,5-10 0 16,0-13 0-16,0-6 0 15,0-5 0-15,0-2 0 16,11-3 0-16,13-19 0 16,3-12 0-16,7-10 0 15,0 0 0-15,-2 4 0 0,-4 6 0 16,-7 9-43-1,-9 11-35-15,-8 8-66 0,-4 6-58 16,0 6-152-16,0 19-650 16</inkml:trace>
  <inkml:trace contextRef="#ctx0" brushRef="#br3" timeOffset="196324.43">12799 9637 700 0,'0'0'444'0,"0"0"-238"16,0 0 31-16,0 0-85 15,0 0-98-15,0 0-3 16,15-43 1-16,-9 14-25 15,-5 8-9-15,-1 13 42 16,0 8-14-16,0 0-46 16,0 10 0-16,-6 15 0 15,-3 4 0-15,6-1 0 0,2-9 0 16,1-10-259 0,0-9-362-16</inkml:trace>
  <inkml:trace contextRef="#ctx0" brushRef="#br3" timeOffset="199711.67">14153 5359 733 0,'0'0'187'16,"0"0"-88"-16,0 0 16 16,0 0-14-16,0 0-34 15,0 0-11-15,0 0-8 16,-23-18-9-16,23 18-27 0,0 8-6 15,0 9 2 1,0 2 15-16,0 2-13 0,0-2-1 16,0-5-3-16,0-2-6 15,4-7 1-15,-2-2-1 16,-1-3-1-16,-1 0 0 16,0 0-2-16,0 0-10 15,0 0 4-15,0-3 9 16,0-8 10-16,0-2-6 15,-1-6-3-15,-7 1 1 16,-5-5-2-16,5 0 0 16,-2 3 1-16,0 2-1 15,2 5 0-15,-1 5 3 16,0 4 10-16,-3 2 18 16,-1 2-13-16,-5 0 1 0,0 6-13 15,-1 7 2 1,-1 0 0-16,5 3-7 15,-1 0-1-15,5 2-3 16,2 2 1-16,6 1 1 0,3 1 1 16,0 2 0-16,0-4 1 15,0 2-1-15,3-1 0 16,3 1 0-16,0 1 0 16,2 0 0-16,1-5 1 15,-2-3-2-15,2-2 1 16,2-1-2-16,-1-1-3 15,8 0 4-15,1 0 1 16,5 3 0-16,1 0 2 16,-2-1 0-16,1 1-1 15,-2-2-1-15,-4 3 1 0,-6 0-1 16,-4-5-1-16,-8 2 0 16,0-3 1-16,0-3 16 15,-2 0 35-15,-10-2 14 16,-6 0 11-16,-4-1 14 15,-1-1-25-15,-7-2-18 16,1 0-19-16,-1 0-28 16,3-3 0-16,9-1 0 15,6 0 0-15,5 3 0 16,3 1 0-16,4 0-6 0,0 0-113 16,0 0-120-16,0 0-191 15,11 3-265-15</inkml:trace>
  <inkml:trace contextRef="#ctx0" brushRef="#br3" timeOffset="200087.04">14261 5375 941 0,'0'0'158'0,"0"0"-49"0,0 0 52 16,0 0-44-16,0 0-56 15,0 0-13-15,-1 49 11 16,7-12-17-16,4 9 24 15,-4 6-21-15,0 0 2 16,-5 4-22-16,1-7-11 16,-1-6-9-16,1-13-5 15,-1-10-4-15,1-8-44 16,1-10-69-16,3-2-54 16,0 0-72-16,-3-12-135 0</inkml:trace>
  <inkml:trace contextRef="#ctx0" brushRef="#br3" timeOffset="200287.48">14316 5138 1024 0,'0'0'471'16,"0"0"-369"-16,0 0-13 0,0 0-11 15,0 0-78 1,0 0-54-16,8 7-35 0,1 14-142 16,2 8-423-16</inkml:trace>
  <inkml:trace contextRef="#ctx0" brushRef="#br3" timeOffset="200896.42">14454 5473 883 0,'0'0'219'0,"0"0"-42"16,0 0-35-16,0 0-26 15,0 0-59-15,0 0-8 16,4 30-11-16,6-3-11 16,-4 7-2-16,3 8 12 15,-4 3-23-15,2-1 1 16,-1-5-15-16,-3-13 4 16,0-11-1-16,-3-9 2 15,3-6 0-15,-1 0-4 16,-1 0 6-16,4-9 2 15,-4-10-2-15,5-4-7 16,-3-4 0-16,0-3 0 16,3-2-7-16,0 0 4 0,6-2-20 15,0 3 1-15,3 3 3 16,3 3 8-16,-4 5 5 16,2 4 6-16,-4 8 0 15,1 5 1-15,-3 3 10 16,2 0 14-16,-1 15 5 15,1 7 3-15,-1 3-5 16,0 5 2-16,1 7-8 16,0 4 3-16,-5 2-2 15,1-3 5-15,-1-7 4 16,-1-4-22-16,-3-10-10 16,-1-5 0-16,-1-5 0 0,-1-6 0 15,2-2 0 1,-1-1 0-16,-1 0 0 0,2 0 0 15,-1 0-23-15,-1-8-69 16,3-10-196-16,2 0-414 16</inkml:trace>
  <inkml:trace contextRef="#ctx0" brushRef="#br3" timeOffset="201794.4">15338 5153 894 0,'0'0'252'0,"0"0"-97"15,0 0 47-15,0 0-12 16,0 0-75-16,0 0-45 16,0-10-24-16,-1 10-29 15,-2 11-14-15,1 8 3 16,-5 8-2-16,-4 14 1 16,-1 12-5-16,-5 8 0 15,0 6-2-15,1-4-4 16,-2-1 5-16,0-7 1 15,1-10 4-15,0-8-3 16,4-15 2-16,3-6-3 0,-2-8-2 16,1-2-4-16,0 0-14 15,-1-3-7-15,3-1 5 16,0-1-15-16,3-1-7 16,0 0 17-16,-3 0 12 15,3 0-12-15,2 0-13 16,1 0-12-16,1-12 0 15,1-1 15-15,1-4 34 16,0-3 3-16,-3 0 1 16,3-4 7-16,-2 2 16 15,2 4 23-15,0 2 8 16,0 5-3-16,0 6 11 16,-3 2-2-16,3 3-24 15,0 0-21-15,0 0-16 16,0 11-13-16,14 6 13 0,10 5 6 15,2 2-1-15,6 3 13 16,-1-3 21-16,0-1-11 16,-2-3 2-16,-1-3-7 15,0-5-23-15,2-4 0 16,0-2 0-16,-6-5 0 16,-2 1 0-16,-11-1 0 15,-4 1 0-15,-7-1 0 16,0 0 0-16,0 1 0 15,0-2 0-15,0 1 0 0,0 2 0 16,0-1 0-16,-10 2-27 16,1 1-271-1,-5-3-286-15</inkml:trace>
  <inkml:trace contextRef="#ctx0" brushRef="#br3" timeOffset="202737.05">13863 6038 844 0,'0'0'206'0,"0"0"-47"16,0 0 19-16,0 0-21 15,0 0-56-15,0 0-36 16,89-11-7-16,-67 11 4 16,2 0-3-16,2 0-19 15,2 0-9-15,-1 2-5 16,1 0-1-16,1 2 11 16,2-4-36-16,6 0 0 15,5 0 0-15,3 0 0 16,1 0 0-16,0 0 0 0,6 0 0 15,-2 0 0-15,1 0 0 16,-6-1 0-16,-1 1 0 16,-1 0 0-16,2 0 0 15,-3 0 0-15,-3 0 0 16,-1 0 0-16,-2 0 0 16,0 0 0-16,0 0 0 15,0 0 0-15,-3-6 0 16,-2 0 0-16,0 1 0 15,1 1 0-15,-1-2 0 0,2 2 0 16,-3 2 0 0,-2 2 0-16,0 0 0 15,-5 0 0-15,0 0 0 0,1 5 0 16,-1 2 0-16,1 0 0 16,-1 0 0-16,1-3 0 15,6-1 0-15,0-2 0 16,4-1 0-16,-1 0 0 15,-6 0 0-15,-5 0 0 16,-7 0 0-16,-9 0 0 16,-4 0 0-16,-2 0 0 15,0 0 0-15,0 0 0 16,0 0 0-16,0 0 0 16,0 0 0-16,-3 0 0 15,-13-3 0-15,-3 3 0 0,-7 2-122 16,-6 17-433-16</inkml:trace>
  <inkml:trace contextRef="#ctx0" brushRef="#br3" timeOffset="203534.47">14057 6479 625 0,'0'0'498'0,"0"0"-408"16,0 0-22-16,0 0 15 16,0 0-74-16,0 0-9 15,1 9-36-15,5-29 18 16,-5-6 18-16,-1 1 17 15,0-1-10-15,0 2-3 0,-8 4 5 16,-3 7 15-16,-1 3 16 16,-3 8 33-1,-1 2 12-15,-2 2-26 0,1 16-21 16,0 4-9-16,3 5-11 16,2 2-16-16,6 1-2 15,5-1-2-15,1 1 1 16,0-7-8-16,12-1-12 15,7-4-18-15,3-4-5 16,3-1-10-16,1 2-31 16,-2-1-27-16,-3 2-32 15,-12 3-36-15,-7 2 72 16,-2-4 94-16,-3-1 14 16,-14-4 70-16,-2 0 67 15,-4-6-10-15,-2-3-22 0,0-3-46 16,4 0 0-16,0 0 10 15,6 0-40-15,3-1-29 16,6-1-31-16,6-2-98 16,0 3-184-16,3-3-386 15</inkml:trace>
  <inkml:trace contextRef="#ctx0" brushRef="#br3" timeOffset="203884.61">14172 6391 777 0,'0'0'325'0,"0"0"-223"15,0 0-40-15,0 0 28 16,0 0-39-16,0 0-26 16,1 76-3-16,2-34 5 15,2 5 31-15,-3 8 3 16,-2 1-6-16,0-4-7 16,0-2-16-16,0-9-9 0,3-10-4 15,3-12-19-15,-1-9-1 16,-1-7-54-16,1-3-119 15,1-14-225-15,3-17-257 16</inkml:trace>
  <inkml:trace contextRef="#ctx0" brushRef="#br3" timeOffset="204054.42">14212 6330 100 0,'0'0'1147'0,"0"0"-1020"16,0 0-44-16,0 0 14 16,0 0-97-16,0 0-66 15,-5-2-153-15,19 18-134 16</inkml:trace>
  <inkml:trace contextRef="#ctx0" brushRef="#br3" timeOffset="204610.21">14357 6535 748 0,'0'0'172'0,"0"0"-74"16,0 0 95-16,0 0-51 15,0 0-75-15,0 0-20 16,11 88-18-16,-3-47 15 16,-2 6-18-16,-2 2-9 15,-2-3-6-15,-1-7-10 16,-1-12 2-16,0-11-3 16,0-12 0-16,2-4-10 15,-2 0-8-15,0-16 0 16,0-7 15-16,0-8-3 15,0-9 4-15,0-3-1 16,3-1-15-16,6-1 16 16,1 4 0-16,2-1 0 15,5 6 2-15,-2 6-2 0,-1 8 2 16,-2 12 3-16,3 8 6 16,-3 2 1-16,6 6-4 15,2 18-2-15,3 4 5 16,4 7 15-16,-2 0-5 15,-2 1-4-15,-7-4 13 16,-2-1 17-16,-4-4-4 16,-4-4-1-16,-1-1-4 15,-4-4-11-15,1-4-22 16,-2-2 2-16,0-3-5 16,0 0 0-16,0-3-3 0,0-1-32 15,0-2-29-15,0-3-65 16,0 0-117-16,0-1-416 15</inkml:trace>
  <inkml:trace contextRef="#ctx0" brushRef="#br3" timeOffset="205454.07">15062 6902 648 0,'0'0'263'16,"0"0"-141"-16,0 0 55 0,0 0-7 16,0 0-48-16,0 0-61 15,-3-46-3-15,3 12-13 16,0-12-6-16,-1-9-18 15,1-10-7-15,0-6-14 16,0-1-7-16,6 5-10 16,8 10 1-16,3 8 3 15,2 11 10-15,-5 9 3 16,1 10 5-16,-3 9-5 16,0 7 0-16,1 3-10 15,6 0-1-15,-2 20 11 16,2 8 0-16,-5 5 2 15,-5 4 11-15,-2-1 5 16,-7 1 15-16,0-5 3 0,0-4 7 16,-2-11 6-16,-3-5-19 15,2-8-12-15,3-4-10 16,0 0 1-16,0 0-3 16,0-8-6-16,0 0-11 15,0-4-16-15,0 0-10 16,10 5-36-16,5 7 6 15,4 0-12-15,5 10-10 16,3 15 51-16,3 6 38 16,6 7 26-16,-8 1 65 15,1-4-39-15,-13-5-13 16,-10-9-16-16,-6-7-9 16,0-4 12-16,-24-5 11 0,-6 0-11 15,-7-5 8-15,-2 0 22 16,3 0 9-16,2-6-19 15,2-1-46 1,6-4 0-16,0 4 0 0,4 0 0 16,7-2 0-16,2 3 0 15,5 2 0-15,2-2 0 16,0 2-32-16,3-2-169 16,-4-2-181-16,2-5-798 15</inkml:trace>
  <inkml:trace contextRef="#ctx0" brushRef="#br3" timeOffset="208287.72">15986 5953 1131 0,'0'0'237'0,"0"0"-95"16,0 0-30-16,0 0-15 15,0 0-52-15,0 0-34 0,0 0-11 16,19-4 4 0,1 2 21-16,5 0 14 0,5-1-3 15,1 3-8-15,-1-1 0 16,-3 1 9-16,-5 0-11 16,-5 0-8-16,-7 0-11 15,-3 1-5-15,-4 2 0 16,-1-1-2-16,-1 0 0 15,1-1-14-15,-2 1-37 16,0-1-52-16,0 3-66 16,-5 0-57-16,-5 2-341 15</inkml:trace>
  <inkml:trace contextRef="#ctx0" brushRef="#br3" timeOffset="208777.9">15977 6192 592 0,'0'0'461'0,"0"0"-306"16,0 0-4-16,0 0-1 0,0 0-44 16,0 0-36-1,1-17 6-15,2 15-8 0,0 2-19 16,0 0-3-16,2 0-4 16,3 0-12-16,1 0-9 15,4 0-11-15,4 0-1 16,6 0-3-16,-1 0-1 15,5 0-5-15,-2 0 0 16,-2 0 0-16,-5 0 0 16,-5 0 0-16,-4 0 0 15,-4 0 0-15,-4 0 0 16,1 0 0-16,-2 0 0 16,0 0 0-16,0 2 0 15,0-1 0-15,0 2 0 16,0-1 0-16,0 1 0 15,0-1 0-15,-2 3 0 0,-2 0 0 16,-3 2-33-16,1 0-262 16,3-4-213-16</inkml:trace>
  <inkml:trace contextRef="#ctx0" brushRef="#br3" timeOffset="209497.56">16672 6065 553 0,'0'0'366'0,"0"0"-281"16,0 0 42-16,0 0 54 16,0 0-6-16,0 0-74 15,-6-8-23-15,6 8-23 16,0 0-9-16,0 0-5 15,9 0-2-15,12 0-6 16,4 0 4-16,7 0-5 16,5-1-6-16,9 1-7 15,5-3 0-15,4-1 4 0,2-2-12 16,-2-1-11-16,-4 0 0 16,-2-2 0-16,-6 0 0 15,-6 2 0-15,-5 1 0 16,-8 4 0-16,-5 2 0 15,-7-2 0-15,-5 2 0 16,-4 0 0-16,-3 0 0 16,0 0 0-16,0 0 0 15,2 0 0-15,-2 0 0 16,0 0 0-16,0 0 0 0,0 0 0 16,0 0 0-1,0 0 0-15,-5 0 0 0,-11 6 0 16,-8 1-210-1,-5-1-224-15,-13-5-727 0</inkml:trace>
  <inkml:trace contextRef="#ctx0" brushRef="#br3" timeOffset="-208072.54">16723 5778 538 0,'0'0'284'0,"0"0"-171"15,0 0-44-15,0 0 20 0,0 0-28 16,0 0-12 0,0 0-11-16,-2 1-2 0,2-1 21 15,0-7-2 1,0-2 18-16,0-7-30 0,0-2-22 16,5-6-12-16,2-6-8 15,5-5 3-15,0-6-4 16,-3-4 2-16,1-5-2 15,1-1 0-15,-2-5 0 16,4 2 0-16,1 2 1 16,-1 6-1-16,1 5 0 15,2 5 0-15,-6 7-1 16,1 5 1-16,-1 7 0 16,-5 4 0-16,-1 6 1 15,-2 5 0-15,-1 2 5 0,-1 0 6 16,2 0 13-1,-1 0-11-15,4 13-3 0,5 9 3 16,5 13 5-16,3 10-16 16,3 11 3-16,1 4-6 15,-1 0 1-15,-4-3 4 16,-4-10-4-16,-4-12-1 16,-2-11-1-16,1-9 1 15,-5-7-4-15,-2-8-6 16,-1 0-2-16,0-9-11 0,3-18-6 15,0-14 28 1,2-13-6-16,-2-8-26 0,1 9 20 16,-1 9-19-16,4 15-17 15,-1 12 38-15,1 10 10 16,-3 7-9-16,2 0-10 16,3 7 20-16,1 19 1 15,3 11 7-15,1 9-6 16,1 3-1-16,2-4 28 15,-2-10-10-15,-1-12-4 16,-2-12-9-16,0-11-6 16,0-1-6-16,2-28-5 15,1-19 11-15,0-10 19 0,-1-9-4 16,0-6-6 0,1 1 3-16,-2 4 11 15,-1 12 5-15,-4 20 7 16,-4 18 14-16,-4 14 6 0,0 4 41 15,0 0-6-15,0 0-60 16,0 7-30-16,3 3-29 16,0 3-86-16,3 7-120 15,-3 1-182-15</inkml:trace>
  <inkml:trace contextRef="#ctx0" brushRef="#br3" timeOffset="-207452.59">17414 5485 448 0,'0'0'621'15,"0"0"-499"-15,0 0-48 16,0 0 18-16,0 0-32 0,0 0-43 16,35-74-4-16,-24 70 11 15,-2 1 10-15,2 3 15 16,2 0-14-16,0 2-14 15,0 15-1-15,-1 5-4 16,0 9-5-16,-6 6 1 16,-6 4 11-16,0 4 7 15,0 2 7-15,-9-4 5 16,-6 0-8-16,0-8-8 16,-1-7-17-16,4-8-7 15,0-7 0-15,6-3-2 16,3-6-3-16,2-4-18 15,1 0-9-15,0 0-17 16,0 0 2-16,9 0 16 0,7 0 14 16,2 0 10-16,9-3 4 15,3 3 1-15,7 0 2 16,3 0 2-16,-4 9 24 16,-5 3 38-16,-10-5-17 15,-12-2-19-15,-3-3-2 16,-6-2-10-16,0 0 1 15,0 0-2-15,0 0-7 16,0 0-2-16,0 4-8 16,0 3-19-16,-4 6-111 15,-5 6-283-15,-6 5-982 16</inkml:trace>
  <inkml:trace contextRef="#ctx0" brushRef="#br3" timeOffset="-203974.29">8638 7797 573 0,'0'0'503'0,"0"0"-336"0,0 0 20 15,0 0-39-15,0 0-86 16,0 0-41 0,0 0 14-16,22 0 8 0,-4 0-11 15,0 0 5-15,0-5 8 16,0 2-14-16,-3 0-8 16,-6 3-9-16,3 0-4 15,-6 0-10-15,-3 0 0 16,0 0-8-16,-2 0-25 15,1 0-65-15,-2 2-68 16,0 7-118-16,0 0-151 16</inkml:trace>
  <inkml:trace contextRef="#ctx0" brushRef="#br3" timeOffset="-203680.41">8596 7985 843 0,'0'0'403'0,"0"0"-279"0,0 0-10 16,0 0-44-16,0 0-33 16,0 0 24-16,58 16-12 15,-31-10 0-15,1-2 20 16,-1 0-18-16,0-4-18 15,-4 0-14-15,-4 0-3 16,-4 0 10-16,-3 0-4 0,-9 0-8 16,0 0-14-16,-2 0-4 15,-1-4-29-15,0 4-91 16,0 0-104-16,-13 0-269 16</inkml:trace>
  <inkml:trace contextRef="#ctx0" brushRef="#br3" timeOffset="-202664.48">7570 8191 588 0,'0'0'348'0,"0"0"-275"16,0 0 30-16,0 0-26 15,0 0-41-15,0 0-4 0,0-52 17 16,1 26 13 0,1-9 19-16,1-7-38 15,1-13-29-15,1-11-10 16,1-8-1-16,1-4-3 0,2 6-1 15,2 10 1-15,2 15-3 16,-4 18 2-16,-3 12 1 16,-3 12 1-16,0 5 5 15,9 0-5-15,-2 14-1 16,6 15-1-16,7 14 1 16,-2 12-12-16,3 5 8 15,-1 2 4-15,-6-5 15 16,-1-8-6-16,-4-13 16 15,-4-8-12-15,-1-16-10 16,-4-9-3-16,0-3-24 0,2-3-30 16,1-20-19-16,3-12 73 15,2-11 0-15,-6-2-6 16,4-1-2-16,0 9 3 16,-2 11 5-16,-2 11 0 15,-2 12 0-15,-3 6 13 16,1 0 27-16,7 22-33 15,8 12 2-15,1 13-9 16,2 6-12-16,2 2 12 16,-3-2 0-16,1-14 4 15,-4-11 6-15,0-12-7 16,0-14-3-16,-3-2-27 16,1-24-31-16,-1-11 58 15,0-9 16-15,-1-6 11 0,-1 1 10 16,-4 3 3-16,3 4 16 15,-4 11 17-15,-4 9 28 16,1 9 9-16,-2 7-24 16,0 5-44-16,3 1-39 15,2 0-3-15,3 0-29 16,4 0-35-16,3 6-96 16,-3 12-78-16,4 8-229 15</inkml:trace>
  <inkml:trace contextRef="#ctx0" brushRef="#br3" timeOffset="-202262.37">8295 8200 827 0,'0'0'201'15,"0"0"-7"-15,0 0-51 0,38-107-56 16,-19 67-35-16,0 3-24 16,-4 7 3-16,0 7-3 15,-3 6-6-15,-5 7 4 16,0 6 9-16,-4 4-13 15,2 0-3-15,-2 14 6 16,6 15 30-16,0 14-11 16,-5 7-13-16,1 6 34 15,-2-6-19-15,1-5-6 16,1-9-14-16,-2-9-26 16,-3-6 0-16,3-11 0 15,-3-1-15-15,0-2-113 16,0 2-173-16,0 4-360 15</inkml:trace>
  <inkml:trace contextRef="#ctx0" brushRef="#br3" timeOffset="-201751.58">8601 9072 779 0,'0'0'323'0,"0"0"-125"0,0 0 41 16,0 0-82-16,0 0-63 15,97 18-8-15,-63-18-13 16,-7-2-26-16,1-8-30 16,-7 0-17-16,-7 1-14 15,-6 3-66-15,-6 6-123 16,-2 0-98-16,-5 2-133 15</inkml:trace>
  <inkml:trace contextRef="#ctx0" brushRef="#br3" timeOffset="-201581.58">8645 9253 1184 0,'0'0'225'0,"0"0"-54"0,0 0-24 15,0 0-38-15,80 1-32 16,-49-1-9-16,2-1-19 15,-9-3-37-15,-7 0-12 16,-6 3-27-16,-7 1-61 16,-2 0-148-16,-2 0-130 15,0 5-486-15</inkml:trace>
  <inkml:trace contextRef="#ctx0" brushRef="#br3" timeOffset="-200430.03">7732 9690 693 0,'0'0'181'16,"0"0"-110"-16,0 0 67 15,0-103-94-15,0 52-44 16,0-7 2-16,-3-4-2 15,-3-3 0-15,0 2 7 16,5 3 2-16,1 10 9 16,0 9-7-16,9 10 7 15,3 11 9-15,4 6-4 0,-1 7 9 16,0 2 14 0,2 5-6-16,0 0-11 0,3 0-15 15,7 16-1-15,-2 9-13 16,5 11 33-1,0 8 12-15,-8 1 21 0,0 4-22 16,-11-4-24-16,-5-7-14 16,-2-8 10-16,-2-11 5 15,-2-8-15-15,0-10-1 16,0-1-4-16,0 0 5 16,0-1-6-16,0-12 3 15,0-7-6-15,0-8-2 16,0-3-20-16,-3-6-6 15,1-1-2-15,2 3 12 0,0 2-3 16,0 7 22 0,0 8-1-16,3 5 2 0,2 9 1 15,2 4 0-15,2 0 1 16,3 16 7-16,3 11 8 16,2 11-5-16,0 10-6 15,0 4 42-15,-2-1-14 16,-5-6-9-16,2-12 1 15,-6-12-9-15,0-11-6 16,-3-10-10-16,-1 0-9 16,-2-5 0-16,1-15 9 15,2-12 12-15,-1-7-1 16,1-4-11-16,-1-7 2 16,3-3-1-16,2 3 2 15,1 5 10-15,-2 13 27 0,1 14 20 16,-2 8 3-1,-2 7-16-15,0 3-21 0,0 0-14 16,3 0-12-16,2 0-3 16,3 0-15-16,7 9-35 15,1 7-45-15,4 3-60 16,2 8-86-16,-1 5-297 16</inkml:trace>
  <inkml:trace contextRef="#ctx0" brushRef="#br3" timeOffset="-199754.34">8413 9664 72 0,'0'0'1102'16,"0"0"-950"-16,0 0-18 16,0 0-17-16,0 0-62 15,-5-82-39-15,5 74-13 16,0 2-2-16,0 2 0 16,0 3 4-16,6 0 10 0,0-1-8 15,6 2-4-15,-3 0-3 16,7 0 0-16,1 8-1 15,-1 6 1-15,2 8 0 16,0 5 10-16,-3 2-6 16,-2-2 17-16,-4-2 26 15,-4-4 4-15,-4-3-28 16,-1-3-15-16,0-1-3 16,-3 0 4-16,-7 4-3 15,-6 1 2-15,0 1 6 16,0 1 6-16,4-6-14 15,3-2 1-15,5-7-7 16,1-5 0-16,3 0 0 16,0 1-1-16,0 0-8 0,3 0-11 15,12-1-2-15,5-1-27 16,5 0 16-16,3 0 30 16,8-1 2-16,4-1 2 15,0 2 2-15,1 0 18 16,-6 0 18-16,-11 3 15 15,-9 2-9-15,-9-5-10 16,-6 0 31-16,0 0-66 16,0 0 0-16,0 0 0 15,0 1 0-15,0 0 0 16,0 1 0-16,0-1 0 16,0 2 0-16,0-1 0 15,0 3 0-15,0 4 0 0,0 2 0 16,0 3-271-1,0-2-857-15</inkml:trace>
  <inkml:trace contextRef="#ctx0" brushRef="#br3" timeOffset="-198000.03">16770 6790 629 0,'0'0'180'15,"0"0"-109"-15,0 0 1 16,-8-85-4-16,8 58-22 15,0 1-25-15,0-1 12 0,0 1 2 16,4-1-1 0,2-1-4-16,1-3-11 15,2-1-3-15,-1 1-5 0,1 3 2 16,-2 3 13-16,-1 9 7 16,-1 6-12-16,-2 6-6 15,-2 4 1-15,-1 0-5 16,0 0 0-16,2 0 5 15,3 0-16-15,5 8 7 16,5 16-6-16,7 13 16 16,0 12-13-16,-4 4 3 15,-1-3 14-15,-5-7 7 16,-1-10 15-16,-2-9-6 16,-1-9-20-16,-2-9-17 15,0-5-1-15,-3-1-21 16,-2-3-20-16,4-18 15 15,-1-9 18-15,2-5 6 16,-1-1 0-16,0 4-7 16,2 8-4-16,-1 6 2 0,1 6 12 15,5 11-2-15,0 1-2 16,6 5 4-16,0 14 4 16,3 6 13-16,1 3 2 15,-1 0 20-15,0-3 39 16,-6-6-2-16,-2-6-35 15,-5-7 41-15,-4-5-41 16,1-1-32-16,0-4-9 16,1-18 15-16,3-10-1 15,2-9-11-15,2-1-3 0,-2 2 1 16,0 8 0 0,-5 8 0-16,-2 11-1 15,-1 7 0-15,-3 6 0 0,3 0-9 16,3 8-135-16,1 15-113 15,2 8-336-15</inkml:trace>
  <inkml:trace contextRef="#ctx0" brushRef="#br3" timeOffset="-197585.37">17439 6985 525 0,'0'0'294'0,"0"0"-168"15,0 0 17-15,0 0 24 16,0 0-50-16,0 0-35 16,0-3-49-16,0-10-13 15,5-7 52-15,6-7-15 16,3-5-35-16,-1-5-2 15,2 0-5-15,0 3-7 16,-3 5-2-16,-1 11 6 16,-4 8-3-16,-4 7-2 15,0 3 15-15,-2 0 9 16,5 19-12-16,2 16 23 16,0 14 5-16,3 18 11 15,3 10-22-15,3 3-6 0,4-7-20 16,-6-14 7-16,-6-23-17 15,-3-17 0-15,-5-17-3 16,-1-2-70-16,0-29-115 16,0-12-81-16,-7-11-213 15</inkml:trace>
  <inkml:trace contextRef="#ctx0" brushRef="#br3" timeOffset="-196626.36">17308 5997 99 0,'0'0'342'16,"0"0"-148"-16,0 0-35 15,0 0-25-15,0 0-34 0,0 0 23 16,-3-3 22-16,3 3-8 16,0 0-21-16,0 0-10 15,0 4-17-15,0 2-20 16,0 1-37-16,0 2-8 15,6-2-11-15,1-2-4 16,3 1-2-16,2-5-4 16,5 1 5-16,1-2 3 15,7 0 3-15,6 0 0 16,2 0-2-16,3 0 1 16,-1-2-8-16,-4-1-1 15,-3 3-4-15,-1 0 2 0,-3 0-2 16,-2 0 0-1,-5 0 2-15,-3 0 10 0,-5 3 2 16,-3 3 4-16,-3-2-1 16,1-3-17-16,-4-1 0 15,0 3 0-15,0-3 0 16,0 0 0-16,0 0 0 16,0 0 0-16,0 0 0 15,0 0 0-15,0 0 0 16,0 4 0-16,8 2-186 15,9-4-329-15</inkml:trace>
  <inkml:trace contextRef="#ctx0" brushRef="#br3" timeOffset="-193828.48">14009 8712 980 0,'0'0'300'0,"0"0"-186"15,0 0-30-15,0 0 17 16,0 0-49-16,0-75-35 15,0 31-8-15,0-11-4 16,3-8 0-16,0-9 1 16,3-7 0-16,3 0-4 15,1 2-2-15,5 8 0 0,5 6-7 16,0 8-1 0,-5 10 4-16,-1 14 3 15,-5 9 1-15,-5 14 0 0,2 5 0 16,-1 3 0-16,3 0-8 15,6 16 1-15,4 9 7 16,6 12 2-16,0 10 1 16,1 9 4-16,2 6 10 15,-6-3-2-15,-5-2 10 16,-1-8-4-16,-9-7 3 16,2-11 1-16,-4-13-4 15,-2-10-21-15,1-8-9 16,-3 0-20-16,1-17-5 15,3-17 10-15,-4-14 20 16,0-13-25-16,0-5 6 0,0 1 16 16,0 5 4-16,0 10 3 15,0 18-4-15,2 14 4 16,2 14 3-16,4 4 8 16,2 8 5-16,8 23 12 15,6 17-11-15,3 11-9 16,0 4 66-16,3-5-9 15,-5-11-25-15,-3-11-23 16,-5-16-7-16,-5-11-10 16,-3-9-1-16,-2-3-18 15,5-25 3-15,0-16 16 16,3-10 11-16,-3-13-7 16,0-2-2-16,-2 3 3 15,-1 7 1-15,0 15 11 0,-2 15 28 16,-1 13 3-1,-4 6-32-15,-2 9-16 0,0 1 0 16,3 0 0-16,0 3-16 16,5 15-158-16,0 5-142 15,0 9-328-15</inkml:trace>
  <inkml:trace contextRef="#ctx0" brushRef="#br3" timeOffset="-193296.36">14719 8353 857 0,'0'0'487'16,"0"0"-323"-16,0 0-24 15,0 0-35-15,0 0-60 16,11-79-27-16,2 61-2 0,2 5-10 16,1 7-6-1,1 2 0-15,2 4-7 0,-2 2-1 16,2 14 8 0,-3 12 3-16,-5 6 31 0,-5 6-3 15,-5 4 9-15,-1 2-5 16,0-4-9-16,-9-3-5 15,-7-6-12-15,-2-3-7 16,-3-5 1-16,0-1-2 16,2-6-1-16,1-4-2 15,4-1 1-15,3-6-3 16,5-2-3-16,3-3-9 16,3-2-5-16,0 0-11 15,0 1-8-15,7 4-6 16,11 1 21-16,6 3 5 15,5 3 12-15,7 3 8 16,8 2 29-16,2-2 16 0,-6-3 24 16,-7-8-32-16,-9-4-20 15,-7 0-17-15,-6-4-5 16,-3-12-27 0,-4-2-51-16,-2-3-144 0,-2-2-268 15</inkml:trace>
  <inkml:trace contextRef="#ctx0" brushRef="#br3" timeOffset="-192910.16">15070 8099 261 0,'0'0'867'15,"0"0"-636"-15,0 0-37 16,0 0-8-16,0 0-60 16,0 0-39-16,-5-5-13 15,5 5-53-15,0 0-21 16,15-3 0-16,5-2 0 15,3 1 0-15,7 0 0 0,-3 1 0 16,-3 3 0-16,-5 0 0 16,-5 0 0-16,-8 0 0 15,-2 0 0-15,-1 0 0 16,-3 5-110-16,0 1-106 16,0 7-122-16,0-1-550 15</inkml:trace>
  <inkml:trace contextRef="#ctx0" brushRef="#br3" timeOffset="-192462.46">15083 8337 961 0,'0'0'445'16,"0"0"-251"-16,0 0-2 15,0 0-53-15,0 0-70 16,0 0-22-16,0-15-47 16,8 11 0-16,2-1 0 15,3 2 0-15,4-1 0 16,5-1 0-16,3 1 0 15,2 3 0-15,-1 1 0 16,-5 0 0-16,-2 0 0 16,-5 0 0-16,-3 0 0 15,-5 0 0-15,-3 0 0 0,0 0 0 16,-3 0 0-16,0 0 0 16,0 0 0-16,0 0 0 15,0 0 0-15,0 0 0 16,0 0 0-16,0 3 0 15,-7 4 0-15,-1 4 0 16,-3 3 0-16,-3 4-99 16,2 2-273-16,2 2-378 15</inkml:trace>
  <inkml:trace contextRef="#ctx0" brushRef="#br3" timeOffset="-190647.16">15818 8294 352 0,'0'0'569'0,"0"0"-461"16,0 0 53-16,0 0-4 0,0 0-32 15,0 0-53-15,30 0-21 16,-22 0 5-16,1 0-2 16,0 0 2-1,3 0 5-15,-5 0-4 0,2 0-18 16,-2 0-5 0,-1 0-9-16,1 0-6 0,-4 0-5 15,0 0-5-15,-2 0-5 16,2 2-3-16,-1-2 0 15,1 1 0-15,1-1 0 16,-3 0-1-16,2 0-1 16,-3 0 1-16,0 0-2 0,2 0 1 15,-2 0 1 1,0 0 2-16,0 0-1 0,0 0 0 16,0 0 0-1,0 0-1-15,0 0 1 0,0 0 2 16,0 0-1-16,0 0-2 15,0 0 2-15,0 0-3 16,0 0 1-16,0 0 0 16,0 0 1-16,0 0 0 15,0 0-1-15,0 0 0 16,0 0 0-16,0 0 4 16,0 0-6-16,0 0 5 15,0 0-5-15,0 0 2 16,0 0 0-16,0 0-1 15,0 0 0-15,0 0-9 0,0 0-11 16,0 0-5-16,0 0 2 16,0 0 20-16,0 2 2 15,0-2 1-15,0 0-1 16,0 1 1-16,0-1-2 16,0 1-4-16,0 1-12 15,0 2-10-15,0 2-10 16,0 0-4-16,0 4 25 15,-2 4 11-15,-2-1 2 16,-2 6 2-16,0-1-2 16,0 3 5-16,2-3 2 15,-1-1-1-15,0-7 1 16,4-1 0-16,-3-5 6 16,2-2 3-16,2-2-6 15,0 0 1-15,0 0 9 0,-1-9 8 16,-2-5-11-16,-2-9-9 15,1-8-3-15,2-9 0 16,-1-4-1-16,3-4-1 16,0 0 1-16,0 5 1 15,0-2-1-15,0 6 1 16,6 2 1-16,3 3 5 16,1 3-1-16,1 4 7 15,0 4 1-15,0 7-1 16,-2 5-1-16,-1 3-8 0,-2 8 1 15,3 0 2 1,0 0-5-16,3 0 3 0,4 7 3 16,2 11-7-16,1 6 6 15,2 8 1-15,-3 6 7 16,0 8 9-16,-7 1-6 16,-3 4-3-16,-3 1 9 15,-2-4-19-15,-2-1-4 16,1-9 0-16,-1-10 0 15,1-7 0-15,-2-13 0 16,1-4 0-16,1-4 0 16,-2 0 0-16,0-4 0 0,0-10 0 15,0-9 0 1,1-11-7-16,4-6-9 0,2-7-8 16,1 0-5-16,2-2 13 15,3 5 3-15,1 4 6 16,-2 8 7-16,1 7-1 15,-5 11 1-15,-2 6 0 16,-3 8 6-16,3 0 2 16,-2 14-5-16,4 19 12 15,5 14-7-15,2 10-3 16,2 2 29-16,-1-4-18 16,-2-10-11-16,-3-11 8 15,-3-14-13-15,-1-12 0 16,-2-8 0-16,3-2 0 15,3-21 0-15,3-15 0 0,2-11 0 16,-2-3 0-16,0-6 0 16,0 1 0-16,-1 8 0 15,-4 8 0-15,-3 10 0 16,-3 11 0-16,-3 9 0 16,0 8 0-16,0 3 0 15,0 6-79-15,0 15-261 16,0 9-516-16</inkml:trace>
  <inkml:trace contextRef="#ctx0" brushRef="#br3" timeOffset="-190286.01">16506 8647 906 0,'0'0'246'0,"0"0"-176"15,0 0 113-15,0 0 18 16,0 0-77-16,0 0-17 16,2-97-29-16,7 60-35 15,3-8-10-15,0-1-12 16,1 3-2-16,-4 7-6 16,0 12-10-16,-3 11-3 15,-1 6 0-15,0 7 0 16,0 0 0-16,1 18 0 15,1 16 0-15,1 14 0 16,-1 8 0-16,-1 5 0 16,0-3 0-16,2-6 0 0,0-10 0 15,-3-17 0-15,0-13 0 16,-5-12 0-16,0 0 0 16,0-14-107-16,1-14-271 15,-1-9-578-15</inkml:trace>
  <inkml:trace contextRef="#ctx0" brushRef="#br3" timeOffset="-190046.48">16857 8150 979 0,'0'0'385'15,"0"0"-174"-15,0 0 29 16,0 0-79-16,0 0-90 16,0 0-71-16,-6-3 0 15,6 3 0-15,0 0 0 16,0 0 0-16,0 0-220 16,0 2-375-16</inkml:trace>
  <inkml:trace contextRef="#ctx0" brushRef="#br3" timeOffset="-189553.44">17178 8094 669 0,'0'0'536'0,"0"0"-427"0,0 0 30 16,0 0 18-16,0 0-84 16,0 0-30-16,0-3 39 15,0 3 2 1,3 0-36-16,4 0-21 0,8 0-10 15,5-1-5-15,5 1-5 16,9 0-1-16,9-4 9 16,10 0 8-16,10-4-23 15,9-3 0-15,12-3 0 16,14 0 0-16,10 4 0 16,11 7 0-16,1 3 0 15,-6 0 0-15,-9 2 0 16,-13 3 0-16,-17 1 0 15,-14-3 0-15,-21 1 0 16,-18-3 0-16,-12-1 0 0,-10 0 0 16,0 0 0-16,-5 0 0 15,-20-7 0-15,-14-5-32 16,-6-6-247-16,-2-4-358 16</inkml:trace>
  <inkml:trace contextRef="#ctx0" brushRef="#br3" timeOffset="-188948.94">17294 7857 866 0,'0'0'205'0,"0"0"-139"0,0 0 66 16,14-97-16-16,-5 48-78 16,2-6-34-16,-2-2 5 15,-1 7 2-15,-3 5 11 16,0 13 2-16,-3 12-19 16,-1 9-1-16,-1 8 34 15,0 3 20-15,0 0 15 16,0 0-32-16,0 9-24 15,0 7-15-15,2 7-2 16,10 9-8-16,7 3-34 16,2 2-8-16,1 0 39 15,1-8-15-15,-7-4 23 0,-4-7 2 16,-6-6 2 0,-4-3-1-16,-2-5 30 0,0 0 25 15,0-4 2 1,0 0 7-16,-10 0-3 0,-1 0-24 15,0-6-13-15,-1 2-16 16,-1-4-8-16,2 1-28 16,1 3-83-16,1-2-61 15,3 1-166-15,3-5-371 16</inkml:trace>
  <inkml:trace contextRef="#ctx0" brushRef="#br3" timeOffset="-188684.38">17606 7492 714 0,'0'0'450'0,"0"0"-386"16,0 0 63-16,0 0 31 15,0 0-83-15,0 0-44 16,43 77 34-16,-32-42 13 15,-3 4-1-15,-1-3 5 16,0-2-39-16,-4-13-43 16,0-8-6-16,-1-9-26 0,-1-4-105 15,3 0-106 1,-2-17-133-16,-2-14-406 0</inkml:trace>
  <inkml:trace contextRef="#ctx0" brushRef="#br3" timeOffset="-188548.25">17642 7222 1241 0,'0'0'336'15,"0"0"-307"-15,0 0 48 16,0 0-77-16,0 0-151 16,0 0-316-16</inkml:trace>
  <inkml:trace contextRef="#ctx0" brushRef="#br3" timeOffset="-188083.1">17754 7500 679 0,'0'0'423'15,"0"0"-380"-15,0 0-18 16,0 74 39-16,8-26-34 16,5 8 55-16,0-2-8 15,-1-4-11-15,-1-12-26 0,-1-14-19 16,-4-11-14 0,-2-13-7-16,4 0-36 0,-1-21 20 15,4-13 14-15,1-8-73 16,1-8-27-16,-3-1-7 15,4 2-5-15,-2 6 53 16,-3 14 61-16,-2 12 25 16,-4 13 101-16,1 4 37 15,2 12-47-15,2 16 3 16,4 11-31-16,3 4-9 16,6 4 32-16,0-3-41 15,1-3-41-15,-3-6-5 16,-5-10-9-16,-5-7-13 15,-3-13-2-15,-3-5-13 16,-2 0-31-16,1 0-29 0,-1-18-82 16,4-8-85-16,-4-5-319 15</inkml:trace>
  <inkml:trace contextRef="#ctx0" brushRef="#br3" timeOffset="-187503.31">18652 7179 588 0,'0'0'619'0,"0"0"-441"15,0 0-16-15,0 0 22 0,0 0-84 16,0 0-77-1,-20 113-20-15,4-38 1 0,0 5 21 16,-5 4-13-16,0-1-6 16,-6-6-5-16,-3-13 0 15,2-13 1 1,-1-17-2-16,6-17-13 0,2-11-16 16,1-6-23-16,1-10-23 15,2-15 6-15,3-6-19 16,5-5 11-16,6-3-2 15,3 3-37-15,0 4-16 16,3 9-8-16,7 9 107 16,5 11 33-16,3 3 35 15,4 13 118-15,13 16 32 0,4 9-13 16,5 4 12 0,1 0-63-16,-2-9-73 0,-6-8-41 15,-10-8-7-15,-10-10-73 16,-7-4-158-16,-10-3-246 15</inkml:trace>
  <inkml:trace contextRef="#ctx0" brushRef="#br3" timeOffset="-186876.18">17531 8499 827 0,'0'0'364'0,"0"0"-359"0,0 0-5 16,17-96 74-16,-17 71-62 15,0 0-6-15,-5 7-6 16,-17 5 12-16,-8 4 16 16,-4 9 37-16,-2 0 24 15,-1 6-54-15,3 13-7 16,8 4-3-16,7 2 0 16,8 1-17-16,11 1-8 15,0 2-5-15,14 0 4 16,14-2-3-16,5-1-18 15,4-2 6-15,1-1 1 16,-6-1-2-16,-5 2-8 16,-6 0-1-16,-12 2 11 0,-7-1 15 15,-2-5 88-15,0-5-78 16,-16-8-8-16,-3-5 91 16,-5-2-69-16,2 0-24 15,-1-5-27-15,4-5-50 16,7-2-66-16,8-1-133 15,4-2-314-15</inkml:trace>
  <inkml:trace contextRef="#ctx0" brushRef="#br3" timeOffset="-186645.04">17721 8597 244 0,'0'0'1009'0,"0"0"-962"16,0 0 7-16,16 102 138 15,-11-71-90-15,-1 5-100 16,-2-7-2-16,-1-5-38 16,-1-8 6-16,0-13-212 15,0-3-27-15,0-10-298 16</inkml:trace>
  <inkml:trace contextRef="#ctx0" brushRef="#br3" timeOffset="-186493.95">17709 8170 1232 0,'0'0'243'0,"0"0"-243"16,0 0-9-16,0 0 6 15,0 0-212-15,19 104-491 16</inkml:trace>
  <inkml:trace contextRef="#ctx0" brushRef="#br3" timeOffset="-186055.93">17918 8560 1051 0,'0'0'197'0,"0"0"-185"16,16 112 87-16,-13-56-17 16,1 4-60-16,1 1-20 15,-2-10 1-15,0-14 38 16,-1-17-12-16,1-13 10 15,-2-7-35-15,1-4-4 0,2-21-25 16,3-13 22 0,2-12-3-16,3-9-30 15,6-4-20-15,3 0 10 16,5 1 22-16,0 13 24 0,4 11 1 16,-4 16 9-16,-3 16 26 15,-3 6 23-15,-2 33 34 16,2 15 27-16,-4 10 27 15,-6 5-82-15,-3-8-18 16,-5-9-3-16,-2-13-38 16,0-16-6-16,0-12-14 15,0-5-37-15,0-6-89 16,0-19-129-16,3-8-409 16</inkml:trace>
  <inkml:trace contextRef="#ctx0" brushRef="#br3" timeOffset="-185378.02">18415 8897 977 0,'0'0'525'15,"0"0"-497"-15,0 0 24 16,0 0 26-16,-10-72-72 16,18 34-6-16,1-11 0 15,0-7 2-15,-2-12 2 16,-1-9 2-16,2-9 3 15,4 0-2-15,4 13 13 16,5 19 38-16,0 23 6 16,0 21-46-16,1 10-1 15,0 22-1-15,0 33 29 16,1 20 16-16,-2 6-30 16,-4-7-27-16,-3-15-2 15,-3-23 0-15,-5-17 0 0,0-15 0 16,-2-4-2-16,-1-15-7 15,3-13-7-15,0-8 0 16,2-8-1-16,2 2-3 16,-2 5-5-16,-1 8 7 15,1 9-3-15,0 14-2 16,2 6-6-16,3 23 9 16,5 17 18-16,3 11 20 15,-5 0-9-15,-1-6 7 16,-6-7 7-16,-4-11-17 15,-4-9-7-15,-1-7-1 0,0-5-3 16,-15-3 3 0,-7-2 9-16,-7-1 20 15,-2 0 27-15,-3 0-27 0,-2 0-29 16,-4 0 0-16,1-8 0 16,0-1 0-16,2-4 0 15,0 1 0-15,4 1 0 16,2 1-222-16,2-3-403 15</inkml:trace>
  <inkml:trace contextRef="#ctx0" brushRef="#br3" timeOffset="-183987.11">13890 9971 1242 0,'0'0'189'16,"0"0"-90"-16,0 0 38 16,0 0-96-16,0 0-41 15,-30-78 2-15,24 34 4 16,1-9-3-16,2-11-3 16,3-4 6-16,0-5-6 15,0 0-2-15,12 5-4 0,2 7-3 16,2 13-9-16,3 10-24 15,-4 11 12 1,3 12 21-16,-4 11 9 0,3 4-7 16,0 15 7-1,4 20 4-15,-6 16 8 0,3 10 38 16,-5 4-16-16,-4-3-3 16,-3-8-2-16,0-17-2 15,-4-11 2-15,-1-15-7 16,1-9-17-16,1-2-5 15,1 0-20-15,6-23-55 16,1-9 55-16,-2-11-7 16,0-2-5-16,-2-1 7 15,-1 3 22-15,2 9-10 0,0 12 13 16,-3 10 2 0,4 12-1-16,0 0-1 15,6 27 3-15,6 20 0 16,0 12 10-16,1 10 58 0,0-5-23 15,4-10 6-15,-2-18-7 16,0-17 8-16,-1-15-4 16,-3-6-43-16,2-27 1 15,1-15 10-15,-3-8-19 16,-3-2-5-16,-5-1 5 16,-3 8-2-16,-3 13 2 15,-3 9 0-15,-2 12 0 16,1 9-1-16,-2 4-51 15,1 3-104-15,2 13-129 0,-1 9-321 16</inkml:trace>
  <inkml:trace contextRef="#ctx0" brushRef="#br3" timeOffset="-183621.61">14522 9765 792 0,'0'0'478'15,"0"0"-280"-15,0 0-28 16,0 0-74-16,24-83-67 16,-2 60-23-16,1 4-6 15,-2 11-3-15,0 8 1 16,-1 0-6-16,4 17 8 0,-6 10 6 16,0 8 25-1,-9 1 8-15,-7-1-2 0,-2 1-15 16,-3-5-8-16,-18-1-8 15,1-2-1-15,-2-5-2 16,3-3 3-16,7-5 14 16,4-5 14-16,5-3-7 15,3-2-15-15,0-2-12 16,6 0-11-16,12-3 0 16,7 0 0-16,7-3-2 15,2-9 2-15,8-3-14 16,-2 3-68-16,0 2-27 15,-1 3-136-15,-6 4-415 16</inkml:trace>
  <inkml:trace contextRef="#ctx0" brushRef="#br3" timeOffset="-183314.39">14918 9393 236 0,'0'0'1009'0,"0"0"-851"16,0 0 14-16,0 0-22 0,0 0-53 15,91-6-25-15,-63 4-8 16,-1-1-20-16,-3 0-19 15,-5 0-16-15,-4 3-9 16,-8 0 0-16,-2 0-20 16,-3 0-48-16,-2 0-92 15,0 0-100-15,-14 9-262 16</inkml:trace>
  <inkml:trace contextRef="#ctx0" brushRef="#br3" timeOffset="-183101.53">14938 9537 514 0,'0'0'768'0,"0"0"-572"16,0 0-14-16,0 0 12 15,0 0-79-15,0 0-43 16,99 5-66-16,-66-3-6 16,1 0 0-16,-2-2 0 15,-9 0 0-15,-5 0 0 16,-9 0 0-16,-4 0 0 15,-2 1 0-15,-2-1 0 16,1 0-313-16,0 0-453 16</inkml:trace>
  <inkml:trace contextRef="#ctx0" brushRef="#br3" timeOffset="-182375.52">15583 9713 302 0,'0'0'699'0,"0"0"-551"16,0 0-2-16,0 0 13 15,0 0-59-15,0 0-21 0,6-43-17 16,7 16-21-16,2-11-8 16,6-13-18-16,3-8-14 15,0-7-1 1,3 0-17-16,0 7-7 0,-1 9 9 15,-2 9 4-15,-4 10 10 16,-4 8 1-16,-4 13 10 16,-3 2 14-16,-5 8 1 15,1 0 2-15,-2 0-6 16,1 0-11-16,4 10-9 16,1 5 18-16,0 7-10 15,-3 3 9-15,0 3-1 16,-3 9 3-16,1 9 11 15,-4 12 2-15,1 11-3 0,1 8-11 16,-1 2-3 0,2-4-16-16,1-4 0 0,0-10 0 15,1-16 0-15,-2-16 0 16,1-16 0-16,0-11 0 16,-1-2 0-16,3 0 0 15,0-13 0-15,2-3 0 16,1-3 0-16,-2 1-136 15,-1-2-325-15</inkml:trace>
  <inkml:trace contextRef="#ctx0" brushRef="#br3" timeOffset="-182101.89">16251 9686 1596 0,'0'0'344'16,"0"0"-237"-16,0 0-107 15,0 0 0-15,0 0 0 16,0 0 0-16,0-5 0 0,0 5 0 15,0 0 0-15,0 0-178 16,0 0-632-16</inkml:trace>
  <inkml:trace contextRef="#ctx0" brushRef="#br3" timeOffset="-181695.52">16574 9743 260 0,'0'0'1102'0,"0"0"-924"16,0 0-73-16,0 0 27 15,0 0-52-15,0 0-79 16,9 0 3-16,16 0 28 16,12 0-12-16,17 0 10 15,15-12 0-15,16-6-13 16,13 2-12-16,6 0 0 16,2 6 3-16,0 7 15 15,-6 1-8-15,-4 2-15 16,-7 4 0-16,-11 8 0 15,-8 5 0-15,-18-5 0 16,-15-1 0-16,-17-7 0 0,-8-4 0 16,-11 0 0-16,-1-1 0 15,-10-14-121-15,-23-8-361 16</inkml:trace>
  <inkml:trace contextRef="#ctx0" brushRef="#br3" timeOffset="-181084.98">16735 9224 760 0,'0'0'344'0,"0"0"-275"16,0 0 77-16,0 0 15 0,0 0-87 15,0 0-56-15,11-41 8 16,-4 29-4-16,-3-2-13 16,-4 0-1-1,0-4-7-15,0 3-1 0,-9 1-16 16,-6 3 4-16,-1 4 12 16,-2 4 5-16,3 3-5 15,2 0-3-15,2 5 0 16,3 8 3-16,1 4-17 15,7 1 5-15,0 3 3 16,0 5 8-16,15 3 1 16,6 5 0-16,6 4 3 15,-3 2 3-15,-2 0 21 16,-3-3-14-16,-11-5-1 16,-4-10 19-16,-4-7-5 0,0-9 7 15,0-3 25-15,-13-3 24 16,-3 0-15-16,-5-4-32 15,3-7-21-15,3-2-14 16,4 2-10-16,5 5-43 16,3 2-87-16,3-2-92 15,0-1-450-15</inkml:trace>
  <inkml:trace contextRef="#ctx0" brushRef="#br3" timeOffset="-180800.05">16980 9145 1019 0,'0'0'347'0,"0"0"-271"15,0 0 73-15,0 0-42 16,0 0-68-16,0 95 12 15,4-46 56-15,8 2-39 16,-3-3-30-16,0-8-21 16,-1-14-17-16,-4-11-13 15,0-10-44-15,-1-5-106 16,-1-9-162-16,-2-18-233 16</inkml:trace>
  <inkml:trace contextRef="#ctx0" brushRef="#br3" timeOffset="-180651.43">16961 8915 1208 0,'0'0'272'16,"0"0"-266"-16,0 0 4 16,0 0-10-16,0 0-187 15,0 0-267-15</inkml:trace>
  <inkml:trace contextRef="#ctx0" brushRef="#br3" timeOffset="-180142.54">17187 9179 1122 0,'0'0'36'16,"0"0"-6"-16,0 0 41 16,0 0 12-16,34 99-65 15,-22-53 46-15,-3-3 20 16,-2-1 3-16,0-9-6 0,-3-12-30 16,-1-12-34-16,0-9-16 15,-2 0-1-15,2-3 1 16,0-13 5-16,2-5-6 15,-1-8-1-15,1-5-5 16,2-1-10-16,0-3-3 16,3 3 11-16,0-1 6 15,3 5-27-15,-1 8-3 16,2 3 32-16,-4 12 1 16,4 3 7-16,-1 5 21 15,1 0 0-15,3 0-2 16,4 13 9-16,0 10 6 15,2 4 16-15,-3 12 11 16,-5 3 0-16,-3 2-29 16,-7-3-40-16,-4-8 0 0,-1-5 0 15,0-14 0-15,0-5 0 16,2-4 0-16,-1-5 0 16,1 0-27-16,1 0-74 15,4-6-113-15,5-12-142 16,2-2-412-16</inkml:trace>
  <inkml:trace contextRef="#ctx0" brushRef="#br3" timeOffset="-179615.89">18071 9059 753 0,'0'0'536'15,"0"0"-470"-15,0 0 83 16,0 0-10-16,0 0-74 16,0 0-22-16,-65-42 3 15,51 37 12-15,-1 0-24 16,-4 2-1-16,1 3-17 0,-4 0-15 15,-1 0-1-15,3 8 1 16,-2 6-2-16,3 9-1 16,0 3-2-16,2 5 3 15,3 6 0 1,5 2-6-16,4 0 5 0,4 3 2 16,1 2 0-16,0 0-3 15,4 0-6-15,9-4 6 16,2-6 0-16,2-8-6 15,-5-10-2-15,0-11 4 16,3-5-1-16,0-3-9 16,4-21 1-16,-2-8 14 15,2-5-2-15,-6 0 4 16,-6 5 0-16,-7 7 3 0,0 8-1 16,-7 11 14-16,-15 6-9 15,-4 6-7 1,3 19-24-16,4 10-50 0,8 9-99 15,11 3-135-15,0-2-221 16</inkml:trace>
  <inkml:trace contextRef="#ctx0" brushRef="#br3" timeOffset="-178731.46">18267 9301 294 0,'0'0'965'15,"0"0"-804"-15,0 0-34 16,0 0 30-16,0 0-48 16,0 0-90-16,-5-41-9 15,5 21-4-15,2-7-6 16,6-5-11-16,0-6 1 16,1-4-8-16,-3 3 3 15,-1 3 10-15,-4 7 5 16,-1 8 4-16,0 5-1 15,0 6 8-15,-4 6 18 16,-5 4-5-16,-4 0-15 0,-1 0 4 16,-2 16-13-1,-1 4 0-15,2 5 1 0,5 0 3 16,2 3-2-16,5 0 3 16,2 2 0-16,1-1-5 15,0 0 0-15,7 1 0 16,8-4-2-16,3-1 1 15,1 0-3-15,1-3-16 16,4 4-6-16,-2 0-11 16,-2 0-11-16,-6 2-7 15,-5 0 9-15,-4-4 0 16,-3-5 22-16,-2-5 18 16,0-4 6-16,-4 0 12 0,-8-4 3 15,-4-3 2-15,-4-2-1 16,-3-1-4-16,-4 0-5 15,2 0 2-15,-5 0 6 16,5-6 5-16,0-7 9 16,3-2 1-16,7-2 7 15,6 3-23-15,6 1-12 16,3 4-2-16,0 1-10 16,6 0-1-16,17-5-2 15,6-1 9-15,3 0-6 16,-1-4-8-16,2 4-25 15,-6-1-57-15,-4 2-73 0,-9 2-98 16,-9 2-240 0</inkml:trace>
  <inkml:trace contextRef="#ctx0" brushRef="#br3" timeOffset="-177883.01">16948 9935 337 0,'0'0'404'0,"0"0"-341"16,0 0 74-16,0 0 36 16,0 0-90-16,0 0-75 15,-46 0-4-15,22 0 31 16,-1 0 42-16,-5 0 24 15,-2 0-8-15,0 2-62 16,2 11-28-16,3 4-3 16,9 0-5-16,5 2 0 15,7 2 2-15,6-4-10 16,0-1-20-16,14 1 5 16,12-1 6-16,11 1 14 15,5 2-13-15,7 5 2 16,-4 1-2-16,-3 1-9 15,-9-2 4-15,-11-3 9 16,-7-5 17-16,-14-4 1 16,-1-5 32-16,-4-1 48 0,-17-5-3 15,-4-1-39-15,-7 0-1 16,2-4 4-16,2-8-27 16,1 2-15-16,8-2-51 15,7 0-39-15,7 3-109 16,5-2-168-1</inkml:trace>
  <inkml:trace contextRef="#ctx0" brushRef="#br3" timeOffset="-177642.18">17190 9959 1105 0,'0'0'83'0,"0"0"-68"16,0 0 128-16,34 98-30 15,-24-56-86-15,-4 2 13 16,-3-4 22-16,0-5-16 16,-1-9-26-16,1-12-20 15,0-7-55-15,2-7-119 16,-1 0-234-16</inkml:trace>
  <inkml:trace contextRef="#ctx0" brushRef="#br3" timeOffset="-177472.43">17165 9799 149 0,'0'0'1657'16,"0"0"-1657"-16,0 0-98 15,0 0 98-15,0 0-41 16,0 0-265-16,65 45-435 16</inkml:trace>
  <inkml:trace contextRef="#ctx0" brushRef="#br3" timeOffset="-177006.09">17399 10000 863 0,'0'0'452'16,"0"0"-441"-16,0 0 21 16,0 0 151-16,37 81-97 15,-22-37-64-15,-2 3-15 0,-2 0 15 16,0-2 22-1,-1-8-31-15,-3-13 17 0,-1-9-15 16,-3-12-12 0,0-3-3-16,0-11-4 0,4-16-26 15,3-10 3-15,1-6 5 16,0-1-8-16,1 0-16 16,1 4 16-16,-1 6 14 15,1 8 16-15,1 8 12 16,-1 9 34-16,-1 6 23 15,3 3-7-15,5 5 14 16,2 15-13-16,2 9-7 16,-3 6-11-16,-2 1-27 15,-5 1-11-15,-6-1-5 16,-3-9 4-16,-4-3 1 0,1-12-7 16,-2-6 0-16,1-5-20 15,-1-1-67-15,2 0-75 16,1-13-90-16,1-9-236 15</inkml:trace>
  <inkml:trace contextRef="#ctx0" brushRef="#br3" timeOffset="-176218.28">17988 9959 941 0,'0'0'184'0,"0"0"-110"15,0 0 124-15,0 0-46 0,0 0-76 16,1-78-27-1,6 72-22-15,3 0-16 0,2 3 8 16,4 0 6-16,2 3-6 16,3 0-5-16,3 0 15 15,-2 0-7-15,1 13-8 16,-4 3-6-16,-9 4-8 16,-7 5 1-16,-3 1 0 15,0 3 1-15,-13-1 4 16,-6 1 1-16,-4-4 0 15,5-2-6-15,4-2 2 16,1-3 4-16,7-1 12 16,3-6-1-16,3-1-6 15,0-2-10-15,0-1-1 0,0-1-1 16,11 0-5 0,8-4-1-16,5 1 2 0,6-2 0 15,0 1-11-15,1 0-2 16,-4-2-4-16,-5 0-38 15,-1 0-9-15,-4 0-35 16,-3-4-121-16,-3-8-197 16,-3-4-571-16</inkml:trace>
  <inkml:trace contextRef="#ctx0" brushRef="#br3" timeOffset="-175767.12">18344 9831 901 0,'0'0'298'16,"0"0"-266"-16,0 0 78 15,0 0 25-15,0 0-105 16,0 0-4-16,53-62 23 15,-40 62-5-15,1 0 7 16,0 10-9-16,0 8-18 16,-1 6-10-16,-4 4 16 0,-4 5 1 15,-5 0 6 1,0 2-24-16,0-2-5 16,-9 0 18-16,-6-2-9 15,3-6-9-15,3-4 10 0,2-5 0 16,4 0-9-16,3-5 2 15,0 0 2-15,0-1-8 16,3-3-5-16,14-3-3 16,9-1-2-16,10-3-1 15,7 0 5-15,5-13-9 16,-3-3-12-16,-3-2-11 16,-10 0-24-16,-7 2-60 15,-14 2-53-15,-10 3-164 16,-1 3-419-16</inkml:trace>
  <inkml:trace contextRef="#ctx0" brushRef="#br3" timeOffset="-174877.39">17773 9693 499 0,'0'0'344'16,"0"0"-256"-16,0 0 78 16,0 0 23-16,0 0-86 0,0 0-32 15,0-3-3-15,6 3 0 16,4 0-2 0,4 0 1-16,2 0 21 0,2 1-19 15,2 1-30-15,-1-1 8 16,5 1 0-16,0-2-19 15,-1 0-28-15,3 0 0 16,4 0 0-16,5 0 0 16,9 0 0-16,5 0 0 15,2-5 0-15,3 0 0 16,-1-2 0-16,2-1 0 16,1 0 0-16,1 2 0 15,1 2 0-15,-2 1 0 16,1 3 0-16,-9-1 0 15,-2 1 0-15,-7-2 0 0,-3 1 0 16,-2-1 0-16,-3 1 0 16,-5 0 0-16,-7-1 0 15,-10 1 0 1,-3-1 0-16,-2 2 0 0,-4 0 0 16,0 0 0-16,0 0 0 15,0-4 0-15,0-1 0 16,0-1 0-16,0-5-158 15,-2 1-435-15</inkml:trace>
  <inkml:trace contextRef="#ctx0" brushRef="#br3" timeOffset="-174230.17">19235 9542 170 0,'0'0'710'0,"0"0"-553"15,0 0 96-15,0 0-7 16,0 0-57-16,0 0-33 15,0-10-60-15,0 10-32 16,0 0-58-16,0 0-6 16,8 0 0-16,5 0 0 15,8 0 0-15,4 0 0 16,2 0 0-16,-4 0 0 16,0 0 0-16,-5 1 0 15,-6 2 0-15,-6-2 0 16,-3 0 0-16,-3-1 0 15,0 4-50-15,0 1-120 0,-1 2-156 16,-8 1-171-16</inkml:trace>
  <inkml:trace contextRef="#ctx0" brushRef="#br3" timeOffset="-173974.16">19201 9711 839 0,'0'0'338'15,"0"0"-169"-15,0 0 89 0,0 0-47 16,0 0-65 0,0 0-60-16,91 0-86 0,-63-1 0 15,1-3 0-15,-3-2 0 16,-2 2 0-16,-6-1 0 15,-3 1 0-15,-10 3 0 16,-5-1 0-16,0 0 0 16,-17 2-422-16</inkml:trace>
  <inkml:trace contextRef="#ctx0" brushRef="#br3" timeOffset="-166348.15">16890 9240 381 0,'0'0'277'0,"0"0"-171"15,0 0-7-15,0 0-23 16,0 0-26-16,0 0-8 16,0 0 15-16,-1-5 19 15,1 5-21-15,0 0 5 16,0 0-18-16,0 0-13 16,0 0-10-16,0 0-5 15,0 0-2-15,0 0-10 16,0-1 5-16,0 1-4 0,0 0 1 15,0 0-3 1,0 0-1-16,0 0 1 0,0 0-1 16,0 0 0-16,0 0 0 15,0 0 0-15,-2 0 2 16,0 0-2-16,-1 0-2 16,0 0 2-16,-1-2 0 15,-1 2 1-15,2 0-1 16,0 0 0-16,-1 0 0 15,3 0 1-15,-1 0 1 16,2 0 0-16,-1 0 0 16,-1 0 3-16,2 0 4 0,-1 0-7 15,1 0 5-15,0 0-2 16,0 0-2-16,0-1 0 16,0 0 0-16,0 1 6 15,0-2-1-15,0 0 1 16,0 1-1-16,0 0-1 15,0-5 7-15,6 1 16 16,1-1-3-16,-1 0-16 16,-2 4-3-16,2-1-6 15,-1-1-1-15,-2 0 0 16,3-1 0-16,0 0 0 16,0-2-1-16,0-1 0 15,0 2 1-15,1 0-1 0,-4 4-21 16,0 2-39-16,-1 0-15 15,-1 0-50-15,-1 0-134 16,0 5-301-16</inkml:trace>
  <inkml:trace contextRef="#ctx0" brushRef="#br3" timeOffset="-165336.15">17008 9542 502 0,'0'0'216'0,"0"0"-113"0,0 0 27 15,0 0-21-15,0 0-39 16,0 0-23-16,0 0 7 16,-2 0 0-16,2 0-2 15,0-2-3-15,2-2 11 16,6-1-9-16,0-1-12 15,1-1-11-15,3-5-28 16,4 0-45-16,4-4-156 16,-1 1-292-16</inkml:trace>
  <inkml:trace contextRef="#ctx0" brushRef="#br3" timeOffset="-163879.99">18499 8986 420 0,'0'0'200'0,"0"0"-123"16,0 0 26-16,0 0-15 15,0 0-55-15,0 0-14 16,57 4-2-16,-48-10-3 0,-3-4 5 16,0-4 22-1,-4 1-5-15,-1 3-5 0,-1-1 10 16,0 3 3-16,0 3-3 16,0 2-14-16,-7 0-24 15,-2 3-3-15,-1 0-50 16,0 12-87-16,3 15-178 15</inkml:trace>
  <inkml:trace contextRef="#ctx0" brushRef="#br3" timeOffset="-163082.86">18649 9782 662 0,'0'0'39'0,"0"0"-9"16,0 0-29-16,0 0 92 0,0 0-40 16,0 0-23-16,31 62 4 15,-19-57 9-15,-1-5-6 16,-3 0-13-16,0 0-8 16,-4-15 7-16,1-1 18 15,-5-2 8-15,0 3-17 16,0 0-4-16,0 5-5 15,-8 5-3-15,2 1-5 16,-1 4-15-16,1 0-73 16,2 4-86-16,1 13-135 15</inkml:trace>
  <inkml:trace contextRef="#ctx0" brushRef="#br3" timeOffset="-144793.18">19984 9307 899 0,'0'0'86'0,"0"0"4"16,0 0 88-16,0 0-9 15,0 0-72-15,0 0-12 16,0 0-3-16,-4-8-15 16,2 25-15-16,0 7-8 15,-1 4-16-15,-1-6-14 16,1-7-2-16,2-8-5 15,-1-4-5-15,2-3-1 16,0 0 2-16,0 0-2 16,-1-15 3-16,-4-11 8 15,1-10-5-15,-1-9-7 16,4-4 0-16,1 1-8 16,0 1-2-16,3 8 3 15,7 9-2-15,-1 9 1 16,0 11 4-16,-4 4-2 15,-2 6-7-15,3 0-6 0,3 23-7 16,4 14 26-16,-1 11 5 16,0 8-1-16,-9 4 5 15,-2 2-7-15,-1 2-2 16,-1 7-1-16,-14-2-1 16,-3-1-14-16,-4-3 2 15,-1-10 0-15,2-8 9 16,-3-7 5-16,1-9 3 15,0-7-2-15,5-8 1 16,-1-8 0-16,4-5-2 16,0-3-13-16,3 0-24 0,-1-2-8 15,2-5-3 1,4-2 13-16,4 0-2 0,3 1 2 16,0-2 23-16,7 0 5 15,11-3 4-15,6 3 3 16,3 5 6-16,0 2 6 15,1 3 3-15,0 0 5 16,1 13 12-16,-5 2-1 16,-3-1-9-16,-1 1-15 15,-3-7-7-15,-1-2-8 16,1-6-55-16,1 0-53 16,-2-9-232-16,0-1-444 0</inkml:trace>
  <inkml:trace contextRef="#ctx0" brushRef="#br3" timeOffset="-144516.58">20324 9668 997 0,'0'0'205'16,"0"0"-8"-16,0 0-35 16,0 0-38-16,12 101-37 15,-12-49-16-15,-6 5-26 0,-9 0-32 16,0-9-13-16,5-12-22 16,4-17-72-16,3-13-62 15,3-6-21-15,0-18-73 16,0-16-358-16</inkml:trace>
  <inkml:trace contextRef="#ctx0" brushRef="#br3" timeOffset="-144115.4">20583 9155 1138 0,'0'0'197'16,"0"0"-60"-16,0 0 30 0,0 102-32 16,0-46-88-16,-3 3-25 15,-10 4-10-15,-1-4-5 16,0-6-3-16,3-10 25 16,1-11 14-16,6-12-16 15,2-8-5-15,2-9-17 16,0-3-5-16,0 0-10 15,19 0-4-15,6-3 1 16,6-4 13-16,8 4-15 16,1 3 15-16,7 0 2 0,0 13 15 15,-8 0 0-15,-8-7-3 16,-12-1-14-16,-9-5-5 16,-6 0-25-1,-1 0-16-15,-3 0-16 16,0 0-40-16,-3-10-40 0,-11-5-85 15,1-6-131-15,-2-4-206 16</inkml:trace>
  <inkml:trace contextRef="#ctx0" brushRef="#br3" timeOffset="-143926.53">20779 9506 801 0,'0'0'382'0,"0"0"-245"0,0 0 18 15,0 0 0-15,-3 76-68 16,5-37-17-16,2 2-9 15,-2 1-19-15,-2 0-11 16,0-1-17-16,0-3-13 16,0-4-1-16,-5-7-9 15,1-9-26-15,1-7-60 16,2-5-73-16,1-5-140 16,0-1-255-16</inkml:trace>
  <inkml:trace contextRef="#ctx0" brushRef="#br3" timeOffset="-143368.41">21039 9785 862 0,'0'0'205'0,"54"-84"-172"16,-20 25 43-16,5-7 31 15,-2-1-98-15,0 4-7 16,-9 7 1-16,-9 10 4 15,-12 8 14-15,-7 7 13 16,0 10 11-16,-3 4 12 16,-10 8 36-16,-5 7-19 15,-2 2-21-15,-4 0-8 16,1 4-3-16,-1 7 21 16,6 2-3-16,0 0-26 15,4-1-23-15,4-1-9 16,4 3-2-16,6 3-1 15,0 3-12-15,2 6 0 0,15 6 5 16,9 1-6-16,3 7 7 16,3 3 7-16,2 4 0 15,4 4-1-15,1 4 1 16,2-2 26-16,-2-5-26 16,-9-5-6-16,-12-6-20 15,-9-10 17-15,-9-6 5 16,-2-6 4-16,-20-9 8 15,-10-2 14-15,-3-4 5 16,-5 0 5-16,-1 0-1 16,2-2 8-16,5-6-13 15,4-1-26-15,6-1 0 16,11 3 0-16,6 0 0 16,5 2 0-16,2-4 0 15,0 0 0-15,5-2-36 0,11-3-28 16,6 1-65-16,1 2-59 15,-1 1-151-15,-3 3-372 16</inkml:trace>
  <inkml:trace contextRef="#ctx0" brushRef="#br3" timeOffset="-142725.35">19935 10319 975 0,'0'0'378'0,"0"0"-247"15,0 0 52-15,0 0-42 16,0 0-72-16,0 0-47 16,41-12 18-16,8 9 35 15,19 0-42-15,25-1-33 16,26-5 0-16,24-1 0 0,18-4 0 15,23-4 0 1,2-7 0-16,4-3 0 0,-2-1 0 16,-12 5 0-16,-24 8 0 15,-36 5 0-15,-38 8 0 16,-38 3 0-16,-25 0 0 16,-12 0 0-16,-3 0 0 15,-9 0 0-15,-24-5 0 16,-14-5 0-16,-7-4 0 15,0 1 0-15,5 2 0 16,7 4-59-16,0 7-307 16,-2 0-187-16</inkml:trace>
  <inkml:trace contextRef="#ctx0" brushRef="#br3" timeOffset="-142276.84">20288 10533 848 0,'0'0'452'0,"0"0"-303"16,0 0 39-16,0 0-9 15,0 0-75-15,0 0-45 16,90-34 0-16,-41 28-50 16,13-1-9-16,10-3 0 15,11-3 0-15,18-3 0 16,11-2 0-16,12-4 0 16,8 1 0-16,-3-7 0 15,-12 4 0-15,-13 3 0 16,-25 8 0-16,-22 6 0 15,-23 5 0-15,-18 2 0 16,-10 0 0-16,-6 0 0 16,0 0 0-16,0 0 0 15,0 0 0-15,0 0 0 16,0 0 0-16,0 0 0 16,0-1 0-16,0-2 0 0,-3-4 0 15,-4-8 0-15,-10-3-361 16</inkml:trace>
  <inkml:trace contextRef="#ctx0" brushRef="#br3" timeOffset="-138481.49">24133 4703 448 0,'0'0'214'16,"0"0"-103"-16,0 0 8 16,0 0-7-16,0 0 36 15,0 0-21-15,0 0-45 16,-43-77-3-16,39 67 8 15,0 4-23-15,3 0-1 16,1 4-8-16,0 2-18 16,0-2-16-16,0 2-5 15,0 0-8-15,0 0-4 16,0 0-2-16,0 0 2 16,0 0-2-16,0 0-1 15,0 4-2-15,0 24-7 16,0 15 8-16,9 17 18 15,1 12-4-15,-5 5-11 16,-4-5-1-16,-1-8-1 16,0-10 2-16,0-13-3 0,0-10 0 15,0-10 0-15,-3-10 0 16,2-5 4 0,1-6-2-16,0 0 7 0,0-3-1 15,0-14-8-15,0-9-4 16,0-8-11-16,4-6 11 15,7 4-10-15,4 6 2 16,-2 5-1-16,3 15 9 16,3 10 1-16,3 0-14 15,3 10 8-15,3 15 6 16,-3 2 1-16,-2 2-1 0,-2-1 2 16,-3-1 1-1,-2-2 0-15,-3-2 0 0,-3 1 1 16,-6-1-2-16,-4-2-2 15,0 1 3-15,-10-6 19 16,-13 0 18-16,-6-4 3 16,-4-6 1-16,-3-5 4 15,-1-1 11-15,1-6-18 16,-1-13-19-16,-1-6-19 16,5-6 0-16,8 6 0 15,7 5 0-15,9 4 0 16,6 11 0-16,3 2-7 15,0 3-85-15,23 0-150 16,9 3-50-16,6 9-400 16</inkml:trace>
  <inkml:trace contextRef="#ctx0" brushRef="#br3" timeOffset="-138066.36">24547 4498 854 0,'0'0'315'0,"0"0"-238"15,0 0-3-15,0 0 50 16,0 0-58-16,0 0-44 15,25 25 6-15,-6 5 53 16,7 7-34-16,1 5-22 16,2 1-4-16,1 2-2 15,0 0-13-15,0 6-6 16,-5 4-9-16,-7 6 6 16,-6 4-2-16,-11 2-9 15,-1 5 14-15,-10 3 6 16,-18 0 44-16,-11-6 25 0,-3-10-17 15,0-12 5 1,5-10-24-16,7-11-32 0,8-10-7 16,3-9-30-16,2-7-54 15,2 0-112-15,5-12-97 16,4-3-195-16</inkml:trace>
  <inkml:trace contextRef="#ctx0" brushRef="#br3" timeOffset="-137712.75">24524 5248 1301 0,'0'0'431'0,"0"0"-247"16,0 0-53-16,0 0-131 15,0 0 0-15,0 0 0 0,-13-5 0 16,13 5 0-1,0 0 0-15,0 0 0 0,0 0 0 16,0 6-83 0,0 8-422-16,0 3-493 0</inkml:trace>
  <inkml:trace contextRef="#ctx0" brushRef="#br3" timeOffset="-134274.5">25328 5128 28 0,'0'0'332'0,"0"0"-245"0,0 0-21 16,0 0 3-16,0 0-45 16,0 0-23-16,0 0-1 15,-46-5-32-15,38 5-62 16,1-2 0-16,3 2 94 15,-1 0 1-15,4-2 6 16,-2 2-4-16,3 0 1 16,-2 0 40-16,1 0 64 15,-2 0 1-15,1 0-33 16,-2 7-34-16,-1 10 13 16,4 4 22-16,-1 3-15 15,2-1 18-15,0-3 27 16,0-8-24-16,0-4 4 15,0-7-13-15,0-1 2 0,0 0-8 16,0 0-21-16,0-9 11 16,0-11-10-16,3-8-17 15,2-10-12-15,1-8-15 16,-2-9 0-16,2-13 2 16,3-3-6-16,3 4-2 15,0 8 1-15,3 15-1 16,-3 8-9-16,-2 9 9 15,1 3 2-15,-2 3 3 16,-2 5-2-16,0 2-1 16,-2 1-1-16,1 3 1 15,-1 3 7-15,-1 4-3 0,-2 0-2 16,-1 3-2-16,4 0-5 16,3 0 5-16,3 6 3 15,5 11 1-15,1 10-1 16,2 9 1-16,6 18 8 15,-5 12-6-15,-1 10 12 16,-4 5-18-16,-10-4 8 16,-3-9-2-16,-2-10 5 15,0-12 11-15,0-11 3 16,-7-13 6-16,3-11-7 16,4-7-13-16,0-4-11 0,0 0-3 15,0-19-22-15,4-12 6 16,3-13 17-16,2-10 4 15,1-9 1-15,-1-2-3 16,1 1-6-16,-3 10 3 16,1 13 2-16,-4 11 1 15,1 13 0-15,-4 11 4 16,-1 4-1-16,0 2 0 16,3 0-3-16,2 0-6 15,2 14 6-15,8 11 0 16,2 11 3-16,2 15 26 15,-3 9-4-15,1-2-14 16,-4-5 2-16,0-12-5 0,-2-14-4 16,-5-14 1-1,0-7 10-15,0-6-6 16,3 0-9-16,9-12 0 16,4-10 7-16,7-6-6 0,-4-2-1 15,-4-3 0-15,-6-1 1 16,-5-1-1-16,-3-2 3 15,-2 1 1-15,-4-1 4 16,-1 4-5-16,0 1-3 16,0 5 0-16,0 8 0 15,0 9 0-15,0 7 0 16,2 3 0-16,-2 0 0 16,0 0 0-16,3 0 0 15,2 3-82-15,1 15-220 0,2 17-280 16</inkml:trace>
  <inkml:trace contextRef="#ctx0" brushRef="#br3" timeOffset="-133033.6">25936 5227 485 0,'0'0'245'16,"0"0"-137"-16,-24 93 12 16,19-64 82-16,2-3-44 15,0-6-34-15,2-6-28 16,-1-6-31-16,1-7-25 16,1-1-14-16,0 0-7 15,0-8-4-15,0-12 0 16,0-7-15-16,0-4-23 15,0 3 19-15,3 4-8 16,1 8 5-16,1 5-3 16,-2 7 8-16,0 3-3 0,1 1 5 15,2 0-14-15,5 11 10 16,3 8 4-16,0 7 5 16,-4 5 6-16,1 4 5 15,-8 5-4-15,-3 3-4 16,0 0 15-16,-9 1-14 15,-9-3 5-15,-3-5-4 16,3-11-5-16,3-7 1 16,3-10 3-16,5-8-2 15,-4 0-1-15,2-11-6 16,-1-10-21-16,0-5-7 16,7 2 10-16,3 5 4 15,0 3-6-15,0 6-13 0,11 7 2 16,6 3 29-16,8 6 2 15,3 15 9-15,4 5 13 16,-1 0 1-16,0-3-12 16,1-7 5-16,1-9-16 15,1-7 0-15,0-4-5 16,1-19-72-16,-5 0-13 16,-10-1-253-16,-9 0-240 15</inkml:trace>
  <inkml:trace contextRef="#ctx0" brushRef="#br3" timeOffset="-132665.15">26319 4924 478 0,'0'0'416'0,"0"0"-268"0,0 0 49 16,0 0-33-16,0 0-59 15,0 0-45-15,-4-5-31 16,8 5-10-16,12 0 17 15,8 7-1-15,4 1 2 16,-1 2-25-16,-6 0-8 16,0-1 0-16,-6-1-4 15,-6-3-20-15,-3-2-59 16,-6-1-109-16,0 1-173 16,-3 4-460-16</inkml:trace>
  <inkml:trace contextRef="#ctx0" brushRef="#br3" timeOffset="-132444.4">26307 5104 970 0,'0'0'278'0,"0"0"-173"0,0 0 44 15,0 0-8-15,0 0-79 16,0 0-22-16,55 0-19 15,-30 0 6-15,2-1-1 16,-4-1-26-16,-1 2-1 16,-3 0-50-16,-5 0-89 15,-1 5-143-15,-2 10-163 16</inkml:trace>
  <inkml:trace contextRef="#ctx0" brushRef="#br3" timeOffset="-131911.75">26972 4999 1206 0,'0'0'90'0,"0"0"-22"16,0 0 45-16,0 0 16 16,0 0-103-16,0 0-20 15,23-8 3-15,8 8 6 16,12-3 13-16,14 0 2 0,12-5 1 16,11 1-17-16,1 0-9 15,-2 0 1-15,-6 5 11 16,-7 2-15-1,-7 0 10-15,-6 0 9 0,-8 0-7 16,-9 0-6-16,-6 3-4 16,-13-1-1-16,-9-2 5 15,-3 0 6-15,-5 0 7 16,0 0 9-16,-1-3-30 16,-19-11-65-16,-5 4-166 15,-6-5-176-15</inkml:trace>
  <inkml:trace contextRef="#ctx0" brushRef="#br3" timeOffset="-131240.53">27361 4254 343 0,'0'0'603'16,"0"0"-527"-16,0 0-33 0,0 0 119 15,0 0 30-15,0 0-93 16,11 78-58-16,-8-71-18 15,0-4-13-15,-1-3-10 16,1 0-16-16,-3 0 10 16,0 0 6-16,0-11 0 15,0-5-19-15,0-3-4 16,-11 2 6-16,-2 4-3 16,-1 3 15-16,0 6 5 15,0 4 4-15,-4 0-2 16,2 16-1-16,-5 15 14 15,3 6-11-15,2 6-2 16,6 1 24-16,10-1 6 16,0-2 0-16,11-6-14 15,16-1 13-15,4-6-6 0,7-5 2 16,5-5 37 0,2-8-35-16,2-6-11 0,-2-4-3 15,1-2 4 1,-4-17-7-16,-5-6 0 0,-4-6 1 15,-7-8 17-15,-7 0-1 16,-10-2-9-16,-6 3 7 16,-3 7 3-16,0 8-6 15,-2 6-24-15,-4 8 0 16,0 3 0-16,3 3 0 16,-1 3 0-16,3 0 0 15,-1 0 0-15,1 0 0 0,-1 0 0 16,-1 6 0-16,-3 9-187 15,-2 6-34-15,-3 4-297 16</inkml:trace>
  <inkml:trace contextRef="#ctx0" brushRef="#br3" timeOffset="-130115.3">27065 5867 723 0,'0'0'218'0,"0"0"-131"16,0 0 47-16,0 0 48 15,0 0-56-15,0 0-77 16,-2-8-5-16,4-9 12 15,5-8-14-15,6-6-9 16,0-5-9-16,2-7-14 16,3-4-7-16,-2-9-2 15,2-6 0-15,1-2-1 16,-2 2-6-16,-1 7-3 16,-5 15 9-16,-4 13 1 15,0 11 0-15,-4 8 0 0,-1 5 5 16,-2 3 7-16,0 0-6 15,0 0-7-15,1 19-13 16,2 8 13-16,5 11 7 16,3 7-1-16,2 4 8 15,0 1 15-15,2-4 9 16,2-8-1-16,-3-8-26 16,0-10-1-16,-1-8-10 15,-2-7-4-15,-2-5-7 16,-1 0-9-16,1-10 20 15,1-12 10-15,-3-8-10 16,-3-9-6-16,-2-3-2 16,-2-6-12-16,0-1-20 15,0-1 9-15,0 7 3 16,-3 9 20-16,-4 7 8 0,1 10 3 16,3 7 2-16,-1 5 13 15,4 2 0-15,0 3-16 16,0 0-2-16,0 0-15 15,16 3 6-15,7 4 9 16,4 0 1-16,3-5 0 16,1-2 5-16,-1 0 7 15,2 0 11-15,-4-9-10 16,-4-5 4-16,-5-2 15 16,-4 0-3-16,-6 3-1 0,-4 5-10 15,-5 2-19-15,0 5-9 16,0 1-78-16,-6 1-127 15,-8 23-192-15,-5 13-602 16</inkml:trace>
  <inkml:trace contextRef="#ctx0" brushRef="#br3" timeOffset="-128680.31">27541 5784 378 0,'0'0'353'0,"0"0"-247"16,0 0-22-1,0 0 25-15,0 0-10 16,0 0-79-16,-15 13-4 0,15-16 5 15,0-13-9-15,0-2-3 16,0-2-6-16,6 0-3 16,-2 5-2-16,1 3 1 15,-2 5-9-15,-1 6 20 16,-1 1-20-16,2 0 9 16,1 18-3-16,2 7 4 15,0 6 43-15,0 1-18 16,-4-1 15-16,-2-5 12 15,0-2-15-15,0-4-7 16,-8-3 0-16,-1-4-15 0,-4-4-12 16,2-8-3-1,-1-1-11-15,-1 0-27 16,1 0-36-16,2-7-6 0,4 2 24 16,3 0-40-1,3 1-9-15,0 2 6 0,0 0 99 16,16 2 8-16,7 0 14 15,7 2 13-15,1 9 25 16,0 1 24-16,3-2 6 16,-1-3-31-16,-2-7-10 15,-5 0-10-15,-1-6-39 16,-5-14-18-16,-7-2-137 16,-4-7-356-16</inkml:trace>
  <inkml:trace contextRef="#ctx0" brushRef="#br3" timeOffset="-128101.45">28272 4889 830 0,'0'0'372'0,"0"0"-241"16,0 0-22-16,0 0-21 15,0 0-26-15,0 0-16 16,72-4 16-16,-39 10-6 16,-4 1-28-16,-2-1-10 15,-3-1-15-15,-3-1-3 16,-6-3-22-16,-4-1-40 15,-5 0-70-15,-3 2-97 16,-3-2-164-16,0 3-198 16</inkml:trace>
  <inkml:trace contextRef="#ctx0" brushRef="#br3" timeOffset="-127932.24">28373 5005 415 0,'0'0'597'0,"0"0"-524"0,0 0 38 16,0 0 124-16,0 0-37 15,0 0-128-15,0 1-55 16,17-1 13-16,6 0 4 16,7 0-27-16,5 0-5 15,0 0-62-15,3 0-71 16,-7 0-104-16,-7 0-156 16</inkml:trace>
  <inkml:trace contextRef="#ctx0" brushRef="#br3" timeOffset="-127567.95">28708 4679 997 0,'0'0'193'16,"0"0"-169"-16,0 0 26 15,0 0 59-15,0 0-75 16,0 0-12-16,64 41-4 16,-39-10 38-16,2 7 25 15,0 1-27-15,-4 3-16 0,-3-5-23 16,-2 2 6-16,-8-6 16 16,-5-2-9-16,-5-3-11 15,0-5-10-15,-17-2 19 16,-6-5 10-16,-4-3-17 15,3-8-4-15,3-2 7 16,0-3 4-16,2 0-26 16,4 0-10-16,2 0-34 15,2 0-141-15,3 0-233 16</inkml:trace>
  <inkml:trace contextRef="#ctx0" brushRef="#br3" timeOffset="-126776.52">29163 5775 931 0,'0'0'183'0,"0"0"-116"16,0 0-1-16,0 0 90 15,0 0-65-15,20-75-81 16,-5 35 21-16,2-10 15 16,-2-10-9-16,-2-15-8 15,-1-16 8-15,0-17-24 16,4-7-13-16,3 4-12 16,1 18 0-16,2 21 10 15,-2 22 2-15,-7 22 15 0,-4 13 3 16,-6 8 25-16,-3 7 12 15,0 0-11-15,0 0-27 16,5 13-16-16,4 19-1 16,3 13 3-16,2 14 13 15,2 10 12-15,0 6-8 16,0 1 5-16,2 1-8 16,0-1 6-16,0-7-4 15,0-10-18-15,-2-10 0 16,-2-20-1-16,-2-11-2 15,-6-9-6-15,-3-9-5 16,-2 0 1-16,4-10 9 16,2-20 2-16,2-16 0 0,-3-19-15 15,-1-18-8-15,-1-18-8 16,2-7-20-16,0 4-16 16,0 21 57-16,1 26 11 15,-2 22 28-15,-3 21 24 16,-1 8 14-16,1 6 4 15,8 0-43-15,11 6-27 16,19 13 15-16,15 5 0 16,4-4-15-16,-1-1 0 15,-5-8 0-15,-5-10 0 16,-8-1 0-16,-7-1 0 16,-11-14 0-16,-16-3-60 15,-6-4-174-15,-34-6-314 16</inkml:trace>
  <inkml:trace contextRef="#ctx0" brushRef="#br3" timeOffset="-125763.46">27447 3904 299 0,'0'0'122'16,"0"0"-12"-16,0 0 24 16,0 0-2-16,0 0-38 15,0 0-38-15,3-25-18 16,-3 25-1-16,0 0 8 16,1 0-10-16,7 7-10 15,2 14-18-15,4 9 39 16,2 2-11-16,1 2-26 0,2-7-6 15,-1-4 3-15,0-11-6 16,1-10 5 0,2-2-3-16,0-3 6 15,3-19-8-15,-1-6-7 0,-1-2-29 16,0-8 13-16,-1 1-14 16,-2-3-7-16,1 3-20 15,-6 6-17-15,-5 9-106 16,-4 12-9-16,-5 4-57 15</inkml:trace>
  <inkml:trace contextRef="#ctx0" brushRef="#br3" timeOffset="-124242.34">25427 4185 330 0,'0'0'110'0,"0"0"10"0,0 0 19 16,0 0-24-16,0 0-66 16,0 0-41-16,0-9-8 15,0 11-7-15,0 15-2 16,1 5 9-16,1 3 14 16,1 0 1-16,1-7-6 15,1-5 6-15,1-4 2 16,2-5-16-16,3-4 6 15,3 0 2-15,3-8 26 16,4-9-19-16,0-5-3 0,3-6-5 16,1-1 0-1,4-7 16-15,-3 1 8 0,1-3-9 16,-4 5 4-16,-5 6-10 16,-8 6-4-16,-4 8 6 15,-2 7-12-15,-2 0-7 16,-1 5 0-16,1 1-7 15,-2 0-53-15,1 0-67 16,1 0-191-16</inkml:trace>
  <inkml:trace contextRef="#ctx0" brushRef="#br3" timeOffset="-122001.16">29734 5478 628 0,'0'0'384'0,"0"0"-290"16,0 0-50-16,0 0 64 15,0 0 42-15,0 0-61 16,0 0-57-16,0 0-22 15,0 0-3-15,0 0 11 0,0 0 8 16,0 0 4 0,0-3-12-16,0-3 1 0,0-4 1 15,7-11 6-15,1-4-9 16,4-4-17 0,1-2-4-16,1 7-6 0,-3 6-12 15,-3 8-7-15,-2 10 16 16,0 0 0-16,3 15-13 15,0 12 26-15,-2 10 1 16,-4 3 1-16,-3 1 2 16,0 1 1-16,-10-4 1 15,-6-7-1-15,0-4 1 16,-3-4-4-16,1-9 17 16,2-2-19-16,5-7 16 15,4-5-6-15,3 0-2 16,1 0 2-16,0-13-8 0,3-3-2 15,0-1-8 1,0 5-20-16,20 3-2 0,7 7 30 16,6 2 1-16,3 0-1 15,1 5 10-15,2 6-2 16,-2-2 3-16,-1-5 10 16,-2-4 0-16,-2 0-8 15,-2-3-13-15,-5-12-9 16,-5-5-106-16,-3-4-224 15,-9 1-374-15</inkml:trace>
  <inkml:trace contextRef="#ctx0" brushRef="#br3" timeOffset="-121672.43">30211 5042 657 0,'0'0'384'15,"0"0"-331"-15,0 0-42 0,0 0 77 16,0 0 52-16,93 3-74 15,-59 4-13-15,1 0-11 16,-4-3-20-16,-4-3 3 16,-7 1-24-16,-6-2-1 15,-6 0-59-15,-8 0-122 16,0 0-135-16,-6 0-339 16</inkml:trace>
  <inkml:trace contextRef="#ctx0" brushRef="#br3" timeOffset="-121469.9">30213 5209 1009 0,'0'0'167'0,"0"0"-43"16,0 0 56-16,0 0-35 15,89 14-51-15,-54-12-41 16,-2 0-32-16,-5-2-18 15,-4 0-3-15,-2 0-50 16,-4 0-81-16,3 0-144 16,3-6-282-16</inkml:trace>
  <inkml:trace contextRef="#ctx0" brushRef="#br3" timeOffset="-121071.48">31045 5022 251 0,'0'0'685'0,"0"0"-661"0,0 0 3 16,0 0 112-16,0 0-34 15,0 0-75-15,120-11 18 16,-58 11 3-16,12-8-19 16,11-3 8-16,4-2-25 15,1 1-15-15,-9 2-6 16,-7 3-5-16,-10-1-9 15,-6 5-20-15,-10 0-12 16,-6-1-9-16,-11 2 20 16,-7 0 23-16,-12-3-84 15,-8 2-65-15,-4-4-222 16</inkml:trace>
  <inkml:trace contextRef="#ctx0" brushRef="#br3" timeOffset="-120424.45">31520 4228 764 0,'0'0'105'0,"0"0"-105"0,0 0 1 15,0 0 93-15,-17 89 76 16,13-52-69-16,1-6-3 16,1-5 22-16,2-8-59 15,0-8-7-15,0-4-20 16,0-4 13-16,0-2-24 15,0-2 9-15,0-14-21 16,0-4-11-16,0-7-4 16,-5-1-3-16,-1-1-7 15,0 3-1-15,0 6-1 16,-1 9-13-16,-1 11-4 16,-1 0-38-16,-5 14-3 0,-5 15 57 15,0 6 17 1,4 4 0-16,1 1 4 0,8-2 21 15,6-1 28-15,0-2 5 16,2 0-20-16,17 2 6 16,8-5-8-16,9-2 24 15,6-11-18-15,7-11-17 16,1-8-10-16,-2-1-6 16,-5-21-3-16,-7-3-2 15,-6-6 4-15,-7-2-1 16,-6 2 4-16,-6 1-2 15,-5 5 8-15,-5 9 31 16,-1 2-22-16,0 6-16 16,0 7-9-16,0-1-1 15,0 2-22-15,0 0-43 0,0 0-83 16,0 13-103-16,0 3-141 16,-7 1-397-16</inkml:trace>
  <inkml:trace contextRef="#ctx0" brushRef="#br3" timeOffset="-119420.3">31120 5974 714 0,'0'0'120'15,"0"0"-36"-15,34-102 26 16,-23 55 6-16,1-6-83 15,1-8-30-15,2 3-3 16,0-2-16-16,0 9 16 16,0 7 3-16,-3 10 3 15,-2 4 19-15,-1 6 57 16,0 4 18-16,-1 6 3 16,-4 1-44-16,3 5-32 0,-5 4-11 15,-1 4-4-15,1 0-12 16,2 5-6-16,4 15 6 15,4 11 8-15,-2 6 4 16,-2 4 19-16,1 5 21 16,-1 1-22-1,2-3 4-15,-3-6-6 0,-1-9-9 16,1-9-6-16,-4-10-8 16,0-6-4-16,-1-4-2 15,-1 0 2-15,2 0-1 16,0 0 4-16,4-17-3 15,1-10-1-15,3-11-15 16,-1-4 7-16,2-4-6 16,-4 2 0-16,-1 4-5 15,-4 6 6-15,0 8-5 0,-3 7 11 16,0 5 0-16,0 7 7 16,0 4 2-16,0 2 17 15,0 1-17-15,0 7-2 16,0 19-17-16,0 17 17 15,0 8 2-15,10 2 0 16,2-1-1-16,6-8 0 16,0-6 13-16,2-7-4 15,0-9-10-15,-3-8 0 16,-1-10-2-16,-1-4 2 16,1-3 1-16,3-19 0 15,0-11 6-15,2-6 0 0,-3-5 5 16,-2-1 3-16,-1-1-7 15,-2 3 7-15,-1 2 2 16,-2 4 14-16,-3 3-6 16,-1 6-3-16,-3 9-22 15,-3 6-1-15,0 10-49 16,0 3-61-16,0 14-127 16,0 20-299-16,-6 10-107 15</inkml:trace>
  <inkml:trace contextRef="#ctx0" brushRef="#br3" timeOffset="-118763.58">31711 5936 765 0,'0'0'335'16,"0"0"-264"-16,0 0 3 15,0 0 45-15,0 0 13 16,0 0-88-16,18-90-16 16,-11 65 0-16,4 1-17 15,-4 5 4-15,1 4 5 16,0 6-13-16,-5 5-7 16,0 4-1-16,-1 0-2 15,4 2-13-15,0 13-3 16,4 7 19-16,-1 5 0 15,-3 3 1-15,-4-2 3 16,-2 1-4-16,0-3 0 0,-5-2-4 16,-5-4-4-16,-2-5-5 15,1-6-4-15,2-3-8 16,-2-5-7-16,0-1 11 16,-2 0 12-16,2-3-3 15,4-7-8-15,1 3 2 16,0-3 15-16,5 3-5 15,1 3 5-15,0 2-1 16,0 2 4-16,10 0-8 16,8 0 3-16,7 7 5 15,6 6 3-15,4-2 0 16,1 1 3-16,-1-5 13 16,1-7 11-16,1 0-8 15,-2-5-22-15,-5-13-10 0,-8-2-98 16,-13-1-314-1</inkml:trace>
  <inkml:trace contextRef="#ctx0" brushRef="#br3" timeOffset="-117519.4">24524 7866 824 0,'0'0'194'0,"0"0"-100"16,0 0 3-16,0 0 57 16,0 0-50-16,0 0-52 15,-6-42-22-15,6 3 12 16,0-14-11-16,0-14-10 16,0-18-19-16,0-15-2 15,0-10-9-15,0 1-32 0,3 15 21 16,19 20-88-1,5 26 40-15,-3 21 46 16,-1 16 22-16,-3 11 9 16,-2 0 1-16,-1 3 1 0,2 15 6 15,2 11 1-15,2 13 13 16,-3 10 16-16,-5 6 6 16,-3 2-5-16,-3 2-1 15,-3-2-18-15,3-1 17 16,-2-6-18-16,-1-11-17 15,2-12-3-15,-2-15-8 16,1-11-6-16,-1-4-19 16,3-6-3-16,6-25-1 15,-1-10 24-15,-2-12-9 16,-4-5-9-16,-8 0-6 16,0-3-18-16,0 4 0 0,0 6 20 15,0 13 27-15,0 12 5 16,-1 15 22-16,1 5 37 15,0 6-2-15,0 0-38 16,9 0-15-16,16 0 9 16,5 0-3-16,6-5-3 15,1-3 5-15,-1-7 13 16,-1 3-14-16,-6-1-16 16,-3 4-6-16,-6 5-54 15,-1 4-83-15,-8 0-198 16,-3 16-415-16</inkml:trace>
  <inkml:trace contextRef="#ctx0" brushRef="#br3" timeOffset="-117081.08">25025 7816 10 0,'0'0'611'16,"0"0"-522"-16,0 0 53 16,0 0 0-16,0 0-66 15,0 0-4-15,-24-76-36 16,24 54 37-16,10 0-4 0,4 5-23 16,-2 7-35-16,2 7 8 15,1 3-19-15,-3 3-18 16,-2 16 2-16,-3 9 3 15,-4 5 6-15,-3 1 7 16,0 2 53-16,-7-4 24 16,-9-2-4-16,-1-4-10 15,-4-3-5-15,2-3-14 16,2-9-8-16,7-4-4 16,6-6-7-16,4-1-2 15,0 0-10-15,0 0-13 16,19 0-10-16,9-1 10 15,11 0 6-15,10-2-6 0,2 0-11 16,3 0-28-16,-1-5-27 16,-3-4-73-16,-4-2-119 15,-10-7-398-15</inkml:trace>
  <inkml:trace contextRef="#ctx0" brushRef="#br3" timeOffset="-116805.14">25346 7325 993 0,'0'0'157'0,"0"0"-60"16,0 0-13-16,0 0 4 15,81-14-20-15,-38 14 1 16,5 0-14-16,-3 0-38 16,-4 0-17-16,-8 0-7 15,-9 0-47-15,-11 5-88 16,-10 1-162-16,-3 0-145 16</inkml:trace>
  <inkml:trace contextRef="#ctx0" brushRef="#br3" timeOffset="-116600.56">25330 7478 981 0,'0'0'177'0,"0"0"-119"16,0 0 109-16,0 0-16 16,0 0-77-16,0 0-34 15,79-4 0-15,-43-4 12 16,1-1-45-16,5 1-7 15,1 2-53-15,0 2-129 16,-1 3-162-16,-5 1-222 16</inkml:trace>
  <inkml:trace contextRef="#ctx0" brushRef="#br3" timeOffset="-116211.33">26307 7275 809 0,'0'0'0'0,"0"0"4"16,113-49 52-16,-36 23 26 15,18 0 7-15,17-4 43 16,9 5-9-16,3 5-8 16,2 3-64-16,0 2-40 15,-7-2-10-15,-7-2 3 16,-20 1 3-1,-21 4-7-15,-24 3-12 0,-21 5-16 16,-15 3-42-16,-11 1-47 16,-1 0-62-16,-27-1-183 15</inkml:trace>
  <inkml:trace contextRef="#ctx0" brushRef="#br3" timeOffset="-115572.5">26152 6632 726 0,'0'0'207'0,"0"0"-159"15,0 0 3-15,53-82-3 16,-18 53-43-16,7-1-5 15,4 6-15-15,-6 7 3 16,-4 9-2-16,-9 8 14 16,-8 2-7-16,-8 26 7 15,-7 9 8-15,-4 2 81 16,0 4 44-16,0-6 20 0,-6-11-35 16,2-10-32-16,1-8-38 15,3-8-48-15,0 0-2 16,0 0-5-16,1 0-23 15,10 0 22-15,5 0-22 16,1 8-47 0,3 9-14-16,4 7 34 0,-3 8 2 15,0 9 34-15,-6 2 21 16,-9-2 21-16,-6-7 63 16,0-8 42-16,-16-9-6 15,-6-7-51-15,-7-7 15 16,-10-3 0-16,-6 0-38 15,-4-11-29-15,0-3-5 16,4-1-11-16,11 3-1 16,12 3-37-16,17 6-33 0,5 3-144 15,18 0-451-15</inkml:trace>
  <inkml:trace contextRef="#ctx0" brushRef="#br3" timeOffset="-115328.48">26825 6759 1400 0,'0'0'103'15,"0"0"-20"-15,0 0 30 16,0 0-87-16,0 0-26 16,0 0-117-16,20-16-139 15,-4 9-341-15</inkml:trace>
  <inkml:trace contextRef="#ctx0" brushRef="#br3" timeOffset="-114984.08">27105 6760 432 0,'0'0'650'0,"0"0"-559"15,0 0 49-15,-13-107 16 16,8 63-87-16,5-1-21 16,0 0-22-16,0-1 6 15,2 5 24-15,4 1-4 16,-3 9 20-16,-2 8-15 15,-1 13-26-15,0 6 10 16,0 4-6-16,0 0-23 16,0 17-12-16,-1 9-6 15,-1 14-1-15,2 9-14 16,0 4 21-16,0 7 2 0,3 5-1 16,5 2-1-16,-2 5-1 15,-1 2 1-15,1 1-6 16,-1-1-60-16,0-11-112 15,1-19-32-15,-3-17-96 16,1-26-102-16</inkml:trace>
  <inkml:trace contextRef="#ctx0" brushRef="#br3" timeOffset="-114551.15">27323 6678 752 0,'0'0'128'0,"0"0"-83"15,0 0 10-15,0 0 67 16,0 0-31-16,0 0-33 15,-15 86-31-15,13-52 16 16,2 0 13-16,0 3-6 16,2-2-11-16,10-5-10 15,3-5-13-15,-2-10 5 16,5-7-9-16,2-8-12 16,7-3-2-16,4-19-3 0,3-11-11 15,-1-7 3 1,-3-8-3-16,-9-4-1 0,-11-4 10 15,-10 1-1-15,0 7 8 16,-22 12 2-16,-10 13 19 16,-6 14 0-16,-4 9-16 15,-6 11-5-15,2 20-39 16,3 12-111-16,12 6-183 16,14 3-309-16</inkml:trace>
  <inkml:trace contextRef="#ctx0" brushRef="#br3" timeOffset="-113858.43">27693 6288 567 0,'0'0'264'0,"0"0"-169"15,0 0-12-15,0 0 10 16,0 0-51-16,24-74-32 15,-10 48-1-15,0-6-2 16,-2 1-1-16,-3 3 0 16,-9 7 3-16,0 6-2 15,0 7 17-15,-13 5 31 16,-5 3-9-16,-3 0-28 16,2 0 2-16,5 5-20 15,5 3 1-15,3 4-1 16,5 3-12-16,1 4 4 15,0 4 7-15,10 6 1 0,8 2 1 16,7 5 11 0,7-3-6-16,-1 3 19 0,0-2-10 15,-5-4-14-15,-10-3 3 16,-6-5-4-16,-8-4 0 16,-2-6 4-16,0 0 2 15,-16-7 24-15,-8 1 14 16,-3-5-19-16,-2-1-16 15,3 0 2-15,5-1-2 16,4-8 3-16,4-1-5 16,4 0-5-16,3 0 0 15,1 0 9-15,4 0-11 16,-2 3-2-16,2-2-20 16,1 2-8-16,0 3-20 15,0-1 0-15,0 0 11 0,0 1 2 16,0-5-36-16,14-3-27 15,2 0-23-15,4-4-40 16,3-1-234-16</inkml:trace>
  <inkml:trace contextRef="#ctx0" brushRef="#br3" timeOffset="-113234.16">26920 6666 508 0,'0'0'188'0,"0"0"-38"16,0 0-6-16,0 0-21 15,0 0-26-15,0 0-14 16,67-62 1-16,-47 43 0 16,0-2-29-16,-1-1-4 15,-3 1-20-15,-6 3-31 16,-2 6-3-16,-5 6-55 15,-1 6-59-15,-2 0-236 16,2 0-435-16</inkml:trace>
  <inkml:trace contextRef="#ctx0" brushRef="#br3" timeOffset="-112267.15">26656 7508 289 0,'0'0'652'0,"0"74"-618"16,-4-29-26-16,-1-6 116 16,2-8 64-16,2-6-82 15,-1-11-51-15,2-5-26 16,0-7-12-16,0-2-16 16,0-4 17-16,-1-17-18 15,-1-5-14-15,1-5 10 16,1-2-3-16,0 3-6 15,0 3-47-15,0 8 24 16,4 6 36-16,1 8 3 16,-1 3-1-16,3 2 0 0,-1 0 5 15,1 11 14-15,0 5 6 16,-1 3 4-16,1 3 15 16,-2-1-7-16,-4 3-5 15,-1 3-19-15,0 3-9 16,-4 4-4-16,-11 4 2 15,-3 4-4-15,-6 1-2 16,-3 3-3-16,-2-3 5 16,-3-6 7-16,4-5-3 15,3-9-4-15,5-9 0 16,7-6 0-16,4-8-2 16,4 0 2-16,2-5 0 15,3-12-25-15,0-5 1 16,0-1 16-16,14-4-19 0,3 5 13 15,3 4 1 1,-1 6 4-16,5 8-1 0,0 4 6 16,5 0 4-16,2 9 4 15,6 6 3-15,3 3 4 16,4 0-1-16,3-1 2 16,-3-7-12-16,-3-2-3 15,-3-8-33-15,-12 0-144 16,-9-10-256-16</inkml:trace>
  <inkml:trace contextRef="#ctx0" brushRef="#br3" timeOffset="-112024.45">27092 7946 1242 0,'0'0'102'0,"0"104"-77"15,-7-49 191-15,2-9-216 16,2-7-12-16,3-13-5 0,0-16-67 16,0-10-127-16,0-9-212 15,0-27-304-15</inkml:trace>
  <inkml:trace contextRef="#ctx0" brushRef="#br3" timeOffset="-111695.41">27217 7399 726 0,'0'0'205'0,"0"0"-166"0,-12 109 128 16,11-60-4-16,-1 1-50 16,2-2-49-16,-1-4-33 15,-2-5 0-15,1-8-8 16,2-8 15-16,0-8-1 16,0-4-33-16,3-5-2 15,13-4 9-15,6 1 21 16,9-3-2-16,4 0-18 15,4 0-12-15,-1-5-12 16,-2-8-32-16,-5 1-25 16,-3-2-34-16,-6 1-76 15,-6 1-104-15,-11 1-274 16</inkml:trace>
  <inkml:trace contextRef="#ctx0" brushRef="#br3" timeOffset="-111466.4">27448 7644 757 0,'0'0'403'16,"0"0"-391"-16,0 0 16 16,0 78 138-16,0-39-65 15,0 7-44-15,0 0-21 16,0-2-22-16,0-5-12 15,0-7-2-15,0-7-45 16,0-12-107-16,0-8-202 0,0-5-305 16</inkml:trace>
  <inkml:trace contextRef="#ctx0" brushRef="#br3" timeOffset="-110826.39">27754 7806 884 0,'0'0'206'0,"0"0"-200"15,0 0 97-15,0-84 9 16,0 45-63-16,5-8-44 16,-1-4-5-16,0-7-12 15,-4 0-1-15,0 8 13 16,0 11 2-16,0 13 6 16,-10 10 7-16,-9 11 28 15,-10 5 23-15,-7 0-22 16,-2 13 8-16,4 4 10 15,7 0-26-15,10-2-14 0,11 0-7 16,6-1-5-16,0 3-8 16,12 2-1-1,21 5 9-15,13 2-1 0,4-1 3 16,5 3-8-16,-3 1-4 16,-9 3-23-16,-4 1-23 15,-11 1-26-15,-8-1 17 16,-11 0 47-16,-9-4 8 15,0-4 15-15,-5-4 17 16,-8-3 0-16,-4-5-4 16,2-1-1-16,-1-4-10 15,2-2-10-15,-2-4 0 0,1-2 9 16,-3 0-4 0,-1 0-5-16,1-2-5 0,-3-10 9 15,2-2 5-15,1-5-12 16,-1-1-3-16,3-5-1 15,5 3-9-15,5-1-5 16,6 1-28-16,0 4-30 16,1-2-50-16,14 4-100 15,-1-1-161-15</inkml:trace>
  <inkml:trace contextRef="#ctx0" brushRef="#br3" timeOffset="-109877.53">28190 6918 1015 0,'0'0'267'0,"0"0"-185"15,0 0 71-15,0 0 32 16,0 0-49-16,0 0-77 0,0 0-36 16,22 4 8-16,10 2 18 15,3-6-2-15,8 0-47 16,-1 0 0-16,-1 0 0 16,-4 0 0-16,-10-3-17 15,-11 3-87-15,-11 0-146 16,-5 4-169-16,-15 15-244 15</inkml:trace>
  <inkml:trace contextRef="#ctx0" brushRef="#br3" timeOffset="-109698.15">28206 7232 1270 0,'0'0'289'0,"0"0"-203"0,0 0 130 15,91 0-37-15,-31-15-172 16,9-2-7-16,-5-1 0 15,-11 4 0-15,-14 5 0 16,-13 6 0-16,-13 3-38 16,-6 0-218-16,-7-3-202 15,0-6-518-15</inkml:trace>
  <inkml:trace contextRef="#ctx0" brushRef="#br3" timeOffset="-101861.58">28876 7284 529 0,'0'0'318'16,"0"0"-167"-16,0 0 28 16,0 0-20-16,0 0-51 15,0 0-49-15,0 0-10 0,0-3-4 16,0-4-13-1,9-3-5-15,6-8-1 0,6-6-12 16,3-9-6-16,1-7-6 16,-1-5-1-16,1 0-1 15,1-4-4-15,-2-2-2 16,-4-1-6-16,-5-2 3 16,2 1 5-16,-5 2-1 15,0 9 5-15,-4 5 0 16,0 11 2-16,-5 9-1 15,-3 5 3-15,0 6 13 16,0 4-2-16,0 2-8 16,0 0 9-16,0 0 1 15,0 0-4-15,0 0-8 16,0 0-2-16,0 0 9 16,0 0 4-16,0 0-6 0,0 0-2 15,0 0-1-15,0 0-7 16,0 8-4-16,0 19 3 15,0 19 1-15,0 23 48 16,0 12-12-16,0 5-8 16,0 1 1-16,-8-1-21 15,-3-4 6-15,-1-4 1 16,-3-13-3-16,3-15 3 16,0-15 5-16,0-7-13 15,5-11-7-15,2-9 0 16,2-2 0-16,3-6 0 0,0 0 0 15,0-2-96-15,0-12-208 16,0-1-372-16</inkml:trace>
  <inkml:trace contextRef="#ctx0" brushRef="#br3" timeOffset="-101602.59">29260 7272 935 0,'0'0'284'0,"0"0"-213"15,0 0 111-15,0 0 51 0,0 0-101 16,3 103-35 0,-3-65-21-16,-3-1-39 0,-8-1-37 15,1-3 0-15,2-10 0 16,7-9 0-16,-1-7-48 15,2-7-95-15,0 0-192 16,3 0-162-16</inkml:trace>
  <inkml:trace contextRef="#ctx0" brushRef="#br3" timeOffset="-100914.36">29500 6924 902 0,'0'0'304'15,"0"0"-170"-15,0 0-19 16,0 0-36-16,0 0-49 16,0 0-25-16,0 0 4 15,3 0-1-15,-2 0-8 16,2 0 0-16,2 0 2 15,1-2 10-15,1-10-1 16,2-8-3-16,2-10 4 16,3-11-5-16,3-8-7 15,2-4-2-15,0 6-1 16,0 11-6-16,-5 9-6 16,-3 12 15-16,-7 7 1 0,-1 8-1 15,1 0 6-15,1 0-5 16,3 17-1-16,2 9 0 15,-1 6 0-15,1 10 0 16,-5 4 21-16,-5 7-10 16,0 0-9-16,-5 0 18 15,-14 0-5-15,-4-3-9 16,-6 1-4-16,2-4 6 16,-4 2-5-16,1-2-3 15,-2-4 0-15,1-5 0 16,3-5 5-16,-1-7-2 15,4-6-3-15,6-9-1 16,5-5 1-16,8-6 1 0,5 0-1 16,1-6-19-16,0-18-23 15,0-10 32-15,9-3-8 16,9 0 5-16,1 8 7 16,-1 9 6-16,-6 12 0 15,-1 8-1-15,0 0 2 16,1 24 6-16,6 2 19 15,-1 5 5-15,2 2 25 16,2-6-11-16,3-1-2 16,6-4 11-16,3-6 51 15,7-5-46-15,-1-7-46 16,-1-4-13-16,1-1-17 16,-2-15-68-16,-7 0-170 15,-10-3-255-15</inkml:trace>
  <inkml:trace contextRef="#ctx0" brushRef="#br3" timeOffset="-100444.61">29948 7217 618 0,'0'0'435'0,"0"0"-241"16,0 0 15-16,0 0-47 16,39-89-77-16,-25 52-53 15,5-13-17-15,0-10-11 16,3-10-4-16,-2 1-1 16,-1 5-7-16,-2 13-4 15,-4 15 8-15,-5 17 2 16,-5 8 2-16,0 9 12 15,-3 2 2-15,0 0 0 16,0 0-2-16,0 9-11 16,2 9 13-16,4 11 3 15,-2 9-5-15,1 6 37 16,-2 9 65-16,-2 3-53 16,2 1-61-16,-3 4 0 15,0-10 0-15,0-7 0 0,0-6 0 16,0-9 0-1,0-2 0-15,0-7 0 0,1-9 0 16,1-6 0-16,-1-5 0 16,3 0 0-16,0-2-88 15,2-13-277-15,0-7-736 16</inkml:trace>
  <inkml:trace contextRef="#ctx0" brushRef="#br3" timeOffset="-100265.45">30338 7309 1383 0,'0'0'306'16,"0"0"-104"-16,0 0-70 16,0 0-108-16,0 0-24 15,0 0-36-15,0-20-185 16,6 13-385-16</inkml:trace>
  <inkml:trace contextRef="#ctx0" brushRef="#br3" timeOffset="-99747.6">30711 7184 106 0,'0'0'850'0,"0"0"-687"16,0 0-72-16,42-106 22 16,-29 62-68-16,4-5-30 15,-2-4-3-15,-3 1-10 0,0 6 0 16,-2 6 2-1,-4 6 15-15,-3 5-7 0,0 2 61 16,-3 3 5-16,0 3-20 16,0 4-23-16,0 6-10 15,0 5-15-15,0 4-4 16,0 2-6-16,0 0 0 16,0 0 0-16,0 0 0 15,0 0-4-15,0 0 3 16,0 11 1-16,0 2 0 15,0 4 0-15,0 11-2 16,0 15 2-16,1 14 8 16,1 11 82-16,-2 11 12 15,0 6-46-15,0-3-8 16,0-6-35-16,-2-11-12 16,-2-13-1-16,1-16-1 15,2-13-33-15,1-7-30 0,0-12-81 16,0-4-96-16,4 0-154 15,8-11-240-15</inkml:trace>
  <inkml:trace contextRef="#ctx0" brushRef="#br3" timeOffset="-99344.23">30981 6991 917 0,'0'0'323'0,"0"0"-266"0,0 0-31 16,0 0 55-16,-22 76-6 15,17-30 25-15,5 1-26 16,0-4-30 0,2 0-4-16,13-8 10 0,0-5-9 15,2-8-21-15,0-6-18 16,1-8-2-16,4-7-8 15,4-1 6-15,5-6-8 16,2-17 4-16,2-7-11 16,-5-6-6-16,-2-10 3 15,-5-4 13-15,-7-8 7 16,-6 2 5-16,-10 5 0 16,0 8 7-16,-14 12 47 0,-11 12 17 15,-10 8-36-15,-3 11-40 16,-6 0-21-16,-1 20-20 15,1 15-90-15,4 8-35 16,10 5-50-16,12 1-172 16,18-6-603-16</inkml:trace>
  <inkml:trace contextRef="#ctx0" brushRef="#br3" timeOffset="-98699.34">31344 6589 589 0,'0'0'412'0,"0"0"-248"16,0 0-30-16,0 0-36 16,0 0-71-16,62-86-27 0,-42 55-14 15,1-5-56-15,-4 3-15 16,-6 7-69 0,-6 6 153-16,-5 7 1 0,0 3 38 15,-6 4 26-15,-14 4-30 16,1 2-27-16,-4 0 0 15,4 2-6-15,4 11 3 16,2 2-4-16,4 2 0 16,6 7-1-16,1 2-11 15,2 5 3-15,0 6 9 16,2 3 4-16,10 1 6 16,3 2 55-16,-2 1-46 15,2 0 7-15,-5-4 14 16,-2-3-29-16,-2-8-8 0,-5-9 0 15,-1-7 3 1,0-7 27-16,0-5-14 0,-1-1 24 16,-16 0 57-1,-5-10-58-15,-6-7-22 0,-3-3 10 16,-1-3-9-16,2-2-4 16,5 3-15-16,4 1 1 15,6 2-3-15,9 5-8 16,6 0-20-16,0 3 4 15,9 1 1-15,9 1-12 16,7 0-15-16,4 1-40 16,2 0-31-16,5 2-54 15,3 0-36-15,-1-3-205 16</inkml:trace>
  <inkml:trace contextRef="#ctx0" brushRef="#br3" timeOffset="-97913.46">31736 7016 344 0,'0'0'368'16,"0"0"-365"-16,0 0 54 15,0 0 90-15,9 115-74 16,2-54 265-16,-4 0-89 16,3-6-77-16,-5-9-44 15,-1-12-53-15,1-11-46 16,-2-13-19-16,2-7-8 16,-1-3 2-16,5-7-4 0,10-18-4 15,8-11 1-15,6-14-22 16,4-7-12-16,-4-6-15 15,0 5-42-15,-5 5 26 16,-4 16 42-16,-6 15 16 16,-10 12 10-16,-2 10 3 15,-4 5 12-15,0 25 3 16,2 15 61-16,-4 11 31 16,0 2-51-16,0-2-13 15,2-9-18-15,1-12-19 16,1-12-9-16,2-9 0 15,0-8 0-15,0-6 0 16,0 0-13-16,2-3 8 16,2-18 5-16,6-10 0 0,4-11-1 15,-4-4-10-15,5-4-10 16,-6 6-11-16,-2 9-8 16,-2 11 21-16,-8 10 9 15,-2 6 10-15,-1 8 14 16,0 0 14-16,0 15-13 15,0 24-1-15,0 16 60 16,-3 9-67-16,3-1-7 16,0-6 0-16,0-12 0 15,15-10 0-15,2-12 0 16,4-10 0-16,7-11 0 0,8-2-99 16,7-17-188-16,3-13-347 15</inkml:trace>
  <inkml:trace contextRef="#ctx0" brushRef="#br3" timeOffset="-97499.42">32803 7124 513 0,'0'0'1154'0,"0"0"-1149"16,0 0 3-16,0 0 138 15,0 0-40-15,0 0-93 0,-3-64-13 16,3 45 0-1,-6 0-11-15,-3 3-2 0,-4 4 6 16,-4 4-16-16,-1 4-5 16,-2 4 19-16,-2 0 0 15,-1 2 6-15,2 11-3 16,4 3 1-16,4 2 3 16,7 4 1-16,6 4-7 15,0 5 7-15,12 5 1 16,15 2 2-16,7 2 0 15,2-1-2-15,0-5-4 16,-7-2-27-16,-9-7-1 16,-8-5-32-16,-11-6 54 15,-1-5 10-15,-4-5 16 0,-20-4 23 16,-9 0 25 0,-8-11-23-16,0-9-25 0,2-3-16 15,8-3-43-15,6-1-40 16,8-4-94-16,13-4-249 15,4-5-549-15</inkml:trace>
  <inkml:trace contextRef="#ctx0" brushRef="#br3" timeOffset="-97272.1">32681 6780 1150 0,'0'0'413'0,"0"0"-373"15,0 0-13-15,0 0 73 16,0 0-57-16,80-19-43 16,-49 15-54-16,4-3-104 15,-5-1-171-15,-5-3-317 16</inkml:trace>
  <inkml:trace contextRef="#ctx0" brushRef="#br3" timeOffset="-97032.02">33010 6581 975 0,'0'0'73'0,"39"-78"-45"0,-12 34 11 16,1-4 91-16,4 4-70 15,-1 11-2-15,-4 8-11 16,-12 10 18-16,-8 12 37 15,-6 3-14-15,-1 12-61 16,0 23-20-16,0 13 125 16,0 8-36-16,-4 5-15 15,-3-5-42-15,1-6-39 16,1-5 0-16,1-7 0 16,-2-7 0-16,-4-1-109 15,-6-7-168-15,-12-2-263 16</inkml:trace>
  <inkml:trace contextRef="#ctx0" brushRef="#br3" timeOffset="-96420.14">28952 8053 961 0,'0'0'216'15,"152"0"-36"-15,5 0 6 16,58-2-21-16,56 0-23 16,47-4-33-16,27 1-21 15,17-5-88-15,1-5 0 16,-18-1 0-16,-33-2 0 15,-46 2 0-15,-49 2 0 16,-50 3 0-16,-48 5 0 16,-40 2 0-16,-35 4 0 15,-28 0 0-15,-15 0 0 16,-4 0-62-16,-41 0-101 0,-29 0-148 16,-26 1-238-16</inkml:trace>
  <inkml:trace contextRef="#ctx0" brushRef="#br3" timeOffset="-96103.27">29341 8551 2047 0,'0'0'0'16,"102"0"-182"-16,13-4 182 0,45-13 155 15,48-3-128-15,51 1-27 16,48-4 0 0,24-4 0-16,2 2 0 0,-18 3 0 15,-32 9 0-15,-35 6 0 16,-44 7 0-16,-44 0 0 16,-42 0 0-16,-41 2 0 15,-29 4 0-15,-26-2 0 16,-16-2 0-16,-6-2 0 15,0 0 0-15,-4 0 0 16,-14-16 0-16,-9-9 0 16,-7-16-321-16</inkml:trace>
  <inkml:trace contextRef="#ctx0" brushRef="#br3" timeOffset="-93054.57">12883 5116 634 0,'0'0'281'0,"0"0"-204"0,0 0-13 15,0 0 35-15,0 0-10 16,0 0-38-16,0 0-37 15,-9 10-8-15,9-10 5 16,0 0 26-16,0 0 3 16,0-1-21-16,0-13-7 15,0-3-2-15,-2-4 1 16,-4-4-8-16,-3 0 4 16,-1 0-6-16,-2-3 0 15,-3 0 1-15,0 5 1 16,-3 3-1-16,1 6 1 15,1 7 9-15,0 2 4 16,1 5 13-16,1 0-7 16,0 0-6-16,0 15-16 0,-1 11 1 15,5 8-2-15,1 10 0 16,6 2 1-16,3 0-4 16,0 4 2-16,6-6-3 15,9-7-9-15,2-7-6 16,0-9 7-16,-1-8 9 15,-2-8-17-15,-2-5-16 16,1-6-1-16,3-20-6 16,0-9 4-16,3-6-9 15,-4-6-15-15,-2-3 14 16,-2 3-3-16,-4 1 34 16,-1 19 19-16,-3 12 8 15,-2 15 2-15,1 17 20 16,-1 27-29-16,4 15 21 15,1 6-13-15,3-6 1 0,4-11-2 16,4-12 9-16,5-11 8 16,2-12-25-16,0-12-6 15,0-1-58-15,4-22-96 16,-2-10-203-16</inkml:trace>
  <inkml:trace contextRef="#ctx0" brushRef="#br3" timeOffset="-92786.93">13226 4742 960 0,'0'0'110'16,"0"0"-22"-16,27 86 88 15,-7-30-102-15,3 7-31 16,-1 9-18-16,-1 1-9 15,-6 2-7-15,-9 3 5 16,-6 0 16-16,-3-3 1 16,-18-6 69-16,-6-8-17 15,-3-17-32-15,1-10-35 16,2-9-16-16,-3-12-22 16,6-7-98-16,-2-6-145 15,4-2-382-15</inkml:trace>
  <inkml:trace contextRef="#ctx0" brushRef="#br3" timeOffset="-92597.53">13202 5425 1045 0,'0'0'472'15,"0"0"-380"-15,0 0-43 0,0 0-44 16,0 0-5-16,0 0-137 16,7 22-335-16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57:23.87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935 7126 97 0,'0'0'121'0,"0"0"-45"15,0 0-25-15,0 0-49 16,0 0-2-16,0 0-51 16,0 0-1-16,0 0 52 15,-7-27 0-15,5 25 38 16,2-3-16-16,0 2-21 16,0 2 0-16,0-2 1 15,0 2-2-15,0-2-7 16,0 1-33-16,0 1-86 15</inkml:trace>
  <inkml:trace contextRef="#ctx0" brushRef="#br0" timeOffset="207.86">935 7126 59 0</inkml:trace>
  <inkml:trace contextRef="#ctx0" brushRef="#br0" timeOffset="3040.71">935 7126 59 0,'6'-57'82'0,"-6"57"7"0,0 0 14 0,0 0 9 0,0 0-1 15,0 0-35 1,-4 2-22-16,4-1 0 0,-2-1-36 16,1 0-8-1,1 0-10-15,0 0 0 0,0 0-10 16,0 0 8-16,0 0 2 16,0 0 15-16,0 0 10 15,0 0 10-15,0 0-2 16,0 0-8-16,0 0-7 15,0 0 2-15,0 0 13 16,0 0 0-16,0 0 6 16,0 0 10-16,0 0 7 15,0 0-12-15,0 0 2 16,0 0-3-16,0 0-3 0,0 0-7 16,0 0-7-16,0 0-2 15,0 0 9-15,0 0 8 16,0 0-7-16,0 0-10 15,0 0-3-15,1 0 0 16,11 0 10-16,0 0-12 16,1 0 2-16,1 0 0 15,-2 0-2-15,1 0 6 16,4-1-4-16,-4-3 6 16,2 4 0-16,1 0-12 15,-2-2-5-15,2 2 2 16,-1-2-3-16,3 2-5 15,-3-3 1-15,3 0 5 0,-6 0 11 16,4 0-13-16,-7 1-5 16,3-2 0-16,-3 1-1 15,3 1 2-15,0-2-3 16,-2 2 0-16,-1 2-1 16,3-4 0-16,-3 2 1 15,2 2-1-15,0-3 0 16,0 2 0-16,-2 1 1 15,4-2 0-15,-2 0-1 16,-2 2 0-16,4-2 0 16,-2 2 1-16,2-2-1 15,-1 0 0-15,0 1 0 16,3-2 0-16,-2 2 1 16,2-2 0-16,0 1-1 0,-2 1 0 15,-2 1 0-15,-2 0 0 16,4 0 0-16,-1 0 1 15,-1 0-2-15,-1 0 2 16,4 0 1-16,0 0-2 16,0 0 3-16,2 0-2 15,1 0 4-15,-1 0-4 16,1 0 2-16,-1 0-2 16,4 0 1-16,2 0 1 15,0 0 2-15,0 0 1 0,-2 0-3 16,1 0-1-1,-6 0 3-15,6 0-2 0,-2 0-1 16,-4 0-1-16,6 0-1 16,-9 3 4-16,4 0-1 15,-1 1 2-15,0-1 0 16,0 1 1-16,0 0 3 16,-2-3-2-16,5 2-6 15,-4-3 4-15,0 2-1 16,0-1-1-16,1 2 0 15,0-2-3-15,-3 0 3 16,3 3 0-16,-3-2-2 16,-1 1 1-16,3 1-2 15,1-2 1-15,0 0 0 16,1 0 0-16,-1-2 0 0,0 2 0 16,-3-2-1-16,3 0 2 15,0 0-1-15,-3 0 0 16,1 0 0-16,-1 0-1 15,1 0 1-15,1 0-1 16,1 0 0-16,0-2 0 16,1 0 0-16,1-1 1 15,-3-2-1-15,0 2 1 16,0 2-1-16,-1 0 0 16,-1-1 0-16,1-1 0 15,4 2 0-15,-3 1 0 16,0 0 0-16,2-3 0 0,1 3 0 15,-1 0 0 1,1-3 1-16,2 3-1 0,-4-3 1 16,4 2-2-16,-1-3 2 15,3 1-1-15,0 0 1 16,0 0-1-16,-3 1 0 16,6-1 0-16,-2 0 1 15,1-1 1-15,0 1-2 16,-2 0 0-16,0 1 1 15,0-1-1-15,1 3 0 16,5 0 1-16,0-2 2 16,0-2-2-16,-3 1 0 15,3-1-1-15,-2 1 1 16,5 0-1-16,-2-1 1 16,-3 2 0-16,-1 2-1 0,-3-2 3 15,2 2-3-15,0 0 3 16,0 0 4-16,-1 0-7 15,-1 0 0-15,-3 0 0 16,0 0 0-16,3-2 0 16,-5 2 0-16,7-4 0 15,-4 2 0-15,-1-2 0 16,6-1 0-16,-5 0 0 16,2 1 0-16,-3 1 0 15,-1 2 0-15,-4-2 0 0,-1 3 0 16,-2-3 0-1,2 0 0-15,-1 0 0 0,3 1 0 16,0-1 0-16,1-1 0 16,0 1 0-16,1-1 0 15,-1-2 0-15,3 3 0 16,-3-1 0-16,0 2 0 16,0-1 0-16,-2 0 0 15,2 1 0-15,0 2 0 16,-3 0 0-16,2 0 0 15,-1 0 0-15,-1 0 0 16,1 0 0-16,-1 0 0 16,0 0 0-16,0 0 0 15,0 0 0-15,0 0 0 16,0 2 0-16,0 0 0 0,4-1 0 16,-4 0 0-16,3 1 0 15,-3 0 0-15,6 0 0 16,-3 2 0-16,3 0 0 15,-2 0 0-15,-1 2 0 16,2 0 0-16,-3-3 0 16,-2 2 0-16,0-1 0 15,2 2 0-15,0-1 0 16,-3 0 0-16,3-1 0 16,-1-1 0-16,0 0 0 15,2 0 0-15,5-1 0 16,-1 0 0-16,3 0 0 0,-2 0 0 15,1 0 0-15,-1-2 0 16,0 0 0-16,1 2 0 16,-2 0 0-16,-1-1 0 15,0 1 0-15,0-2 0 16,1 0 0-16,-1 0 0 16,0 0 0-16,-3 0 0 15,-3 0 0-15,4 0 0 16,-2 1 0-16,-2 1 0 15,-2-2 0-15,1 0 0 16,-2 0 0-16,1 1 0 0,-1 2 0 16,6-2 0-1,0 1 0-15,0-1 0 0,1 0 0 16,-1-1 0 0,3 0 0-16,1 0 0 0,-1 0 0 15,5 0 0-15,0 0 0 16,0 0 0-16,1 0 0 15,-2-4 0-15,0 1 0 16,-2 2 0-16,-1-2 0 16,-1 2 0-16,0-1 0 15,1 1 0-15,0 1 0 16,-2 0 0-16,0 0 0 16,5 0 0-16,-1 0 0 15,4 0 0-15,-2 0 0 0,-1 0 0 16,-3 0 0-1,1 0 0-15,-1 0 0 0,-1 0 0 16,0 0 0-16,0 0 0 16,0 0 0-16,3 0 0 15,-2 0 0-15,5 0 0 16,0 0 0-16,4 0 0 16,-1 0 0-16,-3 1 0 15,3 1 0-15,-3 1 0 16,1-2 0-16,-1 0 0 15,1 1 0-15,-1-2 0 16,-1 3 0-16,-1-2 0 16,3 0 0-16,-4 1 0 15,2-2 0-15,-1 4 0 0,3-4 0 16,-4 2 0-16,3 0 0 16,-3-1 0-16,3 2 0 15,-3-1 0-15,3-2 0 16,1 0 0-16,2 0 0 15,4 0 0-15,-1 0 0 16,3-6 0-16,-3 1 0 16,-4-1 0-16,3 0 0 15,-1-1 0-15,2 0 0 16,1 1 0-16,-1 0 0 16,-6 1 0-16,0 4 0 15,-3-1 0-15,-6 2 0 16,1 0 0-16,-5 0 0 0,-5 0 0 15,-5-1 0-15,2 1 0 16,-3 0 0-16,0 0 0 16,0 0 0-16,0 0 0 15,0 0 0-15,0 0 0 16,0 0 0-16,0 0 0 16,0 0 0-16,0 0 0 15,0 0 0-15,0-2 0 16,0 2 0-16,0 0 0 15,0 0 0-15,0 0 0 16,0 0 0-16,0 0 0 16,-16 0-14-16,-11 13-491 15</inkml:trace>
  <inkml:trace contextRef="#ctx0" brushRef="#br0" timeOffset="6683.02">644 6391 382 0,'0'0'275'0,"0"0"-156"15,0 0-4-15,0 0-14 16,0 0 5-16,-9-74-22 15,9 60 7-15,-3 3 14 16,-1 1 6-16,1 5-17 16,1 0-22-16,2 4-17 15,-1 1-13-15,-1 0-13 16,1 0-17-16,-2 0-12 16,1 1-10-16,1 19-23 0,1 16-9 15,0 17 17-15,7 16-2 16,11 4-7-16,0-4 22 15,3-13-9-15,1-13 4 16,-5-17 2-16,2-9-5 16,-8-12-1-16,0-5 11 15,0 0-18-15,-2-26 18 16,1-9 10-16,-7-12 8 16,-3-10-3-16,0-6 2 0,0-2 6 15,-10-4 0 1,-2 6-10-16,6 18 0 0,4 16-2 15,1 14-1-15,1 12 0 16,0 3-7-16,3 2-51 16,12 19-60-16,10 6-80 15,-1 1-236-15</inkml:trace>
  <inkml:trace contextRef="#ctx0" brushRef="#br0" timeOffset="7086.89">987 6326 273 0,'0'0'480'0,"0"0"-385"0,0 0 7 15,0 0 12-15,0 0-44 16,0 0-37-16,41-41-15 15,-25 35-4-15,2 4-3 16,0 2 5-16,-2 0-16 16,-2 4-1-16,-5 18-11 15,-5 9 11-15,-4 2-3 16,0 7 4-16,-6 5 7 16,-9 0-2-16,-1 0 7 15,2-1 9-15,-2-2-8 16,7-10 4-16,3-6 1 0,6-5-13 15,0-6-5-15,0-3-7 16,6-5-1-16,12-1-4 16,-2-6 1-16,2 0-12 15,0 0-10-15,0-3 14 16,-3-7-55-16,0-2-85 16,-9 3-165-16</inkml:trace>
  <inkml:trace contextRef="#ctx0" brushRef="#br0" timeOffset="7311.96">932 6609 671 0,'0'0'173'0,"0"0"-86"16,0 0 39-16,0 0 0 15,0 0-41-15,93-57-44 16,-62 47-30-16,-3 2-6 16,-2 0-5-16,-4 1-72 15,-7-1-159-15,-2-2-270 16</inkml:trace>
  <inkml:trace contextRef="#ctx0" brushRef="#br0" timeOffset="7514.74">1160 6326 558 0,'0'0'296'0,"0"0"-284"0,0 0 46 15,0 0 26-15,42 74-24 16,-21-28-26-16,-6 0-1 16,-2 1 7-16,-7-5-35 15,-3-6 2-15,-1-11-7 16,1-11-120-16,-2-10-94 15,4-4-283-15</inkml:trace>
  <inkml:trace contextRef="#ctx0" brushRef="#br0" timeOffset="7847.71">1180 6224 622 0,'0'0'505'15,"0"0"-350"-15,0 0 4 16,0 0-44-16,0 0-83 15,0 0-32-15,-18 0-10 16,25 0 7-16,7 0 3 16,8 0 2-16,-1 0 2 15,9 4-4-15,-2 9-27 16,5 11-12-16,-2 9-42 16,-4 10 11-16,-6 8-23 15,-6 5-3-15,-6 1 60 16,-9-2 28-16,0-6 8 15,-9-6 69-15,-13-7 58 0,-2-9-34 16,0-8 1-16,-2-12 38 16,1-7-37-16,0-2-45 15,1-20-39-15,6-4-11 16,6-5-97-16,12 3-119 16,0 5-195-16</inkml:trace>
  <inkml:trace contextRef="#ctx0" brushRef="#br0" timeOffset="8284.21">1466 6207 673 0,'0'0'254'15,"0"0"-149"-15,0 0-50 16,0 0-11-16,3 111-24 16,12-50-18-16,1 2 2 15,-2 0-4-15,7-8-18 16,-6-12-28-16,1-14-43 16,2-17 10-16,3-12-67 15,3-5-56-15,-2-25 75 16,2-13 127-16,-6-8 19 0,0-1 71 15,-8 3-25-15,-8 10 55 16,-2 12 34-16,0 13-10 16,0 6 19-16,0 6-32 15,-3 2-22-15,1 7-35 16,-1 19-49-16,3 10-10 16,0 13-14-16,0 2 0 15,9 3 5-15,2-4-6 16,-1-13-4-16,2-12-31 15,3-14-68-15,0-11-86 16,9-18-141-16,4-20-498 16</inkml:trace>
  <inkml:trace contextRef="#ctx0" brushRef="#br0" timeOffset="9236.34">2063 6286 979 0,'0'0'282'0,"0"0"-46"16,0 0-62-16,0 0-106 16,0 0-28-16,0 0 0 15,-3 36-7-15,0-45-15 16,-2-12-1-16,-6-6-9 16,2-2-1-16,-2 3-7 15,-4 8 0-15,2 10-2 16,-8 8 2-16,2 0-2 15,-4 27-10-15,1 13-10 0,-2 12-19 16,10 8-7-16,1 6-4 16,9 2 7-16,4-4 1 15,0-6 23-15,9-10-7 16,10-12-31-16,8-14 4 16,1-12-27-16,5-10-8 15,3-13 79-15,4-19 11 16,2-11 0-16,-2-5-1 15,-7 3-49-15,-5 2 10 16,-10 4 18-16,-6 3-4 16,-9 3 26-16,-3-3 4 15,0 3 21-15,0-1-3 16,0 6-3-16,0 10 3 0,-1 5 44 16,-1 10 81-16,-1 3-23 15,0 0-20-15,0 9-22 16,-3 9-32-16,-1 10-40 15,5 7-9-15,2 12-1 16,0 12-1-16,0 6 1 16,0 4 0-16,0-3-1 15,0-9-1-15,0-7-24 16,0-12-24-16,0-14 15 16,5-10-16-16,-1-13-35 15,-1-1-33-15,0-16 14 16,-3-14 50-16,0-8-22 0,0-1-40 15,-3 4 3-15,-7 9 3 16,-1 11 111-16,4 10 77 16,1 5 91-16,0 0 26 15,6 0-57-15,0 0-80 16,0 1-16-16,10 7-16 16,8 0-18-16,5-5 11 15,0-3 1-15,0 0-1 16,4-12-4-16,0-5-12 15,-2-2 4-15,0 1-6 16,-4 2-18-16,-7-4-57 16,-4-3-42-16,-5-2-69 15,-5-6-39-15,0-3-19 0,0-1 51 16,0 2 141 0,-5 5 52-16,-1 3 58 0,2 12 176 15,-1 3-29-15,2 6 40 16,0 4-28-16,3 0-79 15,0 4-59-15,0 18-41 16,0 11 10-16,0 15-20 16,0 10-10-16,0 9 7 15,0 5 35-15,0-3-22 16,0-6-27-16,-10-11-11 16,5-13-3-16,1-10-26 15,-1-15-55-15,4-8-199 16,1-5-312-16</inkml:trace>
  <inkml:trace contextRef="#ctx0" brushRef="#br0" timeOffset="10543.27">992 7763 113 0,'0'0'564'0,"0"0"-489"15,0 0-17-15,0 0 23 16,0 0-14-16,0 0-13 0,6 11 17 16,-6-18 4-16,0-7-17 15,0-3-30-15,-6-1-10 16,-6-3 4-16,-6 5-1 15,1 0 0-15,-2 8 31 16,-3 8 18-16,1 0-20 16,-3 11-44-16,2 12 0 15,5 2 1-15,1 3-7 16,5 0-1-16,5 0-4 16,2-2 5-16,4-2 0 0,0 0 0 15,18-1-11 1,12 0-24-16,4 3-7 0,5 2-29 15,4 3 38-15,0 2-4 16,-5 1-36-16,-10-1 41 16,-10-5 31-16,-9-5 1 15,-9-5 1-15,0-4 49 16,0-2 75-16,-15-5 6 16,-9-1-3-16,-3-6 3 15,-4 0-19-15,-2 0-49 16,6 0-32-16,2-7-30 15,10-2-1-15,3-2-48 16,12 3-128-16,0-2-139 16,9-4-464-16</inkml:trace>
  <inkml:trace contextRef="#ctx0" brushRef="#br0" timeOffset="10788.82">1160 7597 1365 0,'0'0'146'15,"0"0"-37"-15,0 0 5 16,0 0-53-16,5 96-53 16,5-40-3-16,5 5-3 15,-3 6 5-15,-1-2 2 0,-1-6-9 16,-4-6-3-16,-3-13-9 15,3-15-30-15,-3-15-69 16,2-10-131-16,2-14-169 16,-1-19-48-16</inkml:trace>
  <inkml:trace contextRef="#ctx0" brushRef="#br0" timeOffset="11110.46">1326 7663 880 0,'0'0'392'0,"0"0"-248"16,0 0-10-16,-14 100-51 0,1-57-33 15,-2 0-16-15,-1-1-11 16,-1-4-4-16,1-6 20 16,4-8-2-16,0-6-13 15,5-3-10-15,4-2 1 16,3-1-10-16,0 2-5 15,0-1-7-15,12-1-18 16,10-1-8-16,8-3 13 16,3 1-20-16,-2-4 6 15,2-1 23-15,-5-2 11 16,-7-2 0-16,-3 0 2 16,-3 0-4-16,-6 0-21 15,0 0-105-15,-2-2-81 16,-1-4-191-16</inkml:trace>
  <inkml:trace contextRef="#ctx0" brushRef="#br0" timeOffset="11479.51">1544 7617 948 0,'0'0'175'0,"0"0"-2"16,0 0-12-16,0 0-88 15,0 0-23-15,6 121-28 16,1-60-6-16,-4 3 33 16,-3-1-17-16,3-3 10 0,-3-8-3 15,0-9-12-15,3-17 0 16,0-9-12-16,3-12-15 15,3-5-12-15,6 0 1 16,9-1 10-16,4-9 1 16,3-3-5-16,-2 2 4 15,-8 2 1-15,-2 2-7 16,-5 4-38-16,-3 0-24 16,-3 1-60-16,4-2-50 15,0-4-154-15,4-1-365 0</inkml:trace>
  <inkml:trace contextRef="#ctx0" brushRef="#br0" timeOffset="11875.97">1915 7661 48 0,'0'0'953'0,"0"0"-780"16,0 0 16-16,0 0-35 15,0 0-101-15,-56 88-35 16,51-44-5-16,5 6-1 16,0 4 12-16,0-1 24 15,5-4-16-15,8-6-16 16,2-10-7-16,4-8-9 0,-2-15-1 16,8-10-8-16,2-9-15 15,3-20 19-15,0-8-3 16,-2-9 8-16,-4-3 8 15,-6-5-8-15,-5 0 4 16,-7-1-4-16,-6 0 6 16,-1 5 1-16,-26 9 31 15,-9 12 15-15,-6 15 17 16,-7 14-21-16,7 8 19 16,-1 27-34-16,10 10-34 15,8 9-15-15,11 5-74 16,11 5-145-16,3-4-308 0</inkml:trace>
  <inkml:trace contextRef="#ctx0" brushRef="#br0" timeOffset="16778.78">1246 4926 452 0,'0'0'150'0,"0"0"-14"16,0 0 23-16,0 0-74 16,0 0-24-16,0 0 3 15,0 0 11-15,2 0 11 16,-2 0-6-16,0 0-27 16,0 0-24-16,0 0-15 15,0 0-12-15,0 0-2 16,0 0-23-16,2 6-64 15,2 2-83-15,1 3-63 0,1 1-101 16,0 1-86-16</inkml:trace>
  <inkml:trace contextRef="#ctx0" brushRef="#br0" timeOffset="16984.72">1378 5066 176 0,'0'0'113'0,"0"0"-18"16,0 0-3-16,0 0 20 15,0 0-25-15,0 0-7 16,17 2-16-16,-17-2-14 16,0 2-22-16,1-2-20 15,-1 2-5-15,2 0-3 16,2-2-18-16,0 4-42 16,1-4-34-16,1 4-39 15,3 0-9-15,4 4 26 0,-1 1-23 16</inkml:trace>
  <inkml:trace contextRef="#ctx0" brushRef="#br0" timeOffset="17290">1572 5201 51 0,'0'0'50'16,"0"0"35"-16,0 0 37 0,0 0-41 15,0 0-29 1,0 0-7-16,18 8 15 0,-17-8-14 15,1 0-8-15,-1 0-4 16,1 0-3-16,1 0-3 16,0 0-14-16,0 1 16 15,0-1 4-15,3 3-7 16,1-2-10-16,2 2-2 16,0 3-10-16,-1-2 2 15,2 1-4-15,-2-2 3 16,-4 3-6-16,2-2-2 15,1 0-40-15,-2 0-74 16,4-1-66-16,2-2-32 16,-3 1-8-16</inkml:trace>
  <inkml:trace contextRef="#ctx0" brushRef="#br0" timeOffset="17456.52">1842 5353 336 0,'0'0'175'0,"0"0"-86"16,0 0 12-16,0 0-41 16,0 0-54-16,0 0-6 15,22 26-5-15,-22-26-26 16,3 1-73-16,0-1-99 16,-1 2-23-16</inkml:trace>
  <inkml:trace contextRef="#ctx0" brushRef="#br0" timeOffset="17657.64">2075 5553 159 0,'0'0'160'16,"0"0"-135"-16,0 0-4 15,0 0-2-15,0 0-11 16,0 0-8-16,49 35-5 15,-44-34-30-15,-4 1-43 16,2-1-39-16,2-1 44 16</inkml:trace>
  <inkml:trace contextRef="#ctx0" brushRef="#br0" timeOffset="17885.27">2320 5700 100 0,'0'0'192'16,"0"0"-114"-16,0 0 59 15,0 0 20-15,0 0-91 16,0 0-43-16,40 19-5 16,-34-16-9-16,0-2-3 0,-2 2-6 15,1 0-6 1,2 0-29-16,-4 0-11 0,3-2-45 15,-1 3-185-15</inkml:trace>
  <inkml:trace contextRef="#ctx0" brushRef="#br0" timeOffset="18254.75">2584 5839 154 0,'0'0'221'0,"0"0"-74"16,0 0-34-16,0 0-49 16,0 0-17-16,0 0 0 15,73 61 8-15,-70-61-39 0,-3 0-11 16,0 0 6 0,0 0 17-16,0 1-6 0,0-1 15 15,0 2-3-15,0-2-16 16,0 0-13-16,0 0-2 15,0 0-2-15,0 0-1 16,0 1-2-16,0-1 2 16,0 0-2-16,0 0-6 15,0 0-4-15,0 0-3 16,3 0-12-16,1 0-19 0,2 0-1 16,-3 0 5-1,0 0-23-15,-1 0-7 0,1 0-44 16,-2-1-84-1,2-4-29-15</inkml:trace>
  <inkml:trace contextRef="#ctx0" brushRef="#br0" timeOffset="18597.16">2775 5932 358 0,'0'0'200'0,"0"0"-71"15,0 0 1-15,0 0-18 16,0 0-51-16,0 0-31 16,49 38-13-16,-46-36 1 0,0-1-7 15,0-1-6-15,0 1 6 16,1 1-2 0,-2 0-3-16,1-2-3 15,0 2-3-15,1-2-1 0,2 0-1 16,-6 1-26-16,6 2 2 15,-3-3 12-15,2 2-13 16,-1 2-25-16,-1-2 7 16,1 3 14-16,-2-1-3 15,1 2-2-15,0 0-5 16,3-2-62-16,0 1 10 16,0-2-74-16,0 1-45 15</inkml:trace>
  <inkml:trace contextRef="#ctx0" brushRef="#br0" timeOffset="18854.75">2985 6075 283 0,'0'0'147'16,"0"0"-9"-16,0 0-26 15,0 0-13-15,0 0-23 16,0 0-22-16,40 29-13 15,-35-27-9-15,-5-1 3 16,3-1-9-16,-3 0-23 16,0 0-3-16,0 0-1 15,0 0 0-15,0 0-19 0,0 0-10 16,4 2-19-16,-1 2-83 16,3 1-68-16,0 2-102 15,2 2-9-15</inkml:trace>
  <inkml:trace contextRef="#ctx0" brushRef="#br0" timeOffset="19013.25">3131 6198 119 0,'0'0'198'16,"0"0"-123"-16,0 0 5 15,0 0 115-15,0 0-86 16,81 71-75-16,-74-65-13 16,-4-3-8-16,0-3-11 15,-3 0-2-15,0 0-15 16,0 0-89-16,0 0-85 15,0-6 26-15,0 1 23 0</inkml:trace>
  <inkml:trace contextRef="#ctx0" brushRef="#br0" timeOffset="19347">3253 6278 205 0,'0'0'135'0,"0"0"-59"15,0 0 39-15,0 0-7 16,0 0-53-16,0 0-15 15,48 15 11-15,-40-11-8 16,-1-4-29-16,1 1-9 16,-2 1-4-16,0 1-2 15,1 0 2-15,-1 0 2 0,0 1-3 16,0 0-5-16,3 1-3 16,-2-1 3-16,-1 0-15 15,2 2-10-15,-2-4 16 16,-3 1-1-16,4-2-1 15,-4 1-6-15,3 1-2 16,-1 1 5-16,2 4-6 16,2-3-92-16,-3 2 59 15,3 1 46-15,0-1-3 16,1 2-3-16,-4-4-53 16,2-1-75-16,-5 1-12 15,3-3 105-15</inkml:trace>
  <inkml:trace contextRef="#ctx0" brushRef="#br0" timeOffset="19903.57">3540 6460 56 0,'0'0'143'0,"0"0"-112"16,0 0-6-16,0 0 16 15,0 0 10-15,0 0-7 16,39 45-11-16,-33-39-18 15,1 0-6-15,2 2 16 16,-1-1-25-16,1 0 0 16,-1 0 0-16,0-1 0 15,-2-1-4-15,0 1-57 0,0-3 61 16,-3 0 8-16,0 0-3 16,0-1-5-16,0-1-4 15,1 2 4-15,1 0 5 16,-2 0 3-16,0-1 11 15,1 1 19-15,2 3 17 16,0 2 23-16,3-2-16 16,0 2-47-16,-3 2-9 15,3-3-1-15,0 1 51 16,1-2 4-16,-2 2-47 16,-2-3-6-16,0 1 1 15,-3-1-8-15,4-3 0 16,-7 0 1-16,6 0 0 15,-3 1 0-15,3 2 0 0,0-1-1 16,3 3 0-16,-3 1-1 16,3 0 0-16,0 4-8 15,1-3-11-15,-2-1-44 16,-1-3-39-16,-2 1 58 16,2-6 15-16,-4 1-4 15,0 1-33-15,-1-2 35 16,-1 1 12-16,4 1 19 15,-2 0 1-15,0 1-5 16,1 2-80-16,-1-2-80 0</inkml:trace>
  <inkml:trace contextRef="#ctx0" brushRef="#br0" timeOffset="20140.98">3996 6828 271 0,'0'0'194'0,"0"0"-89"16,0 0 40-16,0 0-16 16,0 0-104-16,0 0 0 15,27 13 3-15,-27-13-2 16,0 0-15-16,0 0-11 0,0 0-19 15,0 0-163-15,0 0-335 16</inkml:trace>
  <inkml:trace contextRef="#ctx0" brushRef="#br0" timeOffset="21542.22">2834 6178 458 0,'0'0'417'15,"0"0"-297"-15,0 0 78 16,0 0-49-16,0 0-27 16,0 0-18-16,-10 4-14 0,10-4-17 15,0 0-6-15,0 0 2 16,0 0-14-16,0 0-6 15,-2 0-7-15,2 0-8 16,0 0-34-16,-1 0 0 16,1 0 0-16,0 0 0 15,0 0 0-15,0 0 0 16,0 0 0-16,4 0 0 16,10 0 0-16,2 0 0 15,1 0 0-15,2 0 0 16,3 2 0-16,-2 3 0 15,7 2 0-15,-5 0 0 16,5 3 0-16,-6-1 0 16,4 0 0-16,-1 0 0 15,0 1 0-15,1-1 0 16,-1-3 0-16,-3 0 0 16,1-2 0-16,-7 0 0 0,-3-1 0 15,-3-1 0-15,-3 0 0 16,-1-2 0-16,1 2 0 15,1-2 0-15,-4 1 0 16,3-1 0-16,0 0 0 16,-6 0 0-16,3 0 0 15,-3 0 0-15,0 0 0 16,0 0 0-16,0 0 0 16,0 0 0-16,0 0 0 15,0 0 0-15,0 0 0 16,0 0 0-16,0 0 0 15,0 0 0-15,0 0 0 0,0 0 0 16,0 0 0-16,0 0 0 16,-3-7 0-16,-3-6 0 15,-3-2 0-15,-6-8 0 16,0-1 0-16,0-2 0 16,-6-7 0-16,-3 2 0 15,-4-4 0-15,-2-2 0 16,2 5 0-16,6 5 0 15,5 5 0-15,4 7 0 16,7 4 0-16,1 5 0 16,2 2 0-16,2 3 0 0,1 1 0 15,-2-2 0-15,2-1 0 16,-3-2 0-16,-2-5 0 16,-3-5 0-16,-1 3 0 15,1 2 0-15,4 4 0 16,0 3 0-16,2 2 0 15,-2 0 0-15,-5 1 0 16,-6 0-177-16,0 0-205 16,-6 0-323-16</inkml:trace>
  <inkml:trace contextRef="#ctx0" brushRef="#br0" timeOffset="22151.04">1378 5103 164 0,'0'0'12'0,"0"0"-12"16,0 0 0-16,0 0 2 16,0 0-1-16,0 0 0 15,-22-31 10-15,20 22 10 16,-1 0 3-16,0 1-23 15,0-3-1-15,-1 2-20 16,-2-1-49-16,-3 0-75 16</inkml:trace>
  <inkml:trace contextRef="#ctx0" brushRef="#br0" timeOffset="23406.28">1199 4806 141 0,'0'0'167'15,"0"0"-94"-15,0 0 47 16,0 0 15-16,0 0-94 0,0 0-21 15,108 98-2-15,-68-63 8 16,2-1-5-16,-5 3 4 16,3-5-10-16,-1 0-11 15,-5-5-2-15,1-3-2 16,-4-6 1-16,-1-1-1 16,1-1-1-16,5-4-10 15,0 4 1-15,2-3-8 16,-2 2-1-16,-9 0 0 15,1-5-35-15,-3 3 9 16,-3-3 33-16,-3-4 2 16,-1 4 3-16,-3-5 7 15,0 3 1-15,3 0-1 0,-3 1 0 16,1-3 0-16,-1 3 11 16,3-1 15-16,-3 2-12 15,3-2-9-15,-2 1 24 16,1 1 27-16,-3-1-25 15,0-2-6-15,4 0 22 16,-3 0-23-16,1-1-14 16,-1-1 5-16,0-1 15 15,0 3-19-15,3-1-9 16,-2 3 0-16,2 2 1 16,2 3 0-16,-1 3 15 15,0 1-12-15,-2 1 0 0,2 3-5 16,-2-3 0-1,-1 1-1-15,1-3 0 0,-3-1 3 16,-3-3-4-16,5-1 2 16,-2 0-1-16,0-2 0 15,-3 1 13-15,1-3 1 16,0 0-14-16,0 1 12 16,1 1-3-16,2 1-8 15,0 1 0-15,-3 2 1 16,4 0-2-16,-2 0 0 15,1 1 2-15,1 1-2 16,2 0 0-16,-3-1 1 0,1 2 1 16,-4 1 0-16,2-1 4 15,1-1 10 1,-2-3-14-16,2-2 1 0,-6-2 1 16,2 1 3-16,-1-1-3 15,-3-3-1-15,1 0 5 16,2 0-5-16,1-2 2 15,-1 2 1-15,0 3-2 16,1-1-2-16,1 1-2 16,-2-2 0-16,-1-2 1 15,-1 2 0-15,-2-1 0 16,1-2-1-16,1 2 0 16,-2 0 1-16,3 2 1 15,1 2-1-15,-1 0 0 16,0-1-1-16,3 4-2 0,0-2 1 15,-3-1 1-15,4 0 0 16,-2-3 1-16,-4 0 0 16,2-2-1-16,-3-1 3 15,-3-2-2-15,3 2-1 16,2-2-1-16,-1 1-1 16,2 2 2-16,0 0 0 15,7 5 0-15,-1 0 2 16,3 1-2-16,2 0 1 15,-1-1 1-15,-3 0 25 16,-1-3 0-16,-4 2-15 16,2-4-7-16,-4 3 8 15,6-1-4-15,-2 1-4 0,2 3 1 16,6 2 13-16,0 5-14 16,6-1-2-1,1 3 4-15,5 2 28 0,6 4-13 16,8 3-12-16,3 4 0 15,2 1-10-15,3 3-7 16,-4-1-197-16,-5-1-467 16</inkml:trace>
  <inkml:trace contextRef="#ctx0" brushRef="#br0" timeOffset="24417.7">4068 7964 602 0,'0'0'290'15,"0"0"-274"-15,0 0-11 16,0 0-1-16,0 0-4 15,-22-90 0-15,22 67-11 16,-3 0-65-16,-2-5-25 16,-1-4-52-16,0-1-188 15</inkml:trace>
  <inkml:trace contextRef="#ctx0" brushRef="#br0" timeOffset="24594.12">4020 7533 585 0,'0'0'272'0,"0"0"-203"16,0 0 50-16,0 0 27 16,0 0-74-16,0 0-55 15,0-61-17-15,0 39-2 16,0-6-70-16,0-4-80 16,-5-5-80-16,-3 1-282 15</inkml:trace>
  <inkml:trace contextRef="#ctx0" brushRef="#br0" timeOffset="24750.76">3998 7089 833 0,'0'0'105'0,"0"0"-31"16,0 0 31-16,0 0-49 16,0 0-53-16,0 0-3 15,-15-82-20-15,9 59-82 16,-1-4-71-16,-1 1-250 15</inkml:trace>
  <inkml:trace contextRef="#ctx0" brushRef="#br0" timeOffset="24920.64">3952 6757 11 0,'0'0'797'0,"0"0"-705"15,0 0-21-15,0 0 9 16,0 0-2-16,-2-85-65 15,-1 61-13-15,2 1-28 16,-2 1-70-16,1-3-47 16,1 3-115-16,-1 0-71 15</inkml:trace>
  <inkml:trace contextRef="#ctx0" brushRef="#br0" timeOffset="25083.88">3937 6406 241 0,'0'0'221'0,"0"0"-60"0,0 0-39 15,0 0 10-15,0 0-30 16,-5-83-62-16,4 58-24 16,-1 2-3-16,-3-2-13 15,0-1-10-15,2 0-25 16,-3 0-98-16,0 1-195 16,1 0-86-16</inkml:trace>
  <inkml:trace contextRef="#ctx0" brushRef="#br0" timeOffset="25473.56">3876 5917 795 0,'0'0'130'15,"0"0"-40"-15,0 0 61 0,0 0-38 16,0 0-42-16,0 0-38 16,0-71-33-16,0 54-6 15,0-3-29-15,0-4-38 16,0 2-35-16,3-5-55 15,0 2-24-15,-2 2-30 16,1-2 29-16,-2-2 25 16,0 4 44-16,0-2 119 15,0-2 60-15,0 1 88 16,0 1-82-16,0 3 3 16,0-1 72-16,0 5 39 15,0-2-48-15,0 2-14 16,0-2 0-16,0 1-48 15,0-2-17-15,0 1-21 16,-5 0-32-16,2 0-17 0,-3 0-37 16,3 0-39-16,3 0-11 15,-4 2-38-15,4-3-20 16,-3-2 44-16,3-1 79 16,0-3-67-16,-3-3-1 15,0 0-134-15</inkml:trace>
  <inkml:trace contextRef="#ctx0" brushRef="#br0" timeOffset="25871.92">3841 4798 483 0,'0'0'352'0,"0"0"-267"0,0 0 36 16,0 0 3-16,0 0-46 15,0 0-42-15,-1-57-36 16,1 38 0-16,-3-7-26 15,-1-4-44-15,1 0-66 16,-2 1 34-16,2 4-76 16,0 0-9-16,-3-3 95 15,1 2 43-15,1 1-1 16,0 1 44-16,2 4 6 0,2 1 37 16,0-1 39-1,0-1 46-15,0-2-43 0,0-7-35 16,0-2 32-1,6-1 3-15,1 0-18 0,-2 1 29 16,1-2 48-16,2 1-3 16,-3 1-21-16,0 0-33 15,-2 2-14-15,-3 6-12 16,0 6-7-16,0 3-39 16,0 1-8-16,0 1-1 15,0-1-18-15,-6-5-40 16,-6 1-211-16,6-2-808 15</inkml:trace>
  <inkml:trace contextRef="#ctx0" brushRef="#br0" timeOffset="29031.23">3998 6863 426 0,'0'0'291'0,"0"0"-81"15,0 0-39-15,0 0-25 16,0 0-54-16,0 0-27 16,0 0-12-16,0 0-15 0,0 0-2 15,0 0-8-15,0 0-12 16,0 0-6-16,0 0-1 16,0 0-9-16,0 0 0 15,0 0-2-15,0 0-5 16,0 0-24-16,0 0-19 15,0-4 28-15,0 0 14 16,3-3 1-16,6 0 5 16,1-3 2-16,1 1 0 15,-1 0-26-15,2-1 3 16,3-1-1-16,1 3-13 16,-2-2-2-16,5 2-5 15,-2-2 6-15,-1 1 32 16,4-3-8-16,-1-1 2 15,0 0 5-15,-2-4 7 0,-1 1 0 16,2 0 7-16,-3 0-2 16,0 1-5-16,1 1-2 15,-2 2-4-15,2-3-4 16,-1 1-43-16,3 0 53 16,0-2 0-16,1 0 0 15,-4-1 0-15,3 3 1 16,-3-1-3-16,0 0 2 15,3-2-6-15,-3 1-4 16,-2-2-13-16,4-1 23 16,-3 3-7-16,-3 1 4 15,4-1-24-15,0 2 27 16,-3 2 0-16,4 1 0 16,-2 0-6-16,-1 0-6 0,-1-1 8 15,4 0-10-15,-2-1 12 16,2-1 2-16,-2-1 2 15,2 1 0-15,-1-1 1 16,3 1-2-16,-2-3-1 16,-1 3-4-16,0-2 0 15,1-1 1-15,-2 1-9 16,2-1-16-16,-5 2 0 16,1 1 28-16,1 1 4 0,-1 1-4 15,4-2 0 1,-2 1 1-16,5-1-1 0,-2 0 0 15,1 1 0 1,-2 2-2-16,2 0-13 0,-2-1 0 16,-1 0 15-16,-1 0 1 15,4-1 3-15,-2 2-1 16,-1-2-1-16,4-1 1 16,-2 2-3-16,1-4-11 15,0-1 11-15,1-1 0 16,3-1 15-16,-2 1-6 15,2 0 1-15,-1-1-3 16,0 1-7-16,3 1 8 16,1-1 5-16,2 0-8 0,3 0-3 15,-2-3 2-15,2 0-1 16,0 0 2-16,1 0-5 16,0 0 1-16,-1-2 1 15,-3 2-1-15,3 1 8 16,-7 0 0-16,2 3-1 15,-1-2 0-15,1 2-5 16,2-3 1-16,1-1 1 16,-1-1-4-16,0-1 0 15,1 1-1-15,1-3-5 16,-4 3 3-16,5 1-8 16,-5-1 0-16,-2 1-3 15,-1 0 1-15,3 0 0 16,-1 0 12-16,1-2 0 15,0-2 4-15,1 1-4 0,3 1 0 16,-1-2-4-16,0 1-1 16,1 0 4-16,-1-2 1 15,5 2 0-15,-2 1 1 16,2-2 0-16,-2 1-1 16,2-1 2-16,0 0-2 15,3-3 12-15,5 2-11 16,3 1 0-16,-1 0 0 15,-1 4-1-15,-2 2-1 16,-2-1 1-16,3-1 0 0,1-1 0 16,0-3 0-1,7 0 0-15,-3 0-1 0,-1 2 1 16,0 2 0-16,-2 0 1 16,0 3-1-16,-3 3 0 15,-7 4 2-15,-7 1-2 16,-4 4 0-16,-4 2 1 15,-6 2-1-15,0-3 0 16,-5 1-43-16,-5 4-335 16</inkml:trace>
  <inkml:trace contextRef="#ctx0" brushRef="#br0" timeOffset="29879.85">5506 5434 452 0,'0'0'579'15,"0"0"-376"-15,0 0 19 16,0 0-36-16,0 0-44 16,0 0-42-16,-11-5-28 15,9 5-13-15,2 0-27 16,0 0-32-16,0 0 0 15,16-2 0-15,17-2 0 16,12-3 0-16,13-3 0 0,8-4 0 16,5-2 0-1,1-1 0-15,-2 0 0 0,-10 4 0 16,-11 7 0-16,-12 4 0 16,-13 2 0-16,-7 0 0 15,-9 11 0-15,-8 13 0 16,0 12 0-16,-10 14 0 15,-18 6 0-15,1 5 0 16,-5-4 0-16,1-7 0 16,9-11 0-16,1-8 0 15,6-6 0-15,6-8 0 16,5-7 0-16,4-7 0 16,0-3 0-16,0 0 0 15,0 0 0-15,0 0 0 16,3-5 0-16,7-13-325 0,-1-5-1061 15</inkml:trace>
  <inkml:trace contextRef="#ctx0" brushRef="#br0" timeOffset="35320.75">5281 5685 476 0,'0'0'264'15,"0"0"-199"-15,0 0 36 16,0 0 2-16,0 0-36 15,0 0-34-15,0 0 24 16,0-3 13-16,0 3 8 16,0-1-10-16,0-1-23 0,0 1-13 15,-1 0-7 1,-1-1-7-16,1-2 6 0,-2-3-16 16,-2-4-3-16,-1-2-1 15,-3-4-2-15,-1-2-2 16,1-1 2-16,-3 0 7 15,-3 1-4-15,4 2 1 16,-2 2 5-16,0 0-5 16,-2 2 9-16,1-3-8 15,-2 0-6-15,-2-6 0 16,-3-2 2-16,-1-3-2 16,2 2 0-16,1-1 1 15,-1 3 9-15,-2 1 8 16,-2 4-11-16,-1 3-7 15,-2 3 8-15,3 5-7 0,-1 0 4 16,-2-1-1-16,0 4-2 16,2-2 2-16,4 2 0 15,0-1 11-15,3-1-1 16,0 2 10-16,-1 0 4 16,-2 0-10-16,3 2-10 15,-3-2-3-15,-1 2 2 16,2 0 7-16,1 2-8 15,4 0-6-15,-1 0 8 16,2 0-1-16,-2 0-7 16,1 4 2-16,-3 3-3 15,-3 2 1-15,0 1 4 0,0-1-2 16,1-3 1-16,1 2-3 16,2-3 1-16,0 2 5 15,1 0-7-15,-1 2 2 16,-2-1 0-16,5 0 0 15,-3 3-1-15,-1-3 0 16,6 3-1-16,-2-2 1 16,-2-1-1-16,1 1 0 15,-4 2-1-15,-2 0 1 16,0 0-1-16,0 0 1 16,5 0-1-16,2-3 1 0,1 2-1 15,2-2 0 1,1 1 0-16,0 0-1 15,2-3 2-15,-1 0 1 16,3 1-1-16,-3-1-1 0,3 1 1 16,0 0 2-16,-3 3-2 15,3-3-1-15,2 0 1 16,-2-1 0-16,3-1 1 16,0-1-1-16,0 0 1 15,1-2-1-15,2-1 0 16,-1 1 0-16,1-2 2 15,0 0 2-15,0 0 0 0,0 0-4 16,0 0 0 0,0 0-4-16,0 0-54 0,13-2-118 15,14-13-27-15,6-11-270 16</inkml:trace>
  <inkml:trace contextRef="#ctx0" brushRef="#br0" timeOffset="36003.4">4975 4447 587 0,'0'0'109'15,"0"0"54"-15,0 0-20 16,0 0 3-16,0 0-35 16,0 0-17-16,-65-11-40 15,47 11 1-15,-2 0-27 0,1 5-4 16,-2 5 21-16,-1 0-35 16,-2 5-4-16,4-1 11 15,-5 3-11-15,3 3-4 16,-2 2-2-16,3 1 0 15,3-1 0-15,6 1-5 16,6 1-26-16,4 2 18 16,2 2 6-16,0 0-14 15,11-2 15-15,10 0 6 16,3 0 0-16,6-9 1 16,-2-4 0-16,-1-6-1 15,-2-5-11-15,-4-2-1 16,-3 0-5-16,-2-6 14 0,-4-8 3 15,-4 0 1 1,-5-1 11-16,-3-1-4 0,0-4 4 16,0 0 20-16,-12 3-1 15,0 5-12-15,-3 4 5 16,3 8 3-16,-1 0-27 16,-1 22-16-16,2 11-51 15,3 6-18-15,6 3-138 16,3-3-86-16,0-9-359 15</inkml:trace>
  <inkml:trace contextRef="#ctx0" brushRef="#br0" timeOffset="36418.78">5069 4596 787 0,'0'0'234'15,"0"0"-93"-15,0 0-16 16,0 0-40-16,0 0-65 16,0 0-19-16,-52 93-1 15,49-58 1-15,3 0-1 16,0-5-3-16,0-6-5 15,9-7 6-15,2-5 0 0,0-6-7 16,0-4-6-16,2-2 9 16,2 0-5-16,1-15-13 15,-2-6 24-15,-2-5 12 16,-3-9-9-16,-5-4 16 16,-4-6-12-16,0 3 12 15,0 7 13-15,-13 12-17 16,-2 13 41-16,-3 10 35 15,-3 11-50-15,-1 21-41 16,4 5-21-16,6 9-88 16,12-3-148-16,0-7-262 15</inkml:trace>
  <inkml:trace contextRef="#ctx0" brushRef="#br0" timeOffset="36784.83">5354 4315 928 0,'0'0'147'0,"0"0"-61"15,0 0 84 1,-43 92-88-16,43-68-64 15,0-4-7-15,0-7-9 16,13-3-2-16,4-6-7 0,4-4 2 16,1 0-24-16,3-17-8 15,-2-6 37-15,-4-6 17 16,-7-4-2-16,-9-1 0 16,-3 5 13-16,-4 4 6 15,-23 10 3-15,0 15 17 16,-10 0-14-16,-1 25-38 15,4 12-2-15,7 6-99 16,5 0-151-16,7-3-237 16</inkml:trace>
  <inkml:trace contextRef="#ctx0" brushRef="#br0" timeOffset="37772.72">4203 4443 239 0,'0'0'279'16,"0"0"-26"-16,0 0-46 16,0 0-15-16,0 0-60 15,0 0-40-15,4-34-27 16,-4 29-18-16,0 2-16 0,0 3-12 15,0 0-6 1,0 0-4-16,0 0-7 0,0 0-2 16,0 0-9-16,0 0-15 15,-9 13-17-15,-3 7 1 16,0 6 39-16,-4 8-3 16,-2 6-16-16,1 4 17 15,-5 1 3-15,4-3 7 16,-4-3-4-16,1-7-3 15,1-3-1-15,1-6 1 16,4-7 1-16,5-6 3 16,-1-4 2-16,1-4-2 0,2-2 2 15,-1 0-6 1,2-4 3-16,-5-10-3 0,3-4 0 16,1-3 1-16,0-3 3 15,3-1-4-15,4 1 4 16,1 4-4-16,0 1 0 15,0 7 0-15,4 3 1 16,3 0 0-16,1 4 4 16,4 5 0-16,10 0-3 15,7 5 3-15,5 19-2 16,5 8 0-16,7 6-1 16,0 4 2-16,2-3-4 15,-6-3-6-15,-5-5-14 0,-8-7 18 16,-7-7-4-16,-10-6-20 15,1-5-79-15,-10-5-150 16,-1-1-493-16</inkml:trace>
  <inkml:trace contextRef="#ctx0" brushRef="#br0" timeOffset="38054.89">4316 4141 902 0,'0'0'209'15,"0"0"-4"-15,0 0-65 16,0 0-88-16,0 0 0 15,3 105-30-15,-3-62-15 16,0-1-7-16,0-5 0 16,3-1-102-16,0-8-183 15,4-6-454-15</inkml:trace>
  <inkml:trace contextRef="#ctx0" brushRef="#br0" timeOffset="38463.94">4401 4586 454 0,'0'0'401'0,"0"0"-211"15,0 0 24-15,0 0-71 16,0 0-50-16,0 0-44 16,67-20-28-16,-56 20-14 15,0 0-7-15,-3 0-6 16,-2 0-56-16,0 0-102 16,-6 0-174-16,0 8-340 15</inkml:trace>
  <inkml:trace contextRef="#ctx0" brushRef="#br0" timeOffset="38698.33">4359 4738 357 0,'0'0'436'0,"0"0"-276"16,0 0 50-16,0 0-58 15,0 0-23-15,0 0-49 16,49-2-10-16,-37 0-25 16,0 0-31-16,-3-1-11 15,1 3-3-15,-2 0-57 16,-2 0-107-16,-3 0-296 0</inkml:trace>
  <inkml:trace contextRef="#ctx0" brushRef="#br0" timeOffset="42070.92">4089 6993 179 0,'0'0'170'16,"0"0"-125"-16,0 0 19 16,0 0 25-16,0 0-18 15,0 0-33-15,0-5-37 16,-3 5 0-16,0 0 4 15,-1 0-5-15,1 4-14 0,-3 1 2 16,1 0-18 0,1 0-14-16,-4-1-19 0,4-2 10 15,1 1-32 1,-2-2-60-16,2-1-49 0</inkml:trace>
  <inkml:trace contextRef="#ctx0" brushRef="#br0" timeOffset="43721.38">4089 6993 100 0,'-60'24'158'0,"59"-27"-59"16,-1-1 22-16,-1 0 36 16,2 0-61-16,-3 2-27 15,2-1-14-15,2 2-9 16,0 1 1-16,-1 0-1 16,1 0 11-16,0 0-2 15,0 0-3-15,0 0 0 0,0 0-3 16,0 0-3-1,0 0-1-15,0 0-11 0,0 0 9 16,0 0 0-16,0 0-20 16,0 0 4-16,0 0 5 15,0 0-10-15,0 0-3 16,0 0 4-16,0 0-1 16,0 0-1-16,0 0 5 15,0 0-4-15,0 0-8 16,0 0 1-16,0 0-7 15,0 0-4-15,0 0 0 16,0 0 1-16,0 0 3 0,0 0 0 16,0 0-2-16,0 0-2 15,0 0-1-15,0 0-3 16,0 0 0-16,0 0 0 16,0 4 4-16,1 0-4 15,3-1 3-15,-1 1-2 16,0-2 1-16,2 2-2 15,-1 1 1-15,1 1 0 16,1 0 3-16,1 2-3 16,-4 1 1-16,5 1-1 15,-1 1-1-15,-2-1 2 16,2 2 0-16,-3-2-2 16,1 2-1-16,-2 0-2 15,0-2 5-15,0 2-3 16,0-1 2-16,3-1-2 0,0 0 3 15,-2 1-4-15,1 0 2 16,1 1 0-16,-2-2 0 16,1 1 0-16,2 0 2 15,1 3-2-15,-1 0 1 16,1 2-1-16,-1-1 0 16,-1 1 2-16,-3-2 1 15,3 2-2-15,-3-4 1 16,2 2-2-16,0 2 0 15,-3-3 4-15,2 2 1 16,-1-2 0-16,0-1 6 16,0 1-1-16,-3-1-1 15,2-2-6-15,-1 2 1 16,2 0-1-16,-1 1-2 0,1 3 6 16,0 2-3-16,1 3-1 15,2-1-2-15,-1 5 0 16,1 1 0-16,-2 0 1 15,1-1-1-15,2-1-1 16,-4-3 1-16,3-1 1 16,0-2-1-16,2-4 0 15,-3 2-1-15,1-1 5 16,0 2-5-16,0 5 0 16,2 3 3-16,-1 2 1 15,1 1-2-15,-1-2-2 0,-1 2 2 16,1-4 0-1,-1-2 2-15,-1-1 8 0,4-1-7 16,-1-3-1-16,0-3-3 16,-2-1 4-16,0-2-1 15,-1-3 2-15,-2-1-5 16,-3-3 0-16,7 2 0 16,-4 0 0-16,2 0 4 15,1 4-5-15,0 4 0 16,0-1 2-16,1 0-2 15,-1 6 1-15,0-1 2 16,0 1-2-16,-1 2 0 0,2-2 5 16,-3 2 0-1,1-1-2-15,1 2 3 0,-3 0-4 16,7 2-1-16,-4-4-2 16,0 3 0-16,0-5 0 15,-1-2 1-15,2 0-1 16,-3 0 3-16,1-2-2 15,1 1-1-15,0 3 1 16,4 1 0-16,-2 4 0 16,1-1 1-16,0 2-2 15,-2 0 4-15,2-4-4 16,0-1 5-16,-1-3-2 16,0 5 0-16,0 3 1 15,-2-2 2-15,3 1 1 16,-3 1-4-16,1 1-3 0,2 3 0 15,-1 4 0 1,4-3 0-16,-3 2 0 0,-2-6 0 16,3-4 0-16,-2 0 0 15,1-2 0-15,0-4 0 16,-2-1 0-16,-1-1 0 16,0-3 0-16,-1 2 0 15,2 0 0-15,-1-4 0 16,0 1 0-16,-1-1 0 15,-1 0 0-15,2 2 0 16,0 2 0-16,0 3 0 16,0 1 0-16,0 2 0 15,0 2 0-15,1 2 0 16,-1 1 0-16,2 2 0 0,-2-1 0 16,4 1 0-1,-4-3 0-15,2-2 0 0,-1-4 0 16,-2-1 0-16,2-5 0 15,-4-6 0-15,-3 0 0 16,3 0 0-16,0-1 0 16,-3 2 0-16,3-4 0 15,-3-1 0-15,0 0 0 16,0 0 0-16,0 0-21 16,0-1-149-16,0-8-193 15,-3 2-433-15</inkml:trace>
  <inkml:trace contextRef="#ctx0" brushRef="#br0" timeOffset="44440.4">4629 9257 693 0,'0'0'247'0,"0"0"-103"16,0 0 39-16,0 0-12 16,0 0-67-16,0 0-40 15,0 10 7-15,0 5 13 0,9 4-8 16,3 4-21-16,9 6-13 15,3 5-15-15,11 5-6 16,4 4-6-16,5 3-6 16,2-4 0-16,0-2 9 15,-1-6-7-15,-11-9-8 16,-7-7-3-16,-9-11 0 16,-8-2 0-16,-5-5 0 15,-4 0 0-15,-1 0 0 16,0-10 0-16,0-9 0 15,0-3 0-15,0 0 0 16,0 4 0-16,-3-2 0 16,-3 2 0-16,1 1 0 0,0-2 0 15,5-3 0 1,0-3 0-16,0-3 0 0,0-3 0 16,0-3 0-16,8 0 0 15,-1-1 0-15,0-1 0 16,-2 4 0-16,-1 6 0 15,-2 2 0-15,-2 9 0 16,0 5 0-16,0 0 0 16,0 5 0-16,0-2 0 15,0 5-147-15,0 2-283 16</inkml:trace>
  <inkml:trace contextRef="#ctx0" brushRef="#br0" timeOffset="44912.24">5427 9350 390 0,'0'0'656'0,"0"0"-490"0,0 0-38 15,0 0 55-15,0 0-60 16,0 0-52-16,0 0-35 16,-12 78-25-16,11-32 6 15,-1 5 12-15,1 4-11 16,-1-4-8-16,2-6 9 15,0-4-7-15,0-13-2 16,0-7 1-16,5-8-11 16,2-6 0-16,1-3-4 15,5-2-1-15,2-2-3 16,3 0 2-16,9 0 3 16,-3-4 2-16,6-4 2 15,-5 2 0-15,-4 0 0 16,-9 0-1-16,-2 3 0 15,-2-1-5-15,-5-1-27 0,-2-2-64 16,1-3-30-16,-1-1-148 16,1 2-286-16</inkml:trace>
  <inkml:trace contextRef="#ctx0" brushRef="#br0" timeOffset="45326.48">5711 9393 796 0,'0'0'260'0,"0"0"-128"16,0 0 50-16,0 0-16 16,0 0-103-16,0 100-34 15,0-53 5-15,0 1 6 16,0-1-13-16,0-6 9 15,0-7 1-15,0-9-21 16,0-10-7-16,4-6-6 16,-1-5-3-16,6-1-5 15,0 0-1-15,3-2-2 16,0-1-5-16,9 0-7 16,-3 0-8-16,9-2 2 0,-2-7-2 15,2-1-11-15,-2 4 1 16,2 0 21-16,-9 0 9 15,0 1 8-15,-8 3 2 16,-4 0-2-16,-4 1-5 16,-2-1 3-16,0 1 1 15,0-2-10-15,0 0-81 16,-9 2-200-16,-6-2-573 16</inkml:trace>
  <inkml:trace contextRef="#ctx0" brushRef="#br0" timeOffset="46472.11">6199 4321 154 0,'0'0'662'0,"0"0"-549"16,0 0-36-16,0 0 5 15,0 0-26-15,0 0-56 16,-30 27-2-16,30 7 2 16,0 7 11-16,0 6 25 15,0 0-13-15,15 0 0 16,-3-8-13-16,4-10-1 16,-1-13-9-16,1-11-7 15,1-5 1-15,7-5-20 0,-2-21-36 16,2-16 55-16,-6-6-23 15,-5-2 25 1,-10-4 5-16,-3 2 1 16,0 1 12-16,-15 3 6 0,-7 10 20 15,2 14 17-15,-3 19-2 16,2 8-4-16,1 36-50 16,4 20-75-16,4 15-72 15,9 9-172-15</inkml:trace>
  <inkml:trace contextRef="#ctx0" brushRef="#br0" timeOffset="46764.84">6564 4136 884 0,'0'0'4'15,"0"0"18"-15,0 0-10 16,0 0-4-16,18 110 0 16,-9-58-3-16,-6 2 6 0,0-1 7 15,-3-5-5-15,0-11-9 16,0-10-4-16,2-12-43 15,-1-11-164-15,1-4-194 16</inkml:trace>
  <inkml:trace contextRef="#ctx0" brushRef="#br0" timeOffset="47176.93">6528 4124 142 0,'0'0'331'0,"0"0"-229"16,0 0 61-1,0 0-30-15,0 0-36 16,0 0 5-16,-1-17-6 0,1 17-48 16,3 0-6-16,13 0 23 15,7 0-36-15,7 0-18 16,7 6-11-16,9 19-5 15,-1 15-10-15,-2 11-45 16,-7 8-47-16,-6 5 7 16,-10-1 38-16,-6-5 62 15,-6-6 2-15,-8-7 38 16,0-8 89-16,-3-8-19 0,-14-6-7 16,-4-13 32-1,-4-4-20-15,-8-6-7 0,-1 0-9 16,-10-2-35-1,-3-11-24-15,0-2-31 0,7 2-9 16,9 3-32-16,11 4-86 16,7 6-183-16,4 0-470 15</inkml:trace>
  <inkml:trace contextRef="#ctx0" brushRef="#br0" timeOffset="48234.05">3248 3814 162 0,'0'0'307'0,"0"0"-263"16,0 0 82-16,16-72-4 15,-10 53-38-15,3 5-33 16,1-1-7-16,-4 3-13 16,-1 6 14-16,-4 0 48 15,1 4 3-15,-2 2-15 16,0 0-30-16,0 0-21 15,0 0-26-15,0 16 3 16,3 10-4-16,7 9 3 16,-7 8 6-16,5 6-12 15,-4-1-9-15,1-1 5 16,-2-8-22-16,2-6-37 16,0-3-42-16,1-7-83 0,0-9-149 15</inkml:trace>
  <inkml:trace contextRef="#ctx0" brushRef="#br0" timeOffset="48640.87">3504 3884 447 0,'0'0'44'16,"0"0"64"-16,-21 77 49 16,6-49-66-16,-4-3-54 15,3-4-1-15,-2-3 11 0,0-6 27 16,4-6-16-16,4 1-13 16,1-6 4-16,6-1-31 15,0 0 8-15,3 0-20 16,0 0-6-16,0 0-8 15,0 3-2-15,11 2 5 16,14 1 5-16,8 3 10 16,4 1 34-16,6 4 49 15,-1 1-82-15,-2 4 1 16,-1-1-2-16,-5-1-1 16,-7-3-6-16,-6-4-1 0,-6-3-2 15,-6-4 1-15,-4-2-1 16,-4-1 0-16,-1 0-13 15,0 0-114-15,0 0-191 16</inkml:trace>
  <inkml:trace contextRef="#ctx0" brushRef="#br0" timeOffset="49985.85">4079 8142 868 0,'0'0'395'0,"0"0"-329"16,0 0 26-1,0 0 47-15,0 0-69 0,0 0-64 16,0 0-6-16,8 58-27 16,-8-32-42-16,0 1-100 15,0-1-123-15,0-4-146 16</inkml:trace>
  <inkml:trace contextRef="#ctx0" brushRef="#br0" timeOffset="50164.51">4087 8451 844 0,'0'0'232'16,"0"0"-92"-16,0 0 14 0,0 0-31 16,0 0-73-1,0 0-38-15,-8 73-10 0,3-60-1 16,1-1-1-16,-1-4-38 15,1 4-56-15,-1-2-84 16,2 4-48-16,3 0-89 16,0 5-343-16</inkml:trace>
  <inkml:trace contextRef="#ctx0" brushRef="#br0" timeOffset="50337.92">4037 8776 288 0,'0'0'268'15,"0"0"-85"-15,-11 82-30 16,8-55-39-16,-2 1-25 15,2-3-19-15,-2-6-40 16,2-2-20-16,0-3-6 16,0-2-4-16,0-2-16 0,0-2-22 15,3 0-57-15,-3 5-1 16,3 1-20-16,0 3-143 16,0 5-206-16</inkml:trace>
  <inkml:trace contextRef="#ctx0" brushRef="#br0" timeOffset="50509.9">4026 9279 257 0,'0'0'339'0,"0"0"-95"16,23 102-56-16,-13-70 10 15,-4 1-76-15,0-1-13 16,0 1-22-16,0-4-50 16,0-6-32-16,-3-5-5 15,0-6-14-15,0-8-52 0,-3-2-66 16,0-2-86-16,0 0-103 15,0 0-227-15</inkml:trace>
  <inkml:trace contextRef="#ctx0" brushRef="#br0" timeOffset="50658.75">4117 9708 314 0,'0'0'483'16,"0"0"-279"-16,2 100 22 16,-2-69 18-16,0-5-87 15,0-4-35-15,-10-5-43 16,-1-6-55-16,2-2-24 15,-1-3-6-15,4-2-60 16,1 0-81-16,4 1-181 0,-1-3-346 16</inkml:trace>
  <inkml:trace contextRef="#ctx0" brushRef="#br0" timeOffset="51504.28">3980 9103 176 0,'0'0'652'16,"0"0"-535"-16,0 0 21 15,0 0 53-15,0 0-46 16,0 0-45-16,-4-3-12 16,4 3 6-16,0 0 1 15,0 0-12-15,0 0-32 16,0 8-18-16,19 8 1 16,8 1-11-16,0-1-16 0,7 1 2 15,-1-6-8-15,-2-3-1 16,2-1 2-1,-5-4-1-15,-2-2-1 16,1-1 1-16,-2 2 0 0,2-2-1 16,0 0 0-16,-2 0 0 15,2 0-1-15,-3 0 0 16,3 0 1-16,-5-3-1 16,2-8-1-16,-6-6-2 15,4-4-2-15,-3-5 5 16,-2-2 1-16,-1 3 6 15,-4 1-2-15,0 6-1 16,-6 9-2-16,-3 3 1 16,-1 4 3-16,-2 2-5 15,0 0 0-15,0 0 0 0,0 0 0 16,-5 0 0-16,-1 1 0 16,-3 3 0-16,2 1 0 15,2-2 0-15,-1 0-131 16,5-3-124-16,1 0-228 15,-2 0-695-15</inkml:trace>
  <inkml:trace contextRef="#ctx0" brushRef="#br0" timeOffset="53557.37">4692 8463 703 0,'0'0'147'0,"0"0"-58"15,0 0 47-15,0 0 18 16,0 0-46-16,0 0-37 16,0 0 48-16,16-41-3 15,-14-7-65-15,-2-4-28 16,0-1-4-16,0-3-16 0,0-7-2 16,0-5-1-1,-2-7 0-15,-4 3-4 16,3 8 9-16,3 17-6 0,0 14 2 15,3 11-1-15,9 10 0 16,3 9-1-16,3 3 0 16,9 15 1-16,4 25 20 15,5 19 10-15,0 15-10 16,-5 5-4-16,-7-5-8 16,-9-11 10-16,-8-14 10 15,-7-17 10-15,0-11-4 16,0-13-12-16,0-8-11 15,0 0-11-15,0-21-23 0,0-8-33 16,0-13 3 0,0 1 1-16,0-1 8 0,0 5-4 15,12 9 17-15,0 11 4 16,2 7 10-16,2 10 13 16,-1 0 1-16,6 21 3 15,0 13 16-15,0 9 5 16,-2 1-19-16,-2 1 6 15,-3-4 0-15,-5-1 12 16,-3-8 19-16,-6-4-6 16,0-6-8-16,0-8-8 15,-13-1 32-15,-8-5 34 16,-6-1-27-16,-6 1-12 16,-7-3-44-16,1-3 0 0,-1 0 0 15,7-2 0-15,5 0 0 16,7-7 0-16,3-2 0 15,12 3 0-15,3 3 0 16,3-4 0-16,0-2-185 16,6-3-219-16,9 4-274 15</inkml:trace>
  <inkml:trace contextRef="#ctx0" brushRef="#br0" timeOffset="55326.68">5205 7985 616 0,'0'0'376'16,"0"0"-249"-16,0 0-13 15,0 0 50-15,0 0-29 0,0 0-66 16,-18-7-25-16,18 7 19 16,0 0-11-16,0-6-30 15,21 0-11-15,12-8 13 16,10-6 9-16,0 3-6 15,-1-1 7-15,-9 6-33 16,-9 2-2-16,-11 6-13 16,-5 2-66-16,-5 2-26 15,-3 0-62-15,0 19-42 16,-2 4-67-16,-14 6-287 16</inkml:trace>
  <inkml:trace contextRef="#ctx0" brushRef="#br0" timeOffset="55555">5280 8139 692 0,'0'0'328'0,"0"0"-152"15,0 0 41-15,0 0-48 16,0 0-76-16,0 0-51 16,-3-1-12-16,19-8 24 15,5-2 6-15,1-2-23 16,1 1-28-16,-3 1 3 15,0 3-12-15,-2 2-3 16,-3 2-16-16,6 1-52 16,-2-2-99-16,-1-4-132 0,1-2-271 15</inkml:trace>
  <inkml:trace contextRef="#ctx0" brushRef="#br0" timeOffset="56088.74">5633 7757 1064 0,'0'0'229'0,"0"0"-216"15,0 0 112-15,0 0 20 0,14-78-72 16,-1 60-46 0,2 4-3-16,1 1-3 0,1 3-5 15,4 5-7-15,1 5-9 16,3 5-1-16,1 20 1 15,-2 12 12-15,-7 2 1 16,-9 1 2-16,-5-5-12 16,-3-6-1-16,0-9 0 15,0-9 6-15,0-5-3 16,0-6-3-16,0 0-2 16,0 0-10-16,0 0-8 15,0-6-11-15,0-3 0 16,6 2 10-16,0-1 1 15,6 6-8-15,3 2-17 16,4 2-9-16,6 22-1 16,1 9 12-16,-2 6 41 15,0 4 18-15,-7-2 55 0,-9-4 9 16,-2-10-8-16,-6-10-18 16,0-7 0-16,-6-6 30 15,-13-4-32-15,-7 0-1 16,-4 0-27-16,-4 0-26 15,0 0 0-15,6 0 0 16,2-1 0-16,7-2 0 16,5-3 0-16,7 4 0 15,7-2 0-15,0-1-37 16,0-5-259-16,18-2-115 16,7 0-387-16</inkml:trace>
  <inkml:trace contextRef="#ctx0" brushRef="#br0" timeOffset="56437.42">6081 7834 1452 0,'0'0'172'16,"0"0"-87"-16,0 0 69 15,0 0-59-15,0 0-64 16,0 0-21-16,-26 102-4 15,26-56-3-15,0 3 1 0,9-6-4 16,5-10-2 0,2-11-7-16,-1-13-9 0,3-9-10 15,1-16-46 1,2-18-5-16,-1-8 32 0,-7-5 7 16,-3 1-12-16,-10-1 16 15,0 7 36-15,-13 8 0 16,-12 14 38-16,-6 11 42 15,-4 7 24-15,-2 1-18 16,4 19-51-16,5 4-35 16,7 4-5-16,9 1-54 15,9 4-118-15,3-1-265 16</inkml:trace>
  <inkml:trace contextRef="#ctx0" brushRef="#br0" timeOffset="56803.16">6224 7392 1406 0,'0'0'147'0,"0"0"-145"16,-31 77 72-16,31-42-11 15,3-3-59-15,16-3 1 16,-1-9 2-16,3-13-1 16,-2-7-6-16,5-10-5 15,-3-19-4-15,0-13 9 0,-8-6 4 16,-4 0 12-16,-9 3-5 16,0 6 13-16,-7 11 25 15,-11 13 56-15,-12 15-1 16,-6 3-70-16,-2 28-34 15,3 13 0-15,7 9 0 16,7 6-34-16,6 1-153 16,3-2-178-16,0-5-763 15</inkml:trace>
  <inkml:trace contextRef="#ctx0" brushRef="#br0" timeOffset="59136.83">2460 5716 186 0,'0'0'157'15,"0"0"-149"-15,0 0 73 16,0 0 100-16,0 0-25 0,0 0-73 16,0 0-17-1,0 0 1-15,0 0-10 16,0 0 4-16,0 0-16 0,0 0-27 16,0-3-13-16,0-5-5 15,0-2-2-15,0-3 1 16,3-2-1-16,1-1-10 15,1-1-4-15,1 0 7 16,1 0 2-16,1-1-19 16,1-3 6-16,4 1 4 15,-1-1 7-15,6-1-29 16,-3 2 17-16,1 1 4 16,1-1-8-16,-1 1 0 0,-1-3-4 15,1 2 8-15,-2-2 20 16,2 2 1-16,-1 4 0 15,0 0 0-15,0 1 1 16,-2-1-1-16,1 2 0 16,-2 3 2-16,6-1-2 15,-2 3 0-15,2-3 1 16,1 0 1-16,4-3 0 16,1 5 0-16,-2-2 5 15,0 2 0-15,-2 2-4 16,4-2 6-16,-4 1 0 15,-1 2-3-15,-2-1-3 16,0 0-2-16,-1 1 0 16,2 0 0-16,-3 0 5 0,6 0 5 15,-6-3-5-15,4 2 14 16,-1 0 11-16,3 1 6 16,1 1-11-16,-1-1-19 15,0 3-3-15,-3 1 1 16,-3 0 0-16,3 1 7 15,-3 1 4-15,1-2-4 16,1 0 7-16,2-1 14 16,-1 0-9-16,0 0-14 15,3 0 15-15,-3-1-14 16,1 2-6-16,-3 0 0 16,-4 2 7-16,2 0 6 15,4-1 0-15,1-1 1 16,-1 1 9-16,3-2-7 0,-6-1 0 15,4 3-1-15,-1-1 2 16,-3 0-1-16,4 2-5 16,-7-1-13-16,-1 1 2 15,-4-1 0-15,2 2-2 16,-1 0-2-16,-2-1 0 16,4-1 0-16,-4 1 5 15,0-1-2-15,0 2-3 16,-3-1 1-16,1 1 5 15,-4 0 1-15,2 0 2 16,-2 0-1-16,0 0 9 16,1 0-9-16,1 0-4 0,-1 0-4 15,5 0 2 1,0 0 0-16,2 0 1 16,-1 0-4-16,-4 0 3 0,-3 0-1 15,0 0 8-15,0 0 3 16,0 0 7-16,0 0 7 15,3 0-8-15,-1 0-11 16,-1 0 1-16,4 0-8 16,2 0 2-16,2 0 0 15,0 0-3-15,-3 0 1 16,0 0 1-16,-3 0 0 16,-1 0-1-16,-2 0-1 15,0 0 1-15,0 0-2 0,0 0-2 16,0 10-63-16,-17 6-170 15,-16 4-355-15</inkml:trace>
  <inkml:trace contextRef="#ctx0" brushRef="#br0" timeOffset="59914.77">3179 5286 172 0,'0'0'330'0,"0"0"-196"16,0 0 3-16,0 0-32 15,0 0-51-15,0 0-28 16,-18 34-6-16,3-6 4 16,0 6 50-16,-1 4-14 15,-5 3-35-15,3 4-4 16,-3-3-16-16,-1 1-3 15,7-5-2-15,-1-4-2 16,-1-6-4-16,5-9-11 0,-1-6 11 16,-1-4-18-1,1-6 2-15,-2-3-10 0,-3 0 31 16,0-10-23-16,-1-9 10 16,1-5 0-16,3-5-5 15,2-5 19-15,2 0 2 16,8-1 7-16,3 7 1 15,0 4-7-15,0 7 6 16,16 7 11-16,2 4 5 16,11 6 3-16,5 0-13 15,12 11 6-15,2 11 7 16,1 8-4-16,-1 7 7 0,-5 1-19 16,-7-1-12-1,-5-4-7-15,-7-6 2 0,-7-4-16 16,-6-4 16-16,-6-7-14 15,1-3 6-15,-6-2 2 16,0-2-59-16,0-1-16 16,0-1-117-16</inkml:trace>
  <inkml:trace contextRef="#ctx0" brushRef="#br0" timeOffset="60307.01">3303 5495 515 0,'0'0'351'16,"0"0"-293"-16,0 0 24 16,0 0 47-16,0 0-12 15,0 0-47-15,0-7-33 16,0 7-1-16,0 0-13 16,0 0-17-16,0 0-3 15,6 0 6-15,4 0 4 16,2 0-11-16,1 1-2 0,1 3-1 15,2 1-1-15,-4-1-5 16,-1-2-23-16,-4 3-27 16,2-1-51-16,-3-1-117 15,-4-1-214-15</inkml:trace>
  <inkml:trace contextRef="#ctx0" brushRef="#br0" timeOffset="60631.78">3289 5604 521 0,'0'0'338'16,"0"0"-225"-16,0 0 69 16,0 0-31-16,0 0-76 15,0 0-50-15,-4 0-25 16,4 0 4-16,7 0 8 0,7 2 17 16,2-2-2-16,1 0-27 15,-1 0-10-15,5 0-52 16,-5 0-133-16,-1-6-215 15</inkml:trace>
  <inkml:trace contextRef="#ctx0" brushRef="#br0" timeOffset="63208.91">3692 5427 248 0,'0'0'182'0,"0"0"-101"15,0 0 28-15,0 0-2 16,0 0-22-16,0 0-6 15,0 0-19-15,0-14 3 16,0 14 28-16,0 0-20 16,0 0-19-16,0 0 8 15,-9 0-30-15,-6 0-8 16,-1 4-14-16,-5 7-5 16,2 2-1-16,-1 2 1 15,-2 2 1-15,-2 5-4 16,2 1 16-16,2 4-16 15,2 5 5-15,5 2-13 16,4 9-9-16,3 3 11 16,6 0 2-16,0-4-17 15,10-4-20-15,10-5 32 16,8-7-7-16,-4-8-33 0,3-10-33 16,-5-5-4-16,-2-3 48 15,-3-3-15-15,-6-10 53 16,-3-1 5-16,-8 0 0 15,0 3 20-15,-5 2 51 16,-9 4 26-16,-3 2-63 16,0 3-12-16,2 0 3 15,5 18-30-15,2 10-62 16,4 5-105-16,4 2-115 16</inkml:trace>
  <inkml:trace contextRef="#ctx0" brushRef="#br0" timeOffset="63575.93">3703 5821 545 0,'0'0'21'0,"0"0"-18"16,0 0 8-16,-2 76-5 0,7-58-6 16,5-1-7-16,2-4-72 15,-1-8 2-15,3-5 16 16,0 0 43-16,5-11-41 16,-1-13 25-16,-3-7 22 15,-1-5 12-15,-6-3 135 16,-6 2 68-16,-2 0 60 15,-3 5-58-15,-18 6-25 16,-1 12-1-16,-1 14-89 16,1 4-28-16,-2 32-62 15,9 8-13-15,5 10-81 16,8-2-148-16,2-7-338 16</inkml:trace>
  <inkml:trace contextRef="#ctx0" brushRef="#br0" timeOffset="63912.27">3892 5736 541 0,'0'0'206'15,"0"0"-156"-15,-3 79 24 16,16-68-66-16,7-11-8 16,2 0 0-16,2-15-5 15,-2-12 2-15,-5-7 3 0,-6-1 27 16,-7 2 62-16,-4 7 44 16,-9 4 25-16,-12 10-19 15,-6 7 3-15,0 5-23 16,-1 13-51-16,4 18-54 15,6 11-14-15,6 9-81 16,6 4-79-16,6 2-188 16,0-2-531-16</inkml:trace>
  <inkml:trace contextRef="#ctx0" brushRef="#br1" timeOffset="90971.31">386 5359 645 0,'0'0'215'0,"0"0"-157"0,0 0 85 15,0 0 13-15,0 0-61 16,0 0-40-16,0 0 7 15,-13 31-4-15,13-31-1 16,0 0-21-16,0 0-15 16,0-10-15-16,0-10 8 15,4-11 16-15,6-8-11 16,-2-10-8-16,-2-7-9 16,0-7 5-16,-3-3-13 15,4-2 6-15,-2 4-9 16,4 7-8-16,0 7 16 15,1 5-16-15,4 5 5 16,-5 8 5-16,-1 5-5 0,-3 11 12 16,-2 6 5-1,0 6 0-15,-3 4-3 0,3 0-2 16,3 5-9-16,7 16 9 16,4 14 3-16,5 14 2 15,2 12 8-15,3 11-8 16,-6 3-1-16,4 0-4 15,-4-8 0-15,-9-11 0 16,0-17 0-16,-6-10 0 16,-2-17 3-16,-1-8-5 15,-1-4 2-15,-2-1-5 16,0-26-13-16,0-15-6 16,0-20 21-16,0-14-18 15,0-2-43-15,0 3 50 16,0 15-5-16,0 20 19 0,0 19 8 15,0 17-3-15,0 4-4 16,0 27 5-16,12 20 34 16,13 23-19-16,-1 11-10 15,3 0 24-15,-5-13-28 16,-1-21 27-16,0-18-16 16,0-19-8-16,-5-10-10 15,2-19 0-15,-3-25 11 16,0-15 8-16,-3-6-3 15,0-1 2-15,-2 9 26 0,-2 13 11 16,-2 11-15-16,-3 13-4 16,1 11 5-16,-4 6 12 15,0 3-25-15,0 0-28 16,0 3-15-16,3 13-99 16,0 8-89-16,0 8-209 15</inkml:trace>
  <inkml:trace contextRef="#ctx0" brushRef="#br1" timeOffset="91407.16">1050 5386 847 0,'0'0'415'15,"0"0"-226"-15,-3-75-6 16,3 36-60-16,0-5-52 16,6 1-37-16,2-1-9 15,3 1-19-15,0 8-5 16,-5 6-1-16,1 11 4 15,-1 11-3-15,-3 7-1 16,2 0-6-16,2 29 6 0,5 17 0 16,-3 18 19-16,0 16-8 15,4 1 15-15,1-5-12 16,2-13-1-16,-2-18 14 16,-7-20-20-16,-1-13-7 15,-5-12-3-15,-1 0-46 16,0-13-45-16,0-12-57 15,0-8-143-15,0-3-530 16</inkml:trace>
  <inkml:trace contextRef="#ctx0" brushRef="#br1" timeOffset="91774.03">1172 4726 670 0,'0'0'573'16,"0"0"-349"-16,0 0 2 15,0 0-57-15,0 0-96 0,0 0-34 16,2 0-10-16,14 0 15 16,2 0-44-16,3 0 0 15,4 0 0-15,-2-2 0 16,1-4 0-16,-5 1 0 16,-4 1 0-16,-2 2 0 15,-5 2 0-15,-4 0 0 16,-2 0 0-16,-2 0 0 15,0 2-102-15,0 9-109 16,0 5-320-16</inkml:trace>
  <inkml:trace contextRef="#ctx0" brushRef="#br1" timeOffset="92079.43">1180 4973 400 0,'0'0'990'0,"0"0"-777"16,0 0-43-16,0 0-18 15,0 0-39-15,0 0-104 16,37-13-9-16,-22 7 0 16,10 0 0-16,-1 5 0 15,3 1 0-15,3 0 0 16,-3 1 0-16,6 10 0 15,-5-3 0-15,-4-2 0 16,-8-6 0-16,-5 0 0 0,-7 0 0 16,-4 0 0-16,0-16 0 15,0-7 0-15,-12-8-96 16,-3-2-413-16</inkml:trace>
  <inkml:trace contextRef="#ctx0" brushRef="#br1" timeOffset="92603.04">1669 4870 1069 0,'0'0'313'0,"0"0"-122"16,0 0-16-16,0 0-52 16,0 0-83-16,0 0-13 15,5-82 14-15,8 26-10 16,2-13 1-16,1-10-27 15,1-2-5-15,2 6 0 0,0 13 0 16,-5 11 0 0,-5 13 0-16,0 13 0 0,-6 12 0 15,-2 10 0-15,-1 3 0 16,3 0 0-16,3 18 0 16,2 21 0-16,8 22 0 15,-1 20 0-15,0 13 0 16,0 6 0-16,-2-1 0 15,-4-5 0-15,-3-5 0 16,-4-15 0-16,1-14 0 16,0-23 0-16,-3-18 0 15,0-11 0-15,0-8 0 0,4 0 0 16,-4 0 0-16,0 0 0 16,0 0 0-16,0 0-169 15,0 0-1300-15</inkml:trace>
  <inkml:trace contextRef="#ctx0" brushRef="#br1" timeOffset="94674.93">541 9721 842 0,'0'0'232'15,"0"0"-133"-15,0 0 75 16,0 0-47-16,0 0-65 15,0 0-26-15,0 0-1 16,-4-84-17-16,4 32-17 16,-3-14 14-16,-2-10-3 15,4 0-12-15,1 2 3 16,0 6-3-16,0 12-11 16,3 11-4-16,10 9-5 15,-4 11 9-15,0 7 11 16,-3 10 1-16,1 4 0 15,-2 4-1-15,1 2-5 16,13 22 5-16,4 14 30 16,10 16 4-16,1 9-19 15,-7 2 1-15,-2-1-10 0,-4-8-4 16,-9-13 7-16,0-11 5 16,-5-12-13-16,-4-10 4 15,0-9-5-15,-1-1-2 16,-2-4 0-16,1-21-13 15,-1-5 15-15,0-13-6 16,0-6 6-16,0-5 0 16,-10-1 0-16,-1 3 1 15,-2 10 4-15,7 12-3 16,3 13 5-16,3 10 4 0,0 7 4 16,0 2-9-1,15 21-5-15,10 14 16 0,7 11-5 16,-1 8 14-16,5 2-18 15,-3 2-8-15,-5-5 2 16,2-10-3-16,-6-14 1 16,-5-14-4-16,-4-15 1 15,1-7-4-15,-4-30-5 16,3-16 12-16,-6-11 11 16,-4-7 10-16,-5-6 25 15,0-2 33-15,0 10-15 16,-2 16-27-16,-4 22-37 15,3 16 0-15,3 12 0 0,0 1 0 16,0 5 0 0,0 20-161-16,3 15-175 0,11 15-675 15</inkml:trace>
  <inkml:trace contextRef="#ctx0" brushRef="#br1" timeOffset="95191.56">1281 9601 953 0,'0'0'498'15,"-15"-82"-425"-15,11 34 59 16,2 5-10-16,1 0-51 16,1 5-34-16,0 9-15 0,7 4-13 15,4 8-2-15,-1 9-7 16,5 8-2-16,0 0-7 15,3 22 8-15,3 12 1 16,-5 11 6-16,1 11 0 16,-4 4 3-16,-6 1 20 15,-2-2-6-15,-2-10-3 16,-3-4 6-16,0-11-13 16,-6-4-10-16,-9-6-3 15,0-5 0-15,-4-4 0 16,4-1 0-16,-3-4 0 15,1-4 0-15,1-2 0 16,7-4 0-16,3 0 0 16,2 0 0-16,4-1 0 15,0-8-5-15,0-1-19 0,21-4-3 16,7 1 7-16,8 5 17 16,4 2 3-16,8 6 2 15,10 0-2-15,5 0 2 16,-1 0 25-16,-10 0-7 15,-16-1-12-15,-12-10-6 16,-6-6-2-16,-6 1-8 16,-8 4-27-16,-2-1-28 15,-2 1-88-15,0 1-234 16,0-3-777-16</inkml:trace>
  <inkml:trace contextRef="#ctx0" brushRef="#br1" timeOffset="95617.42">1563 9126 1112 0,'0'0'406'16,"0"0"-155"-16,0 0-29 15,0 0-166-15,0 0-56 16,0 0 0-16,-6 0 0 16,36-1 0-16,9-8 0 15,4-3 0-15,-4-2 0 0,-5 2 0 16,-3-1 0-16,-11 4 0 16,-4 3 0-16,-8 6 0 15,-7 0-177-15,-1 5-147 16,0 19-216-16</inkml:trace>
  <inkml:trace contextRef="#ctx0" brushRef="#br1" timeOffset="95801.09">1693 9330 1196 0,'0'0'280'0,"0"0"-6"16,0 0-47-16,0 0-157 15,0 0-70-15,0 0 0 16,80-52 0-16,-48 34 0 15,-4 1 0-15,-2 5 0 16,-4 7 0-16,-1 5 0 0,-3 0 0 16,3 0-252-16,4 0-536 15</inkml:trace>
  <inkml:trace contextRef="#ctx0" brushRef="#br1" timeOffset="96224.3">2060 8522 1175 0,'0'0'219'0,"0"0"-98"16,0 0 17-16,0 0-60 15,0 0-26-15,0 0-24 16,103-71 15-16,-63 74-11 15,-1 25-16-15,-5 14-12 16,-7 19 3-16,-10 11 5 16,-7 11-12-16,-7-1 4 15,0-5 11-15,0-19 32 16,0-16 9-16,3-20-56 16,0-15 0-16,4-7 0 15,4-15 0-15,10-22 0 16,7-10 0-16,3-16 0 15,1-8 0-15,-4-2 0 0,-7 2 0 16,-8 16 0 0,-10 22 0-16,-1 14 0 0,-5 16 0 15,0 3 0-15,0 12 0 16,-5 18 0-16,-1 25 0 16,-1 20-256-16,7 13-851 15</inkml:trace>
  <inkml:trace contextRef="#ctx0" brushRef="#br1" timeOffset="96523.35">2706 9269 1055 0,'0'0'190'0,"0"0"-26"15,-9 88-9-15,9-52 20 16,0-13-25-16,0-11-22 16,0-12-98-16,0-6-30 15,1-26 0-15,7-8 0 16,-5-7 0-16,0 12 0 16,-3 14 0-16,0 15 0 15,0 6 0-15,-3 19 0 16,-8 20 0-16,0 13 0 15,6 13 0-15,2-2-65 16,3-2-1342-16</inkml:trace>
  <inkml:trace contextRef="#ctx0" brushRef="#br1" timeOffset="101065.85">8192 4751 561 0,'0'0'456'0,"0"0"-357"15,0 0 2-15,0 0 36 16,0 0-26-16,19 85-49 0,-14-74-28 16,-2-4-22-16,-2-7-8 15,-1 0 0-15,0 0 5 16,0-10-5-16,0-14 15 15,0-7 0-15,0-5-19 16,-9-1-1-16,-7-1-5 16,-9 2 6-16,-2 5 4 15,-3 12-1-15,4 11 8 16,1 8 17-16,6 10-4 16,-2 25-22-16,6 12 3 15,6 6-5-15,6 2-5 16,3-8-16-16,4-1-1 15,19-3 8-15,9 1-10 0,4 1-6 16,2-6 9 0,-4-1-9-16,-1-3 23 0,-8-2 6 15,-8-3-7 1,-7-4-8-16,-10-5 16 0,0-4 9 16,-6-5 38-16,-13 0 32 15,-7-5 6-15,-3-6-16 16,-3-1 19-16,-2 0-11 15,1-6-30-15,9-7-17 16,6 1-30-16,8-2-26 16,10-1-48-16,6-4-149 15,22 3-173-15,9 4-434 0</inkml:trace>
  <inkml:trace contextRef="#ctx0" brushRef="#br1" timeOffset="101391.13">8460 4704 13 0,'0'0'1158'0,"0"0"-1042"15,0 0 8 1,0 0-5-16,0 0-70 0,0 0-49 16,0 28 2-16,0 11-2 15,0 14 9-15,0 12-6 16,0 7 1-16,5 3-4 16,-2-6 0-16,3-15-4 15,0-16-21-15,1-18-35 16,1-16-35-16,1-4-62 15,0-24-109-15,1-16-546 16</inkml:trace>
  <inkml:trace contextRef="#ctx0" brushRef="#br1" timeOffset="101556.71">8480 4431 1604 0,'0'0'114'0,"0"0"-8"16,0 0-73-16,0 0-33 16,0 0-205-16,30 82-176 15,-11-15-670-15</inkml:trace>
  <inkml:trace contextRef="#ctx0" brushRef="#br1" timeOffset="102147.1">8690 4753 417 0,'0'0'153'15,"0"0"-8"-15,0 0 78 16,0 0-4-16,0 0-78 15,0 0-31-15,-7-69-22 16,7 69-19-16,0 2-16 16,0 22-25-16,3 15 24 15,4 19-5-15,2 24-13 0,0 13-18 16,-3 6-15 0,3-2 6-16,0-20-6 0,-2-19 2 15,-2-24-2-15,-4-19-1 16,-1-17-3-16,3-16-17 15,2-21 20-15,5-14 9 16,1-7 1-16,-1-2-7 16,2-3-1-16,3 0-2 15,1 6 0-15,1 9 1 16,-1 11 3-16,-4 15 5 16,-4 9 14-16,0 7-2 15,0 6-6-15,1 0-8 16,7 5 5-16,4 18-2 15,2 15 10-15,2 18 30 16,3 9-30-16,-9 7-20 0,3 0 4 16,-8-9 1-16,-1-8 6 15,-1-8-6-15,-7-10 13 16,-2-12-15-16,-2-11-3 16,0-9 0-16,0-5 0 15,0 0 0-15,-6-9 0 16,-5-15 0-16,2-12 0 15,-3-7-77-15,3-7-241 16,0 3-628-16</inkml:trace>
  <inkml:trace contextRef="#ctx0" brushRef="#br1" timeOffset="106449.93">9806 4403 903 0,'0'0'121'0,"0"0"-52"16,0 0 58-16,0 0 28 15,0 0-48-15,0 0-28 16,0 0-8-16,-7-12-1 16,5 12 3-16,-4 0-23 15,-1 24-41-15,-7 15-9 16,-1 20 0-16,-1 20 2 15,1 11-2-15,-1 10-15 16,-2 6-20-16,0-3 14 16,-3-12 5-16,3-16 15 0,3-17 1 15,0-21 8-15,2-15-6 16,-1-12 5-16,-2-10-5 16,-2-5-2-16,-6-21-8 15,0-6-7-15,-1-11-1 16,2-7 2-16,3-2 10 15,2 5-1-15,9 13-1 16,4 15-1-16,5 11 5 16,0 8-26-16,6 0-32 15,15 0 49-15,9 3 11 16,7 8 0-16,9 5 1 16,7 3 3-16,8 6 4 0,-1 6 11 15,-4-3-5 1,-8 0-10-16,-9-5-4 0,-9-7-3 15,-7-4 3-15,-4-7 1 16,-8-2 2-16,-3-3 4 16,-4 0-3-16,-1 0-4 15,0 0-17-15,0-2-75 16,-3-8-133-16,0-5-249 16</inkml:trace>
  <inkml:trace contextRef="#ctx0" brushRef="#br1" timeOffset="107206.32">7656 5870 951 0,'0'0'115'0,"0"0"-1"16,0 0 66-16,0 0-23 0,0 0-42 15,0 0-12-15,78-17-6 16,-26 17-28-16,14 0-18 16,14 0-4-16,14 0-5 15,20 0-36-15,20-7-6 16,22-11 0-16,21-4 0 15,18-2 0-15,15-2 0 16,5-1 0-16,-4 3 0 16,-7 7 0-16,-19 11 0 15,-19 6 0-15,-19 2 0 16,-23 7 0-16,-24-2 0 16,-25-2 0-16,-25-3 0 0,-20 0 0 15,-16-1 0 1,-11 0 0-16,-3-1 0 0,0 0 0 15,0 0 0-15,-15 0 0 16,-8 0 0-16,-5 0 0 16,3-4 0-16,-2-6 0 15,-1-6 0-15,-7-4-268 16,-8-1-736-16</inkml:trace>
  <inkml:trace contextRef="#ctx0" brushRef="#br1" timeOffset="110917.1">8314 6574 442 0,'0'0'313'0,"0"0"-283"15,0 0 50-15,0 0 7 16,8-86-4-16,-8 52-35 16,0 0-26-16,-11-2 27 15,-10-4 27-15,-4 0-31 16,-5 1 14-16,-1 6-10 15,3 10 20-15,2 8 10 0,-1 13-14 16,2 2-6-16,-2 2-33 16,-3 20-6-16,0 7-11 15,2 5 0 1,3 0-9-16,5-1-5 0,7-6-2 16,8 0-13-16,5 1 12 15,0 4-2-15,12 6-17 16,14 5 15-16,11 0-8 15,3 2-17-15,7-1 6 16,0-4-34-16,-2-4 12 16,-8-5 10-16,-6-4 24 15,-12-5 10-15,-12-1 9 0,-7-4 32 16,0 0 35 0,-12-4 29-16,-12-4 16 0,-7-6 2 15,-8-3-8-15,2 0-21 16,-2-13-45-16,5-5-22 15,8-4-18-15,11 4-40 16,14-2-55-16,1 2-139 16,19 4-206-16</inkml:trace>
  <inkml:trace contextRef="#ctx0" brushRef="#br1" timeOffset="111168.15">8480 6413 1067 0,'0'0'311'0,"0"0"-247"16,0 0 80-16,0 0-49 16,3 76-56-16,4-5-9 15,-2 16-2-15,-2 2-10 16,1-2-9-16,-1-12-9 15,2-20 0-15,-2-24-32 16,4-24-16-16,-1-13-91 16,3-34-168-16,0-17-138 15</inkml:trace>
  <inkml:trace contextRef="#ctx0" brushRef="#br1" timeOffset="111322.58">8517 6179 1625 0,'0'0'201'0,"0"0"-132"16,0 0-12-16,0 0-57 15,0 0-127-15,0 0-147 16,52 82-106-16</inkml:trace>
  <inkml:trace contextRef="#ctx0" brushRef="#br1" timeOffset="111766.67">8808 6432 998 0,'0'0'294'16,"0"0"-252"-16,0 125 75 15,0-59-15-15,0 9-49 16,3 0 21-16,-1-7-35 15,1-11-31-15,3-19-7 16,1-17-1-16,-1-21-6 16,1-10-49-16,1-31-2 15,5-17 57-15,-2-17 0 16,-1-6-41-16,0-2 11 16,-2-1 0-16,7 13 29 0,-3 16 1 15,0 19 6-15,0 19 6 16,-2 17 16-16,2 4 9 15,3 35 45-15,9 19-22 16,4 16-38-16,8 6-15 16,10 0 4-16,5-5 31 15,1-12 17-15,-13-13 32 16,-12-19-74-16,-14-15-17 16,-8-13 0-16,-5-3-4 15,0 0-4-15,-2-8-15 16,-14-15-108-16,-2-12-166 15,6-11-392-15</inkml:trace>
  <inkml:trace contextRef="#ctx0" brushRef="#br1" timeOffset="112580.2">9882 7078 1071 0,'0'0'226'0,"0"0"-156"0,0 0 59 16,0 0-61-16,-22-92-52 15,14 28-11-15,-2-24 0 16,-11-19-4-16,0-17-1 16,0-2-3-16,9 8-16 15,8 14 1-15,4 24-9 16,6 22 5-16,15 21 12 15,5 22 10-15,4 15 0 16,5 10 5-16,2 28 16 16,2 15 9-16,2 9 3 15,-5 1-12-15,-9-4-9 0,-7-10 3 16,-6-12 10 0,-4-13 9-16,-7-12-17 0,-2-12-2 15,1 0-4-15,1 0-11 16,5-18-15-16,3 0 11 15,5-1-5-15,4 8-44 16,2 11 6-16,5 0 9 16,1 28-33-16,0 10 35 15,-5 9 36-15,-4 2 1 16,-8 0 2-16,-8-6 15 16,-3-5 39-16,-11-7 32 15,-15-7 10-15,-9-8 0 16,-7-11 13-16,-5-5-8 15,-4 0-97-15,-3-18-7 0,4-11 0 16,6-8 0-16,11-5 0 16,11 3 0-16,14-1 0 15,8 2 0-15,8 2-338 16,22 5-642-16</inkml:trace>
  <inkml:trace contextRef="#ctx0" brushRef="#br1" timeOffset="113199.83">10855 5671 559 0,'0'0'217'0,"0"0"-99"16,0 0 14-16,0 0 56 16,0 0-35-16,0 0-7 15,15-14-9-15,-8 14-17 0,1 0 10 16,10 0-31-16,4 3-51 16,8-2-48-16,6 1 0 15,6-2 0-15,2 0 0 16,0 0 0-16,-4-4 0 15,1-5 0-15,-8-1 0 16,-6 0 0-16,-9 4 0 16,-8 4 0-16,-8 2 0 15,-2 0-67-15,-7 1-110 16,-17 15-276-16,-6 6-489 16</inkml:trace>
  <inkml:trace contextRef="#ctx0" brushRef="#br1" timeOffset="113478.09">10940 5868 1045 0,'0'0'125'0,"0"0"-17"16,0 0 76-16,0 0-53 16,0 0-61-16,0 0-15 15,-4 13 16-15,20-10 20 16,3-2-36-16,7-1-2 15,2 1-9-15,5-1-29 16,-2 2-15-16,1-2 0 16,-4 0 0-16,-3 0 0 15,-5 0 0-15,-2 0 0 16,-6 0 0-16,-2 0 0 0,-4 0-76 16,-2 0-135-16,-1 0-108 15,2 0-389-15</inkml:trace>
  <inkml:trace contextRef="#ctx0" brushRef="#br1" timeOffset="114210.47">11653 5720 318 0,'0'0'230'15,"0"0"-120"-15,0 0 95 16,0 0 13-16,0 0-21 16,0 0-41-16,-18-14-25 15,17 14-5-15,1 0-21 16,0 0-16-16,0 0-30 16,0 0-20-16,1 0-17 15,19 0-13-15,17 0 14 16,18 0-13-16,20 0-10 15,19 1 0-15,20 1 0 0,21 0 0 16,12 3 0-16,7-1 0 16,-5-2 0-16,-4-2 0 15,4 0 0-15,-1-9 0 16,4-13 0-16,2-6 0 16,-10-1 0-16,-5-1 0 15,-15 8 0-15,-18 7 0 16,-28 8 0-16,-29 6 0 15,-28 1 0-15,-14 0 0 16,-7 0 0-16,0 0 0 16,0 0 0-16,-16 5 0 15,-6 2 0-15,-5-3 0 16,0-4 0-16,-6 0-91 0,-7-15-801 16</inkml:trace>
  <inkml:trace contextRef="#ctx0" brushRef="#br1" timeOffset="116208.31">12019 5402 203 0,'0'0'181'0,"0"0"-67"16,0 0 80-16,0 0 7 16,0 0-63-16,0 0-8 15,-11 57-43-15,11-57 6 16,0 0-15-16,0-5-12 15,0-17 2-15,-1-3-14 16,-1-13-46-16,2-8-2 16,0-8 0-16,0-11 10 0,0-11-10 15,0-7-12 1,0-3 1-16,2 4 3 0,7 12-2 16,7 14-4-16,2 11 8 15,3 8 0-15,-6 9 0 16,1 9 2-16,-5 7-2 15,-4 6 7-15,-3 4-4 16,1 0-2-16,-2 2-1 16,6 0-6-16,1 2 3 15,5 19 3-15,5 16 22 16,-1 16 9-16,-1 15-12 16,3 15-4-16,-6 7-9 15,1 4-4-15,-4-8-2 16,-4-13-5-16,-2-14 5 0,-1-16 5 15,-3-17 3 1,1-12-8-16,-2-14-1 0,1 0-14 16,6-33-6-16,2-16 21 15,2-13-1-15,-2-11-14 16,-5-5 5-16,-2-5 10 16,1 0 0-16,-2 9 0 15,-1 24 0-15,2 20 0 16,0 24 9-16,3 10 30 15,2 39-28-15,3 24 4 16,5 20 9-16,1 4 32 16,3-12-43-16,1-22-12 15,1-23-1-15,-1-21-8 16,0-13-10-16,3-11-3 16,-2-21-4-16,-1-12 22 0,0-4 6 15,-9-7 15-15,1-4-4 16,-8-4 8-16,-2 6-3 15,0 8 15-15,-3 12-2 16,1 17 14-16,1 6 13 16,-2 7-20-16,1 6-39 15,1 1 0-15,1 0 0 16,8 8-97-16,2 19-216 16,1 17-239-16</inkml:trace>
  <inkml:trace contextRef="#ctx0" brushRef="#br1" timeOffset="116807.33">12891 5198 968 0,'0'0'324'0,"0"0"-245"16,0 0 66-16,0 0-33 0,0 0-63 16,-4-93-39-16,23 69-5 15,4 3-1-15,2 6-2 16,-4 5-1-16,3 10-2 15,-2 1 1-15,-2 30 0 16,-2 11 5-16,-8 12 7 16,-8 6-6-16,-2 1 0 15,-8 0 3-15,-14-3-4 16,-2-7 7-16,-5-9 1 16,1-10 4-16,6-9 11 15,1-9-12-15,7-7 10 16,5-6 24-16,8-1-24 0,1 0-26 15,0 0-1 1,1 0-20-16,19-3-12 0,14-10 25 16,9-2 3-16,4 3-12 15,0 5 7-15,1 7-11 16,3 0 21-16,-1 11 1 16,-3 5 43-16,-10-5 8 15,-10-5-25-15,-12-6 0 16,-8 0-16-16,-4 0-4 15,-1 0 10-15,-2-10-4 16,0-6 0-16,0-1-13 16,-5 0-56-16,-8 3-111 15,-11 6-145-15,-3 8-499 0</inkml:trace>
  <inkml:trace contextRef="#ctx0" brushRef="#br1" timeOffset="117527.93">12127 6936 939 0,'0'0'158'0,"0"0"-156"16,0 0 54-16,0 0 3 15,0 0-42-15,-4-75 4 16,4 24-12-16,0-18-5 15,6-18 2-15,-3-14-4 16,3-5-2-16,2 9 0 16,5 18 0-16,2 25 4 15,3 21-2-15,-2 21-2 16,4 12 0-16,3 35 1 0,6 31 63 16,3 28-3-1,1 20-40-15,-1 2 8 0,-6-10-1 16,0-21 5-16,-7-25 23 15,-2-29-23-15,-8-22-12 16,-2-9-21-16,2-40 13 16,0-18-13-16,-3-15 0 15,-3-9-3-15,-3 0-21 16,0 4 24-16,0 14 1 16,0 20 0-16,0 21 4 15,0 17 7-15,0 6 1 16,2 29 4-16,12 21 19 0,4 15 3 15,5 3-24-15,2-9-14 16,-3-11-1-16,1-15-1 16,-1-16-2-16,2-14-2 15,3-4 3-15,3-30 2 16,4-11 2-16,2-9 9 16,-2-8-10-16,-1-4 1 15,-8-5-2-15,-2 3-6 16,-13 12 3-16,-5 12 3 15,-5 18-23-15,0 13-62 16,0 10-120-16,-9 3-301 16</inkml:trace>
  <inkml:trace contextRef="#ctx0" brushRef="#br1" timeOffset="117855.72">13057 7014 155 0,'0'0'781'0,"0"0"-780"16,-3-122 1-16,3 59 27 16,14-3 38-16,2 3-8 15,-1 11-9-15,3 19 13 0,-6 15 55 16,-2 16-16-1,-1 6-5-15,5 35 33 0,6 18 22 16,3 18-62-16,0 8-32 16,-3-8 0-16,1-12-23 15,-6-23-35-15,-3-18 0 16,-6-16 0-16,-2-6 0 16,1-21-72-16,2-20-190 15,5-22-357-15</inkml:trace>
  <inkml:trace contextRef="#ctx0" brushRef="#br2" timeOffset="125544.62">8805 4181 430 0,'0'0'138'0,"0"0"-7"16,0 0 44-16,0 0-39 15,0 0 11-15,0 0-42 16,0 0-6-16,-9-69-15 16,9 69-28-16,0 12-22 15,0 25-22-15,0 13 7 16,3 12 4-16,11-4-23 15,6-13-10-15,0-16-14 16,5-13-21-16,-1-10 4 16,3-6 20-16,0-10 10 15,4-21 11-15,5-4 3 16,3-11-3-16,5-3 2 0,6-4 3 16,0-2 1-1,2 2 9-15,-4 3 0 0,-5 8-5 16,-5 6 5-16,-7 11-11 15,-6 10-4-15,-6 4 0 16,0 5-10-16,-1 5-69 16,1 1-223-16,0 0-668 15</inkml:trace>
  <inkml:trace contextRef="#ctx0" brushRef="#br2" timeOffset="127240.24">8939 7306 639 0,'0'0'214'0,"0"0"-165"0,0 0-18 16,0 0 31-16,0 0-17 15,0 0-29-15,-1 0-6 16,1 0 3-16,0 0 9 15,0 0-2-15,0 0-1 16,0 0-10-16,0 15-9 16,0 13-2-16,0 13 2 15,0 11 7-15,13 2-7 16,4-3-19-16,5-12-10 16,3-14 10-16,4-14 7 15,2-11 12-15,5-15 0 16,4-23 31-16,3-12 16 0,2-6-17 15,3-10-8 1,0-7 13-16,5-7 44 0,4 4-6 16,-6 7-27-16,-2 14-33 15,-13 14-5-15,-11 16-5 16,-11 12-3-16,-7 9-4 16,-3 4-51-16,-2 0-71 15,4 13-124-15,0-3-389 16</inkml:trace>
  <inkml:trace contextRef="#ctx0" brushRef="#br2" timeOffset="131090.46">13582 6813 325 0,'0'0'0'15,"0"0"-25"-15,0 0 25 16,0 0 5-16,0 0 3 16,0 0 19-16,0 0 40 15,5-60 5-15,-5 60-19 0,0 0-9 16,1 0-26-16,-1 0-18 16,0 0 0-16,0 0 3 15,0 0 0-15,0 0 15 16,0 0 29-16,0 0 7 15,0 0 6-15,0 0-4 16,0 0-2-16,0 0-6 16,0 0-7-16,0 0-11 15,0 0 10-15,0 0 15 16,0 0-16-16,0 0-9 16,0 0-6-16,0 0 0 0,0 8-7 15,0 11 26 1,0 10 4-16,0 10-17 0,0 5-20 15,0 5-5 1,5-5-5-16,3-7-3 0,0-9 3 16,3-13 0-16,-4-5-4 15,3-8 4-15,-1-2 11 16,6-6 6-16,2-21 29 16,5-13 5-16,0-11-7 15,1-10-28-15,2-3 0 16,-1 0-4-16,0 3 1 15,-3 8 5-15,-2 14 5 16,-5 13 3-16,-9 15 9 16,-3 9-9-16,-2 2-10 15,0 0-3-15,0 0-13 16,0 6-5-16,0 10-72 16,-7 7-131-16,-2 3-322 0</inkml:trace>
  <inkml:trace contextRef="#ctx0" brushRef="#br2" timeOffset="135278.87">12787 4319 364 0,'0'0'49'0,"0"0"-10"15,0 0 76-15,0 0 15 16,0 0-2-16,0 0-90 15,0 0 35-15,-88-51-40 16,73 47 17-16,2 1-11 16,-1-1-16-16,-2-1-7 0,-2-5-12 15,-4 2 7 1,-7 0-2-16,-2 1-2 0,-3-1-7 16,-4 6-1-16,-1 0-10 15,-1 2 6-15,3 0-5 16,-2 0-18-16,0 6 14 15,-4 4 6-15,0 3-14 16,-5 3 14-16,3 0-35 16,2 2-14-16,4 5 19 15,3-1 14-15,2 1-51 16,1 1-22-16,0-3 74 16,2 1-20-16,-2-1 43 15,0 1 3-15,-5 4 1 16,0 4-2-16,-1-1 3 0,5 4-4 15,4-1 2-15,5 2 14 16,3 0-6-16,5 2-11 16,2 1 6-16,5 1 0 15,2 3-3-15,1-2 2 16,4 5 0-16,3 2 6 16,0 0 13-16,0 1-4 15,6 0 24-15,12-2-14 16,6 1-4-16,4 2-12 15,6 1-10-15,2 2-4 16,6-1-3-16,4-1-25 16,1-4-37-16,2-6 3 0,3-3 0 15,0-6-3-15,8-4 40 16,4-1-9 0,4 0-40-16,1-3-10 0,-3 0 1 15,-5 1 83-15,-4-3 12 16,-5-2 4-16,2-8 46 15,-1-7 17-15,4-3-45 16,1-8 3-16,0-21 19 16,3-9 48-16,7-8-3 15,2-5-12-15,2-1-28 16,-1 2-14-16,-7 4-8 16,-9 4 13-16,-10 1-15 15,-7 0-13-15,-6 0-15 0,-2 0-3 16,-4-1 2-1,-3 3-1-15,-2-1 1 16,-3 0 19-16,-2 1-16 16,-2 2-4-16,-3-4-3 0,-3 2-1 15,-2 0-2-15,-4 0 0 16,-2-1 2-16,0 1-3 16,0-4 0-16,0-1-1 15,-6-1 1-15,-7-4-5 16,-6 2 2-16,-4-1-1 15,-7-1 4-15,-6 0 0 16,-4 2 4-16,-5 0 0 0,-4 6 5 16,-4-1 2-1,-6 3 13-15,-5 0-15 0,-5-1 0 16,-1 3-2 0,-2 8-7-16,-5 9 3 0,2 11-1 15,-2 9-2-15,1 17-19 16,5 22 15-16,7 10-60 15,7 10-106-15,5 8-40 16,7 4-336-16</inkml:trace>
  <inkml:trace contextRef="#ctx0" brushRef="#br2" timeOffset="135863.84">13624 4077 416 0,'0'0'436'0,"0"0"-280"15,0 0 7-15,0 0-29 16,0 0-27-16,0 0-53 15,-39-85-21-15,39 66-15 16,5-3-18-16,14-1-1 16,11 1-3-16,4 4-4 15,1 6-1-15,-3 12 3 16,-5 3-10-16,-9 34-17 16,-14 18 11-16,-4 20 22 15,-13 9 11-15,-9 2-2 16,-2-9 4-16,6-11 13 15,9-16 4-15,6-12 0 0,3-13-12 16,0-11-18 0,14-8-3-16,6-6 3 0,9 0 14 15,8-6-1-15,5-16-2 16,1-1-9-16,-3-1-2 16,-8 3-8-16,-13 9-67 15,-8 7-22-15,-11 5-96 16,0 7-129-16</inkml:trace>
  <inkml:trace contextRef="#ctx0" brushRef="#br2" timeOffset="136055.26">13896 4736 1016 0,'0'0'370'0,"0"0"-154"16,0 0-12-16,0 0-64 15,0 0-66-15,0 0-47 16,0 0-27-16,-2 0 0 16,-2 0-61-16,-7 8-225 15,-7 7-424-15</inkml:trace>
  <inkml:trace contextRef="#ctx0" brushRef="#br1" timeOffset="143713.64">7765 9261 347 0,'0'0'146'0,"0"0"-21"15,0 0 18-15,0 0 17 16,0 0-77-16,0 0-7 0,-1-17 17 16,1-3-23-16,0-7-8 15,6-2-19 1,2-8-24-16,3-8-16 0,4-9-2 16,3-6 1-16,-3-7-2 15,6-3-5-15,-2 1-16 16,-1 2 2-16,1 10 5 15,-1 8 12-15,-3 13 2 16,0 5 0-16,-3 13 5 16,-3 7 5-16,1 7-7 15,2 4-3-15,5 7-2 16,8 25 2-16,7 17 25 16,-1 14 6-16,3 11-15 15,0-1 2-15,-8-6-12 0,-2-10-6 16,-5-12 11-16,-5-13-5 15,-1-12 11-15,-6-13-10 16,-2-5-7-16,-2-2-4 16,0-17 3-16,0-18 1 15,0-13 2-15,1-11-2 16,-4-6-1-16,0 0-10 16,0 8 11-16,0 12 0 15,0 16 0-15,0 16 4 16,0 8-3-16,0 5 1 15,12 10-2-15,10 23-13 16,5 15 13-16,-1 13 5 16,-4 3 6-16,-3-3 14 0,-5-10 4 15,1-12 3 1,-2-10-22-16,2-12-10 0,-3-9-7 16,0-8-15-16,1 0-15 15,-2-17 14-15,-2-14 8 16,1-12 15-16,-2-13 13 15,-1-7 9-15,-2-3 17 16,2 7 12-16,-1 10-10 16,2 14-11-16,-1 13-23 15,2 6-7-15,-3 12-2 16,6 4-55-16,0 6-81 16,-2 17-156-16,1 11-379 15</inkml:trace>
  <inkml:trace contextRef="#ctx0" brushRef="#br1" timeOffset="144216.97">8747 9126 381 0,'0'0'673'0,"0"0"-522"15,0 0-6-15,0 0-13 16,0 0-69-16,0 0-37 0,-9-58-12 16,9 27-9-1,9-3-3-15,3 3 2 0,6 5 0 16,-3 12-2-16,-2 10-2 16,2 4-4-16,1 19-4 15,-5 22 8-15,-1 14 3 16,-4 9 3-16,-6 3-4 15,0-4-1-15,-10-4 5 16,-8-1-2-16,-3-9 10 16,-1-6 42-16,1-14-18 15,4-15-8-15,4-8-18 16,-2-6 3-16,3 0 2 0,0-11-17 16,2-4-6-1,4 2-16-15,6 3-13 0,0 4 5 16,10 4 3-16,17 2-8 15,13 2-18-15,5 18-43 16,7 7 4-16,1 2 92 16,0-5 31-16,-1-8 53 15,-4-16-15-15,0-6-67 16,-3-31-2-16,-1-13-54 16,-9-10-204-16,-9-3-468 15</inkml:trace>
  <inkml:trace contextRef="#ctx0" brushRef="#br1" timeOffset="144513.16">9245 8599 292 0,'0'0'860'0,"0"0"-790"15,0 0 119-15,0 0 7 16,0 0-61-16,0 0-35 16,-31-24-32-16,31 24-31 15,1 0-28-15,20 4-7 16,9 5 17-16,7-3-7 16,5-1-4-16,1-4-5 15,-2-1-3-15,-4 0-7 0,-7 0-30 16,-3 0-61-16,-13-1-128 15,-9 1-143-15,-5 0-537 16</inkml:trace>
  <inkml:trace contextRef="#ctx0" brushRef="#br1" timeOffset="144753.69">9230 8871 1094 0,'0'0'415'0,"0"0"-230"16,0 0-25-16,0 0-73 16,0 0-7-16,0 0-54 0,76-1-26 15,-40-6 0-15,4 0 0 16,-2-3 0-16,-7 2 0 16,-3 3 0-16,-8 3 0 15,-5 0-72-15,-2 2-125 16,-1 0-142-16,3 0-553 15</inkml:trace>
  <inkml:trace contextRef="#ctx0" brushRef="#br1" timeOffset="145694.6">9934 9093 434 0,'0'0'646'16,"0"0"-488"-16,0 0 26 15,0 0-64-15,0 0-54 16,0 0-40-16,-13-14-13 16,13-15 11-16,9-9 4 15,1-15-19-15,-1-11-5 16,-3-16 3-16,-1-11-7 16,-1-9 0-16,4-4-13 15,-2 9-13-15,3 17 14 16,2 19 7-16,-3 20 0 0,0 19 5 15,-2 10 4-15,-2 9-4 16,3 1 0-16,4 10-10 16,5 22 10-16,4 18 18 15,2 14 3-15,-1 9-1 16,-3 4 8-16,1-4-6 16,-7-1-12-16,-2-9 10 15,-4-10-4-15,-4-14-1 16,1-16-6-16,0-10-9 15,2-9-1-15,-2-4-9 16,3-1-7-16,2-21-13 16,3-12 20-16,1-11 10 15,1-11 5-15,-4-7-5 0,0-11 0 16,1-7-13-16,0 6-7 16,-1 15 5-16,-2 24 2 15,-3 19 5-15,-4 17 8 16,0 4 0-16,0 29 2 15,0 22-2-15,5 18 14 16,-1 12 16-16,4 5 22 16,4-6-16-16,1-13-8 15,8-12-12-15,6-20-2 16,-3-19 12-16,6-20-18 16,1-14-4-16,6-31 2 15,2-14 29-15,-3-10-15 0,-6-3 6 16,-8 6-2-16,-7 9-17 15,-5 14-7-15,-4 18 0 16,-6 13 0-16,0 10 0 16,0 2 0-16,0 16-49 15,0 23-332-15,-6 25-781 16</inkml:trace>
  <inkml:trace contextRef="#ctx0" brushRef="#br1" timeOffset="145993.96">10791 9188 810 0,'0'0'579'0,"0"0"-441"16,0 0 38-16,13-98-49 0,-5 58-77 16,1-7-36-16,4-7-8 15,1-2-1-15,0 1-4 16,0 8 1-16,-5 13 1 15,3 15 3-15,-8 16 2 16,1 3 11-16,2 27-6 16,5 24 36-16,-3 26-8 15,-4 15-41-15,-2 1 0 16,-2-11 0-16,1-23 0 16,5-24 0-16,0-19 0 15,5-16 0-15,11-16-98 16,8-34-202-16,6-29-255 15</inkml:trace>
  <inkml:trace contextRef="#ctx0" brushRef="#br1" timeOffset="147853.06">11468 8449 299 0,'0'0'171'15,"0"0"-33"-15,0 0 43 16,0 0-22-16,0 0-48 16,0 0-10-16,-71-14-48 0,71 42-31 15,0 3-22-15,1-1-7 16,15-7-11-16,-1-9-26 16,0-8 28-16,-1-6 8 15,-4 0 8-15,0-10 13 16,-5-4 13-16,-5-3 0 15,0-1 32-15,0 4 48 16,-12 3 1-16,-4 7-1 16,-2 4-5-16,3 0-15 15,2 14-37-15,5 11-49 16,4 4-11-16,2 3-44 16,2-2-58-16,0-7-71 15,2-4-44-15,12-7-248 0</inkml:trace>
  <inkml:trace contextRef="#ctx0" brushRef="#br1" timeOffset="148356.49">12132 8526 1120 0,'0'0'163'0,"0"0"-129"15,0 0 60-15,0 0-45 16,0 0-39-16,0 0-5 16,72 0 8-16,-13 5 4 15,20-5 64-15,20 0-14 16,19-5-16-16,21-11-31 16,26 5 44-16,26-3-13 15,18 0 12-15,3-3-14 16,-14-9-32-16,-22 1 31 0,-34 3-17 15,-38 6-31 1,-38 7 0-16,-33 6 0 0,-23 3 0 16,-10 0 0-16,-13-2 0 15,-23-4 0-15,-12-4 0 16,-2 1 0-16,3 0-6 16,1 2-141-16,-3-2-187 15,-14 0-337-15</inkml:trace>
  <inkml:trace contextRef="#ctx0" brushRef="#br1" timeOffset="148955.04">12326 7857 1020 0,'0'0'61'15,"0"0"10"-15,3-72 44 16,-3 48-42-16,0-1-38 16,-6 3-1-16,-15 4 22 15,-4 5-7-15,-8 9-8 16,-9 4 3-16,-1 14-6 15,-2 18-35-15,5 10 8 0,10 0-1 16,11-1-10 0,14 2-2-16,5-4 0 15,18 3-30-15,19-1-48 0,14 0 7 16,9-3 33-16,1-3-33 16,-7-6-22-1,-10-1-5-15,-14-1 14 0,-16-5 83 16,-13 0 3-16,-1-3 103 15,-12-3 89-15,-15-5-16 16,-4-7-82-16,-3-4-17 16,1 0-28-16,3-14-49 15,11-7-6-15,10-4-113 16,9 0-98-16,0 2-172 16</inkml:trace>
  <inkml:trace contextRef="#ctx0" brushRef="#br1" timeOffset="149215.72">12563 7802 575 0,'0'0'776'0,"0"0"-703"15,0 0-11-15,-10 77-6 16,10-20-42-16,0 6 17 16,1 2-12-16,5-7-11 15,0-12-8-15,-1-10-14 0,-2-12-30 16,1-11-88-16,2-13-128 16,0 0-284-16</inkml:trace>
  <inkml:trace contextRef="#ctx0" brushRef="#br1" timeOffset="149383.81">12630 7422 1604 0,'0'0'113'0,"0"0"-5"15,0 0-52-15,0 0-56 16,0 0-131-1,0 0-99-15,41 110-269 0</inkml:trace>
  <inkml:trace contextRef="#ctx0" brushRef="#br1" timeOffset="149803.76">12786 7810 657 0,'0'0'749'16,"-13"76"-726"-16,3-9 12 16,4 11 85-16,0-2-72 0,6-2 9 15,0-12-45-15,0-15-11 16,0-15 1-16,3-17-4 16,5-15-3-16,5-9-26 15,2-25 31-15,4-13 3 16,2-10 6-16,-1-11-9 15,2-4 5-15,0-2-4 16,-2 8 6-16,-1 13 8 16,-5 15 5-16,-6 16 17 15,-5 14 17-15,-1 8-25 16,4 11-18-16,3 18 9 16,6 9 11-16,0 8-16 0,4 8 1 15,5 4-10-15,-1-1 2 16,2-3 5-16,-3-9-12 15,-4-13 19-15,-4-13-19 16,-5-10-1-16,-1-9-60 16,3 0-89-16,-2-22-118 15,4-11-248-15</inkml:trace>
  <inkml:trace contextRef="#ctx0" brushRef="#br1" timeOffset="150238.87">13778 7238 924 0,'0'0'222'0,"0"0"-33"0,0 0 20 15,0 0-56-15,0 0-41 16,0 0-54-16,-50 2-17 15,17 22-26-15,-5 9-10 16,-1 8 5-16,-3 5-7 16,3 8 5-16,1 9 0 15,3 8 3-15,9 4-7 16,7 2-3-16,9-4-1 0,10-9 0 16,0-7-7-1,12-9-8-15,13-13-8 16,5-8-7-16,4-19-22 15,1-8-8-15,1-20 16 0,-2-17 17 16,-6-10 26-16,-7-6-3 16,-12 0 2-16,-9 4 2 15,0 12 2-15,-12 15 5 16,-15 20 30-16,-4 4-11 16,-3 34-18-16,4 16-8 15,6 14-52-15,11 4-122 16,13-9-254-16</inkml:trace>
  <inkml:trace contextRef="#ctx0" brushRef="#br1" timeOffset="150585.97">14030 7513 964 0,'0'0'490'0,"0"0"-469"16,-59 77 53-16,43-13-2 16,7 6 5-16,9 0-1 15,0-10-3-15,8-17-44 16,12-21-29-16,6-17-7 16,7-7-2-16,4-32 9 0,5-16 8 15,-1-14 7-15,-8-16-1 16,-8-8 2-16,-14-2-8 15,-11 12 0-15,0 20 15 16,-22 25 24-16,-12 22 1 16,-7 11-48-16,-3 27 0 15,2 21 0-15,3 21-15 16,5 17-194-16,7 16-246 16,1 18-806-16</inkml:trace>
  <inkml:trace contextRef="#ctx0" brushRef="#br1" timeOffset="150969.23">14449 7131 1015 0,'0'0'238'16,"0"0"-168"-16,0 0-14 15,0 0-16-15,-1 98-36 16,14-69 19-16,3-15-2 0,4-8 9 16,1-6 13-1,6-18 2-15,-1-16 11 0,1-10 3 16,-6-4 6-16,-9-1 6 15,-10 2-24-15,-2 8 2 16,-6 9-12-16,-17 15-2 16,-7 15 8-16,-4 13-43 15,-5 31 0-15,-5 24-36 16,0 24-143-16,1 19-143 16,-5 20-586-16</inkml:trace>
  <inkml:trace contextRef="#ctx0" brushRef="#br1" timeOffset="151671.81">12520 9065 1020 0,'0'0'65'0,"0"0"-60"16,0-86 11-16,0 54 3 15,-10 6-16-15,-9 5 7 0,-9 6 49 16,-6 11 60-16,-3 4 24 16,1 9 8-16,3 14-81 15,6 7-37-15,6 3-20 16,5-1-3-16,10-2-9 15,6-2-1-15,3-1-8 16,22-2-27-16,6 2-23 16,8-1-59-16,2 2-18 15,2 1-29-15,-7 0-43 16,-8-3-111-16,-7-5-40 0,-17-5 358 16,-4-4 67-16,-4-4 315 15,-17-4-88-15,-6-4-83 16,-3 0-31-16,2 0-61 15,0-8-31-15,8-4-84 16,5-3-4-16,11-1-91 16,4-2-111-16,3 0-274 15</inkml:trace>
  <inkml:trace contextRef="#ctx0" brushRef="#br1" timeOffset="151881.87">12689 9008 1190 0,'0'0'8'0,"0"116"21"16,0-52 121-16,7-7-39 16,2-12-76-16,1-14-31 15,-2-14-4-15,1-11-43 16,0-6-131-16,-2-15-212 15,-1-15-460-15</inkml:trace>
  <inkml:trace contextRef="#ctx0" brushRef="#br1" timeOffset="152026.18">12763 8807 138 0,'0'0'1405'0,"0"0"-1405"0,0 0-61 15,0 0-19-15,0 0-293 16,0 0-606-16</inkml:trace>
  <inkml:trace contextRef="#ctx0" brushRef="#br1" timeOffset="152484.21">12977 9099 847 0,'0'0'217'15,"7"86"-151"-15,-4-37 42 16,0 5 7-16,-2-5-56 0,2-5-59 16,-1-12 9-16,1-13 7 15,-2-11-16-15,1-8-5 16,-1-8-44-16,2-19 49 15,-1-15 1-15,5-11 1 16,-1-10 2-16,0-9-4 16,3-4 0-16,7 1 0 15,3 5-7-15,6 13-7 16,0 16 13-16,-1 20 1 0,-4 17 10 16,-1 5-7-16,0 35 10 15,-1 18 55-15,3 17 4 16,0 11-46-16,0 4 18 15,1-3 45-15,-1-8 9 16,-7-13-33-16,-3-19 23 16,-5-18-73-16,-1-14-15 15,-2-8-2-15,0-3-15 16,-2 0 4-16,-1-6-33 16,0-15-55-16,0-10-127 15,0-9-299-15</inkml:trace>
  <inkml:trace contextRef="#ctx0" brushRef="#br1" timeOffset="153409.93">13567 8903 1073 0,'0'0'189'0,"0"0"-161"16,0 0 54-16,0 0 23 16,0 0-39-16,0 0-48 15,-15 2-18-15,15-10 0 16,0-7 13-16,15-5-2 0,2-5-9 16,8-5-2-1,2 2 0-15,1 7-2 0,0 9 0 16,-3 10 0-1,-2 5-6-15,0 31-1 0,-8 14 9 16,-8 11 9-16,-7 0-5 16,0-3 9-16,-6-10 33 15,-3-13-2-15,2-9-12 16,1-12 17-16,3-8 1 16,3-4-19-16,0 0-31 15,0 0-47-15,9-6-22 16,11-2 2-16,8 8-14 15,6 0-8-15,-6 27 15 16,2 12-16-16,-6 0 22 16,-8 2 68-16,-8-7 17 0,-8-8 48 15,0-4 74-15,-6-8 12 16,-15-8-47-16,-7-6-13 16,-7 0 2-16,-4-9-18 15,0-7-28-15,4-2-39 16,9 2-8-16,4 4 0 15,10 2 0-15,6 4-42 16,5 0-120-16,1 4-198 16,3 1-463-16</inkml:trace>
  <inkml:trace contextRef="#ctx0" brushRef="#br1" timeOffset="153781.21">14081 9003 1253 0,'0'0'32'0,"0"0"-21"16,0 0 69-16,0 0-58 15,-42 85-10-15,42-30 10 16,3 1-9-16,12 0-7 15,6-5 2-15,4-8-4 16,0-13-3-16,3-13-2 0,4-17 1 16,-1-7-9-16,5-31 0 15,-2-16 3-15,-5-8-4 16,-9-7 8-16,-12 0 2 16,-8 4 6-16,-2 9 12 15,-18 17 14-15,-7 13 28 16,-1 18-20-16,-1 8-31 15,1 14-9-15,8 18-43 16,4 9-147-16,10 1-295 16</inkml:trace>
  <inkml:trace contextRef="#ctx0" brushRef="#br1" timeOffset="154110.01">14512 8587 1478 0,'0'0'17'0,"0"0"19"16,-17 98-29-16,17-53 55 16,8-7-41-16,12-13-21 15,3-17-4-15,-1-8-31 16,-1-10-24-16,-3-23 42 15,-3-6 17-15,-9-6 12 16,-6 0 30-16,0 3 23 16,-9 6-14-16,-12 11 15 0,-6 13 5 15,-4 12 11-15,-5 10-36 16,0 23-46-16,5 9-21 16,4 6-64-16,9-2-112 15,8-1-177-15,5-9-598 16</inkml:trace>
  <inkml:trace contextRef="#ctx0" brushRef="#br1" timeOffset="154649.26">14170 8393 913 0,'0'0'188'0,"0"0"-12"16,0 0 15-16,0 0-88 0,0 0-29 16,0 0-23-16,33-11 4 15,0 1-2-15,8-5-7 16,6 1 2-16,8-4-17 15,6 6-6-15,6 3-11 16,3 5-4-16,-1 1-6 16,-7 3 12-16,-11 0-10 15,-5-1 6-15,-11 1 11 16,-10 0-15-16,-10-2-8 16,-9 2 0-16,-6 0 0 15,0 0 0-15,0 0 0 0,-3 0 0 16,-9 0 0-16,2 6 0 15,-2 2 0-15,6 1-182 16,3-2-479-16</inkml:trace>
  <inkml:trace contextRef="#ctx0" brushRef="#br1" timeOffset="155205.91">15392 8265 347 0,'0'0'1065'0,"0"0"-963"16,0 0-63-16,0 0 102 15,0 0-22-15,0 0-10 16,91-34-31-16,-55 28-34 15,-5 3-41-15,-6 3-3 16,-7 0 0-16,-4 0 0 0,-8 0 0 16,-5 0-26-1,-1 0-34-15,0 3-42 0,-10 3-131 16,-8 0-172-16,-1 0-368 16</inkml:trace>
  <inkml:trace contextRef="#ctx0" brushRef="#br1" timeOffset="155395.01">15425 8438 1315 0,'0'0'197'15,"0"0"-29"-15,0 0 27 16,0 0-62-16,76 75-94 16,-43-70-39-16,2-5 0 15,-2 0 0-15,-6-2 0 0,-4-10 0 16,-9 1 0-16,-8 0-66 15,-6 1-169-15,0 3-251 16</inkml:trace>
  <inkml:trace contextRef="#ctx0" brushRef="#br1" timeOffset="160072.03">9960 7769 235 0,'0'0'207'16,"0"0"-98"-16,0 0 84 15,0 0-11-15,0 0-73 16,0 0-30-16,0 0-12 15,0 0-13-15,-8 0-18 16,8 0-2-16,0 0-29 16,0 0-5-16,0-12 0 15,5-10 2-15,17-10-2 16,2-10-3-16,9-8-25 16,3-4-56-16,0-3 26 15,1-1-17-15,1 4 44 16,-6 9-20-16,-8 7 39 15,-3 8 8-15,-8 9 2 16,-7 7 2-16,-3 7 0 0,-3 7 17 16,0 0 24-16,0 0 30 15,0 13-21-15,0 13-12 16,-6 17-33-16,4 12 7 16,2 11 7-16,0 8-8 15,0 2 2-15,0-5 15 16,0-6-3-16,2-9-6 15,2-14 4-15,1-8-3 16,1-11-11-16,-3-7-9 16,0-6 0-16,0-3-12 15,1 1-40-15,2-2-73 16,2-4-275-16</inkml:trace>
  <inkml:trace contextRef="#ctx0" brushRef="#br1" timeOffset="165512.12">19999 5591 437 0,'0'0'241'0,"0"0"-113"15,0 0-2-15,0 0 6 16,0 0-8-16,0 0-10 15,0 0-8-15,-9 13-9 16,6 7-11-16,0 4-12 16,0 3-24-16,0-4-4 15,1-6-19-15,2-7-6 16,0-5 8-16,0-1-4 16,0-4-15-16,0 0 0 15,0 0 1-15,0 0 3 16,0 0-7-16,0 0-4 15,0-4 2-15,0-11-4 0,0-11 7 16,0-12 0-16,2-9-3 16,6-6-4-16,1-9-1 15,4-5-4-15,-3 0-1 16,4 6 0-16,-2 9 5 16,-2 10 1-16,-1 2 1 15,2 1-2-15,-2-1 1 16,1 1-1-16,2 0 1 15,-3 9 1-15,-1 10-1 16,-3 7-1-16,-3 9 0 16,-2 4 0-16,1 0 0 15,-1 0 0-15,0 0-2 16,3 0-1-16,0 0 3 0,5 4-2 16,2 9 2-1,4 10 4-15,-4 7 1 0,5 10 6 16,-3 8 6-16,0 4-6 15,3 3-2-15,-2 5-9 16,1 11 3-16,-4 7 1 16,-1 5-3-16,0-4 6 15,-3-10 0-15,-2-12-5 16,-1-16 3-16,1-17-2 16,-1-13 3-16,0-10-3 15,-3-1 2-15,4-22-5 16,0-24-1-16,5-19 1 0,2-17 0 15,1-13 0-15,-5-5-5 16,1 4 2-16,-2 15 3 16,2 27-1-16,-2 25 1 15,-4 18 0-15,-1 11 0 16,2 0-2-16,8 12-6 16,5 20 8-16,5 16 21 15,-3 14-11-15,1 8-10 16,-5 1 0-16,4-6 0 15,-5-10 0-15,2-14 0 16,-1-14 0-16,0-16 0 16,2-11 0-16,6-4 0 15,5-23 0-15,2-10 0 0,1-2 0 16,-3 2 0 0,-9 3 0-16,-3 4 0 0,-8 3 0 15,-2-5 0-15,-5-5 0 16,0-6 0-16,0-8 0 15,0-5 0-15,-3-8 0 16,-2-1 0-16,2 2 0 16,2 9 0-16,-1 10 0 15,1 11 0-15,1 14 0 16,0 9 0-16,0 6 0 16,0 4 0-16,0 0 0 15,0 0 0-15,3 8 0 0,14 17-34 16,6 19-123-1,0 25-233-15,-7 26-675 16</inkml:trace>
  <inkml:trace contextRef="#ctx0" brushRef="#br1" timeOffset="166379.44">20845 5730 519 0,'0'0'237'15,"-9"74"-66"-15,5-53 55 16,2-8-14-16,1-10-88 15,1-3-64-15,0 0-29 16,0-10 5-16,0-12-19 16,1-12-7-16,9-2-1 15,1 0-6-15,0 0-2 0,0 8 4 16,-3 11 2-16,-1 12-4 16,3 5-3-16,4 25 0 15,2 28 1-15,1 22 18 16,-4 19-12-16,-7 12-7 15,-6 2-12-15,0-10 12 16,-14-13 3-16,-8-18 9 16,0-20 33-16,1-18 6 15,5-16-6-15,-2-13-12 16,0-3-14-16,2-20-19 16,-2-9-1-16,1-9 1 15,6 1-25-15,6 2 7 16,5 7 7-16,0 10-15 15,6 14-2-15,18 7 7 0,9 19-9 16,8 25 19 0,3 9 11-16,0 6 2 0,-2-9 0 15,-5-10-1-15,-1-13 1 16,-3-12 8-16,-6-15 16 16,0-9 15-16,-6-22-18 15,-3-8-23-15,-4-3-16 16,-8-1-107-16,-6 4-248 15,0 1-713-15</inkml:trace>
  <inkml:trace contextRef="#ctx0" brushRef="#br1" timeOffset="166885.07">21391 5296 785 0,'0'0'537'15,"0"0"-394"-15,0 0 42 16,0 0-9-16,0 0-57 15,0 0-50-15,0 2-36 16,26-2-33-16,10 0 0 16,8 0 0-16,7 0 0 15,0 0 0-15,-1 0 0 16,-8 2 0-16,-11 4 0 16,-10-2 0-16,-10-3 0 0,-8 2 0 15,-3 0-73-15,0-2-77 16,-6 4-60-16,-16 6-250 15,-6 3-518-15</inkml:trace>
  <inkml:trace contextRef="#ctx0" brushRef="#br1" timeOffset="167116.76">21418 5573 1381 0,'0'0'279'0,"0"0"-136"0,0 0 19 16,0 0-80-16,0 0-82 15,0 0 0-15,77 30 0 16,-32-30 0-16,4 0 0 16,-1 0 0-16,-8-5 0 15,-8 0 0-15,-10 1 0 16,-11 3 0-16,-7 1 0 16,-4 0 0-16,0 0 0 15,-7 0-47-15,-20 0-293 16,-14 0-599-16</inkml:trace>
  <inkml:trace contextRef="#ctx0" brushRef="#br1" timeOffset="168707.01">22215 5423 1020 0,'0'0'196'15,"0"0"-107"-15,0 0 53 16,0 0 1-16,0 0-56 16,0 0-30-16,0 0-11 0,55-3 45 15,-8-6-8-15,9-4-26 16,4 0-21-16,-4-3-36 15,1 6 0-15,-4-1 0 16,-5 6 0-16,0 4 0 16,-2 1 0-16,2 0 0 15,-2 1 0-15,2 5 0 16,1-2 0-16,-2-1 0 16,0 0 0-16,0-3 0 15,-5 1 0-15,-1 0 0 0,-4 4 0 16,1 1 0-1,0 2 0-15,1 1 0 0,0-3 0 16,0-1 0-16,2-5 0 16,1 0 0-16,2-3 0 15,2-14 0-15,-3-2 0 16,-3 1 0-16,-8 3 0 16,-11 5 0-16,-7 6 0 15,-7 4 0-15,-7 0 0 16,0 0 0-16,0 0 0 15,0 0 0-15,0 0 0 16,0 0 0-16,0 0 0 16,0 0 0-16,0 0 0 15,0 0 0-15,-2 0 0 16,-10 0 0-16,-9 0-47 0,-6 0-465 16</inkml:trace>
  <inkml:trace contextRef="#ctx0" brushRef="#br1" timeOffset="171668.34">22917 4559 675 0,'0'0'249'0,"0"0"-172"15,0 0 105-15,0 0-14 16,0 0-38-16,0 0-21 16,0 0-16-16,-26-58-28 15,24 58-17-15,1 0-17 16,-1 16-14-16,-1 24-13 0,0 12 8 15,0 5-1 1,-2-5-2-16,4-13-2 0,1-14-7 16,0-10 1-16,0-10-2 15,0-5 1-15,0 0-14 16,0-4-3-16,0-15-9 16,1-12 25-16,4-7 2 15,-2-5-2-15,-3-1-2 16,0-1 3-16,0 2 0 15,0 8 0-15,-5 11 0 16,1 11 0-16,-3 9 3 16,1 4 18-16,-5 2-7 15,-5 23-14-15,-2 12 6 0,-3 9-8 16,2 8 7-16,5 5-3 16,4 4-2-16,2 3 2 15,7 0-1-15,1-4 2 16,1-6-3-16,17-9-6 15,9-10 5-15,4-11-8 16,4-14-9-16,7-12-2 16,4-1 1-16,3-30 15 15,3-12-7-15,-1-11 11 16,-5 0 0-16,-4-2 2 16,-6 2 3-16,-5-3 14 15,-4-3-6-15,-5-5 3 0,-2-7 6 16,-4 3 12-1,-6 6 10-15,-7 11-5 0,-3 14-2 16,0 13-14-16,0 7-23 16,-9 6 0-16,1 5 0 15,3 5 0-15,1 2 0 16,2 0 0-16,1 0 0 16,1 0 0-16,0 0 0 15,0 0 0-15,0 0 0 16,0 0 0-16,0 1 0 15,0 2 0-15,0 1 0 16,0 7 0-16,-6 11-174 16,-9 7-389-16</inkml:trace>
  <inkml:trace contextRef="#ctx0" brushRef="#br1" timeOffset="176418.08">22593 6479 662 0,'0'0'234'0,"0"0"-171"16,0 0 67-16,0 0 22 15,0 0-53-15,0 0-41 0,-17 27-2 16,15-27 16-16,2-11-4 16,0-12 9-16,0-13-24 15,3-8-5-15,9-8-22 16,4-4-10-16,4-11-13 15,-1-3 2-15,4-1-5 16,-1 5-1-16,-1 8-1 16,0 10-4-16,-2 4-2 15,-2 7 4-15,-4 8 4 16,-3 9-1-16,-3 9 1 16,-4 9-1-16,0 2-3 15,2 11-10-15,4 23-1 16,2 21 15-16,2 15 19 15,-4 6-13-15,-1 3-4 0,-1-6 0 16,0-8-2-16,-1-12 0 16,-1-14-3-16,1-11 3 15,-1-11-1-15,-2-7 1 16,4-8-6-16,-1-2-3 16,3-7 9-16,4-23 0 15,4-6 19-15,2-11-13 16,1-10-6-16,-3-5-2 15,1-7-6-15,-4 1-5 16,-5 6 12-16,-5 12 2 16,-4 12 0-16,0 14 0 15,0 12 8-15,0 7 12 16,-4 5 24-16,-1 0-2 0,2 8-24 16,3 16-8-16,0 6-10 15,3 7 2-15,18-4-2 16,3-7-1-16,0-6-3 15,3-12 0-15,0-8 0 16,4 0 2-16,5-24 1 16,4-8 10-16,-1-1 21 15,-7 0 6-15,-6 10 9 16,-13 10-46-16,-7 5 0 16,-3 5 0-16,-3 3 0 15,0 0 0-15,0 0 0 16,0 0 0-16,0 0 0 0,0 0 0 15,0 3 0-15,0 2 0 16,-6 5 0-16,-4 8-88 16,-2 8-421-16</inkml:trace>
  <inkml:trace contextRef="#ctx0" brushRef="#br3" timeOffset="186112.17">20096 4468 864 0,'0'0'143'0,"0"0"-39"0,0 0 23 16,0 0 25-1,0 0-65-15,0 0-54 0,0 71 6 16,1-12 15 0,10 3-27-16,3-11-21 0,5-15-3 15,3-16-3-15,1-15 0 16,4-5 1-16,2-11 30 15,7-26 12-15,6-15-27 16,6-14-4-16,5-8-1 16,1-1 10-16,-2 0-1 15,-7 4 23-15,-9 14 1 16,-9 13-3-16,-11 15-16 16,-6 11-14-16,-2 6-11 15,4 1-27-15,12-3-135 16,17-5-300-16</inkml:trace>
  <inkml:trace contextRef="#ctx0" brushRef="#br3" timeOffset="186995.72">23145 3959 845 0,'0'0'159'0,"0"0"-66"15,0 0 24-15,0 0-21 16,-17 112-60-16,17-46 16 16,0-5-24-16,9-15-2 0,16-17-4 15,3-14-17 1,8-15 16-16,10-9 38 0,7-30 13 15,8-12-18-15,2-10-42 16,-4-7-4-16,-2 0 12 16,-5-3 28-16,-4 1-8 15,1 3-14-15,-6 8-17 16,-4 12-9-16,-8 11-13 16,-2 13-61-16,-1 6-137 15,3 9-230-15,0 6-598 16</inkml:trace>
  <inkml:trace contextRef="#ctx0" brushRef="#br3" timeOffset="187758.95">27160 3535 727 0,'0'0'172'15,"0"0"-89"-15,0 0 67 16,0 0-5-16,0 0-70 16,0 0-46-16,-3 7-25 15,2 36 49-15,-2 13 52 0,-3-7-73 16,0-8 1-16,2-15-1 16,4-14-4-16,0-12-11 15,0-2-9-15,1-28 8 16,14-13 14-16,0-9-27 15,-2 2-3-15,-5 3-7 16,-7 0 7-16,-1-1 5 16,-7 2 0-16,-17 9 2 15,0 11-5-15,3 17 10 16,5 11 14-16,-5 35-26 16,1 26-7-16,-2 12 5 15,9 4 2-15,10-8-11 16,3-10 8-16,8-10 3 0,15-8-1 15,5-14 2 1,10-7-3-16,6-17 2 0,3-5-1 16,3-7 2-16,-1-21 1 15,-5-6 11-15,-5-1 2 16,-6 1 7-16,-8 6 5 16,-6 4-5-16,-4 3-16 15,-2 1-6-15,-2 2-47 16,0 1-103-16,-1 2-156 15,0 4-248-15</inkml:trace>
  <inkml:trace contextRef="#ctx0" brushRef="#br3" timeOffset="188024.31">27775 3438 970 0,'0'0'461'0,"0"0"-360"15,0 0 6-15,0 0-30 16,0 0-52-16,0 0-24 16,47-4 32-16,-5 6 7 15,3 1-23-15,-3-1-10 0,-9-2-7 16,-12 3-25-1,-9-1-30-15,-8-2-18 0,-4 0-131 16,-1 0-199-16</inkml:trace>
  <inkml:trace contextRef="#ctx0" brushRef="#br3" timeOffset="188193.34">27732 3605 1216 0,'0'0'200'0,"0"0"10"15,0 0-43-15,0 0-64 16,121 6-29-16,-75-8-39 16,0-11-35-16,0 1-17 15,-2-1-89-15,-3 4-140 0,-8-1-168 16</inkml:trace>
  <inkml:trace contextRef="#ctx0" brushRef="#br3" timeOffset="188691.62">28463 3269 1044 0,'0'0'440'0,"0"0"-360"15,0 0 111-15,0 0-65 16,0 0-73-16,0 0-26 0,24-42-19 15,1 25-6-15,5-1-2 16,0 5-2-16,-2 7-5 16,-7 6-19-16,-5 15-16 15,-8 17-26-15,-7 9-3 16,-1 2 44-16,0 1 27 16,-10-7 6-16,4-8 6 15,3-5-7-15,3-11-1 16,0-3-4-16,0 2-8 15,6 6-31-15,3 8-33 16,2 9 14-16,2 9 58 16,0 5 3-16,0-3 52 15,0-3-2-15,-4-13-28 16,-4-10-13-16,-3-12-9 16,-2-6 2-16,0-2 60 0,-18 0 74 15,-13-4-46-15,-10-6-77 16,-6-3-16-16,2 0 0 15,2 0 0-15,10-1 0 16,8 1 0-16,10 1 0 16,7 1 0-16,8 0 0 15,0 1-190-15,18 0-487 16</inkml:trace>
  <inkml:trace contextRef="#ctx0" brushRef="#br3" timeOffset="188913.3">28937 3570 1270 0,'0'0'232'0,"0"0"-44"16,0 0-14-16,0 0-83 15,0 0-91-15,0 0 0 16,-1-10-123-16,11 9-260 0,-1 1-796 16</inkml:trace>
  <inkml:trace contextRef="#ctx0" brushRef="#br3" timeOffset="189240.4">29064 3705 1121 0,'0'0'558'16,"37"-78"-540"-16,-7 27 51 16,6-6-40-16,5-6 4 15,5-2-22-15,2-2-11 16,1 6-14-16,-9 8-4 16,-7 9 8-16,-9 11 9 15,-10 13 2-15,-5 7 0 16,-4 9 8-16,-5 4 28 0,0 10-37 15,0 22 4-15,-5 16-4 16,-14 17 18-16,-4 11-1 16,-5 6-17-16,0 0-8 15,-2-7 2-15,3-12 2 16,6-10 2-16,9-10-4 16,5-14-9-16,7-10 15 15,0-13-175-15,3-6-100 16,17-5-174-16</inkml:trace>
  <inkml:trace contextRef="#ctx0" brushRef="#br3" timeOffset="189557.74">29546 3468 821 0,'0'0'218'0,"-26"105"-28"15,18-40 25-15,6 1-66 16,2-7 66-16,10-12-81 16,18-25-104-16,13-22-29 15,10-9-1-15,6-38 7 16,1-15 6-16,-6-10 3 16,-13 0-4-16,-18 9-9 15,-21 13 20-15,-5 14-23 0,-35 17 0 16,-11 16 0-1,-9 3 0-15,-2 25 0 0,5 15 0 16,7 9 0-16,11 1-116 16,9 0-305-16,8-9-776 15</inkml:trace>
  <inkml:trace contextRef="#ctx0" brushRef="#br3" timeOffset="190090.09">30016 3239 622 0,'0'0'335'0,"0"0"-294"15,0 0 41-15,0 0-25 16,91-79-32-16,-65 57-10 15,0-5 4-15,-3-2-4 16,-4-2 10-16,-9 3 14 16,-7 1 24-16,-3 9 3 15,-3 6 23-15,-13 3 55 16,0 6-69-16,-4 3-19 16,1 0-26-16,-1 0-8 15,5 13-8-15,1 8-11 16,1 10-3-16,5 7-32 0,5 12-10 15,3 6-2 1,0 7-7-16,4 0-7 0,8-2 9 16,-4-4 19-16,-1-8 29 15,-2-10 2-15,-1-11 9 16,-3-11 3-16,1-11-13 16,-2-6 1-16,0 0 35 15,0 0 88-15,-12-7 12 16,-9-12-26-16,-7-3-24 15,-2-5-86-15,1-3 0 16,6-1 0-16,5 5 0 16,9 3 0-16,6 6 0 0,3 5 0 15,0 0 0 1,19 4 0-16,12-3-71 16,11 1-216-16,3-4-289 15</inkml:trace>
  <inkml:trace contextRef="#ctx0" brushRef="#br3" timeOffset="190806.08">30707 3627 1044 0,'0'0'141'0,"0"0"-139"16,0 0 101-16,0 0 0 15,0 0-18-15,0 0-72 16,-11 105 58-16,-8-21-50 16,-2-2-1-16,8-13 20 0,3-19-10 15,6-19-15-15,4-18-3 16,0-13 2-16,0 0-4 16,14-20 13-16,12-17 25 15,7-14-48-15,3-10-2 16,-2-8-21-16,2 3 16 15,0 3-41-15,-5 21 3 16,-11 19 18-16,-9 21 25 16,-9 13 0-16,-2 39-4 15,-13 25 6-15,-9 15 26 16,-3-2 6-16,8-5 36 16,8-14-22-16,9-20-30 15,0-15 91-15,0-21-50 16,13-13-57-16,15-16 0 15,10-23 12-15,6-10-11 0,1-6-1 16,-5 0-11-16,-5 8-12 16,-13 14 17-16,-8 14 6 15,-10 16 7-15,-4 6-7 16,0 28-9-16,-6 15 9 16,-10 10 30-16,2-2-5 15,7-7 8-15,7-9-30 16,0-13-3-16,21-9 0 15,16-13 0-15,14-3 0 16,10-25 0-16,6-14-32 16,3-18-100-16,-4-16-253 15,-8-9-467-15</inkml:trace>
  <inkml:trace contextRef="#ctx0" brushRef="#br3" timeOffset="191188.07">31724 3715 1541 0,'0'0'45'0,"0"0"50"16,0 0 42-16,0 0-30 16,0 0-53-16,0 0-1 15,-20-6-38-15,7-9-15 16,-6 3 0-16,-2 6-11 16,-4 6 0-16,-4 0 3 15,3 0 0-15,0 14 4 0,7 5-3 16,1 6-18-16,9 4 11 15,6 8 0-15,3 2 0 16,4 7 1-16,13 3-2 16,5 3 11-16,-3 0 4 15,-3-2 3-15,-9-4-2 16,-7-13 0-16,0-7 3 16,-4-12 14-16,-15-12 46 15,-9-2-7-15,-9-8-57 16,-9-15 0-16,-1-4 0 15,3 0 0-15,6 1 0 16,12 3 0-16,5 5 0 16,10 2 0-16,8 3 0 15,3-3-68-15,3-5-445 0</inkml:trace>
  <inkml:trace contextRef="#ctx0" brushRef="#br3" timeOffset="191446.8">31723 3266 1660 0,'0'0'166'16,"0"0"-148"-16,0 0-18 0,0 0 38 16,0 0-24-16,108 9-14 15,-67 4-52-15,-1 1-225 16,-4-3-436-16</inkml:trace>
  <inkml:trace contextRef="#ctx0" brushRef="#br3" timeOffset="191803.5">32143 3289 1846 0,'0'0'31'0,"0"0"-29"0,0 0-2 16,110-82 3-16,-76 79 4 15,0 3-7-15,-4 20-3 16,-8 15-3-16,-13 8-3 15,-9 7 9-15,-10 5 7 16,-23 2 9-16,-7-2-4 16,2-6 35-16,8-6 16 15,11-12-32-15,13-6-31 16,6-10 0-16,2-6 0 16,23-4 0-16,12-5 0 15,13 0 0-15,5 0 0 0,-2-5 0 16,-9-4 0-1,-14 3 0-15,-13 0 0 0,-9 3 0 16,-8 2-82-16,0 1-23 16,-17 0-117-16,-14 0-796 15</inkml:trace>
  <inkml:trace contextRef="#ctx0" brushRef="#br3" timeOffset="193319.1">23210 5454 498 0,'0'0'89'0,"-99"0"-75"16,42 5 47-16,-5 9 54 15,-2 6-29-15,5 4-40 16,4 1-37-16,6 0-2 16,4-1 4-16,2-4 5 15,4-1 23-15,2 1-20 16,1-2-8-16,2 3-4 16,1 0 19-16,3 1 1 15,5 5-15-15,2-1-5 16,4 6-6-16,4 4-1 15,4 2-4-15,1 6-14 0,4 9-13 16,3 8-8 0,3 12-2-16,0 3 1 0,0 10 18 15,12 7-47-15,11 2-57 16,3-3 112-16,9-9 14 16,7-15 42-16,8-16 21 15,13-10 17-15,6-15 10 16,5-8-4-16,1-9-6 15,4-6-25-15,6-4-29 16,8 0-13-16,5-9-3 16,-1-10-10-16,-2-9 0 0,-4-6 0 15,-4-4-4 1,-8-6-2-16,-10-3-1 0,-10 2-4 16,-10 1-11-16,-11 0-1 15,-8 0 23-15,-10 1 9 16,-4-1-6-16,-8 0 29 15,-5 0 14-15,-3-3 15 16,0-4-19-16,0-7-19 16,0-2 1-16,-13-1 12 15,-5 0-14-15,-6 1-3 16,-9-5 3-16,-6-4 22 16,-8-5-17-16,-7-1-13 15,0 6-5-15,-1 13 19 0,-3 13 8 16,-3 17-7-1,-2 10-12-15,-4 15-9 0,-4 1 0 16,0 21-8-16,1 16-20 16,6 10-14-16,9 14-81 15,14 11-89-15,13 14-139 16,12 12-634-16</inkml:trace>
  <inkml:trace contextRef="#ctx0" brushRef="#br3" timeOffset="193817.06">24487 5788 868 0,'0'0'303'0,"0"0"-154"16,0 0 59-16,0 0-59 0,0 0-66 15,0 0-28 1,-44-38-9-16,44 24-24 15,11-2-22-15,14-1-4 0,5 2-8 16,1 8-16-16,-1 7-27 16,-4 4-16-16,-8 27 3 15,-8 13-52-15,-10 10 44 16,0 10 40-16,-15 0 36 16,-3-2 3-16,6-10 36 15,6-12 56-15,6-17-21 16,0-11-14-16,21-12-13 15,16-8 11-15,22-29 8 0,11-13-31 16,6-6-22 0,-5 3-13-16,-12 10-40 0,-14 11-116 15,-17 11-155-15,-18 15-721 16</inkml:trace>
  <inkml:trace contextRef="#ctx0" brushRef="#br3" timeOffset="193975.75">24840 6434 1667 0,'0'0'229'15,"0"0"-95"-15,0 0-117 16,0 0-17-16,0 0 0 16,0 0 0-16,0-6-121 15,-11 6-465-15</inkml:trace>
  <inkml:trace contextRef="#ctx0" brushRef="#br3" timeOffset="195162.48">19601 8235 718 0,'0'0'234'0,"0"0"-189"16,0 0 67-16,0 0-6 16,0 0-53-16,0 0-8 15,-8-2-19-15,8-25-4 16,2-11-13-16,8-15-5 16,1-18-4-16,1-17-3 15,2-15-9-15,6-6 3 16,7 9-3-16,4 17 12 15,4 23-1-15,0 20 3 0,-8 17-1 16,0 12 19-16,-3 9 9 16,-2 2 11-16,2 18-4 15,-3 20 18-15,-2 16-1 16,-7 15-2-16,-5 13 23 16,-5 7 13-16,-2 2-23 15,0-4-16-15,0-9 16 16,8-14-19-16,2-15-13 15,3-17-22-15,2-17-10 16,5-13 0-16,5-4-49 0,5-26 18 16,1-13 18-1,-4-13-26-15,-6-13 4 16,-12-12-12-16,-7-9 7 16,-2 4 8-16,0 12 16 0,-6 13 16 15,-6 22 15-15,-3 15 23 16,3 11-7-16,4 7 30 15,5 4-10-15,3 0-45 16,0 0-6-16,8 10-15 16,19 5 11-16,8 3-4 15,9-2 8-15,2-6 1 16,0-6 2-16,2-4 11 16,4-1 1-16,1-20 1 15,-1-8 6-15,-7 1-6 16,-10-1-4-16,-11 0 5 0,-8 5-17 15,-6 2-6 1,-7 4-51-16,-2 8-84 0,-1 10-246 16,0 0-811-16</inkml:trace>
  <inkml:trace contextRef="#ctx0" brushRef="#br3" timeOffset="195464.26">20906 7753 1151 0,'0'0'273'16,"0"0"-88"-16,0 0-14 15,0 0-57-15,0 0-62 16,0 0-29-16,30 0-2 16,3 4-3-16,4 0-14 15,5-2-4-15,0-2-1 16,-7 0-12-16,-8 0-80 16,-15 0-146-16,-12 0-320 15</inkml:trace>
  <inkml:trace contextRef="#ctx0" brushRef="#br3" timeOffset="195601.93">20870 7954 1441 0,'0'0'185'15,"0"0"47"-15,91-18-96 16,-22-19-83-16,10-11-53 16,3-6 0-16,-10 2-105 15,-17 0-338-15</inkml:trace>
  <inkml:trace contextRef="#ctx0" brushRef="#br3" timeOffset="198342.77">22297 7091 539 0,'0'0'296'0,"0"0"-231"16,0 91-6-16,0-70 16 15,1-13 26-15,2-6-61 16,-1-2-30-16,1-10 19 16,0-15 53-16,-2-4-30 15,1-4-35-15,-2 2-7 16,0 0 5-16,-8 1 5 0,-7 2 2 16,-4 3-13-1,2 8 5-15,1 7 19 0,-2 8-6 16,2 2 1-16,-7 32-28 15,0 14-11-15,1 19 2 16,5 9 9-16,6 0 2 16,10-2-1-16,1-7 7 15,9-13 4-15,20-10-5 16,10-15-7-16,12-14-3 16,7-13 1-16,8-12-3 15,0-20 2-15,-2-9-11 16,-6-4 14-16,-6 2 15 15,-12 3 27-15,-7 9 17 16,-12 9 13-16,-9 9-22 16,-7 10 2-16,-4 0-4 15,-1 3-21-15,0 0-21 16,0 0-6-16,0 0-31 0,0 5-131 16,-4 7-148-16,-6 4-388 15</inkml:trace>
  <inkml:trace contextRef="#ctx0" brushRef="#br3" timeOffset="198792.97">22012 7750 974 0,'0'0'457'16,"0"0"-317"-16,0 0 45 16,0 0-91-16,0 0-59 15,0 0-8-15,83-16-7 16,-23 14-13-16,14-2 9 15,9-2-11-15,2 2-5 16,3 0 0-16,1 4 1 0,2 0 5 16,-3 0 28-16,-10 0 12 15,-10 2-46-15,-14-2 0 16,-11 0 0-16,-16 0 0 16,-12-5 0-16,-12 4 0 15,-3-1 0-15,0-2 0 16,-3 0 0-16,-12-2 0 15,-3 3 0-15,-2 0 0 16,-3 3-28-16,-7 3-347 16,-10 17-373-16</inkml:trace>
  <inkml:trace contextRef="#ctx0" brushRef="#br3" timeOffset="199657.02">21737 8703 670 0,'0'0'250'0,"0"0"-214"16,0 0 72-16,0 0 13 15,0 0-56-15,0 0-10 16,12-104 16-16,1 55-16 16,-1-8-22-16,-1-10 10 15,1-2-4-15,3 4-21 16,1 8-12-16,2 15-3 16,-2 15-3-16,-2 11-1 0,-4 10-1 15,1 6-5-15,1 9-8 16,4 19 15-1,5 15 5-15,-1 12 1 0,-3 7 12 16,-3 3 9 0,-1-3 9-16,-4-8-5 0,-1-15-3 15,-1-11-12-15,0-11-5 16,-1-13-11-16,0-4-1 16,8-10-22-16,1-18 1 15,6-12 8-15,-3-9-3 16,-2-4-30-16,-4-1 30 15,-3 4 14-15,0 11-15 16,-2 14 16-16,-2 12 1 16,-4 9 1-16,1 4 20 15,-1 0 7-15,2 2-23 0,3 19-1 16,2 11 36-16,1 15-26 16,1 6-7-16,3-2-4 15,0-3-4-15,1-15 2 16,3-11-2-16,4-16-13 15,2-6-4-15,4-19 5 16,3-16 14-16,0-12 1 16,-3-8-1-16,-3-6 3 15,-5 3 4-15,-4 6 32 16,-6 12 19-16,-5 10 18 16,-4 8 17-16,0 5-18 15,0 4-13-15,0 3-52 16,-3 8-10-16,2 0 0 0,1 2 0 15,0 0-59-15,0 10-184 16,0 15-291-16,0 11-497 16</inkml:trace>
  <inkml:trace contextRef="#ctx0" brushRef="#br3" timeOffset="200206.15">22505 8762 1112 0,'0'0'119'0,"0"0"6"16,0 0 27-16,0 0-62 15,0 0-34-15,0 0-21 16,-3-69-8-16,9 45-12 16,5 1-13-16,2 1-2 15,-2 5-3-15,-2 11 0 16,1 6-8-16,-1 0-21 16,0 25 10-16,0 15 13 0,-5 10 9 15,-4 8 6 1,0 3-4-16,-13-6-4 0,-3-6-3 15,-4-9 5-15,0-11 3 16,0-9 0-16,2-10-2 16,3-5 9-16,0-5-3 15,2 0-7-15,-2-10 0 16,4-4-5-16,4 1-14 16,1-3 3-16,6 2-26 15,0 2-19-15,4 7 26 16,15 5 30-16,9 0-9 15,8 10 9-15,5 9 5 16,6 5 37-16,2-5 1 0,-3-7-31 16,-1-12 93-16,-3-12-100 15,-2-27-38-15,2-15-205 16,-4-10-958-16</inkml:trace>
  <inkml:trace contextRef="#ctx0" brushRef="#br3" timeOffset="200702.78">23333 7629 1206 0,'0'0'248'15,"0"0"-21"-15,0 0-39 16,0 0-77-16,0 0-57 15,0 0-41-15,36 2-13 16,0-5 0-16,6-6 0 16,0 3 0-16,-7 1 0 15,-6 3-5-15,-11 2-124 16,-8 0-128-16,-10 0-199 16</inkml:trace>
  <inkml:trace contextRef="#ctx0" brushRef="#br3" timeOffset="200922.13">23332 7826 989 0,'0'0'494'16,"0"0"-324"-16,0 0 37 15,0 0-76-15,0 0-75 16,84-2-56-16,-54 0 0 15,-1-2 0-15,-2-1 0 16,1-2 0-16,1-2 0 16,5 1-159-16,8-4-482 15</inkml:trace>
  <inkml:trace contextRef="#ctx0" brushRef="#br3" timeOffset="201526.6">24035 7618 1353 0,'0'0'83'0,"0"0"-28"15,0 0 93-15,0 0-9 16,0 0-54 0,0 0-66-16,58-12-2 0,30-4 8 15,36-2 17-15,34 1-9 16,34 4 12-16,16 2-42 15,8 1-3-15,-2 0 0 16,-19 0 0-16,-28 0 0 16,-24-1 0-16,-31 1 0 15,-24-1 0-15,-19 4 0 16,-22 2 0-16,-15 2 0 16,-14 2 0-16,-11 0 0 0,-5 0 0 15,-2-4 0-15,0-3 0 16,-17-3 0-1,-7-6 0-15,-11-2-127 0,-9-1-419 16</inkml:trace>
  <inkml:trace contextRef="#ctx0" brushRef="#br3" timeOffset="204017.31">16526 7783 835 0,'0'0'46'0,"0"0"-22"16,-84-8 67-16,51 8-8 16,0 4-17-16,-1 9-44 0,3 2-13 15,-2 2 3-15,-1 2 6 16,1 1 4-16,-1 5-12 16,-1 3-3-16,0 3-2 15,-4 6-2-15,-3 3 1 16,2 2-2-16,1 3 0 15,7 2 1-15,10 8-2 16,15 12 4-16,7 12-5 16,7 11 0-16,28 11 0 15,11 0-2-15,13 5-3 16,12-1 3-16,13-8 2 16,10-7 1-16,8-17 25 15,7-12-2-15,-3-16-24 0,4-13 32 16,-2-14 28-1,0-14-27-15,2-4-33 0,-5-25 0 16,-5-14-1-16,-4-8-27 16,-10-6 24-16,-12-3 3 15,-9-2-1-15,-11-3-23 16,-11-1-1-16,-10-1 15 16,-11-4 11-16,-5-2 15 15,-11-6 11-15,-5-6 24 16,-1-10-8-16,0-3 5 15,-6 0-1-15,-13 1-21 16,-6 7 6-16,-10 2-2 0,-5-1 13 16,-8 8-4-1,-7 8 3-15,-12 10-17 16,-9 14-4-16,-15 14 12 16,-14 16-16-16,-10 15 0 0,-10 5-15 15,1 25-1-15,12 10-49 16,20 10-53-16,29 8-30 15,24 16-152-15,16 8-407 16</inkml:trace>
  <inkml:trace contextRef="#ctx0" brushRef="#br3" timeOffset="205081.73">17564 9088 545 0,'0'0'21'0,"0"0"-7"15,0 0 98-15,94 26-17 0,-49-9 4 16,6 9-14-16,7 3-27 16,10 5-27-16,13 1 12 15,12 3 4-15,12-1 3 16,16-2 15-16,12-4 3 15,10-5-33-15,11-12-14 16,-2-7 0-16,-2-7-8 16,-1 0-9-16,-8-5 4 15,-8-1-5-15,-4 6-3 16,-13 0-2-16,-8 15 1 16,-7 7 2-16,-7 3 0 15,-7-3 3-15,-1-3-4 16,0-10-1-16,4-7-3 0,7-2-36 15,5-3-3 1,5-11 6-16,-2 0 37 0,-5-2 1 16,-1-2 1-16,0-5-2 15,5-3-3-15,3-5 2 16,10-2 0-16,5-6-7 16,9-3-12-16,9-4 14 15,1-4 6-15,5-7 13 16,-3-5 27-16,-7-4-24 15,-8-2-3-15,-13 0 5 16,-18 5-18-16,-25 14-34 16,-22 15-21-16,-18 9 35 0,-16 11 13 15,-8 4-9-15,-8 1-180 16,-5-3-414-16</inkml:trace>
  <inkml:trace contextRef="#ctx0" brushRef="#br3" timeOffset="206083.58">24614 7836 579 0,'0'0'129'0,"0"0"-83"15,-80 0 70 1,49 10-20-16,-2 4-3 0,-1 3-7 15,3 1-47-15,0 2-12 16,6 0 28 0,3 3 4-16,4 4-31 0,5 7-1 15,-2 5 11-15,5 10-16 16,0 10 5-16,3 16-15 16,0 10-11-16,5 13 6 15,2 4 0-15,2 2 4 16,23-4-7-16,11-6-3 15,16-14 0-15,12-15 3 16,12-17-4-16,9-15 28 16,9-11 24-16,8-9-5 0,1-12-23 15,3-1-10 1,1-12-9-16,1-19-5 0,-1-12-10 16,-4-10-19-16,-5-6 26 15,-8-8 3-15,-11-4 9 16,-17-7-4-16,-12-1 6 15,-13-6 17-15,-7-1 3 16,-3 2 21-16,-6 6-3 16,-2 9-2-16,-7 11 51 15,-7 6-33-15,-5 0-56 16,0 2-9-16,-25 1 0 16,-15 4 0-16,-12 4 0 15,-18 7 0-15,-9 10 0 16,-9 13 0-16,-8 11 0 15,-11 10 0-15,-8 19 0 0,-6 8 0 16,5 0 0-16,14-1 0 16,17-3 0-16,17-1-14 15,11 5-61-15,12 9-87 16,13 11-66-16,5 13-224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11:30:16.93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23702 8764 489 0,'0'0'203'0,"0"0"-73"16,0 0-5-16,0 0-40 15,0 0-20-15,0 0-12 16,10 17-10-16,-8-17 5 15,-2 0 14-15,0 0 3 16,0 0-14-16,0 0-12 16,0 0-4-16,0 0-1 15,0 0-14-15,0 0-3 16,0 0-3-16,0 0-8 16,0 1-3-16,0-1-2 15,0 0-1-15,0 2-1 16,0-1-9-16,0 1-15 15,0 0-31-15,-5 3-8 16,-1 0-41-16,-1-3-14 16,3 2 30-16,1-2 22 0,1-2 32 15,1 2 22-15,1-2 11 16,0 0 2-16,0 0 6 16,-2 0 34-16,2 0 15 15,0 0 5-15,0 0-9 16,0 0 6-16,0 0 9 15,0 0 0-15,0 0 3 16,0 0-3-16,0 0-19 16,0 0 1-16,0 2 1 15,0-2-13-15,0 1-9 0,0-1 0 16,0 1-2-16,0 1 0 16,0 2 0-16,0 1 0 15,0-1-11-15,0-1-3 16,0 1 0-16,5 3-4 15,-1 2 3-15,5 4-4 16,-2 1 3-16,4 2 1 16,-3-3-6-16,0 1 5 15,0-2-4-15,-4-2-1 16,1 0 1-16,-1-3-1 16,2 1 2-16,-3-2-1 15,-1-1-3-15,1-2-1 16,-2 2 3-16,2 0-4 0,-1-1 4 15,1 0-3 1,0 2 2-16,0-2-2 0,0 2 1 16,1 0-1-16,0 4-1 15,2 1 0-15,1 3 1 16,0 1-1-16,2 1 0 16,-3-1 1-16,1 0-1 15,-1-1 0-15,-1-2 0 16,2-1 1-16,-2-1-1 15,-4-3 0-15,2 2 0 16,0-2 0-16,-1 1 1 16,2 0-1-16,1 2 0 0,-1 1-1 15,2 1 1 1,-2 4 0-16,3 0 0 16,-1 0 0-16,-2 0 0 0,2-3 0 15,-2-1 0-15,1-1-1 16,-1 1 1-16,-1-1 0 15,0-2 0-15,3 1 0 16,-2 0 1-16,1 0-1 16,0-2 0-16,-1 4 0 15,1-2 0-15,-1-1 0 16,1 3-1-16,0 1 1 16,3 0 0-16,-2 5 1 15,2-3-1-15,-4 1 0 16,2-3 0-16,-2 2-1 15,1 0 2-15,1 1-2 16,0 0 2-16,1-3-2 16,-2 0 1-16,-1-4 0 0,-1-1-1 15,0-1 1-15,0 0 0 16,0 2 0-16,0 1 0 16,3 0 0-16,0 3-1 15,3 3 2-15,-1 1-1 16,0-3 0-16,0-1 1 15,-4-6-2-15,1 1 2 16,-1 0-1-16,-1-2 0 16,2 3 1-16,-1-3-1 15,-1 1 0-15,0-2 0 0,3 5 0 16,2 3 0 0,-2 0-1-16,4 4 1 15,-3-3 0-15,4 5 0 0,2 1 0 16,-2 0 1-16,-1-2-2 15,-1-2 3-15,-1-2-3 16,-1 1 1-16,5 5-1 16,-3-3 1-16,2 1 2 15,-1-2-2-15,-1 2 0 16,0-2 1-16,3 0-1 16,-3-3 2-16,-3-1-1 15,-3-4-1-15,1-1 0 16,5 4 0-16,3 6 0 15,2 3 0-15,0 1 0 16,-2-4 12-16,-6-4-10 0,5 1 0 16,1 8-2-16,-1-1 0 15,0-2 3-15,-2-2-2 16,-3-6 0-16,0-1 0 16,0 2 0-16,-2-3-1 15,-1-1 0-15,2 3 0 16,1 0 0-16,4 6 5 15,4 5-10-15,0-2 6 16,0 1-1-16,-5-2 0 16,0-2 4-16,3 7-4 15,4 3 0-15,-2-2 0 16,-1-1-3-16,-3-7 6 0,-2-4-3 16,0 2 0-16,2 7 0 15,2-2 0-15,0 1 0 16,0-5 0-16,-3-3 0 15,-2-1 0-15,3 4 0 16,3 4 0-16,-3-1 0 16,3-1 0-16,-2-2 0 15,-4-3 0-15,1 1 0 16,2 4 0-16,2 1 0 16,1-1 0-16,0-1 0 15,-3 0 0-15,-3-4 0 16,1 3 0-16,4 4 0 15,1 2 0-15,1-2 0 16,-3-3 0-16,-2-1 0 16,-1-2 0-16,2 0 0 0,-1 3 0 15,-1-3 0-15,-2-4 0 16,-2-4 0-16,-2-1 0 16,2 0 0-16,-1 1 0 15,0-1 0-15,0 5 0 16,5 6 0-16,-1 4 0 15,3 2 0-15,0-1 0 16,0 3 0-16,2 0 0 16,-2 2 0-16,1 0 0 15,-2-8 0-15,-2 1 0 0,2 1 0 16,0-1 0 0,-2 1 0-16,3 2 0 0,2 5 0 15,1 3 0-15,2 2 0 16,1 1 0-16,-1 3 0 15,0-1 0-15,-4-1 0 16,-5-9-17-16,-5-11-45 16,-1-14-69-16,-1-5-188 15,-18-22-377-15</inkml:trace>
  <inkml:trace contextRef="#ctx0" brushRef="#br0" timeOffset="652.01">24752 11387 1147 0,'0'0'232'0,"0"0"-73"16,0 0 36-16,0 0-32 15,0 0-69-15,0 0-41 16,30 31-49-16,-13-19-4 16,6 3 0-16,6 2 0 15,2 0 0-15,5 3 0 16,4 0 0-16,2 2 0 16,-2-1 0-16,-2 0 0 15,-7-5 0-15,-10-6 0 16,-8-4 0-16,-5-5 0 15,-8-1 0-15,1 0 0 16,-1 0 0-16,0-1 0 16,0-21 0-16,-3-12 0 0,-9-5 0 15,3 2 0 1,3 1 0-16,3 7 0 0,2-2 0 16,1 3 0-16,0 1 0 15,0 3 0-15,0 3 0 16,0 3 0-16,0 0 0 15,1 6 0-15,5-4 0 16,0 4 0-16,0 1 0 16,-1 0 0-16,-2 2 0 15,-3-5 0-15,0-9 0 0,-15-13-10 16,-7-17-371-16,-4-16-1186 16</inkml:trace>
  <inkml:trace contextRef="#ctx0" brushRef="#br0" timeOffset="3749.98">23662 6444 379 0,'0'0'195'16,"0"0"-81"-16,0 0 18 15,0 0-12-15,0 0-48 16,0 0 5-16,0 0-5 0,3 0-16 16,-3 0 5-16,0 0 5 15,0 0-2-15,0 0 1 16,0 0 3-16,0 0-8 15,1 0-13-15,4 0-15 16,-1 3 0-16,2 4 46 16,0 0-62-16,0 0 16 15,3 2-8-15,-3-1-5 16,2-1 0-16,-2 0-5 16,0 3-3-16,1-4 4 15,-1 1 5-15,1 2 3 16,-1-2 2-16,3-1-5 15,-3 2-5-15,-1-4-11 0,-1 0-4 16,1 0 0-16,-2-1 0 16,0 2 0-16,2-3 0 15,0 2 0 1,-1 2 0-16,3-1 0 0,-1 0 0 16,1 0 0-16,-1 1 0 15,0 0 0-15,0 0 0 16,-2-2 0-16,-1 0 0 15,3 0 0-15,-1 1 0 16,-2-3 0-16,1 1 0 16,1 1 0-16,-2 0 0 15,1 1 0-15,2-1 0 0,-2 0 0 16,2 3 0 0,1-1 0-16,2 5 0 0,2 0 0 15,0 3 0-15,-1-1 0 16,1 3 0-16,-2-1 0 15,0-2 0-15,-1 0 0 16,0-4 0-16,-2 0 0 16,-1-4 0-16,-4-3 0 15,1 0 0-15,-2-2 0 16,1 0 0-16,-1 0 0 16,0 0 0-16,3 1 0 15,4 3 0-15,4 4 0 16,1 2 0-16,1 0 0 15,-2-1 0-15,-5-4 0 16,2 1 0-16,0 0 0 0,0-1 0 16,-1 1 0-16,0-2 0 15,1 1 0-15,-4-2 0 16,-1-1 0-16,0 0 0 16,0-2 0-16,2 4 0 15,1-2 0-15,0 2 0 16,-3-3 0-16,-3 0 0 15,1 1 0-15,2-1 0 16,3 2 0-16,3 3 0 16,-2 0 0-16,4 0 0 15,4 1 0-15,-3 2 0 16,1 0 0-16,1-3 0 16,-5 2 0-16,-3-6 0 15,-2 1 0-15,-3-1 0 0,-1-2 0 16,0 0 0-16,2 0 0 15,-2 1 0-15,1-1 0 16,2 3 0-16,2 0 0 16,3 1 0-16,1 3 0 15,2 0 0-15,0 0 0 16,-1-2 0-16,-2 0 0 16,-4-1 0-16,2 0 0 15,0 0 0-15,3-1 0 16,-2 2 0-16,0 1 0 15,-1-1 0-15,-2-1 0 0,2 0 0 16,0 1 0-16,-2-2 0 16,1-1 0-16,-2 0 0 15,0 0 0 1,1 1 0-16,4 2 0 16,-1 0 0-16,1 1 0 0,1 0 0 15,2 3 0-15,2-1 0 16,1 3 0-16,1-2 0 15,0 2 0-15,-1-2 0 16,-2 0 0-16,1-1 0 16,-1-1 0-16,0 0 0 15,-3-1 0-15,-2-1 0 0,-1 1 0 16,3-5 0-16,-3 2 0 16,0 3 0-16,3 1 0 15,1 2 0-15,4-1 0 16,1 1 0-16,-2 3 0 15,2-2 0-15,-3 0 0 16,-3-3 0-16,-1 0 0 16,0-1 0-16,-2 1 0 15,1-3 0-15,-1 0 0 16,1 2 0-16,0-2 0 16,2 3 0-16,0 3 0 15,2-2 0-15,-2 0 0 16,0-2 0-16,1 0 0 15,-3 2 0-15,3-2 0 16,0 1 0-16,-3 0 0 0,1 2 0 16,-1-3 0-16,4 4 0 15,-2 0 0-15,-2-1 0 16,2-2 0-16,0 3 0 16,-2-3 0-16,3 3 0 15,0 0 0-15,-1-2 0 16,-2 3 0-16,-1-4 0 15,2-2 0-15,-4 0 0 16,2 0 0-16,-1 1 0 16,2 0 0-16,5 4 0 15,0 2 0-15,3 0 0 16,0 3 0-16,1-1 0 0,1 0 0 16,0 0 0-1,0-2 0-15,-1 1 0 0,-2-3 0 16,-2 0 0-16,-2-1 0 15,-2-2 0-15,-2-1 0 16,1-3 0-16,-1 2 0 16,-2-1 0-16,3 0 0 15,-1 0 0-15,2 3 0 16,-2-1 0-16,2-2 0 16,-2 3 0-16,1 1 0 15,1-2 0-15,-2 0 0 16,1 0 0-16,-1 0 0 15,1 1 0-15,1 1 0 0,1 1 0 16,2 2 0 0,0 0 0-16,0 0 0 0,1 1 0 15,-2 2 0-15,1-1 0 16,0-1 0-16,-2 2 0 16,2-3 0-16,-1 2 0 15,-1-2 0-15,-1-3 0 16,-1 2 0-16,1 0 0 15,-1-1 0-15,2 2 0 16,-1-1 0-16,0 1 0 16,1-1 0-16,1 2 0 15,1 1 0-15,3 0 0 0,1-1 0 16,-3 3 0-16,3-2 0 16,1 3 0-16,3 0 0 15,1 4 0-15,4-2 0 16,-4 3 0-16,0-5 0 15,-5-1 0-15,-6-5 0 16,-5-6 0-16,-1-2 0 16,-1-2 0-16,-2 0-110 15,0 0-282-15,-6-9-537 16</inkml:trace>
  <inkml:trace contextRef="#ctx0" brushRef="#br0" timeOffset="4760.82">25040 7879 163 0,'0'0'796'16,"0"0"-573"-16,0 0-71 16,0 0-1-16,0 0-5 15,0 0-49-15,-23-11-10 16,21 11-2-16,2 0-4 15,0 0-15-15,0 0-66 0,0 0 0 16,0 0 0-16,0 0 0 16,0 0 0-16,0 0 0 15,0 0 0-15,0 0 0 16,0 0 0-16,2 0 0 16,11 0 0-16,2 0 0 15,0-1 0-15,1-3 0 16,2 4 0-16,0-3 0 15,4 0 0-15,-2 2 0 16,-1-2 0-16,1 1 0 16,-1 1 0-16,-1-2 0 15,0 0 0-15,-6 2 0 0,-2-2 0 16,-4-1 0-16,-2 4 0 16,-1-2 0-16,1 0 0 15,-3 1 0-15,1 0 0 16,-2 1 0-16,0 0 0 15,0 0 0-15,0 0 0 16,0-1 0-16,0 0 0 16,0-3 0-16,0-10 0 15,0-2 0-15,0-4 0 16,-2-4 0-16,-3-1 0 16,-1 0 0-16,-1-3 0 15,-2-1 0-15,2-1 0 16,-1-1 0-16,-2 4 0 15,2-1 0-15,1 0 0 16,-1 1 0-16,1 2 0 16,3 2 0-16,-2 3 0 15,1 0 0-15,0 3 0 0,2 3 0 16,0 4 0-16,2 5 0 16,-2 2 0-16,3 3 0 15,0 0 0-15,0 0 0 16,0 0 0-16,0 0 0 15,-1 0 0-15,1 0 0 16,0 0 0-16,-2 0 0 16,-4 0 0-16,-3 0 0 15,-7 0 0-15,1 0 0 16,-1 0-472-16</inkml:trace>
  <inkml:trace contextRef="#ctx0" brushRef="#br0" timeOffset="6620.95">23530 8581 313 0,'0'0'926'0,"0"0"-781"16,0 0-23-16,0 0-22 15,0 0-19-15,0 0-75 16,0 0-6-16,7 16-62 16,-7-16-68-16,0-14-79 15,0-2-41-15,0-4-189 16</inkml:trace>
  <inkml:trace contextRef="#ctx0" brushRef="#br0" timeOffset="6788.73">23419 8378 231 0,'0'0'523'0,"0"0"-523"15,0 0-386-15</inkml:trace>
  <inkml:trace contextRef="#ctx0" brushRef="#br0" timeOffset="6967.33">23275 8174 963 0,'0'0'162'0,"0"0"-162"15,0 0-31-15,0 0-26 16,0 0-40-16,0 0-226 16</inkml:trace>
  <inkml:trace contextRef="#ctx0" brushRef="#br0" timeOffset="7138.69">23137 7929 935 0,'0'0'210'0,"0"0"-173"16,0 0-23-16,0 0-14 15,0 0-59-15,0 0-89 16,-47-57-57-16,34 36-312 16</inkml:trace>
  <inkml:trace contextRef="#ctx0" brushRef="#br0" timeOffset="7302.13">22998 7728 972 0,'0'0'226'15,"0"0"-114"-15,0 0-8 16,0 0-41-16,0 0-63 16,0 0-16-16,-19-28-62 15,8 7-135-15,-4-3-87 16,0 1-335-16</inkml:trace>
  <inkml:trace contextRef="#ctx0" brushRef="#br0" timeOffset="7471.58">22841 7511 952 0,'0'0'253'0,"0"0"-152"0,0 0-4 15,0 0-61-15,0 0-36 16,0 0-5-16,-30-39-81 15,20 19-143-15,-2-4-119 16,-3-1-394-16</inkml:trace>
  <inkml:trace contextRef="#ctx0" brushRef="#br0" timeOffset="7632.19">22687 7205 1019 0,'0'0'270'0,"0"0"-144"15,0 0-16 1,0 0-28-16,0 0-61 0,0 0-21 16,-11-13-39-16,6 2-80 15,1-3-144-15,1-3-113 16,-2 1-319-16</inkml:trace>
  <inkml:trace contextRef="#ctx0" brushRef="#br0" timeOffset="7805.81">22599 6988 912 0,'0'0'240'0,"0"0"-118"16,0 0 1-16,0 0-11 15,0 0-48-15,0 0-50 16,-10-10-14-16,7 4-52 0,-3-5-79 16,-1-5-137-16,-4-1-49 15,-1-5-304-15</inkml:trace>
  <inkml:trace contextRef="#ctx0" brushRef="#br0" timeOffset="7965.05">22449 6725 801 0,'0'0'440'0,"0"0"-278"16,0 0-60-16,0 0 7 15,0 0-57-15,0 0-52 16,-29-25-10-16,25 11-51 15,-2 0-94-15,-3-8-109 0,2 0-26 16,-2 1-377-16</inkml:trace>
  <inkml:trace contextRef="#ctx0" brushRef="#br0" timeOffset="8120.33">22301 6495 597 0,'0'0'357'16,"0"0"-217"-16,0 0-1 15,0 0 4-15,0 0-79 16,0 0-57-16,-15-22-7 0,6 10-56 16,-1-7-115-1,-4-7-95-15,1-1-152 16</inkml:trace>
  <inkml:trace contextRef="#ctx0" brushRef="#br0" timeOffset="8301.92">22155 6213 882 0,'0'0'288'0,"0"0"-138"16,0 0-11-16,0 0-42 15,0 0-61-15,0 0-36 16,-20-17-1-16,12 6-59 16,0-7-67-16,-1-6-127 15,-2-1-100-15,0 4-342 16</inkml:trace>
  <inkml:trace contextRef="#ctx0" brushRef="#br0" timeOffset="8472.82">22016 5980 731 0,'0'0'129'16,"0"0"-47"-16,0 0 78 16,0 0-71-16,0 0-71 15,0 0 23-15,-39-35-21 16,29 21-20-16,-1-2-11 15,2 1-57-15,-1 0-43 16,3 2-77-16,-2-3-288 16</inkml:trace>
  <inkml:trace contextRef="#ctx0" brushRef="#br0" timeOffset="8670.11">21837 5679 607 0,'0'0'353'0,"0"0"-194"16,0 0-47-16,0 0-37 16,0 0-58-16,0 0-17 15,-6-9-5-15,6 5-29 16,-1-2-25-16,-2-4-38 16,-1 0-50-16,-1-2-88 15,-1 0-29-15,-2-2-67 16</inkml:trace>
  <inkml:trace contextRef="#ctx0" brushRef="#br0" timeOffset="8852.36">21757 5498 440 0,'0'0'289'0,"0"0"-58"16,0 0-27-16,0 0-61 16,0 0-24-16,0 0-49 15,-35-37-37-15,29 32-25 16,2 0-8-16,-2-4-8 15,-4-4-57-15,-3-5-68 16,0-7-143-16,-3 0-211 16</inkml:trace>
  <inkml:trace contextRef="#ctx0" brushRef="#br0" timeOffset="9012.01">21540 5157 518 0,'0'0'336'0,"0"0"-194"15,0 0-2-15,0 0-78 16,0 0-44-16,0 0-7 16,-19-19-11-16,17 12-21 15,-2-3-90-15,-2-2-65 16,-1-3-315-16</inkml:trace>
  <inkml:trace contextRef="#ctx0" brushRef="#br0" timeOffset="9200.77">21349 4798 611 0,'0'0'348'0,"0"0"-297"16,0 0-18-16,0 0-33 15,0 0-16-15,0 0-51 16,-51-82-200-16,43 62 42 15</inkml:trace>
  <inkml:trace contextRef="#ctx0" brushRef="#br0" timeOffset="9426.65">21170 4457 614 0,'0'0'151'15,"0"0"-25"-15,0 0 63 16,0 0-28-16,0 0-42 16,0 0-32-16,-61-83 1 15,49 72-34-15,-2 0-46 16,4 4 44-16,6 4-44 16,1 2-8-16,3 1-23 15,0 0-86-15,0 0-190 16,7 13-519-16</inkml:trace>
  <inkml:trace contextRef="#ctx0" brushRef="#br0" timeOffset="9959.57">21287 4226 423 0,'0'0'446'0,"0"0"-317"16,0 0 53-16,0 0-74 15,0 0-47-15,0 0-56 16,-29 6-5-16,29-2-24 15,0 2-60-15,-1 5-173 16,-2 3-499-16</inkml:trace>
  <inkml:trace contextRef="#ctx0" brushRef="#br0" timeOffset="10168.94">21210 4484 822 0,'0'0'336'0,"0"0"-240"16,0 0-61-16,0 0-22 15,0 0-13-15,0 0-21 16,11-8-27-16,-10 8-18 16,6 0-34-16,1 2-34 15,3 6-45-15,1 4-260 16</inkml:trace>
  <inkml:trace contextRef="#ctx0" brushRef="#br0" timeOffset="10363.99">21540 4688 748 0,'0'0'222'0,"0"0"-160"0,0 0 53 16,0 0-64-16,0 0-37 15,0 0-6-15,8 26-8 16,-7-16-17-16,2 2-54 16,2 6-53-16,1-1-160 15,0-2-74-15</inkml:trace>
  <inkml:trace contextRef="#ctx0" brushRef="#br0" timeOffset="10543.17">21776 4934 1 0,'0'0'386'0,"0"0"-233"0,0 0 22 16,0 0 13-16,0 0-172 15,64 75-16-15,-58-68-2 16,0-1-56-16,-2-2-36 16,1-2-79-16,-1-1-42 15,4 2-138-15</inkml:trace>
  <inkml:trace contextRef="#ctx0" brushRef="#br0" timeOffset="10723.62">22195 5225 665 0,'0'0'195'15,"0"0"-115"-15,0 0-26 16,0 0-45-16,0 0-9 15,0 0-14-15,31 13-23 16,-25-13-53-16,2 0-32 16,1 0-217-16</inkml:trace>
  <inkml:trace contextRef="#ctx0" brushRef="#br0" timeOffset="10909.74">22482 5378 224 0,'0'0'290'0,"0"0"-126"15,0 0 12-15,100 69-23 16,-77-55-54-16,-2 3 16 16,-3-6-21-16,-1-2-15 15,-5-3-52-15,-2-3-27 16,-6-3-35-16,1 0-62 16,-4 0-55-16,2 0-69 15,2 0-180-15</inkml:trace>
  <inkml:trace contextRef="#ctx0" brushRef="#br0" timeOffset="11092.44">22923 5716 636 0,'0'0'243'16,"0"0"-71"-16,0 0-63 16,0 0-56-16,0 0-12 15,0 0-15-15,29 24-19 16,-25-24-7-16,5 5-30 15,0 2-73-15,3 2-69 16,7 4-176-16,2 5-200 16</inkml:trace>
  <inkml:trace contextRef="#ctx0" brushRef="#br0" timeOffset="11251.89">23277 6032 663 0,'0'0'248'16,"0"0"-137"-16,0 0-66 15,0 0-27-15,0 0-18 16,0 0-4-16,49 52-23 16,-47-52-43-16,2 0-36 15,0 2-176-15,5 6-122 16</inkml:trace>
  <inkml:trace contextRef="#ctx0" brushRef="#br0" timeOffset="11426.65">23553 6316 12 0,'0'0'720'0,"0"0"-500"0,0 0-53 16,88 69-25-16,-67-55-8 16,3 0-20-16,2 1-20 15,3-1-15-15,-2-2-21 16,-6-2-20-16,-5-2-35 16,-10-5-3-16,-4-1-50 15,-2-2-97-15,-5 0-262 16</inkml:trace>
  <inkml:trace contextRef="#ctx0" brushRef="#br0" timeOffset="12621.92">22252 6430 182 0,'0'0'372'16,"0"0"-182"-16,40 76-55 16,-25-59-55-16,0-6-49 15,-1-9-15-15,-1-2-2 16,-1 0 19-16,0-14 28 15,1-7 6-15,-5-5-21 16,-2 1-9-16,-5 1 30 16,-1 4 2-16,0 7-5 15,0 6 10-15,-1 5 7 16,-11 2 5-16,-3 0-9 0,-3 5-14 16,0 9-30-1,1 2-12-15,3 1 8 0,3 1-13 16,7 0-10-16,2-6-6 15,2 1-5-15,0-1-4 16,6-4-9-16,3-2-13 16,1 0-57-16,-2-3-27 15,-4 3-161-15,-1 2-384 16</inkml:trace>
  <inkml:trace contextRef="#ctx0" brushRef="#br0" timeOffset="13222.8">21624 6513 420 0,'0'0'448'0,"0"0"-327"0,0 0 62 16,0 0-40-16,0 0-20 15,0 0-18-15,-18-14-21 16,15 30-6-16,3 15-30 16,0 9-38-16,0 6 1 15,0 0 3-15,0-7-10 16,0-7-4-16,0-7-14 15,0-7-46-15,0-7-68 16,0-7-106-16,0-4-144 16,0 0-330-16</inkml:trace>
  <inkml:trace contextRef="#ctx0" brushRef="#br0" timeOffset="13827.55">21497 6579 248 0,'0'0'853'15,"0"0"-745"-15,0 0 42 16,0 0 14-16,0 0-94 16,0 0-39-16,-14-73-4 15,16 51-6-15,8 1 3 16,4 0-4-16,2 3-9 16,3 4 1-16,1 7-8 15,5 1-3-15,-1 6-1 16,5 0 0-16,-3 12 0 15,-3 9 0-15,-5 6 4 0,-9 5-2 16,-6 4-2-16,-3-1 17 16,0 0-11-1,-5-1 10-15,-7-7 13 0,-2-7 13 16,3-6-20-16,2-7-6 16,2-6-5-16,2-1 8 15,1 0-15-15,1 0-4 16,1 0-16-16,2 0 7 15,0 0-14-15,0 0-27 16,14 0 12-16,6 0 15 16,7 0-9-16,3 0-17 15,3 7 3-15,0 7-10 16,-2 5 34-16,-1 3 16 0,-5 4-5 16,-7-1 18-16,-4-2-7 15,-10-4 9-15,-4-3 21 16,0-6 20-16,0-3 21 15,-4-1 7-15,-10-6 12 16,-4 2-27-16,-7-2-5 16,-6 0-18-16,-7 0-40 15,-6 0 0-15,0 0 0 16,4-2 0-16,3-2 0 16,13 1 0-16,3-3 0 15,9 2 0-15,3-4-10 16,3-4-183-16,2-4-182 15,-1-7-690-15</inkml:trace>
  <inkml:trace contextRef="#ctx0" brushRef="#br0" timeOffset="15167.23">21270 4323 353 0,'0'0'90'16,"0"0"5"-16,0 0 99 15,0 0-67-15,0 0-38 16,0 0-28-16,-43-35 13 15,40 35-22-15,-2 0-1 16,1 0-43-16,-1 1-2 16,1 6-4-16,0 4-2 15,1-2-14-15,0 1-25 0,1 0 12 16,1-4 12-16,1 3-54 16,0-3-10-16,0-2-117 15,0 1-281-15</inkml:trace>
  <inkml:trace contextRef="#ctx0" brushRef="#br0" timeOffset="15691.41">21288 4490 669 0,'0'0'266'0,"0"0"-181"16,0 0 30-16,0 0-48 16,-76-83-32-16,60 58-22 15,2 3-7-15,4 3 7 16,4 3-9-16,1 2-4 15,4 1-3-15,-1 1-16 16,2 3-25-16,0 0-37 16,0 2-23-16,0 3 48 0,0 3 1 15,-1 1 55 1,1 0 0-16,0-2 24 0,0 2 25 16,-2-1 46-16,2-2-3 15,-4-3-15-15,-1 1 4 16,0-5-38-16,-3-2 2 15,2 0-7-15,0-4-8 16,1 4-27-16,1 2-1 16,0 6-1-16,2 2-1 15,2 2-2-15,0 0-18 16,0 0-16-16,0 0-27 16,0 0-51-16,3 3-57 15,9 9 56-15,0 1-9 16,0 5-86-16,-2 3 60 0,1-1-208 15</inkml:trace>
  <inkml:trace contextRef="#ctx0" brushRef="#br0" timeOffset="16148.5">21248 4336 326 0,'0'0'333'0,"0"0"-198"15,0 0 39-15,0 0-42 16,0 0-17-16,0 0-17 16,-67-60-19-16,49 54-18 15,4 3-18-15,3 3 8 0,5 0-5 16,2 0 5-16,3 1-9 16,1 13-41-16,0 7-1 15,0 1 0-15,12 1 4 16,3-3-4-16,0-4-1 15,3-4-6-15,-3-7-2 16,-2-5-4-16,-1 0-2 16,0-2 8-16,-5-15-2 15,-2-6 9-15,-5-4 9 16,0-4-8-16,-5 1 16 16,-14 1 1-16,-5 6 3 15,2 7 14-15,1 8 6 0,0 8 26 16,4 3-4-16,3 18-19 15,3 8-42-15,11 5-1 16,0-3-1-16,2-2 0 16,11-5-9-16,0-8-11 15,1-9-32-15,-1-2-43 16,-4-5-58-16,-3 0-176 16,-4-3-464-16</inkml:trace>
  <inkml:trace contextRef="#ctx0" brushRef="#br0" timeOffset="16789.16">20473 4389 488 0,'0'0'314'0,"0"0"-262"16,0 0 79-16,0 0 53 16,0 0-79-16,0 0-17 0,-20-7-21 15,20 7-3-15,-2 0 21 16,-2 16-15-16,-2 14-34 15,1 12-33-15,-1 9 15 16,5 1-7-16,1-2-9 16,0-4 0-16,0-12 1 15,0-9-3-15,0-15-13 16,0-6-68-16,0-4-45 16,0 0-71-16,0-10-99 15,-3-9-214-15</inkml:trace>
  <inkml:trace contextRef="#ctx0" brushRef="#br0" timeOffset="17377.64">20333 4464 932 0,'0'0'250'16,"0"0"-180"-16,0 0 90 16,0 0-49-16,0 0-77 15,0 0-18-15,-1-85-1 16,17 62 5-16,1 1 11 15,3 1-13-15,1 7-10 16,-1 8-8-16,4 6 0 16,-1 0-10-16,-1 18 7 0,-2 7 3 15,-5 5 3 1,-4 3 2-16,-7 3-2 0,-4-1 9 16,0-2-1-16,0-5 7 15,-4-5 4-15,-7-3 4 16,1-8-6-16,2-6-4 15,1-6-1-15,-1 0 3 16,0 0-18-16,1-3 0 16,3-4-14-16,4-1-7 15,0 3-4-15,0 0-6 16,1 0 14-16,17-1 3 16,5 4-10-16,4-1-19 15,4 3-28-15,0 0-39 16,1 9 0-16,-4 10 36 0,-3 7 47 15,-4 4 27-15,-4-2 6 16,-6 0 10-16,-6-5-6 16,-4-6 7-16,-1-4 36 15,0-6 13-15,0-2-27 16,-14-3 50-16,-8 0 50 16,-7 0-34-16,-11-2-14 15,-5 0-28-15,-9 0-9 16,2-8-9-16,7-2-31 15,6-2-14-15,12 3 0 16,8 2 0-16,9 1 0 16,7 5 0-16,3-1-56 15,0-2-156-15,6-4-271 0,11-6-470 16</inkml:trace>
  <inkml:trace contextRef="#ctx0" brushRef="#br0" timeOffset="17672.06">20666 3934 1050 0,'0'0'413'16,"0"0"-183"-16,0 0-57 15,9 76-103-15,4-19-11 16,4 10-7-16,-1-6-52 16,-1-3 0-16,-2-2-64 15,-4-9-215-15,-6-7-737 16</inkml:trace>
  <inkml:trace contextRef="#ctx0" brushRef="#br0" timeOffset="34411.81">929 14108 334 0,'0'0'107'16,"0"0"-19"-16,0 0 12 15,0 0 55-15,0 0-59 16,0 0 22-16,0 0-17 16,-58 0-6-16,52 0-33 15,3 0 20-15,3 0-26 16,-3-1-31-16,3 1-12 15,0 0-3-15,0 0-7 16,0 0-1-16,0 0-2 0,0 0-2 16,0-2-3-16,3-5-4 15,19-7-1-15,14-6 10 16,15-1 3-16,11 2-2 16,13 4 5-16,10 3-5 15,15 0 0-15,21-1 15 16,18-1 5-16,15-4 9 15,9-4-17-15,-9-2-6 16,-15-2-7-16,-15-1 5 16,-6 0 9-16,-14-2 11 15,-6 3-2-15,-2 13 27 16,-7 8-16-16,-8 5 0 0,-8 5 7 16,-19 8-14-1,-11 1 1-15,-13-1-2 0,-6-3-6 16,-11-4-7-16,-5-2-4 15,-2-2-7-15,-6-2-1 16,0 0-1-16,0 0 1 16,0 0-1-16,0 0 0 15,0 0-5-15,0 0-13 16,-3 2-6-16,-9 7-58 16,-12 5-101-16,-1 5-87 15,-8 8-94-15</inkml:trace>
  <inkml:trace contextRef="#ctx0" brushRef="#br0" timeOffset="34995.99">1768 14665 937 0,'0'0'85'0,"0"0"5"0,0 0 37 16,0 0 21-16,-83-5-22 16,77 5-19-16,4 0-25 15,2 0-28-15,0 0-32 16,0 0-18-16,0 0-4 15,10 0 0-15,8-6 0 16,9-2 17-16,6-5 10 16,11-2-1-16,9-2 6 15,12-1-15-15,13-3 4 16,8 2-11-16,11 0-2 16,5 3 9-16,14-1-1 15,5-1-1-15,15-3 1 16,10-4-1-16,9 0 2 15,-1 2-11-15,-11 5-1 16,-18 4-5-16,-23 8 0 0,-19 4 0 16,-23-2 0-16,-15 4 0 15,-18 0 0-15,-13 0 0 16,-9 0 0-16,-5 0 0 16,0 0 0-16,3 0 0 15,-3 0 0-15,0 0 0 16,0 0 0-16,0 0 0 15,0 0 0-15,0 0 0 16,0 4 0-16,0 0 0 16,0 2 0-16,0-2 0 15,9 1-183-15,9-1-416 16</inkml:trace>
  <inkml:trace contextRef="#ctx0" brushRef="#br0" timeOffset="40218.94">2353 9210 454 0,'0'0'9'0,"0"0"-5"15,0 0-3-15,0 0 0 16,0 0 2-16,0 0 0 0,-39 0-2 16,34 0 12-16,-1 0 3 15,3 0-9-15,-4 0-5 16,1 0-2-16,1 0 0 15,-1 0 0-15,-1-2 0 16,0 0 0-16,-1-1 2 16,-1 0 1-16,1-3 0 15,-3 0 10-15,-3-1 4 16,1-3 5-16,-2 0-16 16,-3 0 0-16,3-2-4 15,-1 2 0-15,-1 2 38 16,-1 1-20-16,2 1 11 15,-2 4 18-15,1 0 13 0,0 2-24 16,-1 0-28 0,1 0 7-16,-2 0-1 0,2 0-11 15,-6 2 9-15,-1 0-9 16,-3 2-2-16,0-4 0 16,3 0 35-16,-1 0-32 15,-2 0 3-15,3 0-8 16,-1 1 2-16,4-1 14 15,-3 3-9-15,5-1 3 16,-1-1 1-16,1 2-12 16,-2-1 6-16,3-1 11 15,-3-1-16-15,-7 0 4 16,-8 0 2-16,-6 0-6 0,-4 0-1 16,1 0-3-16,5 0 3 15,1 0 0-15,-1 0-3 16,4 1-20-16,-1 4 3 15,11-4 20-15,1-1 8 16,4 2-8-16,-1 1-2 16,7-2-9-16,0-1 11 15,3 0 1-15,0 0 0 16,-1 0-1-16,-1 0 0 16,-4 0 0-16,2 3 2 15,-5-1-2-15,3 0 0 16,-3 2 0-16,-3 2-2 15,-4 5 2-15,0 2-45 16,-1 0-25-16,4-4 70 0,7-3 53 16,-1 0-39-16,-2 1-13 15,3-2-1-15,0 1 2 16,6 0 9-16,-1 0-9 16,-1 5-2-16,-1 3-7 15,0 5-15-15,0 4 22 16,-4 8 0-16,0 6 1 15,-4 3 2-15,-2 2 6 16,1-1-1-16,2 2-3 16,5-6-4-16,2-7 6 0,8-9-7 15,1-7 13 1,1-3-9-16,2-2-3 0,-1-1 0 16,1 0-1-16,3 3 0 15,0 4 0-15,0 3-4 16,0 1 4-16,0 4-3 15,0-3-1-15,0 2 2 16,0 0 2-16,3-3 0 16,-1-4-1-16,0 1 0 15,-2-2 1-15,2 0 0 16,-1 1-1-16,-1 1 0 16,0 0 2-16,0-1-1 15,0-3 1-15,0 3-1 16,0-1 0-16,0 4-4 15,0 2-3-15,2 1 5 0,1 0-5 16,1-4 7-16,1 3-1 16,1 0 0-16,-3 1 1 15,4 1 0-15,-1 3 1 16,2-1-2-16,-1-1 1 16,3 0 0-16,1 2 1 15,4 0-1-15,0 1 0 16,-3 0 1-16,4-3 0 15,-1-1 6-15,3 0 1 16,1 0 0-16,-4-1-4 16,0-2 10-16,-1 0-2 15,-7-6-4-15,1-3 4 16,-1-2-6-16,-1 1-6 16,3 3 1-16,3 2 8 0,1 4-8 15,-2-2 1-15,5 3 0 16,2-4-1-16,-3-3 0 15,0 1 2-15,1-3-2 16,-5 1 0-16,5-1 0 16,-1 0-1-16,0 2 12 15,0-3 6-15,0 1-17 16,0-1 0-16,1 0-1 16,1 1 4-16,-1-1-4 15,-4-3 0-15,1 1 0 16,-2 0 1-16,-2-1 2 0,4 1-2 15,-4-3 1 1,2 3-2-16,0-4 1 0,0 3-1 16,5 3 2-1,-2-3 5-15,-2 1 10 0,4-1 3 16,-1-2-11-16,-3 0-6 16,3 0-2-16,-2 0 5 15,-1 0 0-15,3 1-3 16,-3-1-1-16,0 0-1 15,0 2 1-15,0 0 0 16,1 1 0-16,1 0 0 16,-5-2-1-16,4 1-1 15,-1-1 1-15,-3 1 0 16,0 2 0-16,3 1-1 0,0 1 3 16,1 0-3-16,1-1 0 15,-1-1 0-15,4 2 1 16,-1-2-1-16,5 3 1 15,0 2 0-15,0-4-1 16,1 0 1-16,-1 0-1 16,4-2-1-16,-4 0 0 15,1 0 1-15,-5 0 0 16,-1 0 0-16,1 0-1 16,-1 3 1-16,-1-6 0 15,1 2-1-15,-2-2 0 16,4 1 2-16,-3-1-2 15,4-2 1-15,2 0 0 0,-3 0 0 16,7 2 0-16,-1 0 3 16,-1 0 0-16,-1 1-1 15,2-2-1-15,1 1 4 16,2 0-5-16,1-1 5 16,-2 2 5-16,4-1-7 15,-5-2-1-15,5 1 4 16,0-1-3-16,1 0 2 15,3 2-1-15,2-1 14 16,1 1-4-16,-1 1 6 16,0-3-6-16,-5 2 13 15,-1-4-12-15,-3 0-10 0,0 0 9 16,-3 0-5 0,1 0 14-16,-1 0 0 0,-2 0-9 15,-2 0-6-15,2 0-1 16,-1 0 11-16,1 0 19 15,-2 0-25-15,-1 0-5 16,-1 0 5-16,-3 0 1 16,0 0-6-16,-2 0-1 15,-4 0-2-15,2 0-1 16,2 0 1-16,5-4 3 16,3 0-6-16,3-3 4 15,1 1-4-15,3-1 1 0,-2-1-2 16,1 1 1-1,3 0-1-15,-2-2 1 0,2 1 1 16,0 0-2-16,-2-1 1 16,0 1 1-16,2 1-1 15,-3 0 0-15,3-1 0 16,-8 1-1-16,2-1 0 16,0-1 1-16,-2 1-1 15,2-2 0-15,-3-2 1 16,0 1-1-16,6-3 0 15,-5 1 0-15,5 0 0 16,-3 1 0-16,-3 1 0 16,-3 4 0-16,0-2 1 15,-1 0-1-15,-3 1 0 0,1-3-2 16,-5 1 2-16,1 0 1 16,-1-1 0-16,2 1-1 15,-3-1 0-15,1-3 2 16,-2 1-4-16,-2-1 1 15,0-1 1-15,-3 0 3 16,0-1-3-16,1-3 2 16,-2 1-1-16,-1-2 1 15,2-1-2-15,-1-1 0 16,-2 0 0-16,0 0 0 16,0-1-1-16,0 0 1 15,0 2 0-15,0 0 0 16,0 3-1-16,0 1-1 0,0 1 1 15,0 2 0 1,0-1 1-16,0-1 0 0,-2 0 0 16,-2-5-3-16,0 1 3 15,-1 0 0-15,-1 0-7 16,3 1 3-16,0-1 0 16,-2 3 1-16,1 1-1 15,-3 0 4-15,1 1 0 16,-2-1 0-16,-1 2 0 15,2 0 1-15,-1-1-1 16,1-1 0-16,-2 0 0 16,-3-1-3-16,6 3 0 15,0 2 0-15,3 0 1 0,-2 2 1 16,1 0 1 0,0-2 0-16,-2-1 0 0,1 1-1 15,-1 3 1-15,3-1-1 16,0-1 1-16,-4 3 0 15,4-4 1-15,0 1-2 16,1 3 1-16,-1-1-1 16,0 0 1-16,2-2-1 15,-2 1-2-15,1-1 3 16,2 0-3-16,-1 4 2 16,1-2 1-16,0 3-3 15,0 2 2-15,0-2 0 0,-2 1 1 16,1-1 0-1,-2-2 0-15,0 2 1 0,0-1-1 16,0 0 1-16,3 0-1 16,-3 0 0-16,3 0-1 15,-3-3 1-15,0-1 0 16,0-1 1-16,1 2-1 16,-1 0 0-16,0 2 1 15,-1 0-1-15,0-1-1 16,1-2 1-16,-3 4 0 15,-2-3 0-15,5 1 1 16,-4 2-1-16,2-3 0 16,1 3 0-16,-1 2 0 15,1-3 2-15,-2 2-1 16,-1-4-1-16,-1-3 0 0,-1-1 1 16,1 0-3-16,0 1 2 15,0-1 0-15,-1 3 0 16,3 0 1-16,-4 1-1 15,1-3 0-15,-3-1 0 16,-3-2 0-16,3-1 0 16,-3 2 0-16,0 2 1 15,2 0 1-15,4 2-2 16,-2 1-1-16,1-1 1 16,1 1 0-16,-2-1 0 15,-2 0 0-15,1-1 2 16,-4 1-2-16,2-3 1 0,-2 1-1 15,1 0 0 1,4 1 0-16,-2 2-1 0,1 1 1 16,-1 1 2-16,2-2-2 15,-3 0 0-15,0-1 0 16,0 0 0-16,0-1-1 16,0 3 1-16,-1-1 0 15,3 4 2-15,-4 0-1 16,4 2 1-16,-1-2 4 15,-4 2-5-15,-2-2 5 16,1-1-4-16,-3 2 0 16,0-2-3-16,3 1 1 15,2-1 0-15,1 2 0 0,0-1 1 16,3 0-2 0,-3 2 0-16,2 0 1 0,-2-1 1 15,0-1 0-15,1 3-2 16,-2-2 3-16,8 3-2 15,-3 0 1-15,2 0 0 16,-2 0 0-16,1 0 0 16,1 2-1-16,0-1 1 15,0 1 3-15,-3 0-4 16,3 0 0-16,-3 0-1 16,2 0 1-16,-1 0 1 15,1 0-1-15,2-1 1 16,-1-1-1-16,0 1 2 0,-1 1-1 15,-2-3-1-15,3 1 0 16,-1-1 0-16,1 2 0 16,1-2-1-16,-2 0 1 15,1 0 0-15,-3-3 1 16,-6 0-3-16,3 1 2 16,-1-1 0-16,2 3 2 15,-2 1-1-15,1 2-1 16,-6 0 0-16,5 0-14 15,-4 0-7-15,4 0-141 16,-4 4-212-16,-5 10-468 16</inkml:trace>
  <inkml:trace contextRef="#ctx0" brushRef="#br0" timeOffset="42056.46">762 8812 120 0,'0'0'106'16,"0"0"-74"-16,0 0 5 16,0 0 30-16,0 0 16 15,0 0-2-15,0 0 3 0,-43-7 22 16,38 7-45-16,1 0-8 15,-1 0 11-15,2 0 3 16,2 0-26-16,-2 0-10 16,-3 0 10-16,0 0-9 15,-3 0 1-15,1 0-6 16,-3 0 1-16,2 2-9 16,1-2-2-16,2 0-5 15,6 2 9-15,-3-2 7 16,3 0 7-16,0 0-5 15,0 2-15-15,0-1-15 16,0 0 0-16,0-1-4 16,0 2-6-16,0 0 4 15,17-1 6-15,2 0 2 16,-1 1 1-16,7-2-1 0,-1 0-1 16,1 0 8-16,5 1 3 15,0 2-7-15,1 0 1 16,1 1 0-16,-1 2-2 15,2-2-1-15,1 0-1 16,1 0 1-16,-1 0 48 16,2-1-39-16,-2-2 4 15,3-1 13-15,-1 0-5 16,0 0-10-16,1 0-6 16,-2 0 8-16,-7 0-2 15,3 0-9-15,-2 0 6 16,-1-2-5-16,3-3 0 15,4 0 7-15,-1 0-3 16,9-3 8-16,-1 0-4 0,0 0-12 16,-1-2 12-16,-5 4-7 15,0 2 1-15,-3 1 0 16,6 0-4-16,4 3-2 16,0 0 2-16,8 0 2 15,-3 0 6-15,1 0-4 16,0 0-2-16,-4 0-2 15,4 0-3-15,-1 0 15 16,-2 0-11-16,-1 2-4 16,1 4 6-16,2 4 0 15,6 3 0-15,-2 3 18 16,0-1-17-16,3 0 1 16,2-1-5-16,1-1-4 0,0-3 5 15,-7-2-5-15,-3-6 7 16,-5-2-6-16,-3 0 1 15,1 0 8-15,-1-2-8 16,3-4-1-16,5 0 11 16,1 4-8-16,6 2 3 15,-1 0 12-15,1 0-16 16,2 0 9-16,-2 0-9 16,-4 2-1-16,-2 1 1 15,-3 0 7-15,-2 1-4 0,2 2 10 16,-1 1-2-1,-5-2-11-15,6 3 2 0,-1-2-3 16,7 1 2-16,3 2-3 16,2-2 2-16,3-1 1 15,-2-2-4-15,-3 0 0 16,-3-2 1-16,-4 0 0 16,4 0 3-16,2 0 2 15,4-2 6-15,3 0-1 16,5-1-11-16,-2-12 0 15,-4 1 0-15,-4 1 0 16,-11 7 0-16,0 1 0 16,-3 2 0-16,-5-1 0 15,1 0 0-15,-4 2 0 16,3 0 0-16,-1 0 0 0,1 0 0 16,4 0 0-16,5 0 0 15,3 4 0-15,3-1 0 16,-1 1 0-16,-8-1 0 15,-4 0 0-15,-5-2 0 16,-3 1 0-16,-3 1 0 16,-3-1 0-16,3 3 0 15,2 0 0-15,-2-3 0 16,1 2 0-16,-7 0 0 16,-5-2 0-16,-7-1 0 15,-6-1 0-15,-2 0 0 16,-2 0 0-16,0 0 0 15,0 0 0-15,0 0 0 16,0 0 0-16,0 0 0 0,0 0 0 16,0 0 0-16,0 0 0 15,0 0 0-15,0 0 0 16,-6 0 0-16,-4 0 0 16,-1-5-22-16,3-3-220 15,0 0-145-15,-1-2-449 16</inkml:trace>
  <inkml:trace contextRef="#ctx0" brushRef="#br0" timeOffset="43929.17">20997 9515 321 0,'0'0'508'16,"0"0"-432"-16,0 0 25 16,0 0 86-16,0 0-32 15,0 0-64-15,2-4-23 16,-2 4 4-16,0 0-11 0,0 2-25 15,3 22-6-15,3 20-6 16,3 28 0-16,4 28-15 16,-4 16 2-16,-4 5 6 15,-4-14 29-15,-1-26-33 16,0-27-4-16,-6-22-9 16,-2-22-6-16,-2-10-111 15,-3-16-131-15,-3-17-534 16</inkml:trace>
  <inkml:trace contextRef="#ctx0" brushRef="#br0" timeOffset="44794.84">21045 9987 662 0,'0'0'218'0,"0"0"-168"15,0 0 126-15,0 0 12 16,0 0-77-16,0 0 1 15,-23 2-17-15,12-2-16 16,-3 0-6-16,-4 0 7 16,-1 0-18-16,-8 0-20 15,-4 0 7-15,-5-2-18 0,-6-4-12 16,-6-3-19-16,-8 2 0 16,-6-1 0-16,-2 0 0 15,-2-1 0-15,-2-3 0 16,-7 2 0-16,-6 4 0 15,-6 2 0-15,3 2 0 16,1-1 0-16,1-1 0 16,-1-1 0-16,-3 3 0 15,-2 2 0-15,-1 0 0 16,-4 0 0-16,-1 0 0 16,-4 0 0-16,-7 0 0 15,1 2 0-15,-2 3 0 16,0-1 0-16,3 1 0 15,4 2 0-15,11 0 0 0,10 1 0 16,12-1 0-16,8-3 0 16,10 0 0-16,6 0 0 15,11-4 0-15,10 0 0 16,4 0 0-16,7 0 0 16,0 0 0-16,-1-4 0 15,2-1 0-15,-1-4 0 16,1 0 0-16,0-1 0 15,0 2 0-15,2 0 0 16,0 2 0-16,4 3 0 16,0 2 0-16,2 1 0 0,-1 0 0 15,2 0 0 1,0 0 0-16,0 0 0 0,0 0-48 16,0 0-153-1,19-2-156-15,7-8-123 0</inkml:trace>
  <inkml:trace contextRef="#ctx0" brushRef="#br0" timeOffset="45377.75">18532 9706 812 0,'0'0'207'0,"0"0"-2"15,0 0 6-15,0 0-70 16,0 0-46-16,0 0-33 15,-65-9 15-15,35 9 4 16,-7 10-25-16,-10 7-3 16,-6 4-18-16,-8 8-23 15,-7 3-12-15,-2 0 0 0,0 1 0 16,8-7 0-16,8-3 0 16,8-5 0-16,13-2 0 15,9-3 0 1,13-8 0-16,7-2 0 0,4-2 0 15,0 4 0-15,3 1 0 16,22 4 0-16,16 5 0 16,17-1 0-16,10 4 0 15,11 5 0-15,2 0 0 16,-3 5 0-16,-8-2 0 16,-12-2 0-16,-14-3 0 15,-12-5 0-15,-16-6 0 16,-8-6 0-16,-5-4 0 15,-3 0 0-15,0 0 0 0,0 0 0 16,0 0 0-16,-15 0 0 16,-7 12 0-16,-5 6-205 15,4 11-609-15</inkml:trace>
  <inkml:trace contextRef="#ctx0" brushRef="#br0" timeOffset="45861.06">18197 10916 1060 0,'0'0'208'0,"0"0"-143"0,0 0 109 16,-8-84-97-16,4 41-73 15,-2-10-4-15,-12-7-6 16,-11 2-11-16,-8 6-14 16,-7 15 31-16,-3 20 4 15,0 17 23-15,-2 0 32 16,4 21 12-16,4 21-21 16,7 7-21-16,13 3-23 15,13-4 8-15,8-5-13 16,16-7-1-16,16-3-3 0,14-5 0 15,9-1-5-15,8 1-5 16,-3 0-19-16,-8 0-11 16,-13-2 41-16,-18-1-3 15,-15-4 5-15,-6-3 2 16,-12-3 39-16,-19-5 50 16,-14-6 24-16,-10-4-21 15,-10 0-76-15,-3-5-18 16,7-14 0-16,13-4 0 15,17 2 0-15,19 2-27 16,12-1-105-16,21-2-122 16,21 0-96-16,11-1-332 15</inkml:trace>
  <inkml:trace contextRef="#ctx0" brushRef="#br0" timeOffset="46110.62">18220 10388 1295 0,'0'0'218'0,"0"0"-174"15,0 0 117-15,0 0-76 16,14 77-54-16,5-4 10 16,3 14 34-16,-2-2-47 15,-1-6-21-15,-3-15 6 0,-5-21-13 16,-3-17-1-1,-5-16-27-15,-2-10-63 0,1-17-47 16,1-20 23-16,3-11-45 16,4-1-144-16,-1 5-164 15</inkml:trace>
  <inkml:trace contextRef="#ctx0" brushRef="#br0" timeOffset="46713.06">18434 10690 356 0,'0'0'466'0,"1"77"-187"16,-1-34-27-16,0-4-49 15,-8-7-56-15,-6-7-25 16,-2-7-34-16,1-10-18 16,-1-1-6-16,3-4-64 15,6-2 0-15,2-1 0 16,5 0 0-16,0 3 0 0,0 2 0 16,8 3 0-16,13-2-13 15,11-2-51-15,7-2 18 16,9-2-28-1,3 0-35-15,-2-7 91 0,-3-10-6 16,-5-6-78-16,-4-5-33 16,-7 0-72-16,-9 0-66 15,-8 2-75-15,-13 5 61 16,0-1 229-16,-3 2 58 16,-13 0 258-16,-1 2-20 15,-1 1-43-15,2 4 22 16,4 5-37-16,1 2-26 0,4 5-28 15,4 1-26-15,3 4-28 16,0 23-56-16,0 12-4 16,17 13-8-16,9 9 7 15,6 3 14-15,2-5-19 16,2-7 17-16,-6-14-18 16,-5-20 6-16,-8-18-2 15,-4-12-9-15,-4-30 0 16,-1-12-5-16,-1-4-5 15,-3 6-10-15,-4 8 0 16,0 14 13-16,0 14 7 16,0 10 9-16,0 6 35 15,0 7 0-15,0 21-16 0,2 11-6 16,8 6-11 0,8 2-11-16,-3-9 0 0,3-11 0 15,-1-14 0-15,0-13-26 16,7-13-35-16,3-22 4 15,2-13-72-15,0-6-90 16,-3-1-282-16</inkml:trace>
  <inkml:trace contextRef="#ctx0" brushRef="#br0" timeOffset="46922.16">19158 10425 307 0,'0'0'1301'0,"0"0"-1240"15,0 0 90-15,-20 87-33 0,20-21-70 16,11 13-4-16,10 14-27 16,6 7-17-16,2-6 0 15,1-12 0-15,-5-24 0 16,-8-27 0-16,-11-20-3 16,-5-11-141-16,-1-14-87 15,-3-13-165-15,-19-7-626 16</inkml:trace>
  <inkml:trace contextRef="#ctx0" brushRef="#br0" timeOffset="47070.31">19031 10926 1602 0,'0'0'159'16,"0"0"-120"-16,0 0 92 0,0 0-111 16,101-16-4-16,-35 9 0 15,4 3-13-15,-1-2-3 16,-7-4-76-16,-4-9-138 15,-11-6-286-15</inkml:trace>
  <inkml:trace contextRef="#ctx0" brushRef="#br0" timeOffset="47283.92">19385 10399 942 0,'0'0'966'16,"0"0"-927"-16,0 0 58 15,0 0-94-15,0 0-3 16,0 0 0-16,16-12 0 16,-4 38-366-16,1 17-1029 15</inkml:trace>
  <inkml:trace contextRef="#ctx0" brushRef="#br0" timeOffset="47550.78">19716 11372 1613 0,'0'0'106'0,"0"0"-96"15,0 0-20-15,0 0-73 0,0 0-501 16</inkml:trace>
  <inkml:trace contextRef="#ctx0" brushRef="#br0" timeOffset="50221.75">21348 9221 186 0,'0'0'313'0,"0"0"-184"15,0 0 28-15,0 0-25 16,0 0-76-16,0 0-50 16,1 13 41-16,4 4 6 15,0 4-10-15,0 7 17 16,4 6 2-16,3 4-21 0,4 6-23 15,5 2-2 1,-1-7 11-16,1-2 21 0,-2-7-37 16,-3-11 0-16,2-6-1 15,-3-6 0-15,2-7-10 16,-4 0-1-16,5-6-2 16,0-19 3-16,1-7 1 15,-2-5 4-15,-2-2-5 16,-2 3-6-16,2 5-2 15,-1 8 1-15,3 5 3 16,0 2 4-16,1 2 5 16,2-3 9-16,3-3 6 15,4-1 8-15,-2 0-1 0,2 2 1 16,-3 5-1 0,-6 6-6-16,0 5 0 0,-2 3-9 15,2 0-7 1,3 11 15-16,1 11 14 0,7 7-7 15,5 12 4-15,6 7 9 16,0 10 5-16,1 2 7 16,-4 1-14-16,-7-7-13 15,-9-8-8-15,-3-9 4 16,-5-11-6-16,-5-8 4 16,-1-10-13-16,-4-5-6 15,-2-3-3-15,-1 0 3 0,2-10 0 16,-2-13 0-16,1-10 3 15,1-8-3-15,-2-6-3 16,1-2-6-16,3-5 1 16,0 6 1-16,5 3-14 15,0 7 3-15,1 6 8 16,2 5-5-16,2 6 14 16,-2 4 1-16,-1 4 1 15,0 3-1-15,-2 5 0 16,3 2 2-16,1 3 0 15,7 0 0-15,3 7 3 16,9 10 3-16,5 6-1 16,7 2 4-16,2 4-5 0,-1 6 9 15,-2-1 1 1,-5 7 3-16,0-1 1 0,-1 1-6 16,2-3-14-16,-3-3 0 15,2-6 0-15,-2-10 0 16,-1-12 0-16,1-7 0 15,4-8 0-15,3-20 0 16,5-7 0-16,-2-5 0 16,-9-3 0-16,-3 0 0 15,-9-4 0-15,-2 2 0 16,-2 4 0-16,-6 10 0 16,-5 12 0-16,-5 9 0 15,-5 5 0-15,0 2 0 16,0 3 0-16,-2 0 0 15,-11 0 0-15,-2 0 0 0,-6 10-66 16,-1 13-406-16,-2 9-782 16</inkml:trace>
  <inkml:trace contextRef="#ctx0" brushRef="#br0" timeOffset="51784.71">21536 10455 103 0,'0'0'1149'0,"0"0"-1042"15,0 0-68 1,0 0 95-16,0 0-44 0,0 0-90 15,-2-24 8 1,23-11-5-16,4-11 6 0,7-7-4 16,2-6-1-16,3 2-2 15,8 1-2-15,-2 7-4 16,-4 11-1-16,-10 16 0 16,-12 13-5-16,-6 9 5 15,-3 11 5-15,-4 24 16 16,-4 17 29-16,0 10 6 15,-3 3-9-15,-9-6-8 16,3-13 2-16,0-15-13 16,6-15-4-16,3-9-8 15,0-7-11-15,0 0-5 0,0-7-41 16,9-19-50 0,3-7 79-16,3-2-10 0,0 7-41 15,-6 10 10-15,1 17 30 16,-2 2 6-16,1 30 17 15,0 18 5-15,1 7 33 16,0 1-19-16,3-6 64 16,0-11 31-16,-1-17-57 15,-1-9-9-15,0-13-35 16,3-1-8-16,8-27-12 16,5-11-7-16,0-7 19 15,1 1-6-15,-7 6-10 0,-3 4-2 16,-4 9-5-1,-7 11 19-15,-4 8 4 0,-3 6 10 16,0 0 20-16,0 12-19 16,-6 10 12-16,-8 11-21 15,2 1 4-15,1 2-6 16,3 0 1-16,3-1 0 16,1-5-1-16,2-6 0 15,2-3 0-15,0-6-4 16,0-4-23-16,6-1-10 15,8-6-11-15,5-4-3 16,5 0-32-16,3-14 17 16,1-12 13-16,2-13-1 15,0-6 24-15,0-2 28 16,-6 4 0-16,-6 7 2 0,-11 15 8 16,-7 11 28-16,0 10 44 15,0 0 25-15,-10 17-18 16,-4 16-48-16,5 12-3 15,5 5 6-15,4-1-12 16,0 2-19-16,12-2-4 16,7-2-5-16,3-5 12 15,4-3-12-15,-4-2-1 16,-2-5-2-16,-8-4 1 16,-8-9-1-16,-4-5 1 15,-1-7 9-15,-19-4 20 16,-8-3 25-16,-5 0-4 15,-3-8-38-15,3-9-12 16,1-1 0-16,9-1 0 0,8 0 0 16,8-3 0-16,7 2 0 15,0-3 0-15,9-4-133 16,15 2-155-16,4-4-210 16,2 0-454-16</inkml:trace>
  <inkml:trace contextRef="#ctx0" brushRef="#br0" timeOffset="52185.47">22717 10191 1234 0,'0'0'239'16,"0"0"-223"-16,0 0 99 15,-34 77-16-15,15-21-68 16,-4 7 0-16,1 6-1 15,-1 1 37-15,0-3-23 16,5-11-11-16,7-23-25 16,7-16-8-16,4-12-11 15,0-5-35-15,12 0-79 16,16-16 12-16,10-1-37 16,5-3-36-16,-1 7 36 15,-5 4 37-15,-7 9 54 0,-13 0 28 16,-12 2 31-1,-5 16 4-15,-6 4 193 0,-21 6-13 16,-9 5-42-16,-4 3-5 16,-2-3-33-16,8-2-41 15,12-7-25-15,10-5-15 16,10-1-15-16,2-1-8 16,8 1-4-16,17-4-3 15,9-3-55-15,8-7-81 16,3-4-230-16,-9 0-533 15</inkml:trace>
  <inkml:trace contextRef="#ctx0" brushRef="#br0" timeOffset="52329.28">22886 11322 2047 0,'0'0'0'0,"0"0"0"0,0 0 0 16,0 0 0-16,0 0 0 15,0 0 0-15,-30-14-117 16</inkml:trace>
  <inkml:trace contextRef="#ctx0" brushRef="#br0" timeOffset="56264.84">21868 11522 396 0,'0'0'210'16,"0"0"-40"-16,0 0 2 16,0 0-17-16,0 0-24 15,0 0-28-15,0 0-14 0,-13-8-16 16,13-2 14-16,0-7-22 15,9-9-32-15,12-14-31 16,7-9-2-16,6-5-8 16,-1-2-13-16,-3 1 6 15,-7 4-1-15,-6 6-6 16,-4 10 3-16,-8 16 18 16,-5 10 2-16,0 9 11 15,0 14 2-15,-15 36-6 16,-10 32-8-16,-8 30 0 15,-3 16 4-15,-1 5 1 16,1-9-3-16,3-15-1 16,7-20 0-16,2-23 3 15,8-20-3-15,3-19 3 0,9-14-4 16,2-13 0 0,2 0-3-16,0-29 2 0,6-18-22 15,14-15-12-15,1-7-23 16,1 3 18-16,-6 14 40 15,-4 21-7-15,-7 17 7 16,-3 14 4-16,2 0-4 16,3 8 3-16,4 2-3 15,4-3 1-15,6-7 2 16,8-12 1-16,4-24-2 16,6-15-2-16,-3-3-28 15,-12-2 12-15,-12 4 16 0,-12 7 9 16,0 6 18-16,-17 12-1 15,-2 9 28-15,1 13 39 16,3 5-24-16,3 17-31 16,8 12-28-16,4 11-9 15,0-1-2-15,15-4-9 16,7-6-14-16,3-5-6 16,2-7 4-16,0-4-16 15,-3-4-23-15,-5-4 10 16,-2 1 21-16,-8 1 8 15,-5 5 15-15,-1 5-2 16,-3 5-5-16,0 7-12 16,0 4-20-16,0 6 7 0,3 3 20 15,0 0 9-15,3-2-19 16,-2-3 33-16,-1-7 0 16,2-5 12-16,1-8-12 15,2-8 0-15,3-9-1 16,4-1 1-16,8-26 17 15,5-9 4-15,2-9-17 16,1-6 5-16,-1-1-4 16,-5 10 5-16,-8 12-7 15,-6 14-3-15,-6 16-37 16,-5 3-116-16,0 20-324 16</inkml:trace>
  <inkml:trace contextRef="#ctx0" brushRef="#br0" timeOffset="56421.55">22516 11553 1258 0,'0'0'124'0,"0"0"12"16,0 0 47-16,-30-75-126 16,30 73-57-16,0 2-76 15,0 8-161-15,0 16-310 16</inkml:trace>
  <inkml:trace contextRef="#ctx0" brushRef="#br0" timeOffset="56711.28">22456 11737 843 0,'0'0'172'0,"0"0"-162"0,-48 114 142 16,31-64 6-1,5-4-95-15,6-2-45 0,6-10-18 16,0-10-7-16,18-15-71 15,11-9-133-15,9-14-205 16</inkml:trace>
  <inkml:trace contextRef="#ctx0" brushRef="#br0" timeOffset="56867.21">22770 11595 1121 0,'0'0'380'0,"0"0"-365"16,0 0-8 0,0 0-7-16,0 0-223 0,0 0-674 15</inkml:trace>
  <inkml:trace contextRef="#ctx0" brushRef="#br0" timeOffset="58007.7">22895 12171 212 0,'0'0'1067'0,"0"0"-1048"16,-9-77 20-16,-2 29 72 15,0-4-65-15,-4 3-46 16,-6 7-10-16,0 10-3 16,-2 14 13-16,0 9 2 15,-1 9-2-15,-1 0 33 16,-4 10 9-16,-1 12-6 0,0 9-22 15,6 5-12-15,8 3-2 16,7 0 0 0,9 4-10-16,0-7-14 0,0-5 17 15,14-7 3-15,7-13-20 16,5-8-9-16,4-3-20 16,3-18-9-16,0-12-4 15,-3 2 20-15,-7 4 36 16,-9 7 10-16,-5 11 7 15,-8 6-7-15,-1 15 3 16,0 21 8-16,0 17 91 16,-5 15-86-16,0 5-16 0,5 0 8 15,0-12 191-15,9-24-194 16,6-18-5-16,6-19-1 16,7-23-42-16,5-24-7 15,1-12 16-15,2-2-24 16,-6 9-29-16,-6 12 15 15,-9 14 27-15,-9 18 45 16,-6 8 31-16,0 25 13 16,-11 19 22-16,-7 12 4 15,-1 10-47-15,1 0 11 16,7-3 17-16,4-15-14 0,7-17-17 16,0-24-20-1,1-12-27-15,21-28-59 16,6-13 80-16,5-7-32 0,-3 8-21 15,-7 13-12-15,-10 14 21 16,-6 18-4-16,-7 2 11 16,0 34 43-16,-2 19 10 15,-13 15 45-15,5 11 13 16,2-2-2-16,7-13 23 16,1-19-80-16,0-28 36 15,3-19-45-15,15-23-14 16,6-27 0-16,5-13 13 15,4-2-45-15,-4 5-21 16,-7 16-35-16,-10 19 44 16,-7 21-80-16,-5 5 78 0,0 29 60 15,-13 18 6-15,-3 6 23 16,3 2 72-16,2-3-3 16,4-16-28-16,5-12 2 15,2-20-72-15,0-5-2 16,20-20-3-16,5-13 5 15,6-3 5-15,1 1-5 16,-4 9-11-16,-7 13-3 16,-6 10 12-16,-6 3-4 15,-5 24 6-15,-2 18 14 16,-2 22 21-16,0 18 13 16,0 11-42-16,-3 3-6 15,-5-3-35-15,-2-6-5 0,-10-7 19 16,-6-5 21-16,-10-9 7 15,-6-7 3-15,-10-9 4 16,-3-11 15-16,0-9-12 16,1-10 28-16,4-9-3 15,9-11-10-15,6 0 37 16,11-6 49-16,13-15 3 16,11-8-77-16,7-11-25 15,35-8 23-15,22-10-24 16,19-8-11-16,8-3-6 15,0-1-1-15,-8 6-9 16,-10 10-19-16,-18 9-17 0,-18 10-58 16,-17 7-109-1,-15 4-164-15,-5 6-721 0</inkml:trace>
  <inkml:trace contextRef="#ctx0" brushRef="#br0" timeOffset="59026.88">17634 11818 57 0,'0'0'168'16,"0"0"-168"-16,0 0 0 0,0 0 77 15,0 0 0-15,0 0-67 16,-38-11 3-16,32 11 38 16,0-2-2-16,-2 0-20 15,-1 0-1-15,0-2-28 16,2 4-81-16,-1 0-58 16,0 0-50-16</inkml:trace>
  <inkml:trace contextRef="#ctx0" brushRef="#br0" timeOffset="60969.33">17367 11891 900 0,'0'0'251'0,"0"0"-173"16,0 0 29-16,0 0-43 16,-3-97-40-16,11 45-12 0,6-7-12 15,2-5-1 1,-3 1-2-16,2 0 0 0,-4 7 0 15,-1 9 0-15,-4 13 3 16,-3 15 1-16,0 11-1 16,-3 8 11-16,0 0 26 15,0 32 0-15,0 25-6 16,0 26-12-16,-2 30 5 16,-1 15-21-16,0 11-3 15,-3 1-9-15,-1-9-42 16,-2-19 40-16,0-28 11 15,3-26 59-15,0-28-32 16,5-19-25-16,1-11-2 0,0-3-10 16,0-25-54-16,0-15 37 15,0-15 22-15,0-13-1 16,0-9-17-16,0 0 10 16,0 17-4-16,0 24 16 15,0 32 0-15,0 14 1 16,11 37 0-16,6 17 43 15,5 4-1-15,-3-9-10 16,0-21-7-16,-2-20-17 16,3-15-8-16,4-21-18 15,3-29-16-15,-2-16 13 16,-3-8 21-16,-10-1 8 16,-4-4 5-16,-8-11 13 15,0 3-12-15,0 13-4 16,-3 22-2-16,-6 30 15 0,3 19 79 15,-1 3-22-15,4 18 2 16,1 15-51-16,2 5-20 16,0-3-10-16,2-5-1 15,11-6-4-15,2-9-9 16,-1-3-7-16,2-8-12 16,-2-3-7-16,0-1-11 15,1 5 1-15,-3 10-8 16,3 15-2-16,0 16 42 15,0 22-8-15,5 17-16 16,6 5 41-16,7-2 52 16,2-21-15-16,0-22-21 0,-5-33 17 15,-2-16-33 1,0-43-21-16,2-24-1 0,-5-17 18 16,-5-7-9-16,-10-5-15 15,-8 2 0-15,-2 15 14 16,-5 18 14-16,-16 24 56 15,-4 22 44-15,0 16 34 16,-1 3-2-16,2 31-48 16,2 19-67-16,7 8-17 15,9 10 0-15,6 0 0 16,6-4 0-16,15 3-15 16,4-3-11-16,4-11-19 15,2-13 7-15,2-16 9 0,0-19-11 16,3-5-43-16,-2-29 1 15,1-19 24-15,-2-13 0 16,-3-14 5-16,-6-9 28 16,2-1-13-16,-4 7 26 15,-1 19 12-15,-8 24 21 16,-4 24 12-16,0 11 13 16,-1 30 13-16,1 24 78 15,4 17-48-15,-1 11-51 16,0 4 19-16,0-4-31 15,0-8-11-15,1-14-10 16,-2-20-5-16,-2-17 0 0,-3-17-5 16,1-6-33-1,0-23-19-15,-1-22 53 0,2-19-2 16,-2-12-22-16,-5-8-26 16,-1 1 12-16,0 8 19 15,0 14-12-15,0 21-20 16,-1 19 49-16,-11 18 6 15,1 3 75-15,4 19-42 16,1 13-5-16,6 1-14 16,0-2-9-16,15-9-5 15,6-10-4-15,4-12-8 16,5-2-20-16,6-26-21 16,1-9-5-16,0-2 34 15,-5 0-20-15,-7 9-3 16,-8 6 13-16,-9 11 13 15,-5 10 21-15,-3 3 3 0,0 26 47 16,-4 18 9-16,-9 17 21 16,-1 9 0-16,2-5-20 15,5-4 2-15,5-16-16 16,2-11-32-16,0-12-14 16,0-12 0-16,11-9-18 15,7-1-66-15,2 0-7 16,3-4 38-16,-2 4 17 15,-4 4 23-15,-6 19 13 16,-2 6 0-16,0 4 7 16,-3-4-5-16,0-6-2 0,1-9 0 15,1-8-5 1,4-5-24-16,-3-1 8 0,3-3-17 16,3-18 4-16,-2-7 34 15,2-8-5-15,-5-1 13 16,1-7-7-16,-4-1 0 15,1 2 1-15,-1 6-2 16,-1 17 3-16,-3 7 0 16,-2 13 14-16,-1 13 36 15,0 20-35-15,0 14 62 16,2 10-32-16,4 3-39 16,3-7-7-16,4-14-2 0,1-17-16 15,4-18 5-15,-3-6-91 16,7-28 15-16,-2-15 69 15,-6-10 16-15,-6-9 2 16,-8-5 1-16,0 6 0 16,-15 9 17-16,-6 21 33 15,-3 19 37-15,-2 14-25 16,-3 30 4-16,2 23-38 16,2 10-13-16,8-1-14 15,13-6-2-15,4-17-8 16,4-13-47-16,20-15-37 15,8-11-80-15,7-7-114 16,5-14-295-16</inkml:trace>
  <inkml:trace contextRef="#ctx0" brushRef="#br0" timeOffset="61076.23">19341 12108 810 0,'0'0'26'16,"0"0"-26"-16,42-101 0 15,-32 56-194-15,-8-5-220 16</inkml:trace>
  <inkml:trace contextRef="#ctx0" brushRef="#br0" timeOffset="61535.92">19295 11455 1541 0,'0'0'135'0,"0"0"-120"15,0 0 49-15,7-84-35 16,21 52-29-16,7-1-70 0,1 7-51 16,-3 10-37-16,-7 9-121 15,-6 7 3-15,-8 15-90 16,-6 25 5-16,-5 16 361 16,-1 16 190-16,0 18 192 15,0 19-111-15,0 10-102 16,5 7-81-16,-1 4 11 15,2-9 46-15,-1-15-112 16,-4-25 62-16,-1-38-18 16,0-27-54-16,0-18-15 0,0-37 5 15,0-18-13-15,-8-20-3 16,-3-9 3-16,-6-8-48 16,-2 1 4-16,-2 13-5 15,-2 16 32-15,-2 22 4 16,0 23 6-16,1 16 7 15,4 3 3-15,7 28 45 16,9 10-21-16,4 8-16 16,13-2 3-16,23-3 10 15,7-8-21-15,9-12-3 16,-1-8-11-16,1-13-25 16,-4 0-73-16,-8-17-243 0,-8-2-497 15</inkml:trace>
  <inkml:trace contextRef="#ctx0" brushRef="#br0" timeOffset="61699.2">20051 12155 2047 0,'0'0'0'0,"0"0"0"15,0 0 0-15,0 0 0 16,0 0 0-16,0 0 0 15,-26-53 0-15,3 47-507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F1B94-ADA6-4F94-BDE5-76BA664CC495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9D48D-78CA-4D32-B7F4-1B35071F64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01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7C999-AC45-4853-AA21-813EC39F75B0}" type="slidenum">
              <a:rPr lang="sk-SK" altLang="sk-SK"/>
              <a:pPr/>
              <a:t>9</a:t>
            </a:fld>
            <a:endParaRPr lang="sk-SK" altLang="sk-SK"/>
          </a:p>
        </p:txBody>
      </p:sp>
      <p:sp>
        <p:nvSpPr>
          <p:cNvPr id="166914" name="Rectangle 1026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66915" name="Rectangle 1027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sk-SK" altLang="sk-SK" sz="1000" i="1"/>
              <a:t>2</a:t>
            </a:r>
            <a:endParaRPr lang="sk-SK" altLang="sk-SK" sz="1000" i="1">
              <a:latin typeface="Times New Roman CE" charset="-18"/>
            </a:endParaRPr>
          </a:p>
        </p:txBody>
      </p:sp>
      <p:sp>
        <p:nvSpPr>
          <p:cNvPr id="166916" name="Rectangle 1028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66917" name="Rectangle 1029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66918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2113" y="692150"/>
            <a:ext cx="607218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cs-CZ" alt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E319F6-2D21-496E-8203-00368CD9A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E598C0-E194-4EFF-B6B8-0ED24212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3A54BE2-61A6-421F-8383-E3B95A78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5F1888F-40D9-4B50-87A3-ECB81B76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1D962D-A34B-41E8-8BB7-0BA44DD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159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D56E8-0C20-4FE6-B5C9-035A4C23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B1AD6E8-5BDA-4D57-80C7-FB7AEADD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66BE85-D313-4CC2-ABF4-A40D4FF0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927AF0B-DC60-4F65-BFCA-B115DBC4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1416E8-0305-442E-9253-B8C199C7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00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4B8EE9C-FA6C-4D20-9E16-42128ED78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026C460-F882-4D55-A2BE-1C81A2F1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6E71165-B848-4DB9-BDC0-8B56714F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ABCA6CA-657B-422B-B643-396D3A6D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CCDC19D-69BA-4C13-B29B-BEC98A43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059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1C5607-4FA6-463B-B451-E160E25F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2F8ADC-7217-4B1A-B5D5-A5E59F6F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AA6BA06-676E-4E0F-A8EC-B5E2E61E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553374D-A72F-4529-915F-7FCB2847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3B8B7A2-5A2F-4516-A153-CC8D707D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223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4A9777-65B8-4B9C-91F8-815D3AE4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8725B48-B05B-4AAD-8C26-21869953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FB72B29-F993-409D-A3A8-62467436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D11472D-3D69-4701-BED9-21120A2B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8530DCB-8FE1-4C52-ACB8-8655365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31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89452-A4B0-48AC-86EA-C6079DB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A24B73-36BB-4907-AC47-3D86C2A06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40E13F-DAF1-4B93-B332-BEBF4E80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9A19607-8802-47B9-8916-BF86CE23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D189DF-5B73-446E-A2EC-BC6833A5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E9AAAC7-DC65-4BD0-BF3A-9843CBC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5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B20886-A502-49BC-B4E6-D4A5CA12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6C6E79-93EB-454B-B56B-82BB4FDC7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489D356-17BC-4522-86F6-91507E36A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ADD4E6E-94A4-47DB-A052-FCDF5FAFE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C743EF8-E74E-4C9C-9662-2B39EFD22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8C996FD-0CEF-42A1-9059-14AD6999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BD26B5-8388-4487-9643-C16422ED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ACFDC2A-BB64-4FF1-B504-1EF13B0F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645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0E0FAF-F7BF-404F-8686-078E3BBA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E9C8B06-00A6-4A94-A56B-A005846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70ABB4E-6C09-46C3-A241-A06AE08D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30BB5F5-6D26-4DBD-B183-A120C75A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62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75E2489-002C-45FA-90C4-9FB4DF5B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1401480-2507-49A9-AAF5-A5CB6F07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67F9BFB-6BA5-4686-9A15-FC71A44C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26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9F643-70E3-4C0C-B2F2-6D865E99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C3651D-5950-4366-B82E-BDF2DF44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4B2517-E42D-46F3-B32C-68F220B48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33E01DE-A315-487A-8350-797B2FC3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1E58958-F93E-4B7A-8BA0-0D795854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54363BA-7438-4659-9D75-9E54BBB5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169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24773-B198-46F4-8BD9-B203DD23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C94BB3D-26D1-482A-B713-9E902527A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BE62311-F73B-4E0E-A556-0F89D524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07F59C5-9A4E-4C0B-A764-C471AE2B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8AC7CD-28DC-49C5-A60A-724AC9ED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D485655-4126-4A24-899B-F50A245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17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7005DFD-8482-4BA2-8D2E-31833172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E7C984-B1B0-412F-B0D1-9603C362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4DC8747-F855-4A8A-BD02-2AD6F1998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8E2E-0511-4D4D-B96B-435FF27CDB64}" type="datetimeFigureOut">
              <a:rPr lang="sk-SK" smtClean="0"/>
              <a:t>29. 3. 2021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019FADC-BFA5-40A5-A6FD-C93C4864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A14B55-C239-42FC-A708-1BEB5019F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5338-E4C3-4BC8-AC57-D33C39EA8C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738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geogebra.org/m/NSmwQ8tZ#material/xEVg9ZP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ogebra.org/m/fUmkFT5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ogebra.org/m/NSmwQ8tZ#material/xEVg9ZPJ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geogebra.org/m/NSmwQ8tZ#material/xEVg9ZP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9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priklady.eu/sk/fyzika/sosovky.ale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emf"/><Relationship Id="rId2" Type="http://schemas.openxmlformats.org/officeDocument/2006/relationships/hyperlink" Target="https://www.youtube.com/watch?v=5ImcYXDvr3U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F89164-E570-4B0F-A307-4BBC66A8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Lom svetla, šošovky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3728C7-0850-44EE-9EFD-EBA024D8B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i="1" dirty="0"/>
              <a:t>Fyzika, 2. ročníky, marec 2021</a:t>
            </a:r>
          </a:p>
          <a:p>
            <a:r>
              <a:rPr lang="sk-SK" i="1" dirty="0"/>
              <a:t>Horváthová</a:t>
            </a:r>
          </a:p>
        </p:txBody>
      </p:sp>
    </p:spTree>
    <p:extLst>
      <p:ext uri="{BB962C8B-B14F-4D97-AF65-F5344CB8AC3E}">
        <p14:creationId xmlns:p14="http://schemas.microsoft.com/office/powerpoint/2010/main" val="358241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3" name="Text Box 2067"/>
          <p:cNvSpPr txBox="1">
            <a:spLocks noChangeArrowheads="1"/>
          </p:cNvSpPr>
          <p:nvPr/>
        </p:nvSpPr>
        <p:spPr bwMode="auto">
          <a:xfrm>
            <a:off x="433840" y="630151"/>
            <a:ext cx="113243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k-SK" sz="2200" i="1" u="sng" dirty="0">
                <a:solidFill>
                  <a:srgbClr val="0070C0"/>
                </a:solidFill>
              </a:rPr>
              <a:t>Príklad 1 - </a:t>
            </a:r>
            <a:r>
              <a:rPr lang="sk-SK" sz="2200" i="1" dirty="0">
                <a:solidFill>
                  <a:srgbClr val="0070C0"/>
                </a:solidFill>
              </a:rPr>
              <a:t>Svetlo dopadá zo vzduchu (n</a:t>
            </a:r>
            <a:r>
              <a:rPr lang="sk-SK" sz="2200" i="1" baseline="-25000" dirty="0">
                <a:solidFill>
                  <a:srgbClr val="0070C0"/>
                </a:solidFill>
              </a:rPr>
              <a:t>1</a:t>
            </a:r>
            <a:r>
              <a:rPr lang="sk-SK" sz="2200" i="1" dirty="0">
                <a:solidFill>
                  <a:srgbClr val="0070C0"/>
                </a:solidFill>
              </a:rPr>
              <a:t> = 1) na stenu diamantu pod uhlom α = 68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. Lomený lúč je kolmý na odrazený lúč. Vypočítajte		a;	index lomu diamantu pre požité svetlo		b;	rýchlosť svetla v diamante  (c = 3.10</a:t>
            </a:r>
            <a:r>
              <a:rPr lang="sk-SK" sz="2200" i="1" baseline="30000" dirty="0">
                <a:solidFill>
                  <a:srgbClr val="0070C0"/>
                </a:solidFill>
              </a:rPr>
              <a:t>8</a:t>
            </a:r>
            <a:r>
              <a:rPr lang="sk-SK" sz="2200" i="1" dirty="0">
                <a:solidFill>
                  <a:srgbClr val="0070C0"/>
                </a:solidFill>
              </a:rPr>
              <a:t>m.s</a:t>
            </a:r>
            <a:r>
              <a:rPr lang="sk-SK" sz="2200" i="1" baseline="30000" dirty="0">
                <a:solidFill>
                  <a:srgbClr val="0070C0"/>
                </a:solidFill>
              </a:rPr>
              <a:t>-1</a:t>
            </a:r>
            <a:r>
              <a:rPr lang="sk-SK" sz="2200" i="1" dirty="0">
                <a:solidFill>
                  <a:srgbClr val="0070C0"/>
                </a:solidFill>
              </a:rPr>
              <a:t>)	</a:t>
            </a:r>
          </a:p>
          <a:p>
            <a:pPr marL="457200" indent="-457200">
              <a:buAutoNum type="arabicPeriod" startAt="3"/>
            </a:pPr>
            <a:endParaRPr lang="sk-SK" sz="2200" i="1" dirty="0">
              <a:solidFill>
                <a:srgbClr val="0070C0"/>
              </a:solidFill>
            </a:endParaRPr>
          </a:p>
          <a:p>
            <a:pPr marL="457200" indent="-457200">
              <a:buAutoNum type="arabicPeriod" startAt="3"/>
            </a:pPr>
            <a:endParaRPr lang="sk-SK" sz="2200" i="1" dirty="0">
              <a:solidFill>
                <a:srgbClr val="0070C0"/>
              </a:solidFill>
            </a:endParaRPr>
          </a:p>
          <a:p>
            <a:pPr marL="457200" indent="-457200">
              <a:buAutoNum type="arabicPeriod" startAt="3"/>
            </a:pPr>
            <a:endParaRPr lang="sk-SK" sz="2200" i="1" dirty="0">
              <a:solidFill>
                <a:srgbClr val="0070C0"/>
              </a:solidFill>
            </a:endParaRPr>
          </a:p>
          <a:p>
            <a:pPr marL="457200" indent="-457200">
              <a:buAutoNum type="arabicPeriod" startAt="3"/>
            </a:pPr>
            <a:endParaRPr lang="sk-SK" sz="2200" i="1" dirty="0">
              <a:solidFill>
                <a:srgbClr val="0070C0"/>
              </a:solidFill>
            </a:endParaRPr>
          </a:p>
          <a:p>
            <a:pPr marL="457200" indent="-457200">
              <a:buAutoNum type="arabicPeriod" startAt="3"/>
            </a:pPr>
            <a:endParaRPr lang="sk-SK" sz="2200" i="1" dirty="0">
              <a:solidFill>
                <a:srgbClr val="0070C0"/>
              </a:solidFill>
            </a:endParaRPr>
          </a:p>
          <a:p>
            <a:pPr marL="457200" indent="-457200">
              <a:buAutoNum type="arabicPeriod" startAt="3"/>
            </a:pPr>
            <a:endParaRPr lang="sk-SK" sz="2200" i="1" dirty="0">
              <a:solidFill>
                <a:srgbClr val="0070C0"/>
              </a:solidFill>
            </a:endParaRPr>
          </a:p>
          <a:p>
            <a:r>
              <a:rPr lang="sk-SK" sz="2200" i="1" u="sng" dirty="0">
                <a:solidFill>
                  <a:srgbClr val="0070C0"/>
                </a:solidFill>
                <a:highlight>
                  <a:srgbClr val="FFFF00"/>
                </a:highlight>
              </a:rPr>
              <a:t>Príklad 2 - 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Svetlo dopadajúce zo vzduchu na vodnú hladinu (n = 1,33) sa láme pod uhlom β = 30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. Určite uhol dopadu α a uhol odrazu α‘. </a:t>
            </a:r>
          </a:p>
          <a:p>
            <a:pPr marL="457200" indent="-457200">
              <a:buAutoNum type="arabicPeriod" startAt="4"/>
            </a:pPr>
            <a:endParaRPr lang="sk-SK" sz="2200" i="1" dirty="0">
              <a:solidFill>
                <a:srgbClr val="0070C0"/>
              </a:solidFill>
            </a:endParaRPr>
          </a:p>
        </p:txBody>
      </p:sp>
      <p:sp>
        <p:nvSpPr>
          <p:cNvPr id="139291" name="Text Box 2075"/>
          <p:cNvSpPr txBox="1">
            <a:spLocks noChangeArrowheads="1"/>
          </p:cNvSpPr>
          <p:nvPr/>
        </p:nvSpPr>
        <p:spPr bwMode="auto">
          <a:xfrm>
            <a:off x="458512" y="11520"/>
            <a:ext cx="4455066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sk-SK" altLang="sk-SK" sz="3600" b="1" i="1" u="sng" dirty="0">
                <a:solidFill>
                  <a:srgbClr val="FF0000"/>
                </a:solidFill>
              </a:rPr>
              <a:t>Zákon lomu - príklady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Písanie rukou 1">
                <a:extLst>
                  <a:ext uri="{FF2B5EF4-FFF2-40B4-BE49-F238E27FC236}">
                    <a16:creationId xmlns:a16="http://schemas.microsoft.com/office/drawing/2014/main" id="{88AD192B-9AEF-4D7D-996D-1105641CE4CF}"/>
                  </a:ext>
                </a:extLst>
              </p14:cNvPr>
              <p14:cNvContentPartPr/>
              <p14:nvPr/>
            </p14:nvContentPartPr>
            <p14:xfrm>
              <a:off x="63720" y="1354680"/>
              <a:ext cx="11894760" cy="2437560"/>
            </p14:xfrm>
          </p:contentPart>
        </mc:Choice>
        <mc:Fallback xmlns="">
          <p:pic>
            <p:nvPicPr>
              <p:cNvPr id="2" name="Písanie rukou 1">
                <a:extLst>
                  <a:ext uri="{FF2B5EF4-FFF2-40B4-BE49-F238E27FC236}">
                    <a16:creationId xmlns:a16="http://schemas.microsoft.com/office/drawing/2014/main" id="{88AD192B-9AEF-4D7D-996D-1105641CE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" y="1345320"/>
                <a:ext cx="11913480" cy="24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3" name="Text Box 2067"/>
          <p:cNvSpPr txBox="1">
            <a:spLocks noChangeArrowheads="1"/>
          </p:cNvSpPr>
          <p:nvPr/>
        </p:nvSpPr>
        <p:spPr bwMode="auto">
          <a:xfrm>
            <a:off x="367572" y="630151"/>
            <a:ext cx="1132432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k-SK" sz="2200" i="1" u="sng" dirty="0">
                <a:solidFill>
                  <a:srgbClr val="0070C0"/>
                </a:solidFill>
                <a:highlight>
                  <a:srgbClr val="FFFF00"/>
                </a:highlight>
              </a:rPr>
              <a:t>Príklad 3 - 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Lúč dopadá zo vzduchu na rovinné rozhranie vzduchu a skla, odráža sa pod uhlom 60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 a súčasne sa láme do skla pod uhlom 30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. Určite rýchlosť svetla v skle. </a:t>
            </a:r>
          </a:p>
          <a:p>
            <a:endParaRPr 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r>
              <a:rPr lang="sk-SK" sz="2200" i="1" u="sng" dirty="0">
                <a:solidFill>
                  <a:srgbClr val="0070C0"/>
                </a:solidFill>
                <a:highlight>
                  <a:srgbClr val="FFFF00"/>
                </a:highlight>
              </a:rPr>
              <a:t>Príklad 4 - 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Vypočítajte index lomu látky, ak pri uhle dopadu α = 30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 zo vzduchu je uhol lomu β = 15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. Aký musí byť uhol dopadu α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, ak uhol lomu je  β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 = 21,5</a:t>
            </a:r>
            <a:r>
              <a:rPr lang="sk-SK" sz="2200" i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sk-SK" sz="2200" i="1" dirty="0">
                <a:solidFill>
                  <a:srgbClr val="0070C0"/>
                </a:solidFill>
                <a:highlight>
                  <a:srgbClr val="FFFF00"/>
                </a:highlight>
              </a:rPr>
              <a:t> ? </a:t>
            </a:r>
            <a:endParaRPr lang="sk-SK" altLang="sk-SK" sz="2200" i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139291" name="Text Box 2075"/>
          <p:cNvSpPr txBox="1">
            <a:spLocks noChangeArrowheads="1"/>
          </p:cNvSpPr>
          <p:nvPr/>
        </p:nvSpPr>
        <p:spPr bwMode="auto">
          <a:xfrm>
            <a:off x="458512" y="11520"/>
            <a:ext cx="4455066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sk-SK" altLang="sk-SK" sz="3600" b="1" i="1" u="sng" dirty="0">
                <a:solidFill>
                  <a:srgbClr val="FF0000"/>
                </a:solidFill>
              </a:rPr>
              <a:t>Zákon lomu - príklady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Písanie rukou 1">
                <a:extLst>
                  <a:ext uri="{FF2B5EF4-FFF2-40B4-BE49-F238E27FC236}">
                    <a16:creationId xmlns:a16="http://schemas.microsoft.com/office/drawing/2014/main" id="{6D2890A1-71B8-4D37-8A83-E1E9609F74F2}"/>
                  </a:ext>
                </a:extLst>
              </p14:cNvPr>
              <p14:cNvContentPartPr/>
              <p14:nvPr/>
            </p14:nvContentPartPr>
            <p14:xfrm>
              <a:off x="134280" y="1063440"/>
              <a:ext cx="11575800" cy="2517120"/>
            </p14:xfrm>
          </p:contentPart>
        </mc:Choice>
        <mc:Fallback xmlns="">
          <p:pic>
            <p:nvPicPr>
              <p:cNvPr id="2" name="Písanie rukou 1">
                <a:extLst>
                  <a:ext uri="{FF2B5EF4-FFF2-40B4-BE49-F238E27FC236}">
                    <a16:creationId xmlns:a16="http://schemas.microsoft.com/office/drawing/2014/main" id="{6D2890A1-71B8-4D37-8A83-E1E9609F7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20" y="1054080"/>
                <a:ext cx="11594520" cy="25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8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3" name="Text Box 2067"/>
          <p:cNvSpPr txBox="1">
            <a:spLocks noChangeArrowheads="1"/>
          </p:cNvSpPr>
          <p:nvPr/>
        </p:nvSpPr>
        <p:spPr bwMode="auto">
          <a:xfrm>
            <a:off x="458512" y="764006"/>
            <a:ext cx="10795246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k-SK" sz="2200" i="1" u="sng" dirty="0">
                <a:solidFill>
                  <a:srgbClr val="0070C0"/>
                </a:solidFill>
              </a:rPr>
              <a:t>Príklad 1 - </a:t>
            </a:r>
            <a:r>
              <a:rPr lang="sk-SK" sz="2200" i="1" dirty="0">
                <a:solidFill>
                  <a:srgbClr val="0070C0"/>
                </a:solidFill>
              </a:rPr>
              <a:t>Svetlo dopadá zo vzduchu (n</a:t>
            </a:r>
            <a:r>
              <a:rPr lang="sk-SK" sz="2200" i="1" baseline="-25000" dirty="0">
                <a:solidFill>
                  <a:srgbClr val="0070C0"/>
                </a:solidFill>
              </a:rPr>
              <a:t>1</a:t>
            </a:r>
            <a:r>
              <a:rPr lang="sk-SK" sz="2200" i="1" dirty="0">
                <a:solidFill>
                  <a:srgbClr val="0070C0"/>
                </a:solidFill>
              </a:rPr>
              <a:t> = 1) na stenu diamantu pod uhlom α = 68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. Lomený lúč je kolmý na odrazený lúč. Vypočítajte	a;	index lomu diamantu pre požité svetlo	b;	rýchlosť svetla v diamante  (c = 3.10</a:t>
            </a:r>
            <a:r>
              <a:rPr lang="sk-SK" sz="2200" i="1" baseline="30000" dirty="0">
                <a:solidFill>
                  <a:srgbClr val="0070C0"/>
                </a:solidFill>
              </a:rPr>
              <a:t>8</a:t>
            </a:r>
            <a:r>
              <a:rPr lang="sk-SK" sz="2200" i="1" dirty="0">
                <a:solidFill>
                  <a:srgbClr val="0070C0"/>
                </a:solidFill>
              </a:rPr>
              <a:t>m.s</a:t>
            </a:r>
            <a:r>
              <a:rPr lang="sk-SK" sz="2200" i="1" baseline="30000" dirty="0">
                <a:solidFill>
                  <a:srgbClr val="0070C0"/>
                </a:solidFill>
              </a:rPr>
              <a:t>-1</a:t>
            </a:r>
            <a:r>
              <a:rPr lang="sk-SK" sz="2200" i="1" dirty="0">
                <a:solidFill>
                  <a:srgbClr val="0070C0"/>
                </a:solidFill>
              </a:rPr>
              <a:t>)	(index lomu diamantu je n</a:t>
            </a:r>
            <a:r>
              <a:rPr lang="sk-SK" sz="2200" i="1" baseline="-25000" dirty="0">
                <a:solidFill>
                  <a:srgbClr val="0070C0"/>
                </a:solidFill>
              </a:rPr>
              <a:t>2</a:t>
            </a:r>
            <a:r>
              <a:rPr lang="sk-SK" sz="2200" i="1" dirty="0">
                <a:solidFill>
                  <a:srgbClr val="0070C0"/>
                </a:solidFill>
              </a:rPr>
              <a:t> = 2,475	a	Rýchlosť svetla v diamante je v = 1,212.10</a:t>
            </a:r>
            <a:r>
              <a:rPr lang="sk-SK" sz="2200" i="1" baseline="30000" dirty="0">
                <a:solidFill>
                  <a:srgbClr val="0070C0"/>
                </a:solidFill>
              </a:rPr>
              <a:t>8</a:t>
            </a:r>
            <a:r>
              <a:rPr lang="sk-SK" sz="2200" i="1" dirty="0">
                <a:solidFill>
                  <a:srgbClr val="0070C0"/>
                </a:solidFill>
              </a:rPr>
              <a:t>m.s</a:t>
            </a:r>
            <a:r>
              <a:rPr lang="sk-SK" sz="2200" i="1" baseline="30000" dirty="0">
                <a:solidFill>
                  <a:srgbClr val="0070C0"/>
                </a:solidFill>
              </a:rPr>
              <a:t>-1</a:t>
            </a:r>
            <a:r>
              <a:rPr lang="sk-SK" sz="2200" i="1" dirty="0">
                <a:solidFill>
                  <a:srgbClr val="0070C0"/>
                </a:solidFill>
              </a:rPr>
              <a:t>.)</a:t>
            </a:r>
          </a:p>
          <a:p>
            <a:pPr marL="457200" indent="-457200">
              <a:buAutoNum type="arabicPeriod" startAt="3"/>
            </a:pPr>
            <a:endParaRPr lang="sk-SK" sz="2200" i="1" dirty="0">
              <a:solidFill>
                <a:srgbClr val="0070C0"/>
              </a:solidFill>
            </a:endParaRPr>
          </a:p>
          <a:p>
            <a:r>
              <a:rPr lang="sk-SK" sz="2200" i="1" u="sng" dirty="0">
                <a:solidFill>
                  <a:srgbClr val="0070C0"/>
                </a:solidFill>
              </a:rPr>
              <a:t>Príklad 2 - </a:t>
            </a:r>
            <a:r>
              <a:rPr lang="sk-SK" sz="2200" i="1" dirty="0">
                <a:solidFill>
                  <a:srgbClr val="0070C0"/>
                </a:solidFill>
              </a:rPr>
              <a:t>Svetlo dopadajúce zo vzduchu na vodnú hladinu (n = 1,33) sa láme pod uhlom β = 30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. Určite uhol dopadu α a uhol odrazu α‘. (Uhol dopadu je α = 41,7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, uhol odrazu je α‘ = 41,7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.)</a:t>
            </a:r>
          </a:p>
          <a:p>
            <a:pPr marL="457200" indent="-457200">
              <a:buAutoNum type="arabicPeriod" startAt="4"/>
            </a:pPr>
            <a:endParaRPr lang="sk-SK" sz="2200" i="1" dirty="0">
              <a:solidFill>
                <a:srgbClr val="0070C0"/>
              </a:solidFill>
            </a:endParaRPr>
          </a:p>
          <a:p>
            <a:endParaRPr lang="sk-SK" sz="2200" i="1" dirty="0">
              <a:solidFill>
                <a:srgbClr val="0070C0"/>
              </a:solidFill>
            </a:endParaRPr>
          </a:p>
          <a:p>
            <a:r>
              <a:rPr lang="sk-SK" sz="2200" i="1" u="sng" dirty="0">
                <a:solidFill>
                  <a:srgbClr val="0070C0"/>
                </a:solidFill>
              </a:rPr>
              <a:t>Príklad 3 - </a:t>
            </a:r>
            <a:r>
              <a:rPr lang="sk-SK" sz="2200" i="1" dirty="0">
                <a:solidFill>
                  <a:srgbClr val="0070C0"/>
                </a:solidFill>
              </a:rPr>
              <a:t>lúč dopadá zo vzduchu na rovinné rozhranie vzduchu a skla, odráža sa pod uhlom 60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 a súčasne sa láme do skla pod uhlom 30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. Určite rýchlosť svetla v skle. (Rýchlosť svetla v skle je 1,732.10</a:t>
            </a:r>
            <a:r>
              <a:rPr lang="sk-SK" sz="2200" i="1" baseline="30000" dirty="0">
                <a:solidFill>
                  <a:srgbClr val="0070C0"/>
                </a:solidFill>
              </a:rPr>
              <a:t>8</a:t>
            </a:r>
            <a:r>
              <a:rPr lang="sk-SK" sz="2200" i="1" dirty="0">
                <a:solidFill>
                  <a:srgbClr val="0070C0"/>
                </a:solidFill>
              </a:rPr>
              <a:t>m.s</a:t>
            </a:r>
            <a:r>
              <a:rPr lang="sk-SK" sz="2200" i="1" baseline="30000" dirty="0">
                <a:solidFill>
                  <a:srgbClr val="0070C0"/>
                </a:solidFill>
              </a:rPr>
              <a:t>–1</a:t>
            </a:r>
            <a:r>
              <a:rPr lang="sk-SK" sz="2200" i="1" dirty="0">
                <a:solidFill>
                  <a:srgbClr val="0070C0"/>
                </a:solidFill>
              </a:rPr>
              <a:t>.)</a:t>
            </a:r>
          </a:p>
          <a:p>
            <a:endParaRPr lang="sk-SK" sz="2200" i="1" dirty="0">
              <a:solidFill>
                <a:srgbClr val="0070C0"/>
              </a:solidFill>
            </a:endParaRPr>
          </a:p>
          <a:p>
            <a:r>
              <a:rPr lang="sk-SK" sz="2200" i="1" u="sng" dirty="0">
                <a:solidFill>
                  <a:srgbClr val="0070C0"/>
                </a:solidFill>
              </a:rPr>
              <a:t>Príklad 4 - </a:t>
            </a:r>
            <a:r>
              <a:rPr lang="sk-SK" sz="2200" i="1" dirty="0">
                <a:solidFill>
                  <a:srgbClr val="0070C0"/>
                </a:solidFill>
              </a:rPr>
              <a:t>Vypočítajte index lomu látky, ak pri uhle dopadu α = 30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 zo vzduchu je uhol lomu β = 15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. Aký musí byť uhol dopadu α</a:t>
            </a:r>
            <a:r>
              <a:rPr lang="sk-SK" sz="2200" i="1" baseline="30000" dirty="0">
                <a:solidFill>
                  <a:srgbClr val="0070C0"/>
                </a:solidFill>
              </a:rPr>
              <a:t>/</a:t>
            </a:r>
            <a:r>
              <a:rPr lang="sk-SK" sz="2200" i="1" dirty="0">
                <a:solidFill>
                  <a:srgbClr val="0070C0"/>
                </a:solidFill>
              </a:rPr>
              <a:t>, ak uhol lomu je  β</a:t>
            </a:r>
            <a:r>
              <a:rPr lang="sk-SK" sz="2200" i="1" baseline="30000" dirty="0">
                <a:solidFill>
                  <a:srgbClr val="0070C0"/>
                </a:solidFill>
              </a:rPr>
              <a:t>/</a:t>
            </a:r>
            <a:r>
              <a:rPr lang="sk-SK" sz="2200" i="1" dirty="0">
                <a:solidFill>
                  <a:srgbClr val="0070C0"/>
                </a:solidFill>
              </a:rPr>
              <a:t> = 21,5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 ? (Index lomu látky je n = 1,93. Uhol dopadu α</a:t>
            </a:r>
            <a:r>
              <a:rPr lang="sk-SK" sz="2200" i="1" baseline="30000" dirty="0">
                <a:solidFill>
                  <a:srgbClr val="0070C0"/>
                </a:solidFill>
              </a:rPr>
              <a:t>/</a:t>
            </a:r>
            <a:r>
              <a:rPr lang="sk-SK" sz="2200" i="1" dirty="0">
                <a:solidFill>
                  <a:srgbClr val="0070C0"/>
                </a:solidFill>
              </a:rPr>
              <a:t> = 45</a:t>
            </a:r>
            <a:r>
              <a:rPr lang="sk-SK" sz="2200" i="1" baseline="30000" dirty="0">
                <a:solidFill>
                  <a:srgbClr val="0070C0"/>
                </a:solidFill>
              </a:rPr>
              <a:t>0</a:t>
            </a:r>
            <a:r>
              <a:rPr lang="sk-SK" sz="2200" i="1" dirty="0">
                <a:solidFill>
                  <a:srgbClr val="0070C0"/>
                </a:solidFill>
              </a:rPr>
              <a:t>.)</a:t>
            </a:r>
            <a:endParaRPr lang="sk-SK" altLang="sk-SK" sz="2200" i="1" dirty="0">
              <a:solidFill>
                <a:srgbClr val="0070C0"/>
              </a:solidFill>
            </a:endParaRPr>
          </a:p>
        </p:txBody>
      </p:sp>
      <p:sp>
        <p:nvSpPr>
          <p:cNvPr id="139291" name="Text Box 2075"/>
          <p:cNvSpPr txBox="1">
            <a:spLocks noChangeArrowheads="1"/>
          </p:cNvSpPr>
          <p:nvPr/>
        </p:nvSpPr>
        <p:spPr bwMode="auto">
          <a:xfrm>
            <a:off x="458512" y="11520"/>
            <a:ext cx="6615914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sk-SK" altLang="sk-SK" sz="3600" b="1" i="1" u="sng" dirty="0">
                <a:solidFill>
                  <a:srgbClr val="FF0000"/>
                </a:solidFill>
              </a:rPr>
              <a:t>Zákon lomu – príklady + výsledky</a:t>
            </a:r>
          </a:p>
        </p:txBody>
      </p:sp>
    </p:spTree>
    <p:extLst>
      <p:ext uri="{BB962C8B-B14F-4D97-AF65-F5344CB8AC3E}">
        <p14:creationId xmlns:p14="http://schemas.microsoft.com/office/powerpoint/2010/main" val="349733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88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ŠOŠOVKY</a:t>
            </a:r>
            <a:endParaRPr lang="sk-SK" sz="88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5" y="1690688"/>
            <a:ext cx="11421686" cy="4486275"/>
          </a:xfrm>
        </p:spPr>
        <p:txBody>
          <a:bodyPr>
            <a:normAutofit/>
          </a:bodyPr>
          <a:lstStyle/>
          <a:p>
            <a:r>
              <a:rPr lang="sk-SK" i="1" dirty="0">
                <a:solidFill>
                  <a:srgbClr val="00B050"/>
                </a:solidFill>
              </a:rPr>
              <a:t>Teraz ideme robiť šošovky, postup je veľmi podobný tomu, ako sme skúmali guľové zrkadlá. </a:t>
            </a:r>
          </a:p>
          <a:p>
            <a:r>
              <a:rPr lang="sk-SK" i="1" dirty="0">
                <a:solidFill>
                  <a:srgbClr val="00B050"/>
                </a:solidFill>
              </a:rPr>
              <a:t>Najprv si povieme </a:t>
            </a:r>
            <a:r>
              <a:rPr lang="sk-SK" i="1" u="sng" dirty="0">
                <a:solidFill>
                  <a:srgbClr val="00B050"/>
                </a:solidFill>
              </a:rPr>
              <a:t>čo sú </a:t>
            </a:r>
            <a:r>
              <a:rPr lang="sk-SK" i="1" dirty="0">
                <a:solidFill>
                  <a:srgbClr val="00B050"/>
                </a:solidFill>
              </a:rPr>
              <a:t>to </a:t>
            </a:r>
            <a:r>
              <a:rPr lang="sk-SK" i="1" u="sng" dirty="0">
                <a:solidFill>
                  <a:srgbClr val="00B050"/>
                </a:solidFill>
              </a:rPr>
              <a:t>šošovky</a:t>
            </a:r>
            <a:r>
              <a:rPr lang="sk-SK" i="1" dirty="0">
                <a:solidFill>
                  <a:srgbClr val="00B050"/>
                </a:solidFill>
              </a:rPr>
              <a:t>, aké sú </a:t>
            </a:r>
            <a:r>
              <a:rPr lang="sk-SK" i="1" u="sng" dirty="0">
                <a:solidFill>
                  <a:srgbClr val="00B050"/>
                </a:solidFill>
              </a:rPr>
              <a:t>typy šošoviek </a:t>
            </a:r>
            <a:r>
              <a:rPr lang="sk-SK" i="1" dirty="0">
                <a:solidFill>
                  <a:srgbClr val="00B050"/>
                </a:solidFill>
              </a:rPr>
              <a:t>a čo spôsobia, keď na </a:t>
            </a:r>
            <a:r>
              <a:rPr lang="sk-SK" i="1" dirty="0" err="1">
                <a:solidFill>
                  <a:srgbClr val="00B050"/>
                </a:solidFill>
              </a:rPr>
              <a:t>ne</a:t>
            </a:r>
            <a:r>
              <a:rPr lang="sk-SK" i="1" dirty="0">
                <a:solidFill>
                  <a:srgbClr val="00B050"/>
                </a:solidFill>
              </a:rPr>
              <a:t> dopadne svetlo. </a:t>
            </a:r>
          </a:p>
          <a:p>
            <a:r>
              <a:rPr lang="sk-SK" i="1" dirty="0">
                <a:solidFill>
                  <a:srgbClr val="00B050"/>
                </a:solidFill>
              </a:rPr>
              <a:t>Zvlášť pre spojky a zvlášť pre rozptylky si nakreslíme, ako sa lomia význačné lúče a to potom využijeme pri zostrojovaní </a:t>
            </a:r>
            <a:r>
              <a:rPr lang="sk-SK" i="1" u="sng" dirty="0">
                <a:solidFill>
                  <a:srgbClr val="00B050"/>
                </a:solidFill>
              </a:rPr>
              <a:t>konštrukcie obrazu predmetu </a:t>
            </a:r>
            <a:r>
              <a:rPr lang="sk-SK" i="1" dirty="0">
                <a:solidFill>
                  <a:srgbClr val="00B050"/>
                </a:solidFill>
              </a:rPr>
              <a:t>v rôznych vzdialenostiach. </a:t>
            </a:r>
          </a:p>
          <a:p>
            <a:r>
              <a:rPr lang="sk-SK" i="1" dirty="0">
                <a:solidFill>
                  <a:srgbClr val="00B050"/>
                </a:solidFill>
              </a:rPr>
              <a:t>Ďalej si ukážeme </a:t>
            </a:r>
            <a:r>
              <a:rPr lang="sk-SK" i="1" u="sng" dirty="0">
                <a:solidFill>
                  <a:srgbClr val="00B050"/>
                </a:solidFill>
              </a:rPr>
              <a:t>výpočtové úlohy </a:t>
            </a:r>
            <a:r>
              <a:rPr lang="sk-SK" i="1" dirty="0">
                <a:solidFill>
                  <a:srgbClr val="00B050"/>
                </a:solidFill>
              </a:rPr>
              <a:t>– znenie </a:t>
            </a:r>
            <a:r>
              <a:rPr lang="sk-SK" i="1" u="sng" dirty="0">
                <a:solidFill>
                  <a:srgbClr val="00B050"/>
                </a:solidFill>
              </a:rPr>
              <a:t>šošovkovej rovnice </a:t>
            </a:r>
            <a:r>
              <a:rPr lang="sk-SK" i="1" dirty="0">
                <a:solidFill>
                  <a:srgbClr val="00B050"/>
                </a:solidFill>
              </a:rPr>
              <a:t>už viete (aj naspamäť), vzťahy pre </a:t>
            </a:r>
            <a:r>
              <a:rPr lang="sk-SK" i="1" u="sng" dirty="0">
                <a:solidFill>
                  <a:srgbClr val="00B050"/>
                </a:solidFill>
              </a:rPr>
              <a:t>zväčšenie</a:t>
            </a:r>
            <a:r>
              <a:rPr lang="sk-SK" i="1" dirty="0">
                <a:solidFill>
                  <a:srgbClr val="00B050"/>
                </a:solidFill>
              </a:rPr>
              <a:t> sa naspamäť neučte, a treba si pritom dávať pozor na </a:t>
            </a:r>
            <a:r>
              <a:rPr lang="sk-SK" i="1" dirty="0" err="1">
                <a:solidFill>
                  <a:srgbClr val="00B050"/>
                </a:solidFill>
              </a:rPr>
              <a:t>znamienkovú</a:t>
            </a:r>
            <a:r>
              <a:rPr lang="sk-SK" i="1" dirty="0">
                <a:solidFill>
                  <a:srgbClr val="00B050"/>
                </a:solidFill>
              </a:rPr>
              <a:t> konvenciu. </a:t>
            </a:r>
          </a:p>
          <a:p>
            <a:endParaRPr lang="sk-SK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2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1"/>
            <a:ext cx="10515600" cy="860742"/>
          </a:xfrm>
        </p:spPr>
        <p:txBody>
          <a:bodyPr>
            <a:normAutofit/>
          </a:bodyPr>
          <a:lstStyle/>
          <a:p>
            <a:pPr algn="ctr"/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ŠOŠOVKY - charakteristiky</a:t>
            </a:r>
            <a:endParaRPr lang="sk-SK" sz="54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27" y="1203960"/>
            <a:ext cx="10972800" cy="4351338"/>
          </a:xfrm>
        </p:spPr>
        <p:txBody>
          <a:bodyPr/>
          <a:lstStyle/>
          <a:p>
            <a:r>
              <a:rPr lang="sk-SK" i="1" dirty="0">
                <a:solidFill>
                  <a:srgbClr val="0070C0"/>
                </a:solidFill>
              </a:rPr>
              <a:t>sú priehľadné rovnorodé telesá, ktoré sú ohraničené  dvoma   guľovými,  alebo  guľovou  a rovinnou optickou plochou. C1, C2  - stredy optických plôch; o  - optická os šošovky; V1, V2 - vrcholy šošovky; O  - stred šošovky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39E5B5A-1355-4077-A33A-51220EEF15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" y="3124200"/>
            <a:ext cx="6111297" cy="320558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2CBCAFC7-7860-4D79-A2F7-AFB7C3F965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24" y="3124199"/>
            <a:ext cx="5136775" cy="30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1"/>
            <a:ext cx="10515600" cy="860742"/>
          </a:xfrm>
        </p:spPr>
        <p:txBody>
          <a:bodyPr>
            <a:normAutofit/>
          </a:bodyPr>
          <a:lstStyle/>
          <a:p>
            <a:pPr algn="ctr"/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ŠOŠOVKY - typy</a:t>
            </a:r>
            <a:endParaRPr lang="sk-SK" sz="54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3960"/>
            <a:ext cx="12192000" cy="4351338"/>
          </a:xfrm>
        </p:spPr>
        <p:txBody>
          <a:bodyPr/>
          <a:lstStyle/>
          <a:p>
            <a:r>
              <a:rPr lang="sk-SK" i="1" dirty="0">
                <a:solidFill>
                  <a:srgbClr val="0070C0"/>
                </a:solidFill>
              </a:rPr>
              <a:t>Ak index lomu šošovky n</a:t>
            </a:r>
            <a:r>
              <a:rPr lang="sk-SK" i="1" baseline="-25000" dirty="0">
                <a:solidFill>
                  <a:srgbClr val="0070C0"/>
                </a:solidFill>
              </a:rPr>
              <a:t>2</a:t>
            </a:r>
            <a:r>
              <a:rPr lang="sk-SK" i="1" dirty="0">
                <a:solidFill>
                  <a:srgbClr val="0070C0"/>
                </a:solidFill>
              </a:rPr>
              <a:t> väčší ako index lomu okolitého prostredia n</a:t>
            </a:r>
            <a:r>
              <a:rPr lang="sk-SK" i="1" baseline="-25000" dirty="0">
                <a:solidFill>
                  <a:srgbClr val="0070C0"/>
                </a:solidFill>
              </a:rPr>
              <a:t>1</a:t>
            </a:r>
            <a:r>
              <a:rPr lang="sk-SK" i="1" dirty="0">
                <a:solidFill>
                  <a:srgbClr val="0070C0"/>
                </a:solidFill>
              </a:rPr>
              <a:t>   , n</a:t>
            </a:r>
            <a:r>
              <a:rPr lang="sk-SK" i="1" baseline="-25000" dirty="0">
                <a:solidFill>
                  <a:srgbClr val="0070C0"/>
                </a:solidFill>
              </a:rPr>
              <a:t>2</a:t>
            </a:r>
            <a:r>
              <a:rPr lang="sk-SK" i="1" dirty="0">
                <a:solidFill>
                  <a:srgbClr val="0070C0"/>
                </a:solidFill>
              </a:rPr>
              <a:t> &gt; n</a:t>
            </a:r>
            <a:r>
              <a:rPr lang="sk-SK" i="1" baseline="-25000" dirty="0">
                <a:solidFill>
                  <a:srgbClr val="0070C0"/>
                </a:solidFill>
              </a:rPr>
              <a:t>1</a:t>
            </a:r>
            <a:r>
              <a:rPr lang="sk-SK" i="1" dirty="0">
                <a:solidFill>
                  <a:srgbClr val="0070C0"/>
                </a:solidFill>
              </a:rPr>
              <a:t>:</a:t>
            </a:r>
          </a:p>
          <a:p>
            <a:r>
              <a:rPr lang="sk-SK" i="1" u="sng" dirty="0">
                <a:solidFill>
                  <a:srgbClr val="0070C0"/>
                </a:solidFill>
              </a:rPr>
              <a:t>Spojné šošovky (spojky), </a:t>
            </a:r>
            <a:r>
              <a:rPr lang="sk-SK" i="1" dirty="0">
                <a:solidFill>
                  <a:srgbClr val="0070C0"/>
                </a:solidFill>
              </a:rPr>
              <a:t>obr. - </a:t>
            </a:r>
            <a:r>
              <a:rPr lang="sk-SK" i="1" dirty="0" err="1">
                <a:solidFill>
                  <a:srgbClr val="0070C0"/>
                </a:solidFill>
              </a:rPr>
              <a:t>dvojvypuklá</a:t>
            </a:r>
            <a:r>
              <a:rPr lang="sk-SK" i="1" dirty="0">
                <a:solidFill>
                  <a:srgbClr val="0070C0"/>
                </a:solidFill>
              </a:rPr>
              <a:t>, </a:t>
            </a:r>
            <a:r>
              <a:rPr lang="sk-SK" i="1" dirty="0" err="1">
                <a:solidFill>
                  <a:srgbClr val="0070C0"/>
                </a:solidFill>
              </a:rPr>
              <a:t>ploskovypuklá</a:t>
            </a:r>
            <a:r>
              <a:rPr lang="sk-SK" i="1" dirty="0">
                <a:solidFill>
                  <a:srgbClr val="0070C0"/>
                </a:solidFill>
              </a:rPr>
              <a:t>, dutovypuklá, schéma tenkej spojky</a:t>
            </a:r>
          </a:p>
          <a:p>
            <a:r>
              <a:rPr lang="sk-SK" i="1" u="sng" dirty="0">
                <a:solidFill>
                  <a:srgbClr val="0070C0"/>
                </a:solidFill>
              </a:rPr>
              <a:t>Rozptylné šošovky (rozptylky),</a:t>
            </a:r>
            <a:r>
              <a:rPr lang="sk-SK" i="1" dirty="0">
                <a:solidFill>
                  <a:srgbClr val="0070C0"/>
                </a:solidFill>
              </a:rPr>
              <a:t> obr. – </a:t>
            </a:r>
            <a:r>
              <a:rPr lang="sk-SK" i="1" dirty="0" err="1">
                <a:solidFill>
                  <a:srgbClr val="0070C0"/>
                </a:solidFill>
              </a:rPr>
              <a:t>dvojdutá</a:t>
            </a:r>
            <a:r>
              <a:rPr lang="sk-SK" i="1" dirty="0">
                <a:solidFill>
                  <a:srgbClr val="0070C0"/>
                </a:solidFill>
              </a:rPr>
              <a:t>, </a:t>
            </a:r>
            <a:r>
              <a:rPr lang="sk-SK" i="1" dirty="0" err="1">
                <a:solidFill>
                  <a:srgbClr val="0070C0"/>
                </a:solidFill>
              </a:rPr>
              <a:t>ploskodutá</a:t>
            </a:r>
            <a:r>
              <a:rPr lang="sk-SK" i="1" dirty="0">
                <a:solidFill>
                  <a:srgbClr val="0070C0"/>
                </a:solidFill>
              </a:rPr>
              <a:t>, </a:t>
            </a:r>
            <a:r>
              <a:rPr lang="sk-SK" i="1" dirty="0" err="1">
                <a:solidFill>
                  <a:srgbClr val="0070C0"/>
                </a:solidFill>
              </a:rPr>
              <a:t>vypuklodutá</a:t>
            </a:r>
            <a:r>
              <a:rPr lang="sk-SK" i="1" dirty="0">
                <a:solidFill>
                  <a:srgbClr val="0070C0"/>
                </a:solidFill>
              </a:rPr>
              <a:t>, schéma tenkej rozptylky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D9196D5-7C53-4491-BD0F-AD272518A1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1007" y="4078810"/>
            <a:ext cx="4632120" cy="168254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6FAC072-629C-4EC2-8F1C-D3A0B90C79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09" y="4003246"/>
            <a:ext cx="4632120" cy="16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6906" cy="1693544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ŠOŠOVKY – význačné smery lúčov</a:t>
            </a:r>
            <a:endParaRPr lang="sk-SK" sz="54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0" y="1569720"/>
            <a:ext cx="6561451" cy="4968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1_	lúče prechádzajúce optickým stredom tenkej šošovky nemenia po lome svoj smer</a:t>
            </a:r>
          </a:p>
          <a:p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2_	lúče rovnobežné s optickou osou, po lome prechádzajú ohniskom</a:t>
            </a:r>
          </a:p>
          <a:p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3_	lúče prechádzajúce ohniskom, po lome sú rovnobežné s optickou osou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6476B03D-03D0-4967-9BFF-DC0E458791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43" y="228651"/>
            <a:ext cx="4656773" cy="188975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2DB47AD-4217-452F-AFB9-9B556F907C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71" y="2501218"/>
            <a:ext cx="4797106" cy="2089839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AF9C5F7-30EA-4DBA-9EC2-663EEF64B8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43" y="4754881"/>
            <a:ext cx="4797106" cy="17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0" y="-104227"/>
            <a:ext cx="11973240" cy="1158240"/>
          </a:xfrm>
        </p:spPr>
        <p:txBody>
          <a:bodyPr>
            <a:normAutofit/>
          </a:bodyPr>
          <a:lstStyle/>
          <a:p>
            <a:pPr algn="ctr"/>
            <a:r>
              <a:rPr lang="sk-SK" sz="40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Zobrazovacia rovnica šošovky, </a:t>
            </a:r>
            <a:r>
              <a:rPr lang="sk-SK" sz="4000" b="1" i="1" u="sng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znamienková</a:t>
            </a:r>
            <a:r>
              <a:rPr lang="sk-SK" sz="40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konvencia</a:t>
            </a:r>
            <a:endParaRPr lang="sk-SK" sz="40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90" y="3674123"/>
            <a:ext cx="11353620" cy="2900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a  -  predmetová vzdialenosť  </a:t>
            </a:r>
            <a:r>
              <a:rPr lang="sk-SK" i="1" dirty="0">
                <a:solidFill>
                  <a:srgbClr val="0070C0"/>
                </a:solidFill>
              </a:rPr>
              <a:t>- je kladná pred šošovkou (vľavo), záporná za šošovkou (vpravo)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a´ -  obrazová vzdialenosť  </a:t>
            </a:r>
            <a:r>
              <a:rPr lang="sk-SK" i="1" dirty="0">
                <a:solidFill>
                  <a:srgbClr val="0070C0"/>
                </a:solidFill>
              </a:rPr>
              <a:t>- je kladná za šošovkou (vpravo), záporná pred šošovkou (vľavo)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f - ohnisková vzdialenosť</a:t>
            </a:r>
            <a:r>
              <a:rPr lang="sk-SK" i="1" dirty="0">
                <a:solidFill>
                  <a:srgbClr val="0070C0"/>
                </a:solidFill>
              </a:rPr>
              <a:t>	pre spojku f  &gt; 0	pre rozptylku  f  &lt; 0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ak  a´ &gt; 0  obraz je skutočný	ak  a´ &lt; 0  obraz je neskutočný</a:t>
            </a:r>
            <a:endParaRPr lang="sk-SK" b="1" i="1" u="sng" dirty="0">
              <a:solidFill>
                <a:srgbClr val="FF0000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C3A48DC-3185-4E66-85B8-0EECB242C4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2" y="912531"/>
            <a:ext cx="5923071" cy="2761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id="{0106D572-BDAC-4569-9697-14C311CEE1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4392" y="1419449"/>
                <a:ext cx="3898418" cy="14677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sk-SK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5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sk-SK" sz="5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5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sk-SK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´</m:t>
                          </m:r>
                        </m:den>
                      </m:f>
                    </m:oMath>
                  </m:oMathPara>
                </a14:m>
                <a:endParaRPr lang="sk-SK" sz="5400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id="{0106D572-BDAC-4569-9697-14C311CE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392" y="1419449"/>
                <a:ext cx="3898418" cy="1467713"/>
              </a:xfrm>
              <a:prstGeom prst="rect">
                <a:avLst/>
              </a:prstGeom>
              <a:blipFill>
                <a:blip r:embed="rId3"/>
                <a:stretch>
                  <a:fillRect b="-1037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0" y="-104227"/>
            <a:ext cx="11973240" cy="1158240"/>
          </a:xfrm>
        </p:spPr>
        <p:txBody>
          <a:bodyPr>
            <a:normAutofit/>
          </a:bodyPr>
          <a:lstStyle/>
          <a:p>
            <a:pPr algn="ctr"/>
            <a:r>
              <a:rPr lang="sk-SK" sz="40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Priečne zväčšenie</a:t>
            </a:r>
            <a:endParaRPr lang="sk-SK" sz="40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90" y="3169627"/>
            <a:ext cx="11353620" cy="3421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rgbClr val="00B050"/>
                </a:solidFill>
              </a:rPr>
              <a:t>Priečne zväčšenie = pomer výšky obrazu a predmetu</a:t>
            </a:r>
          </a:p>
          <a:p>
            <a:pPr marL="0" indent="0">
              <a:buNone/>
            </a:pPr>
            <a:r>
              <a:rPr lang="pl-PL" i="1" dirty="0">
                <a:solidFill>
                  <a:srgbClr val="00B050"/>
                </a:solidFill>
              </a:rPr>
              <a:t>Z &lt; 0,  obraz je prevrátený		</a:t>
            </a:r>
          </a:p>
          <a:p>
            <a:pPr marL="0" indent="0">
              <a:buNone/>
            </a:pPr>
            <a:r>
              <a:rPr lang="pl-PL" i="1" dirty="0">
                <a:solidFill>
                  <a:srgbClr val="00B050"/>
                </a:solidFill>
              </a:rPr>
              <a:t>Z &gt; 0,  obraz je priamy </a:t>
            </a:r>
          </a:p>
          <a:p>
            <a:pPr marL="0" indent="0">
              <a:buNone/>
            </a:pPr>
            <a:r>
              <a:rPr lang="pl-PL" i="1" dirty="0">
                <a:solidFill>
                  <a:srgbClr val="00B050"/>
                </a:solidFill>
              </a:rPr>
              <a:t>| Z | &gt;1,  obraz je zväčšený</a:t>
            </a:r>
          </a:p>
          <a:p>
            <a:pPr marL="0" indent="0">
              <a:buNone/>
            </a:pPr>
            <a:r>
              <a:rPr lang="pl-PL" i="1" dirty="0">
                <a:solidFill>
                  <a:srgbClr val="00B050"/>
                </a:solidFill>
              </a:rPr>
              <a:t>|Z | &lt;1,  obraz je zmenšený</a:t>
            </a:r>
          </a:p>
          <a:p>
            <a:pPr marL="0" indent="0">
              <a:buNone/>
            </a:pPr>
            <a:r>
              <a:rPr lang="pl-PL" i="1" dirty="0">
                <a:solidFill>
                  <a:srgbClr val="00B050"/>
                </a:solidFill>
              </a:rPr>
              <a:t>|Z | = 1,  obraz je rovnako veľký ako predmet</a:t>
            </a:r>
            <a:endParaRPr lang="sk-SK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id="{0106D572-BDAC-4569-9697-14C311CEE1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793" y="1385846"/>
                <a:ext cx="10911207" cy="14677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sk-SK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´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sk-SK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sk-SK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´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sk-SK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´−</m:t>
                          </m:r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sk-SK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</m:oMath>
                  </m:oMathPara>
                </a14:m>
                <a:endParaRPr lang="sk-SK" sz="4000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id="{0106D572-BDAC-4569-9697-14C311CE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3" y="1385846"/>
                <a:ext cx="10911207" cy="1467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5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" y="168185"/>
            <a:ext cx="11973240" cy="1113292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i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SPOJKA</a:t>
            </a:r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5400" b="1" i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 ˃ 0) – </a:t>
            </a:r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konštrukcia obrazu predmetu</a:t>
            </a:r>
            <a:b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600" u="sng" dirty="0">
                <a:hlinkClick r:id="rId2"/>
              </a:rPr>
              <a:t>https://www.geogebra.org/m/NSmwQ8tZ#material/xEVg9ZPJ</a:t>
            </a:r>
            <a:r>
              <a:rPr lang="sk-SK" sz="3600" dirty="0"/>
              <a:t> </a:t>
            </a:r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54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64" y="1609996"/>
            <a:ext cx="6561451" cy="4725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i="1" dirty="0">
                <a:solidFill>
                  <a:srgbClr val="00B050"/>
                </a:solidFill>
              </a:rPr>
              <a:t>Vlastnosti obrazu predmetu: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FF0000"/>
                </a:solidFill>
              </a:rPr>
              <a:t>Pre a &gt; r :</a:t>
            </a: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skutočný, prevrátený, zmenšený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a´ ˃ 0;  Z  &lt;  0;  | Z | &lt; 1</a:t>
            </a:r>
          </a:p>
          <a:p>
            <a:pPr marL="0" indent="0">
              <a:buNone/>
            </a:pP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FF0000"/>
                </a:solidFill>
              </a:rPr>
              <a:t>Pre a = r :</a:t>
            </a: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skutočný, prevrátený, rovnako veľký  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a´ ˃ 0;   Z &lt;  0;  | Z | = 1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C8F02C1-B52C-4060-B51D-193DFEB6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67" y="1535658"/>
            <a:ext cx="5502069" cy="2437083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3F7E228-3710-4460-BAEC-7A5A872FC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67" y="4226922"/>
            <a:ext cx="5502069" cy="24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13D923-9C9E-4342-9172-B6DE250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0"/>
            <a:ext cx="10515600" cy="745067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FERMATOV PRINCÍP MINIMÁLNEHO ČASU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0F156D5-C463-40E3-B51B-4AB2E5EBB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858" y="745067"/>
                <a:ext cx="7043831" cy="5960270"/>
              </a:xfrm>
            </p:spPr>
            <p:txBody>
              <a:bodyPr>
                <a:normAutofit/>
              </a:bodyPr>
              <a:lstStyle/>
              <a:p>
                <a:r>
                  <a:rPr lang="sk-SK" i="1" u="sng" dirty="0">
                    <a:solidFill>
                      <a:srgbClr val="0070C0"/>
                    </a:solidFill>
                  </a:rPr>
                  <a:t>Príklad – </a:t>
                </a:r>
              </a:p>
              <a:p>
                <a:r>
                  <a:rPr lang="sk-SK" i="1" dirty="0">
                    <a:solidFill>
                      <a:srgbClr val="0070C0"/>
                    </a:solidFill>
                  </a:rPr>
                  <a:t>záchranár (v bode A)– jednou rýchlosťou v</a:t>
                </a:r>
                <a:r>
                  <a:rPr lang="sk-SK" i="1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sk-SK" i="1" dirty="0">
                    <a:solidFill>
                      <a:srgbClr val="0070C0"/>
                    </a:solidFill>
                  </a:rPr>
                  <a:t> beží po pobreží, inou rýchlosťou v</a:t>
                </a:r>
                <a:r>
                  <a:rPr lang="sk-SK" i="1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sk-SK" i="1" dirty="0">
                    <a:solidFill>
                      <a:srgbClr val="0070C0"/>
                    </a:solidFill>
                  </a:rPr>
                  <a:t> pláva</a:t>
                </a:r>
              </a:p>
              <a:p>
                <a:r>
                  <a:rPr lang="sk-SK" i="1" dirty="0">
                    <a:solidFill>
                      <a:srgbClr val="0070C0"/>
                    </a:solidFill>
                  </a:rPr>
                  <a:t>Vo vode sa topí človek (v bode B)</a:t>
                </a:r>
              </a:p>
              <a:p>
                <a:r>
                  <a:rPr lang="sk-SK" i="1" dirty="0">
                    <a:solidFill>
                      <a:srgbClr val="0070C0"/>
                    </a:solidFill>
                  </a:rPr>
                  <a:t>Záchranár sa má k topiacemu dostať za najkratší možný čas</a:t>
                </a:r>
              </a:p>
              <a:p>
                <a:r>
                  <a:rPr lang="sk-SK" i="1" dirty="0">
                    <a:solidFill>
                      <a:srgbClr val="FF0000"/>
                    </a:solidFill>
                  </a:rPr>
                  <a:t>Akou trasou pôjde?  </a:t>
                </a:r>
              </a:p>
              <a:p>
                <a:r>
                  <a:rPr lang="sk-SK" i="1" dirty="0">
                    <a:hlinkClick r:id="rId2"/>
                  </a:rPr>
                  <a:t>https://www.geogebra.org/m/fUmkFT5k</a:t>
                </a:r>
                <a:endParaRPr lang="sk-SK" i="1" dirty="0"/>
              </a:p>
              <a:p>
                <a:r>
                  <a:rPr lang="sk-SK" i="1" dirty="0"/>
                  <a:t>Minimálny čas dostávame pre bod C, pre ktorý platí, že pomer sínusu uhla </a:t>
                </a:r>
                <a:r>
                  <a:rPr lang="el-GR" i="1" dirty="0"/>
                  <a:t>α</a:t>
                </a:r>
                <a:r>
                  <a:rPr lang="sk-SK" i="1" dirty="0"/>
                  <a:t> a uhlu </a:t>
                </a:r>
                <a:r>
                  <a:rPr lang="el-GR" dirty="0"/>
                  <a:t>β</a:t>
                </a:r>
                <a:r>
                  <a:rPr lang="sk-SK" i="1" dirty="0"/>
                  <a:t> je rovný pomeru rýchlosti v</a:t>
                </a:r>
                <a:r>
                  <a:rPr lang="sk-SK" i="1" baseline="-25000" dirty="0"/>
                  <a:t>1</a:t>
                </a:r>
                <a:r>
                  <a:rPr lang="sk-SK" i="1" dirty="0"/>
                  <a:t> , v</a:t>
                </a:r>
                <a:r>
                  <a:rPr lang="sk-SK" i="1" baseline="-25000" dirty="0"/>
                  <a:t>2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𝑘𝑜𝑛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š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i="1" dirty="0"/>
              </a:p>
              <a:p>
                <a:endParaRPr lang="sk-SK" i="1" dirty="0"/>
              </a:p>
              <a:p>
                <a:endParaRPr lang="sk-SK" i="1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0F156D5-C463-40E3-B51B-4AB2E5EBB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858" y="745067"/>
                <a:ext cx="7043831" cy="5960270"/>
              </a:xfrm>
              <a:blipFill>
                <a:blip r:embed="rId3"/>
                <a:stretch>
                  <a:fillRect l="-1558" t="-1636" r="-13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hlinkClick r:id="rId2"/>
            <a:extLst>
              <a:ext uri="{FF2B5EF4-FFF2-40B4-BE49-F238E27FC236}">
                <a16:creationId xmlns:a16="http://schemas.microsoft.com/office/drawing/2014/main" id="{7C6E93E7-1178-443C-8873-7CB65392D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17" y="661014"/>
            <a:ext cx="4034197" cy="305728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5E99EBB-55F4-4297-A93B-39DA75FF9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817" y="3718303"/>
            <a:ext cx="4132972" cy="31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3" y="1609181"/>
            <a:ext cx="6561451" cy="4725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i="1" dirty="0">
                <a:solidFill>
                  <a:srgbClr val="00B050"/>
                </a:solidFill>
              </a:rPr>
              <a:t>Vlastnosti obrazu predmetu: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FF0000"/>
                </a:solidFill>
              </a:rPr>
              <a:t>Pre r &gt; a &gt; f :</a:t>
            </a: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skutočný, prevrátený, zväčšený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a´ ˃ 0;  Z  &lt;  0;  | Z | ˃ 1</a:t>
            </a:r>
          </a:p>
          <a:p>
            <a:pPr marL="0" indent="0">
              <a:buNone/>
            </a:pP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FF0000"/>
                </a:solidFill>
              </a:rPr>
              <a:t>Pre a = f :</a:t>
            </a: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Obraz je v nekonečne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432BEA7E-39E2-477E-AF49-FD0684BC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99" y="1609998"/>
            <a:ext cx="4680001" cy="236192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BA2CCAC-40CC-45D0-B411-F5A92C63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899" y="4299311"/>
            <a:ext cx="4659713" cy="2361929"/>
          </a:xfrm>
          <a:prstGeom prst="rect">
            <a:avLst/>
          </a:prstGeom>
        </p:spPr>
      </p:pic>
      <p:sp>
        <p:nvSpPr>
          <p:cNvPr id="13" name="Nadpis 1">
            <a:extLst>
              <a:ext uri="{FF2B5EF4-FFF2-40B4-BE49-F238E27FC236}">
                <a16:creationId xmlns:a16="http://schemas.microsoft.com/office/drawing/2014/main" id="{0B09C81D-8CEC-48A1-8F67-A725611B0A11}"/>
              </a:ext>
            </a:extLst>
          </p:cNvPr>
          <p:cNvSpPr txBox="1">
            <a:spLocks/>
          </p:cNvSpPr>
          <p:nvPr/>
        </p:nvSpPr>
        <p:spPr>
          <a:xfrm>
            <a:off x="26692" y="168185"/>
            <a:ext cx="11973240" cy="111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5400" b="1" i="1" u="sng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SPOJKA (f ˃ 0) – konštrukcia obrazu predmetu</a:t>
            </a:r>
            <a:br>
              <a:rPr lang="sk-SK" sz="5400" b="1" i="1" u="sng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600" u="sng">
                <a:hlinkClick r:id="rId4"/>
              </a:rPr>
              <a:t>https://www.geogebra.org/m/NSmwQ8tZ#material/xEVg9ZPJ</a:t>
            </a:r>
            <a:r>
              <a:rPr lang="sk-SK" sz="3600"/>
              <a:t> </a:t>
            </a:r>
            <a:r>
              <a:rPr lang="sk-SK" sz="5400" b="1" i="1" u="sng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5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6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" y="168185"/>
            <a:ext cx="11973240" cy="1061357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SPOJKA – Konštrukcia obrazu predmetu</a:t>
            </a:r>
            <a:b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600" u="sng" dirty="0">
                <a:hlinkClick r:id="rId2"/>
              </a:rPr>
              <a:t>https://www.geogebra.org/m/NSmwQ8tZ#material/xEVg9ZPJ</a:t>
            </a:r>
            <a:r>
              <a:rPr lang="sk-SK" sz="3600" dirty="0"/>
              <a:t> </a:t>
            </a:r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54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82" y="1609997"/>
            <a:ext cx="6561451" cy="4725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i="1" dirty="0">
                <a:solidFill>
                  <a:srgbClr val="00B050"/>
                </a:solidFill>
              </a:rPr>
              <a:t>Vlastnosti obrazu predmetu: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FF0000"/>
                </a:solidFill>
              </a:rPr>
              <a:t>Pre a  &lt;  f :</a:t>
            </a: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neskutočný, priamy, zväčšený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a´ &lt; 0;  Z  &lt;  0;  | Z | ˃ 1</a:t>
            </a:r>
          </a:p>
          <a:p>
            <a:pPr marL="0" indent="0">
              <a:buNone/>
            </a:pPr>
            <a:endParaRPr lang="sk-SK" sz="3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200" i="1" dirty="0">
                <a:solidFill>
                  <a:srgbClr val="FF0000"/>
                </a:solidFill>
              </a:rPr>
              <a:t> = LUPA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BA64722-26C5-4C89-AF49-1B2BF99D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02" y="1421923"/>
            <a:ext cx="5940830" cy="306332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7BA7286-E8F3-4153-89C1-32E82866E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67" y="3931389"/>
            <a:ext cx="2758426" cy="2758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Písanie rukou 9">
                <a:extLst>
                  <a:ext uri="{FF2B5EF4-FFF2-40B4-BE49-F238E27FC236}">
                    <a16:creationId xmlns:a16="http://schemas.microsoft.com/office/drawing/2014/main" id="{8034AC69-8856-453E-8D0B-5352C4E9EA12}"/>
                  </a:ext>
                </a:extLst>
              </p14:cNvPr>
              <p14:cNvContentPartPr/>
              <p14:nvPr/>
            </p14:nvContentPartPr>
            <p14:xfrm>
              <a:off x="205228" y="1443972"/>
              <a:ext cx="9103680" cy="3863520"/>
            </p14:xfrm>
          </p:contentPart>
        </mc:Choice>
        <mc:Fallback>
          <p:pic>
            <p:nvPicPr>
              <p:cNvPr id="10" name="Písanie rukou 9">
                <a:extLst>
                  <a:ext uri="{FF2B5EF4-FFF2-40B4-BE49-F238E27FC236}">
                    <a16:creationId xmlns:a16="http://schemas.microsoft.com/office/drawing/2014/main" id="{8034AC69-8856-453E-8D0B-5352C4E9E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868" y="1434612"/>
                <a:ext cx="912240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7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" y="168185"/>
            <a:ext cx="11973240" cy="1061357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i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ROZPTYLKA</a:t>
            </a:r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Konštrukcia obrazu predmetu</a:t>
            </a:r>
            <a:b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54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1" y="4652035"/>
            <a:ext cx="7877908" cy="1846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i="1" dirty="0">
                <a:solidFill>
                  <a:srgbClr val="00B050"/>
                </a:solidFill>
              </a:rPr>
              <a:t>Vlastnosti obrazu predmetu:	</a:t>
            </a:r>
            <a:r>
              <a:rPr lang="sk-SK" sz="3200" i="1" dirty="0">
                <a:solidFill>
                  <a:srgbClr val="FF0000"/>
                </a:solidFill>
              </a:rPr>
              <a:t>pre všetky polohy predmetu a 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neskutočný, priamy, zmenšený</a:t>
            </a:r>
          </a:p>
          <a:p>
            <a:pPr marL="0" indent="0">
              <a:buNone/>
            </a:pPr>
            <a:r>
              <a:rPr lang="sk-SK" sz="3200" i="1" dirty="0">
                <a:solidFill>
                  <a:srgbClr val="0070C0"/>
                </a:solidFill>
              </a:rPr>
              <a:t>a´ &lt; 0;  Z  ˃ 0;  | Z | &lt; 1</a:t>
            </a:r>
          </a:p>
        </p:txBody>
      </p:sp>
      <p:pic>
        <p:nvPicPr>
          <p:cNvPr id="1026" name="Picture 2" descr="Zobrazovanie šošovkami - O škole">
            <a:extLst>
              <a:ext uri="{FF2B5EF4-FFF2-40B4-BE49-F238E27FC236}">
                <a16:creationId xmlns:a16="http://schemas.microsoft.com/office/drawing/2014/main" id="{FDD39E81-FAC7-4292-B46C-41655540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40" y="4376691"/>
            <a:ext cx="3932809" cy="23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Písanie rukou 3">
                <a:extLst>
                  <a:ext uri="{FF2B5EF4-FFF2-40B4-BE49-F238E27FC236}">
                    <a16:creationId xmlns:a16="http://schemas.microsoft.com/office/drawing/2014/main" id="{F2C751C6-8987-4BFD-9F58-371E599D9FA7}"/>
                  </a:ext>
                </a:extLst>
              </p14:cNvPr>
              <p14:cNvContentPartPr/>
              <p14:nvPr/>
            </p14:nvContentPartPr>
            <p14:xfrm>
              <a:off x="5717880" y="2527200"/>
              <a:ext cx="226440" cy="448920"/>
            </p14:xfrm>
          </p:contentPart>
        </mc:Choice>
        <mc:Fallback>
          <p:pic>
            <p:nvPicPr>
              <p:cNvPr id="4" name="Písanie rukou 3">
                <a:extLst>
                  <a:ext uri="{FF2B5EF4-FFF2-40B4-BE49-F238E27FC236}">
                    <a16:creationId xmlns:a16="http://schemas.microsoft.com/office/drawing/2014/main" id="{F2C751C6-8987-4BFD-9F58-371E599D9F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8520" y="2517840"/>
                <a:ext cx="245160" cy="4676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B2F34A70-B3EF-418D-B31C-EC84EF570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299" y="823150"/>
            <a:ext cx="86677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54815"/>
            <a:ext cx="11063511" cy="673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i="1" u="sng" dirty="0">
                <a:solidFill>
                  <a:srgbClr val="FF0000"/>
                </a:solidFill>
              </a:rPr>
              <a:t>Optická mohutnosť šošovky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E289664-68B8-43E5-B3B2-73560073E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380" y="944880"/>
                <a:ext cx="11973240" cy="49682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sz="3200" i="1" dirty="0">
                    <a:solidFill>
                      <a:srgbClr val="0070C0"/>
                    </a:solidFill>
                  </a:rPr>
                  <a:t>Pre spojky je f </a:t>
                </a:r>
                <a:r>
                  <a:rPr lang="pl-PL" sz="3200" i="1" dirty="0">
                    <a:solidFill>
                      <a:srgbClr val="0070C0"/>
                    </a:solidFill>
                  </a:rPr>
                  <a:t>&gt;</a:t>
                </a:r>
                <a:r>
                  <a:rPr lang="el-GR" sz="3200" i="1" dirty="0">
                    <a:solidFill>
                      <a:srgbClr val="0070C0"/>
                    </a:solidFill>
                  </a:rPr>
                  <a:t> 0   </a:t>
                </a:r>
                <a:r>
                  <a:rPr lang="sk-SK" sz="3200" i="1" dirty="0">
                    <a:solidFill>
                      <a:srgbClr val="0070C0"/>
                    </a:solidFill>
                  </a:rPr>
                  <a:t>pre rozptylky je f</a:t>
                </a:r>
                <a:r>
                  <a:rPr lang="el-GR" sz="3200" i="1" dirty="0">
                    <a:solidFill>
                      <a:srgbClr val="0070C0"/>
                    </a:solidFill>
                  </a:rPr>
                  <a:t> ˂ 0</a:t>
                </a:r>
                <a:endParaRPr lang="sk-SK" sz="32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k-SK" sz="3200" i="1" dirty="0">
                    <a:solidFill>
                      <a:srgbClr val="0070C0"/>
                    </a:solidFill>
                  </a:rPr>
                  <a:t>Pre spojky je  </a:t>
                </a:r>
                <a:r>
                  <a:rPr lang="el-GR" sz="3200" i="1" dirty="0">
                    <a:solidFill>
                      <a:srgbClr val="0070C0"/>
                    </a:solidFill>
                  </a:rPr>
                  <a:t>φ</a:t>
                </a:r>
                <a:r>
                  <a:rPr lang="sk-SK" sz="3200" i="1" dirty="0">
                    <a:solidFill>
                      <a:srgbClr val="0070C0"/>
                    </a:solidFill>
                  </a:rPr>
                  <a:t> </a:t>
                </a:r>
                <a:r>
                  <a:rPr lang="pl-PL" sz="3200" i="1" dirty="0">
                    <a:solidFill>
                      <a:srgbClr val="0070C0"/>
                    </a:solidFill>
                  </a:rPr>
                  <a:t>&gt;</a:t>
                </a:r>
                <a:r>
                  <a:rPr lang="el-GR" sz="3200" i="1" dirty="0">
                    <a:solidFill>
                      <a:srgbClr val="0070C0"/>
                    </a:solidFill>
                  </a:rPr>
                  <a:t> 0   </a:t>
                </a:r>
                <a:r>
                  <a:rPr lang="sk-SK" sz="3200" i="1" dirty="0">
                    <a:solidFill>
                      <a:srgbClr val="0070C0"/>
                    </a:solidFill>
                  </a:rPr>
                  <a:t>pre rozptylky je </a:t>
                </a:r>
                <a:r>
                  <a:rPr lang="el-GR" sz="3200" i="1" dirty="0">
                    <a:solidFill>
                      <a:srgbClr val="0070C0"/>
                    </a:solidFill>
                  </a:rPr>
                  <a:t>φ ˂ 0</a:t>
                </a:r>
                <a:endParaRPr lang="sk-SK" sz="32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sk-SK" sz="3200" i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sk-SK" sz="3200" i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𝑑𝑖𝑜𝑝𝑡𝑟𝑖𝑎</m:t>
                    </m:r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320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sz="3200" i="1" u="sng" dirty="0">
                    <a:solidFill>
                      <a:srgbClr val="00B050"/>
                    </a:solidFill>
                  </a:rPr>
                  <a:t>Príklad </a:t>
                </a:r>
                <a:r>
                  <a:rPr lang="sk-SK" sz="3200" i="1" dirty="0">
                    <a:solidFill>
                      <a:srgbClr val="00B050"/>
                    </a:solidFill>
                  </a:rPr>
                  <a:t>: </a:t>
                </a:r>
                <a:r>
                  <a:rPr lang="sk-SK" i="1" dirty="0">
                    <a:solidFill>
                      <a:srgbClr val="00B050"/>
                    </a:solidFill>
                  </a:rPr>
                  <a:t>Ján nosí okuliare s hodnotou 3,5 dioptrie. Aká je ohnisková vzdialenosť šošoviek v okuliaroch?</a:t>
                </a:r>
                <a:endParaRPr lang="sk-SK" sz="3200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E289664-68B8-43E5-B3B2-73560073E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80" y="944880"/>
                <a:ext cx="11973240" cy="4968240"/>
              </a:xfrm>
              <a:blipFill>
                <a:blip r:embed="rId2"/>
                <a:stretch>
                  <a:fillRect l="-1324" t="-25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Písanie rukou 4">
                <a:extLst>
                  <a:ext uri="{FF2B5EF4-FFF2-40B4-BE49-F238E27FC236}">
                    <a16:creationId xmlns:a16="http://schemas.microsoft.com/office/drawing/2014/main" id="{421268B7-E174-430E-ABD6-80B68282FF80}"/>
                  </a:ext>
                </a:extLst>
              </p14:cNvPr>
              <p14:cNvContentPartPr/>
              <p14:nvPr/>
            </p14:nvContentPartPr>
            <p14:xfrm>
              <a:off x="418320" y="4413960"/>
              <a:ext cx="7646040" cy="1151280"/>
            </p14:xfrm>
          </p:contentPart>
        </mc:Choice>
        <mc:Fallback>
          <p:pic>
            <p:nvPicPr>
              <p:cNvPr id="5" name="Písanie rukou 4">
                <a:extLst>
                  <a:ext uri="{FF2B5EF4-FFF2-40B4-BE49-F238E27FC236}">
                    <a16:creationId xmlns:a16="http://schemas.microsoft.com/office/drawing/2014/main" id="{421268B7-E174-430E-ABD6-80B68282FF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60" y="4404600"/>
                <a:ext cx="7664760" cy="11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8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8756-B659-476D-9A77-1A321B2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54815"/>
            <a:ext cx="11063511" cy="890065"/>
          </a:xfrm>
        </p:spPr>
        <p:txBody>
          <a:bodyPr>
            <a:normAutofit/>
          </a:bodyPr>
          <a:lstStyle/>
          <a:p>
            <a:pPr algn="ctr"/>
            <a:r>
              <a:rPr lang="sk-SK" sz="5400" b="1" i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Šošovky - príklady</a:t>
            </a:r>
            <a:endParaRPr lang="sk-SK" sz="5400" i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289664-68B8-43E5-B3B2-73560073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3290"/>
            <a:ext cx="12192000" cy="4968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100" i="1" dirty="0">
                <a:solidFill>
                  <a:srgbClr val="00B050"/>
                </a:solidFill>
              </a:rPr>
              <a:t>4_  V akej vzdialenosti od objektívu (spojnej šošovky) treba umiestniť projekčné plátno, aby obraz bol 50 krát zväčšený. Ohnisková vzdialenosť šošovky je f = 10 cm. Pre skutočný obraz vytvorený spojkou platí Z &lt; 0. </a:t>
            </a:r>
          </a:p>
          <a:p>
            <a:pPr marL="0" indent="0">
              <a:buNone/>
            </a:pPr>
            <a:r>
              <a:rPr lang="sk-SK" sz="2200" i="1" dirty="0">
                <a:solidFill>
                  <a:srgbClr val="0070C0"/>
                </a:solidFill>
                <a:hlinkClick r:id="rId2"/>
              </a:rPr>
              <a:t>https://www.priklady.eu/sk/fyzika/sosovky.alej</a:t>
            </a:r>
            <a:r>
              <a:rPr lang="sk-SK" sz="2200" i="1" dirty="0">
                <a:solidFill>
                  <a:srgbClr val="0070C0"/>
                </a:solidFill>
              </a:rPr>
              <a:t> </a:t>
            </a:r>
            <a:r>
              <a:rPr lang="sk-SK" sz="2200" i="1" dirty="0" err="1">
                <a:solidFill>
                  <a:srgbClr val="0070C0"/>
                </a:solidFill>
              </a:rPr>
              <a:t>pr</a:t>
            </a:r>
            <a:r>
              <a:rPr lang="sk-SK" sz="2200" i="1" dirty="0">
                <a:solidFill>
                  <a:srgbClr val="0070C0"/>
                </a:solidFill>
              </a:rPr>
              <a:t>. 4</a:t>
            </a: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400" dirty="0">
                <a:solidFill>
                  <a:srgbClr val="FF0000"/>
                </a:solidFill>
              </a:rPr>
              <a:t>Projekčné plátno treba umiestniť 5,1 m od objektívu. </a:t>
            </a:r>
            <a:endParaRPr lang="sk-SK" sz="2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3200" i="1" dirty="0">
              <a:solidFill>
                <a:srgbClr val="0070C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8125776-C2EB-4B2F-B6AC-119ED1AD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48" y="1966912"/>
            <a:ext cx="2647950" cy="29241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95E6A54-2B50-433F-BA3A-8CF184A49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73" y="1663355"/>
            <a:ext cx="1895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13D923-9C9E-4342-9172-B6DE250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0"/>
            <a:ext cx="10515600" cy="745067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LOM  SVETLA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156D5-C463-40E3-B51B-4AB2E5EB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58" y="745067"/>
            <a:ext cx="7787554" cy="5960270"/>
          </a:xfrm>
        </p:spPr>
        <p:txBody>
          <a:bodyPr>
            <a:normAutofit/>
          </a:bodyPr>
          <a:lstStyle/>
          <a:p>
            <a:endParaRPr lang="sk-SK" i="1" dirty="0"/>
          </a:p>
          <a:p>
            <a:r>
              <a:rPr lang="sk-SK" i="1" dirty="0">
                <a:hlinkClick r:id="rId2"/>
              </a:rPr>
              <a:t>https://www.youtube.com/watch?v=5ImcYXDvr3U</a:t>
            </a:r>
            <a:r>
              <a:rPr lang="sk-SK" i="1" dirty="0"/>
              <a:t> </a:t>
            </a:r>
          </a:p>
          <a:p>
            <a:endParaRPr lang="sk-SK" i="1" dirty="0"/>
          </a:p>
        </p:txBody>
      </p:sp>
      <p:pic>
        <p:nvPicPr>
          <p:cNvPr id="5" name="Obrázok 4">
            <a:hlinkClick r:id="rId2"/>
            <a:extLst>
              <a:ext uri="{FF2B5EF4-FFF2-40B4-BE49-F238E27FC236}">
                <a16:creationId xmlns:a16="http://schemas.microsoft.com/office/drawing/2014/main" id="{E0AA0CE6-C13C-4EF5-B280-6A2C052C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741" y="3175699"/>
            <a:ext cx="3887907" cy="334827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F15674-FC5D-4B5A-993D-423F2371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4" y="244380"/>
            <a:ext cx="2906693" cy="278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E249C8B-B3CE-410A-A784-F19AE71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81" y="1925515"/>
            <a:ext cx="3456023" cy="47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Písanie rukou 5">
                <a:extLst>
                  <a:ext uri="{FF2B5EF4-FFF2-40B4-BE49-F238E27FC236}">
                    <a16:creationId xmlns:a16="http://schemas.microsoft.com/office/drawing/2014/main" id="{F505CB48-A2A0-442F-BF08-2A7342416547}"/>
                  </a:ext>
                </a:extLst>
              </p14:cNvPr>
              <p14:cNvContentPartPr/>
              <p14:nvPr/>
            </p14:nvContentPartPr>
            <p14:xfrm>
              <a:off x="9535680" y="3360240"/>
              <a:ext cx="1477800" cy="2022840"/>
            </p14:xfrm>
          </p:contentPart>
        </mc:Choice>
        <mc:Fallback xmlns="">
          <p:pic>
            <p:nvPicPr>
              <p:cNvPr id="6" name="Písanie rukou 5">
                <a:extLst>
                  <a:ext uri="{FF2B5EF4-FFF2-40B4-BE49-F238E27FC236}">
                    <a16:creationId xmlns:a16="http://schemas.microsoft.com/office/drawing/2014/main" id="{F505CB48-A2A0-442F-BF08-2A73424165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6320" y="3350880"/>
                <a:ext cx="1496520" cy="20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07" y="388178"/>
            <a:ext cx="5996384" cy="564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E4AEA1-5B47-46E3-B033-8E50D448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60" y="448865"/>
            <a:ext cx="3341842" cy="5960270"/>
          </a:xfrm>
        </p:spPr>
        <p:txBody>
          <a:bodyPr>
            <a:normAutofit fontScale="92500"/>
          </a:bodyPr>
          <a:lstStyle/>
          <a:p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Tento graf nie je lineárny (grafom nie je priamka</a:t>
            </a:r>
          </a:p>
          <a:p>
            <a:r>
              <a:rPr lang="sk-SK" i="1" dirty="0">
                <a:solidFill>
                  <a:srgbClr val="00B050"/>
                </a:solidFill>
              </a:rPr>
              <a:t>Hľadáme teda takú vhodnú funkciu, aby bol graf lineárny 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( postupne môžeme skúšať funkciu kvadratickú, </a:t>
            </a:r>
            <a:r>
              <a:rPr lang="sk-SK" i="1" dirty="0" err="1">
                <a:solidFill>
                  <a:schemeClr val="bg2">
                    <a:lumMod val="50000"/>
                  </a:schemeClr>
                </a:solidFill>
              </a:rPr>
              <a:t>mocninovú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, exponenciálnu, goniometrické – a tu keď spravíme </a:t>
            </a:r>
            <a:r>
              <a:rPr lang="sk-SK" i="1" dirty="0">
                <a:solidFill>
                  <a:srgbClr val="00B050"/>
                </a:solidFill>
              </a:rPr>
              <a:t>graf </a:t>
            </a:r>
            <a:r>
              <a:rPr lang="sk-SK" i="1" dirty="0" err="1">
                <a:solidFill>
                  <a:srgbClr val="00B050"/>
                </a:solidFill>
              </a:rPr>
              <a:t>sinusov</a:t>
            </a:r>
            <a:r>
              <a:rPr lang="sk-SK" i="1" dirty="0">
                <a:solidFill>
                  <a:srgbClr val="00B050"/>
                </a:solidFill>
              </a:rPr>
              <a:t> uhlov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- dostaneme lineárnu </a:t>
            </a:r>
            <a:r>
              <a:rPr lang="sk-SK" i="1" dirty="0" err="1">
                <a:solidFill>
                  <a:schemeClr val="bg2">
                    <a:lumMod val="50000"/>
                  </a:schemeClr>
                </a:solidFill>
              </a:rPr>
              <a:t>fukciu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 (viď ďalší </a:t>
            </a:r>
            <a:r>
              <a:rPr lang="sk-SK" i="1" dirty="0" err="1">
                <a:solidFill>
                  <a:schemeClr val="bg2">
                    <a:lumMod val="50000"/>
                  </a:schemeClr>
                </a:solidFill>
              </a:rPr>
              <a:t>slajd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  <a:p>
            <a:endParaRPr lang="sk-SK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sk-SK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106D05-4B71-4161-B46D-F0C1F61C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2" y="2372219"/>
            <a:ext cx="2645546" cy="295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Písanie rukou 4">
                <a:extLst>
                  <a:ext uri="{FF2B5EF4-FFF2-40B4-BE49-F238E27FC236}">
                    <a16:creationId xmlns:a16="http://schemas.microsoft.com/office/drawing/2014/main" id="{A14B1CCE-5D53-4BF7-A445-23A259D44F7F}"/>
                  </a:ext>
                </a:extLst>
              </p14:cNvPr>
              <p14:cNvContentPartPr/>
              <p14:nvPr/>
            </p14:nvContentPartPr>
            <p14:xfrm>
              <a:off x="4083480" y="2928600"/>
              <a:ext cx="5697360" cy="2734200"/>
            </p14:xfrm>
          </p:contentPart>
        </mc:Choice>
        <mc:Fallback xmlns="">
          <p:pic>
            <p:nvPicPr>
              <p:cNvPr id="5" name="Písanie rukou 4">
                <a:extLst>
                  <a:ext uri="{FF2B5EF4-FFF2-40B4-BE49-F238E27FC236}">
                    <a16:creationId xmlns:a16="http://schemas.microsoft.com/office/drawing/2014/main" id="{A14B1CCE-5D53-4BF7-A445-23A259D44F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4120" y="2919240"/>
                <a:ext cx="5716080" cy="27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3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68" y="548680"/>
            <a:ext cx="81649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Písanie rukou 2">
                <a:extLst>
                  <a:ext uri="{FF2B5EF4-FFF2-40B4-BE49-F238E27FC236}">
                    <a16:creationId xmlns:a16="http://schemas.microsoft.com/office/drawing/2014/main" id="{CDC4EA34-A53B-436E-9FB0-D1937DAEE672}"/>
                  </a:ext>
                </a:extLst>
              </p14:cNvPr>
              <p14:cNvContentPartPr/>
              <p14:nvPr/>
            </p14:nvContentPartPr>
            <p14:xfrm>
              <a:off x="1597320" y="118800"/>
              <a:ext cx="10392480" cy="6028920"/>
            </p14:xfrm>
          </p:contentPart>
        </mc:Choice>
        <mc:Fallback xmlns="">
          <p:pic>
            <p:nvPicPr>
              <p:cNvPr id="3" name="Písanie rukou 2">
                <a:extLst>
                  <a:ext uri="{FF2B5EF4-FFF2-40B4-BE49-F238E27FC236}">
                    <a16:creationId xmlns:a16="http://schemas.microsoft.com/office/drawing/2014/main" id="{CDC4EA34-A53B-436E-9FB0-D1937DAEE6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7960" y="109440"/>
                <a:ext cx="10411200" cy="60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40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2">
                <a:extLst>
                  <a:ext uri="{FF2B5EF4-FFF2-40B4-BE49-F238E27FC236}">
                    <a16:creationId xmlns:a16="http://schemas.microsoft.com/office/drawing/2014/main" id="{88C8EE52-C132-4D9A-9D01-950009780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35" y="913743"/>
                <a:ext cx="11358379" cy="57445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sk-SK" i="1" u="sng" dirty="0">
                    <a:solidFill>
                      <a:srgbClr val="0070C0"/>
                    </a:solidFill>
                  </a:rPr>
                  <a:t>Výsledok analýzy grafu z merania </a:t>
                </a:r>
                <a:r>
                  <a:rPr lang="sk-SK" i="1" dirty="0">
                    <a:solidFill>
                      <a:srgbClr val="0070C0"/>
                    </a:solidFill>
                  </a:rPr>
                  <a:t>- Pri prechode svetla z jedného prostredia do druhého sa zachováva pomer sínusov uhlov dopadu a lomu (analógia s </a:t>
                </a:r>
                <a:r>
                  <a:rPr lang="sk-SK" i="1" dirty="0" err="1">
                    <a:solidFill>
                      <a:srgbClr val="0070C0"/>
                    </a:solidFill>
                  </a:rPr>
                  <a:t>fermatovým</a:t>
                </a:r>
                <a:r>
                  <a:rPr lang="sk-SK" i="1" dirty="0">
                    <a:solidFill>
                      <a:srgbClr val="0070C0"/>
                    </a:solidFill>
                  </a:rPr>
                  <a:t> princípom minimálneho času - svetlo sa správa ako dobrý záchranár, ide dráhou, ktorej prejdenie trvá minimálny čas)</a:t>
                </a:r>
                <a:endParaRPr lang="sk-SK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sk-SK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sk-SK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𝑘𝑜𝑛</m:t>
                    </m:r>
                    <m:r>
                      <a:rPr lang="sk-SK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a:rPr lang="sk-SK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4000" i="1" dirty="0"/>
                  <a:t> </a:t>
                </a:r>
              </a:p>
              <a:p>
                <a:pPr marL="0" indent="0">
                  <a:buNone/>
                </a:pPr>
                <a:r>
                  <a:rPr lang="sk-SK" i="1" dirty="0">
                    <a:solidFill>
                      <a:srgbClr val="00B050"/>
                    </a:solidFill>
                  </a:rPr>
                  <a:t>Merať rýchlosť svetla v rôznych prostrediach by bolo náročné, preto sme vymysleli novú fyzikálnu veličinu, ktorá hovorí, </a:t>
                </a:r>
                <a:r>
                  <a:rPr lang="sk-SK" i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koľkokrát pomalšie ide svetlo v danom prostredí v porovnaní s rýchlosťou svetla vo vákuu </a:t>
                </a:r>
                <a:r>
                  <a:rPr lang="sk-SK" i="1" dirty="0">
                    <a:solidFill>
                      <a:srgbClr val="00B050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3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sz="3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=3∙</m:t>
                    </m:r>
                    <m:sSup>
                      <m:sSupPr>
                        <m:ctrlPr>
                          <a:rPr lang="sk-SK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sk-SK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sk-SK" sz="3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3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sk-SK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k-SK" i="1" dirty="0">
                    <a:solidFill>
                      <a:srgbClr val="00B050"/>
                    </a:solidFill>
                  </a:rPr>
                  <a:t> 	a to je </a:t>
                </a:r>
              </a:p>
              <a:p>
                <a:pPr marL="0" indent="0">
                  <a:buNone/>
                </a:pPr>
                <a:r>
                  <a:rPr lang="sk-SK" b="1" i="1" u="sng" dirty="0">
                    <a:solidFill>
                      <a:srgbClr val="FF0000"/>
                    </a:solidFill>
                  </a:rPr>
                  <a:t>INDEX LOMU SVETLA   </a:t>
                </a:r>
                <a:r>
                  <a:rPr lang="sk-SK" i="1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sk-SK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sk-SK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sk-SK" sz="4000" i="1" dirty="0"/>
                  <a:t>    </a:t>
                </a:r>
              </a:p>
              <a:p>
                <a:pPr marL="0" indent="0">
                  <a:buNone/>
                </a:pPr>
                <a:r>
                  <a:rPr lang="sk-SK" i="1" dirty="0">
                    <a:solidFill>
                      <a:srgbClr val="0070C0"/>
                    </a:solidFill>
                  </a:rPr>
                  <a:t>keďže rýchlosť svetla vo vákuu je vždy väčšia ako v akomkoľvek prostredí, teda daný zlomok, teda </a:t>
                </a:r>
                <a:r>
                  <a:rPr lang="sk-SK" i="1" dirty="0">
                    <a:solidFill>
                      <a:srgbClr val="FF0000"/>
                    </a:solidFill>
                  </a:rPr>
                  <a:t>index lomu prostredia má vždy hodnotu väčšiu ako 1 !!! </a:t>
                </a:r>
              </a:p>
              <a:p>
                <a:pPr marL="0" indent="0">
                  <a:buNone/>
                </a:pPr>
                <a:r>
                  <a:rPr lang="sk-SK" i="1" dirty="0">
                    <a:solidFill>
                      <a:srgbClr val="FF0000"/>
                    </a:solidFill>
                  </a:rPr>
                  <a:t>Index lomu nemá jednotku je to bezrozmerné číslo</a:t>
                </a:r>
              </a:p>
              <a:p>
                <a:pPr marL="0" indent="0">
                  <a:buNone/>
                </a:pPr>
                <a:r>
                  <a:rPr lang="sk-SK" i="1" dirty="0"/>
                  <a:t>Index lomu vyjadruje optickú charakteristiku prostredia, tabuľkové hodnoty</a:t>
                </a:r>
              </a:p>
              <a:p>
                <a:pPr marL="0" indent="0">
                  <a:buNone/>
                </a:pPr>
                <a:r>
                  <a:rPr lang="sk-SK" i="1" dirty="0"/>
                  <a:t>Napríklad  n(sklo) = 1,5	n (voda) = 1,33	n(diamant) = 2,42</a:t>
                </a:r>
              </a:p>
              <a:p>
                <a:pPr marL="0" indent="0">
                  <a:buNone/>
                </a:pPr>
                <a:endParaRPr lang="sk-SK" i="1" dirty="0"/>
              </a:p>
              <a:p>
                <a:endParaRPr lang="sk-SK" i="1" dirty="0"/>
              </a:p>
              <a:p>
                <a:endParaRPr lang="sk-SK" i="1" dirty="0"/>
              </a:p>
            </p:txBody>
          </p:sp>
        </mc:Choice>
        <mc:Fallback xmlns="">
          <p:sp>
            <p:nvSpPr>
              <p:cNvPr id="4" name="Zástupný objekt pre obsah 2">
                <a:extLst>
                  <a:ext uri="{FF2B5EF4-FFF2-40B4-BE49-F238E27FC236}">
                    <a16:creationId xmlns:a16="http://schemas.microsoft.com/office/drawing/2014/main" id="{88C8EE52-C132-4D9A-9D01-950009780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35" y="913743"/>
                <a:ext cx="11358379" cy="5744510"/>
              </a:xfrm>
              <a:blipFill>
                <a:blip r:embed="rId2"/>
                <a:stretch>
                  <a:fillRect l="-805" t="-24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>
            <a:extLst>
              <a:ext uri="{FF2B5EF4-FFF2-40B4-BE49-F238E27FC236}">
                <a16:creationId xmlns:a16="http://schemas.microsoft.com/office/drawing/2014/main" id="{F3915800-BFA4-4094-AA87-8D9A429C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0"/>
            <a:ext cx="10515600" cy="745067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Index lomu prostredia</a:t>
            </a:r>
          </a:p>
        </p:txBody>
      </p:sp>
    </p:spTree>
    <p:extLst>
      <p:ext uri="{BB962C8B-B14F-4D97-AF65-F5344CB8AC3E}">
        <p14:creationId xmlns:p14="http://schemas.microsoft.com/office/powerpoint/2010/main" val="2300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3" name="Text Box 2067"/>
          <p:cNvSpPr txBox="1">
            <a:spLocks noChangeArrowheads="1"/>
          </p:cNvSpPr>
          <p:nvPr/>
        </p:nvSpPr>
        <p:spPr bwMode="auto">
          <a:xfrm>
            <a:off x="328473" y="985948"/>
            <a:ext cx="1176228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k-SK" i="1" dirty="0">
                <a:solidFill>
                  <a:srgbClr val="0070C0"/>
                </a:solidFill>
              </a:rPr>
              <a:t>Rýchlosť červeného svetla v skle je v</a:t>
            </a:r>
            <a:r>
              <a:rPr lang="sk-SK" i="1" baseline="-25000" dirty="0">
                <a:solidFill>
                  <a:srgbClr val="0070C0"/>
                </a:solidFill>
              </a:rPr>
              <a:t>1</a:t>
            </a:r>
            <a:r>
              <a:rPr lang="sk-SK" i="1" dirty="0">
                <a:solidFill>
                  <a:srgbClr val="0070C0"/>
                </a:solidFill>
              </a:rPr>
              <a:t> = 199 200 km.s</a:t>
            </a:r>
            <a:r>
              <a:rPr lang="sk-SK" i="1" baseline="30000" dirty="0">
                <a:solidFill>
                  <a:srgbClr val="0070C0"/>
                </a:solidFill>
              </a:rPr>
              <a:t>-1</a:t>
            </a:r>
            <a:r>
              <a:rPr lang="sk-SK" i="1" dirty="0">
                <a:solidFill>
                  <a:srgbClr val="0070C0"/>
                </a:solidFill>
              </a:rPr>
              <a:t>a fialového v</a:t>
            </a:r>
            <a:r>
              <a:rPr lang="sk-SK" i="1" baseline="-25000" dirty="0">
                <a:solidFill>
                  <a:srgbClr val="0070C0"/>
                </a:solidFill>
              </a:rPr>
              <a:t>2</a:t>
            </a:r>
            <a:r>
              <a:rPr lang="sk-SK" i="1" dirty="0">
                <a:solidFill>
                  <a:srgbClr val="0070C0"/>
                </a:solidFill>
              </a:rPr>
              <a:t> = 196 700 km.s</a:t>
            </a:r>
            <a:r>
              <a:rPr lang="sk-SK" i="1" baseline="30000" dirty="0">
                <a:solidFill>
                  <a:srgbClr val="0070C0"/>
                </a:solidFill>
              </a:rPr>
              <a:t>-1</a:t>
            </a:r>
            <a:r>
              <a:rPr lang="sk-SK" i="1" dirty="0">
                <a:solidFill>
                  <a:srgbClr val="0070C0"/>
                </a:solidFill>
              </a:rPr>
              <a:t>. Určite index lomu pre červené a fialové svetlo. (c = 3.10</a:t>
            </a:r>
            <a:r>
              <a:rPr lang="sk-SK" i="1" baseline="30000" dirty="0">
                <a:solidFill>
                  <a:srgbClr val="0070C0"/>
                </a:solidFill>
              </a:rPr>
              <a:t>8</a:t>
            </a:r>
            <a:r>
              <a:rPr lang="sk-SK" i="1" dirty="0">
                <a:solidFill>
                  <a:srgbClr val="0070C0"/>
                </a:solidFill>
              </a:rPr>
              <a:t>m.s</a:t>
            </a:r>
            <a:r>
              <a:rPr lang="sk-SK" i="1" baseline="30000" dirty="0">
                <a:solidFill>
                  <a:srgbClr val="0070C0"/>
                </a:solidFill>
              </a:rPr>
              <a:t>-1</a:t>
            </a:r>
            <a:r>
              <a:rPr lang="sk-SK" i="1" dirty="0">
                <a:solidFill>
                  <a:srgbClr val="0070C0"/>
                </a:solidFill>
              </a:rPr>
              <a:t>)</a:t>
            </a:r>
            <a:endParaRPr lang="sk-SK" sz="1600" i="1" dirty="0"/>
          </a:p>
          <a:p>
            <a:pPr>
              <a:lnSpc>
                <a:spcPct val="85000"/>
              </a:lnSpc>
            </a:pPr>
            <a:endParaRPr lang="sk-SK" altLang="sk-SK" sz="1600" i="1" dirty="0">
              <a:solidFill>
                <a:srgbClr val="00B050"/>
              </a:solidFill>
            </a:endParaRPr>
          </a:p>
        </p:txBody>
      </p:sp>
      <p:sp>
        <p:nvSpPr>
          <p:cNvPr id="139291" name="Text Box 2075"/>
          <p:cNvSpPr txBox="1">
            <a:spLocks noChangeArrowheads="1"/>
          </p:cNvSpPr>
          <p:nvPr/>
        </p:nvSpPr>
        <p:spPr bwMode="auto">
          <a:xfrm>
            <a:off x="565044" y="135807"/>
            <a:ext cx="4326826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sk-SK" altLang="sk-SK" sz="3600" b="1" i="1" u="sng" dirty="0">
                <a:solidFill>
                  <a:srgbClr val="FF0000"/>
                </a:solidFill>
              </a:rPr>
              <a:t>Index lomu - príklady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Písanie rukou 1">
                <a:extLst>
                  <a:ext uri="{FF2B5EF4-FFF2-40B4-BE49-F238E27FC236}">
                    <a16:creationId xmlns:a16="http://schemas.microsoft.com/office/drawing/2014/main" id="{75091E28-45B7-48CD-92B8-4619F2434661}"/>
                  </a:ext>
                </a:extLst>
              </p14:cNvPr>
              <p14:cNvContentPartPr/>
              <p14:nvPr/>
            </p14:nvContentPartPr>
            <p14:xfrm>
              <a:off x="349560" y="1839240"/>
              <a:ext cx="8744400" cy="2025360"/>
            </p14:xfrm>
          </p:contentPart>
        </mc:Choice>
        <mc:Fallback xmlns="">
          <p:pic>
            <p:nvPicPr>
              <p:cNvPr id="2" name="Písanie rukou 1">
                <a:extLst>
                  <a:ext uri="{FF2B5EF4-FFF2-40B4-BE49-F238E27FC236}">
                    <a16:creationId xmlns:a16="http://schemas.microsoft.com/office/drawing/2014/main" id="{75091E28-45B7-48CD-92B8-4619F2434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200" y="1829880"/>
                <a:ext cx="8763120" cy="20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Písanie rukou 2">
                <a:extLst>
                  <a:ext uri="{FF2B5EF4-FFF2-40B4-BE49-F238E27FC236}">
                    <a16:creationId xmlns:a16="http://schemas.microsoft.com/office/drawing/2014/main" id="{C66C681B-6F57-40B8-BB1D-0B179C1E4D0C}"/>
                  </a:ext>
                </a:extLst>
              </p14:cNvPr>
              <p14:cNvContentPartPr/>
              <p14:nvPr/>
            </p14:nvContentPartPr>
            <p14:xfrm>
              <a:off x="1038960" y="2635920"/>
              <a:ext cx="7805520" cy="3679560"/>
            </p14:xfrm>
          </p:contentPart>
        </mc:Choice>
        <mc:Fallback xmlns="">
          <p:pic>
            <p:nvPicPr>
              <p:cNvPr id="3" name="Písanie rukou 2">
                <a:extLst>
                  <a:ext uri="{FF2B5EF4-FFF2-40B4-BE49-F238E27FC236}">
                    <a16:creationId xmlns:a16="http://schemas.microsoft.com/office/drawing/2014/main" id="{C66C681B-6F57-40B8-BB1D-0B179C1E4D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9600" y="2626560"/>
                <a:ext cx="782424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7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2">
                <a:extLst>
                  <a:ext uri="{FF2B5EF4-FFF2-40B4-BE49-F238E27FC236}">
                    <a16:creationId xmlns:a16="http://schemas.microsoft.com/office/drawing/2014/main" id="{88C8EE52-C132-4D9A-9D01-950009780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512" y="1353188"/>
                <a:ext cx="11358379" cy="51630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sk-SK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k-SK" i="1" dirty="0">
                    <a:solidFill>
                      <a:srgbClr val="0070C0"/>
                    </a:solidFill>
                  </a:rPr>
                  <a:t>Platí: </a:t>
                </a:r>
              </a:p>
              <a:p>
                <a:pPr marL="0" indent="0">
                  <a:buNone/>
                </a:pPr>
                <a:r>
                  <a:rPr lang="sk-SK" i="1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</m:t>
                    </m:r>
                    <m:sSub>
                      <m:sSub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sk-SK" i="1" dirty="0">
                    <a:solidFill>
                      <a:srgbClr val="00B050"/>
                    </a:solidFill>
                  </a:rPr>
                  <a:t> 	   	</a:t>
                </a:r>
                <a:r>
                  <a:rPr lang="sk-SK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</m:t>
                    </m:r>
                    <m:sSub>
                      <m:sSub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sk-SK" i="1" dirty="0">
                    <a:solidFill>
                      <a:srgbClr val="00B050"/>
                    </a:solidFill>
                  </a:rPr>
                  <a:t> 	</a:t>
                </a:r>
              </a:p>
              <a:p>
                <a:pPr marL="0" indent="0">
                  <a:buNone/>
                </a:pPr>
                <a:r>
                  <a:rPr lang="sk-SK" i="1" dirty="0">
                    <a:solidFill>
                      <a:srgbClr val="0070C0"/>
                    </a:solidFill>
                  </a:rPr>
                  <a:t>Dosadíme: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sk-SK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sk-SK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sk-SK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k-SK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sk-SK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k-SK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sk-SK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𝑘𝑜𝑛</m:t>
                      </m:r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š</m:t>
                      </m:r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4000" i="1" dirty="0"/>
              </a:p>
              <a:p>
                <a:pPr marL="0" indent="0">
                  <a:buNone/>
                </a:pPr>
                <a:r>
                  <a:rPr lang="sk-SK" sz="4300" b="1" i="1" u="sng" dirty="0" err="1">
                    <a:solidFill>
                      <a:srgbClr val="FF0000"/>
                    </a:solidFill>
                  </a:rPr>
                  <a:t>Snellov</a:t>
                </a:r>
                <a:r>
                  <a:rPr lang="sk-SK" sz="4300" b="1" i="1" u="sng" dirty="0">
                    <a:solidFill>
                      <a:srgbClr val="FF0000"/>
                    </a:solidFill>
                  </a:rPr>
                  <a:t> zákon lomu svetla</a:t>
                </a:r>
              </a:p>
              <a:p>
                <a:pPr marL="0" indent="0">
                  <a:buNone/>
                </a:pPr>
                <a:endParaRPr lang="sk-SK" i="1" dirty="0"/>
              </a:p>
              <a:p>
                <a:pPr marL="0" indent="0">
                  <a:lnSpc>
                    <a:spcPct val="80000"/>
                  </a:lnSpc>
                  <a:spcBef>
                    <a:spcPct val="50000"/>
                  </a:spcBef>
                  <a:buNone/>
                </a:pPr>
                <a:r>
                  <a:rPr lang="sk-SK" altLang="sk-SK" sz="3500" i="1" dirty="0">
                    <a:solidFill>
                      <a:srgbClr val="00B050"/>
                    </a:solidFill>
                  </a:rPr>
                  <a:t>pomer sínusu uhla dopadu k sínusu uhla lomu je pre dve dané prostredia veličina stála a rovná sa obrátenému pomeru absolútnych indexov lomov prostredí</a:t>
                </a:r>
                <a:endParaRPr lang="sk-SK" i="1" dirty="0"/>
              </a:p>
            </p:txBody>
          </p:sp>
        </mc:Choice>
        <mc:Fallback xmlns="">
          <p:sp>
            <p:nvSpPr>
              <p:cNvPr id="4" name="Zástupný objekt pre obsah 2">
                <a:extLst>
                  <a:ext uri="{FF2B5EF4-FFF2-40B4-BE49-F238E27FC236}">
                    <a16:creationId xmlns:a16="http://schemas.microsoft.com/office/drawing/2014/main" id="{88C8EE52-C132-4D9A-9D01-950009780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512" y="1353188"/>
                <a:ext cx="11358379" cy="5163022"/>
              </a:xfrm>
              <a:blipFill>
                <a:blip r:embed="rId2"/>
                <a:stretch>
                  <a:fillRect l="-1718" r="-1986" b="-35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>
            <a:extLst>
              <a:ext uri="{FF2B5EF4-FFF2-40B4-BE49-F238E27FC236}">
                <a16:creationId xmlns:a16="http://schemas.microsoft.com/office/drawing/2014/main" id="{F3915800-BFA4-4094-AA87-8D9A429C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0"/>
            <a:ext cx="10515600" cy="745067"/>
          </a:xfrm>
        </p:spPr>
        <p:txBody>
          <a:bodyPr/>
          <a:lstStyle/>
          <a:p>
            <a:r>
              <a:rPr lang="sk-SK" b="1" i="1" u="sng" dirty="0">
                <a:solidFill>
                  <a:srgbClr val="FF0000"/>
                </a:solidFill>
              </a:rPr>
              <a:t>Index lomu prostredia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Písanie rukou 5">
                <a:extLst>
                  <a:ext uri="{FF2B5EF4-FFF2-40B4-BE49-F238E27FC236}">
                    <a16:creationId xmlns:a16="http://schemas.microsoft.com/office/drawing/2014/main" id="{FA19C197-A678-41C7-8C48-1DBFC5184507}"/>
                  </a:ext>
                </a:extLst>
              </p14:cNvPr>
              <p14:cNvContentPartPr/>
              <p14:nvPr/>
            </p14:nvContentPartPr>
            <p14:xfrm>
              <a:off x="6710400" y="2160"/>
              <a:ext cx="4000680" cy="1895040"/>
            </p14:xfrm>
          </p:contentPart>
        </mc:Choice>
        <mc:Fallback xmlns="">
          <p:pic>
            <p:nvPicPr>
              <p:cNvPr id="6" name="Písanie rukou 5">
                <a:extLst>
                  <a:ext uri="{FF2B5EF4-FFF2-40B4-BE49-F238E27FC236}">
                    <a16:creationId xmlns:a16="http://schemas.microsoft.com/office/drawing/2014/main" id="{FA19C197-A678-41C7-8C48-1DBFC5184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1040" y="-7200"/>
                <a:ext cx="4019400" cy="19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1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9" name="Group 11"/>
          <p:cNvGrpSpPr>
            <a:grpSpLocks/>
          </p:cNvGrpSpPr>
          <p:nvPr/>
        </p:nvGrpSpPr>
        <p:grpSpPr bwMode="auto">
          <a:xfrm>
            <a:off x="1411550" y="177006"/>
            <a:ext cx="9417990" cy="6503988"/>
            <a:chOff x="2" y="148"/>
            <a:chExt cx="5626" cy="4097"/>
          </a:xfrm>
        </p:grpSpPr>
        <p:sp>
          <p:nvSpPr>
            <p:cNvPr id="165891" name="Rectangle 3"/>
            <p:cNvSpPr>
              <a:spLocks noChangeArrowheads="1"/>
            </p:cNvSpPr>
            <p:nvPr/>
          </p:nvSpPr>
          <p:spPr bwMode="auto">
            <a:xfrm>
              <a:off x="49" y="3876"/>
              <a:ext cx="557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sk-SK" altLang="sk-SK" sz="3200" b="1" i="1" u="sng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Willebord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van </a:t>
              </a:r>
              <a:r>
                <a:rPr lang="sk-SK" altLang="sk-SK" sz="3200" b="1" i="1" u="sng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Roijen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sk-SK" altLang="sk-SK" sz="3200" b="1" i="1" u="sng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Snell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cs-CZ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626</a:t>
              </a:r>
              <a:r>
                <a:rPr lang="sk-SK" altLang="sk-SK" sz="3200" b="1" i="1" u="sng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</a:t>
              </a:r>
              <a:endParaRPr lang="cs-CZ" altLang="sk-SK" sz="32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89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" y="1266"/>
                  <a:ext cx="2065" cy="1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>
                  <a:spAutoFit/>
                </a:bodyPr>
                <a:lstStyle/>
                <a:p>
                  <a:r>
                    <a:rPr lang="sk-SK" altLang="sk-SK" sz="3000" i="1" dirty="0">
                      <a:solidFill>
                        <a:srgbClr val="0070C0"/>
                      </a:solidFill>
                      <a:latin typeface="Times New Roman" pitchFamily="18" charset="0"/>
                    </a:rPr>
                    <a:t>V 17. storočí dokázal </a:t>
                  </a:r>
                </a:p>
                <a:p>
                  <a:r>
                    <a:rPr lang="sk-SK" altLang="sk-SK" sz="3000" i="1" dirty="0">
                      <a:solidFill>
                        <a:srgbClr val="0070C0"/>
                      </a:solidFill>
                      <a:latin typeface="Times New Roman" pitchFamily="18" charset="0"/>
                    </a:rPr>
                    <a:t>vzťah pre lom svetla.</a:t>
                  </a:r>
                </a:p>
                <a:p>
                  <a:endParaRPr lang="sk-SK" altLang="sk-SK" sz="3000" i="1" dirty="0">
                    <a:latin typeface="Times New Roman" pitchFamily="18" charset="0"/>
                  </a:endParaRPr>
                </a:p>
                <a:p>
                  <a:endParaRPr lang="sk-SK" altLang="sk-SK" sz="3000" i="1" dirty="0">
                    <a:latin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sk-SK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sk-SK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sk-SK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sk-SK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sk-SK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sk-SK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k-SK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sk-SK" altLang="sk-SK" sz="3000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65894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" y="1266"/>
                  <a:ext cx="2065" cy="1852"/>
                </a:xfrm>
                <a:prstGeom prst="rect">
                  <a:avLst/>
                </a:prstGeom>
                <a:blipFill>
                  <a:blip r:embed="rId3"/>
                  <a:stretch>
                    <a:fillRect l="-6349" t="-2697" r="-317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589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" y="148"/>
              <a:ext cx="3009" cy="3660"/>
            </a:xfrm>
            <a:prstGeom prst="rect">
              <a:avLst/>
            </a:prstGeom>
            <a:noFill/>
            <a:ln w="88900" cmpd="thickThin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1898266" y="565151"/>
            <a:ext cx="2544286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sk-SK" altLang="sk-SK" sz="3200" b="1" i="1" u="sng" dirty="0" err="1">
                <a:solidFill>
                  <a:srgbClr val="FF0000"/>
                </a:solidFill>
              </a:rPr>
              <a:t>Snellov</a:t>
            </a:r>
            <a:r>
              <a:rPr lang="sk-SK" altLang="sk-SK" sz="3200" b="1" i="1" u="sng" dirty="0">
                <a:solidFill>
                  <a:srgbClr val="FF0000"/>
                </a:solidFill>
              </a:rPr>
              <a:t> zákon</a:t>
            </a:r>
            <a:endParaRPr lang="sk-SK" altLang="sk-SK" sz="41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417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01BDD26CC574AA873ADE8A1784EC1" ma:contentTypeVersion="2" ma:contentTypeDescription="Create a new document." ma:contentTypeScope="" ma:versionID="b75811ba50774d0f109d696aa96fe03c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e63a7e96de163694f861551911441371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DAE01B-45EE-4CD8-871E-FC16B148FDCB}"/>
</file>

<file path=customXml/itemProps2.xml><?xml version="1.0" encoding="utf-8"?>
<ds:datastoreItem xmlns:ds="http://schemas.openxmlformats.org/officeDocument/2006/customXml" ds:itemID="{8F8716FD-802D-4E52-88AD-71FE6D4B20D4}"/>
</file>

<file path=customXml/itemProps3.xml><?xml version="1.0" encoding="utf-8"?>
<ds:datastoreItem xmlns:ds="http://schemas.openxmlformats.org/officeDocument/2006/customXml" ds:itemID="{53346A82-9B6B-42F9-A8E4-ACFDA536015B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1644</Words>
  <Application>Microsoft Office PowerPoint</Application>
  <PresentationFormat>Širokouhlá</PresentationFormat>
  <Paragraphs>154</Paragraphs>
  <Slides>24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Times New Roman CE</vt:lpstr>
      <vt:lpstr>Motív Office</vt:lpstr>
      <vt:lpstr>Lom svetla, šošovky</vt:lpstr>
      <vt:lpstr>FERMATOV PRINCÍP MINIMÁLNEHO ČASU</vt:lpstr>
      <vt:lpstr>LOM  SVETLA</vt:lpstr>
      <vt:lpstr>Prezentácia programu PowerPoint</vt:lpstr>
      <vt:lpstr>Prezentácia programu PowerPoint</vt:lpstr>
      <vt:lpstr>Index lomu prostredia</vt:lpstr>
      <vt:lpstr>Prezentácia programu PowerPoint</vt:lpstr>
      <vt:lpstr>Index lomu prostredia</vt:lpstr>
      <vt:lpstr>Prezentácia programu PowerPoint</vt:lpstr>
      <vt:lpstr>Prezentácia programu PowerPoint</vt:lpstr>
      <vt:lpstr>Prezentácia programu PowerPoint</vt:lpstr>
      <vt:lpstr>Prezentácia programu PowerPoint</vt:lpstr>
      <vt:lpstr>ŠOŠOVKY</vt:lpstr>
      <vt:lpstr>ŠOŠOVKY - charakteristiky</vt:lpstr>
      <vt:lpstr>ŠOŠOVKY - typy</vt:lpstr>
      <vt:lpstr>ŠOŠOVKY – význačné smery lúčov</vt:lpstr>
      <vt:lpstr>Zobrazovacia rovnica šošovky, znamienková konvencia</vt:lpstr>
      <vt:lpstr>Priečne zväčšenie</vt:lpstr>
      <vt:lpstr>SPOJKA (f ˃ 0) – konštrukcia obrazu predmetu https://www.geogebra.org/m/NSmwQ8tZ#material/xEVg9ZPJ  </vt:lpstr>
      <vt:lpstr>Prezentácia programu PowerPoint</vt:lpstr>
      <vt:lpstr>SPOJKA – Konštrukcia obrazu predmetu https://www.geogebra.org/m/NSmwQ8tZ#material/xEVg9ZPJ  </vt:lpstr>
      <vt:lpstr>ROZPTYLKA – Konštrukcia obrazu predmetu </vt:lpstr>
      <vt:lpstr>Optická mohutnosť šošovky </vt:lpstr>
      <vt:lpstr>Šošovky - príklady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 svetla, šošovky</dc:title>
  <dc:creator>PaedDr. Martina Horváthová</dc:creator>
  <cp:lastModifiedBy>PaedDr. Martina Horváthová</cp:lastModifiedBy>
  <cp:revision>5</cp:revision>
  <dcterms:created xsi:type="dcterms:W3CDTF">2021-03-15T11:44:57Z</dcterms:created>
  <dcterms:modified xsi:type="dcterms:W3CDTF">2021-03-29T10:41:21Z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