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2" r:id="rId6"/>
    <p:sldId id="326" r:id="rId7"/>
    <p:sldId id="269" r:id="rId8"/>
    <p:sldId id="313" r:id="rId9"/>
    <p:sldId id="314" r:id="rId10"/>
    <p:sldId id="335" r:id="rId11"/>
    <p:sldId id="329" r:id="rId12"/>
    <p:sldId id="336" r:id="rId13"/>
    <p:sldId id="330" r:id="rId14"/>
    <p:sldId id="337" r:id="rId15"/>
    <p:sldId id="331" r:id="rId16"/>
    <p:sldId id="338" r:id="rId17"/>
    <p:sldId id="319" r:id="rId18"/>
    <p:sldId id="339" r:id="rId19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874C2-D3C7-49F3-B0ED-9308547B911B}" v="1" dt="2020-11-17T14:16:01.137"/>
    <p1510:client id="{774227A2-09F3-4738-A3C0-F628013D42F8}" v="2" dt="2020-11-19T10:54:18.819"/>
    <p1510:client id="{E1FB9998-03DE-4B72-9C27-6D917EB21C35}" v="2" dt="2020-11-05T10:38:29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Ing. Martin Butkovský" userId="S::martin.butkovsky@adlerka.sk::7089a834-dca0-4144-988c-863b6f01a9c4" providerId="AD" clId="Web-{774227A2-09F3-4738-A3C0-F628013D42F8}"/>
    <pc:docChg chg="modSld">
      <pc:chgData name="Mgr. Ing. Martin Butkovský" userId="S::martin.butkovsky@adlerka.sk::7089a834-dca0-4144-988c-863b6f01a9c4" providerId="AD" clId="Web-{774227A2-09F3-4738-A3C0-F628013D42F8}" dt="2020-11-19T10:54:18.819" v="1" actId="1076"/>
      <pc:docMkLst>
        <pc:docMk/>
      </pc:docMkLst>
      <pc:sldChg chg="modSp">
        <pc:chgData name="Mgr. Ing. Martin Butkovský" userId="S::martin.butkovsky@adlerka.sk::7089a834-dca0-4144-988c-863b6f01a9c4" providerId="AD" clId="Web-{774227A2-09F3-4738-A3C0-F628013D42F8}" dt="2020-11-19T10:54:18.819" v="1" actId="1076"/>
        <pc:sldMkLst>
          <pc:docMk/>
          <pc:sldMk cId="3665519243" sldId="329"/>
        </pc:sldMkLst>
        <pc:picChg chg="mod">
          <ac:chgData name="Mgr. Ing. Martin Butkovský" userId="S::martin.butkovsky@adlerka.sk::7089a834-dca0-4144-988c-863b6f01a9c4" providerId="AD" clId="Web-{774227A2-09F3-4738-A3C0-F628013D42F8}" dt="2020-11-19T10:54:18.819" v="1" actId="1076"/>
          <ac:picMkLst>
            <pc:docMk/>
            <pc:sldMk cId="3665519243" sldId="329"/>
            <ac:picMk id="4" creationId="{00000000-0000-0000-0000-000000000000}"/>
          </ac:picMkLst>
        </pc:picChg>
      </pc:sldChg>
    </pc:docChg>
  </pc:docChgLst>
  <pc:docChgLst>
    <pc:chgData name="Mgr. Ing. Martin Butkovský" userId="S::martin.butkovsky@adlerka.sk::7089a834-dca0-4144-988c-863b6f01a9c4" providerId="AD" clId="Web-{E1FB9998-03DE-4B72-9C27-6D917EB21C35}"/>
    <pc:docChg chg="modSld">
      <pc:chgData name="Mgr. Ing. Martin Butkovský" userId="S::martin.butkovsky@adlerka.sk::7089a834-dca0-4144-988c-863b6f01a9c4" providerId="AD" clId="Web-{E1FB9998-03DE-4B72-9C27-6D917EB21C35}" dt="2020-11-05T10:38:29.644" v="1" actId="1076"/>
      <pc:docMkLst>
        <pc:docMk/>
      </pc:docMkLst>
      <pc:sldChg chg="modSp">
        <pc:chgData name="Mgr. Ing. Martin Butkovský" userId="S::martin.butkovsky@adlerka.sk::7089a834-dca0-4144-988c-863b6f01a9c4" providerId="AD" clId="Web-{E1FB9998-03DE-4B72-9C27-6D917EB21C35}" dt="2020-11-05T10:38:29.644" v="1" actId="1076"/>
        <pc:sldMkLst>
          <pc:docMk/>
          <pc:sldMk cId="1295944269" sldId="330"/>
        </pc:sldMkLst>
        <pc:picChg chg="mod">
          <ac:chgData name="Mgr. Ing. Martin Butkovský" userId="S::martin.butkovsky@adlerka.sk::7089a834-dca0-4144-988c-863b6f01a9c4" providerId="AD" clId="Web-{E1FB9998-03DE-4B72-9C27-6D917EB21C35}" dt="2020-11-05T10:38:29.644" v="1" actId="1076"/>
          <ac:picMkLst>
            <pc:docMk/>
            <pc:sldMk cId="1295944269" sldId="330"/>
            <ac:picMk id="6" creationId="{00000000-0000-0000-0000-000000000000}"/>
          </ac:picMkLst>
        </pc:picChg>
      </pc:sldChg>
    </pc:docChg>
  </pc:docChgLst>
  <pc:docChgLst>
    <pc:chgData name="Lukáš Katona" userId="S::lukas.katona@student.adlerka.sk::691890b0-03bd-4434-811b-db6d5ef9ce12" providerId="AD" clId="Web-{2AF874C2-D3C7-49F3-B0ED-9308547B911B}"/>
    <pc:docChg chg="modSld">
      <pc:chgData name="Lukáš Katona" userId="S::lukas.katona@student.adlerka.sk::691890b0-03bd-4434-811b-db6d5ef9ce12" providerId="AD" clId="Web-{2AF874C2-D3C7-49F3-B0ED-9308547B911B}" dt="2020-11-17T14:16:01.137" v="0" actId="1076"/>
      <pc:docMkLst>
        <pc:docMk/>
      </pc:docMkLst>
      <pc:sldChg chg="modSp">
        <pc:chgData name="Lukáš Katona" userId="S::lukas.katona@student.adlerka.sk::691890b0-03bd-4434-811b-db6d5ef9ce12" providerId="AD" clId="Web-{2AF874C2-D3C7-49F3-B0ED-9308547B911B}" dt="2020-11-17T14:16:01.137" v="0" actId="1076"/>
        <pc:sldMkLst>
          <pc:docMk/>
          <pc:sldMk cId="984767020" sldId="319"/>
        </pc:sldMkLst>
        <pc:picChg chg="mod">
          <ac:chgData name="Lukáš Katona" userId="S::lukas.katona@student.adlerka.sk::691890b0-03bd-4434-811b-db6d5ef9ce12" providerId="AD" clId="Web-{2AF874C2-D3C7-49F3-B0ED-9308547B911B}" dt="2020-11-17T14:16:01.137" v="0" actId="1076"/>
          <ac:picMkLst>
            <pc:docMk/>
            <pc:sldMk cId="984767020" sldId="319"/>
            <ac:picMk id="3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BFEE6-F2C9-4CFC-9A87-BC00A088F1C3}" type="datetimeFigureOut">
              <a:rPr lang="sk-SK" smtClean="0"/>
              <a:t>06.11.2021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BF5C-9AE5-4175-9D28-1BA41CF18E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447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pPr/>
              <a:t>06.11.2021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6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99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50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58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pPr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66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Adresné režimy</a:t>
            </a:r>
            <a:endParaRPr lang="sk-SK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Mgr. Ing. Martin </a:t>
            </a:r>
            <a:r>
              <a:rPr lang="sk-SK" err="1"/>
              <a:t>Butkovský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Relatívne adresovanie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 inštrukcií sa nachádza posunutie</a:t>
            </a:r>
          </a:p>
          <a:p>
            <a:r>
              <a:rPr lang="sk-SK" dirty="0"/>
              <a:t>p</a:t>
            </a:r>
            <a:r>
              <a:rPr lang="sk-SK" dirty="0" smtClean="0"/>
              <a:t>osunutie sa pripočíta k adrese, ktorá sa nachádza v registri Program </a:t>
            </a:r>
            <a:r>
              <a:rPr lang="sk-SK" dirty="0" err="1" smtClean="0"/>
              <a:t>Counter</a:t>
            </a:r>
            <a:r>
              <a:rPr lang="sk-SK" dirty="0" smtClean="0"/>
              <a:t> </a:t>
            </a:r>
            <a:endParaRPr lang="sk-SK" dirty="0"/>
          </a:p>
          <a:p>
            <a:endParaRPr lang="sk-SK" dirty="0"/>
          </a:p>
        </p:txBody>
      </p:sp>
      <p:pic>
        <p:nvPicPr>
          <p:cNvPr id="6" name="Zástupný symbol obsah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844" y="3609975"/>
            <a:ext cx="4000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961"/>
            <a:ext cx="12193434" cy="5574323"/>
          </a:xfrm>
        </p:spPr>
      </p:pic>
    </p:spTree>
    <p:extLst>
      <p:ext uri="{BB962C8B-B14F-4D97-AF65-F5344CB8AC3E}">
        <p14:creationId xmlns:p14="http://schemas.microsoft.com/office/powerpoint/2010/main" val="12078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Registrové adresovanie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266102" cy="3599316"/>
          </a:xfrm>
        </p:spPr>
        <p:txBody>
          <a:bodyPr>
            <a:normAutofit/>
          </a:bodyPr>
          <a:lstStyle/>
          <a:p>
            <a:r>
              <a:rPr lang="sk-SK" dirty="0" err="1"/>
              <a:t>o</a:t>
            </a:r>
            <a:r>
              <a:rPr lang="sk-SK" dirty="0" err="1" smtClean="0"/>
              <a:t>perand</a:t>
            </a:r>
            <a:r>
              <a:rPr lang="sk-SK" dirty="0" smtClean="0"/>
              <a:t> – údaj je</a:t>
            </a:r>
            <a:r>
              <a:rPr lang="sk-SK" dirty="0" smtClean="0"/>
              <a:t> uložený </a:t>
            </a:r>
            <a:r>
              <a:rPr lang="sk-SK" dirty="0"/>
              <a:t>v registri</a:t>
            </a:r>
          </a:p>
          <a:p>
            <a:r>
              <a:rPr lang="sk-SK" dirty="0"/>
              <a:t>v</a:t>
            </a:r>
            <a:r>
              <a:rPr lang="sk-SK" dirty="0" smtClean="0"/>
              <a:t> inštrukcií sa nachádza register, v ktorom je uložený </a:t>
            </a:r>
            <a:r>
              <a:rPr lang="sk-SK" dirty="0" err="1" smtClean="0"/>
              <a:t>operand</a:t>
            </a:r>
            <a:r>
              <a:rPr lang="sk-SK" dirty="0" smtClean="0"/>
              <a:t> - údaj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71" y="3773464"/>
            <a:ext cx="5029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5574323"/>
          </a:xfrm>
        </p:spPr>
      </p:pic>
    </p:spTree>
    <p:extLst>
      <p:ext uri="{BB962C8B-B14F-4D97-AF65-F5344CB8AC3E}">
        <p14:creationId xmlns:p14="http://schemas.microsoft.com/office/powerpoint/2010/main" val="291395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Registrové nepriame adresovanie 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</a:t>
            </a:r>
            <a:r>
              <a:rPr lang="sk-SK" dirty="0" smtClean="0"/>
              <a:t> inštrukcií sa nachádza register </a:t>
            </a:r>
          </a:p>
          <a:p>
            <a:r>
              <a:rPr lang="sk-SK" dirty="0"/>
              <a:t>v</a:t>
            </a:r>
            <a:r>
              <a:rPr lang="sk-SK" dirty="0" smtClean="0"/>
              <a:t> registri sa nachádza priama adresa</a:t>
            </a:r>
          </a:p>
          <a:p>
            <a:r>
              <a:rPr lang="sk-SK" dirty="0" err="1" smtClean="0"/>
              <a:t>operand</a:t>
            </a:r>
            <a:r>
              <a:rPr lang="sk-SK" dirty="0" smtClean="0"/>
              <a:t> – údaj sa nachádza v operačnej pamäti na priamej adrese, ktorá je uvedená v registri 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en-US" dirty="0"/>
          </a:p>
          <a:p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77" y="3592513"/>
            <a:ext cx="5654023" cy="3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kc</a:t>
            </a:r>
            <a:endParaRPr lang="sk-SK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565" cy="5627077"/>
          </a:xfrm>
        </p:spPr>
      </p:pic>
    </p:spTree>
    <p:extLst>
      <p:ext uri="{BB962C8B-B14F-4D97-AF65-F5344CB8AC3E}">
        <p14:creationId xmlns:p14="http://schemas.microsoft.com/office/powerpoint/2010/main" val="26453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Adresné režimy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/>
              <a:t>OBSAH</a:t>
            </a:r>
          </a:p>
          <a:p>
            <a:pPr lvl="1"/>
            <a:r>
              <a:rPr lang="sk-SK"/>
              <a:t>Okamžité adresovanie</a:t>
            </a:r>
          </a:p>
          <a:p>
            <a:pPr lvl="1"/>
            <a:r>
              <a:rPr lang="sk-SK"/>
              <a:t>Priame adresovanie</a:t>
            </a:r>
          </a:p>
          <a:p>
            <a:pPr lvl="1"/>
            <a:r>
              <a:rPr lang="sk-SK"/>
              <a:t>Nepriame adresovanie</a:t>
            </a:r>
          </a:p>
          <a:p>
            <a:pPr lvl="1"/>
            <a:r>
              <a:rPr lang="sk-SK"/>
              <a:t>Indexové adresovanie</a:t>
            </a:r>
          </a:p>
          <a:p>
            <a:pPr lvl="1"/>
            <a:r>
              <a:rPr lang="sk-SK"/>
              <a:t>Indexové nepriame adresovanie</a:t>
            </a:r>
          </a:p>
          <a:p>
            <a:pPr lvl="1"/>
            <a:r>
              <a:rPr lang="sk-SK"/>
              <a:t>Relatívne adresovanie</a:t>
            </a:r>
          </a:p>
          <a:p>
            <a:pPr lvl="1"/>
            <a:r>
              <a:rPr lang="sk-SK"/>
              <a:t>Registrové adresovanie</a:t>
            </a:r>
          </a:p>
          <a:p>
            <a:pPr lvl="1"/>
            <a:r>
              <a:rPr lang="sk-SK"/>
              <a:t>Registrové nepriame adresovanie</a:t>
            </a:r>
          </a:p>
          <a:p>
            <a:pPr lvl="1"/>
            <a:endParaRPr lang="sk-SK"/>
          </a:p>
          <a:p>
            <a:pPr lvl="1"/>
            <a:endParaRPr lang="sk-SK"/>
          </a:p>
          <a:p>
            <a:pPr lvl="1"/>
            <a:endParaRPr lang="sk-SK"/>
          </a:p>
          <a:p>
            <a:pPr lvl="1"/>
            <a:endParaRPr lang="sk-SK"/>
          </a:p>
          <a:p>
            <a:pPr lvl="1"/>
            <a:endParaRPr lang="sk-SK"/>
          </a:p>
          <a:p>
            <a:pPr lvl="1"/>
            <a:endParaRPr lang="sk-SK"/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10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Okamžité adresovanie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>
          <a:xfrm>
            <a:off x="680321" y="2336873"/>
            <a:ext cx="10470279" cy="3599316"/>
          </a:xfrm>
        </p:spPr>
        <p:txBody>
          <a:bodyPr/>
          <a:lstStyle/>
          <a:p>
            <a:r>
              <a:rPr lang="sk-SK"/>
              <a:t>adresa </a:t>
            </a:r>
            <a:r>
              <a:rPr lang="sk-SK" err="1"/>
              <a:t>operandu</a:t>
            </a:r>
            <a:r>
              <a:rPr lang="sk-SK"/>
              <a:t> obsahuje údaje, s ktorými sa bude vykonávať operácia </a:t>
            </a:r>
          </a:p>
          <a:p>
            <a:endParaRPr lang="sk-SK"/>
          </a:p>
          <a:p>
            <a:pPr marL="0" indent="0">
              <a:buNone/>
            </a:pPr>
            <a:endParaRPr lang="sk-SK"/>
          </a:p>
          <a:p>
            <a:r>
              <a:rPr lang="sk-SK"/>
              <a:t>dĺžka </a:t>
            </a:r>
            <a:r>
              <a:rPr lang="sk-SK" err="1"/>
              <a:t>operandu</a:t>
            </a:r>
            <a:r>
              <a:rPr lang="sk-SK"/>
              <a:t> je závislá na operačnom kóde</a:t>
            </a:r>
          </a:p>
          <a:p>
            <a:r>
              <a:rPr lang="sk-SK"/>
              <a:t>používa sa v prípade, keď sa údaje majú načítať z registra priamo z inštrukcie   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21" y="2913062"/>
            <a:ext cx="4570091" cy="5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Priame adresovanie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1206879" cy="3599316"/>
          </a:xfrm>
        </p:spPr>
        <p:txBody>
          <a:bodyPr>
            <a:normAutofit/>
          </a:bodyPr>
          <a:lstStyle/>
          <a:p>
            <a:r>
              <a:rPr lang="sk-SK" dirty="0" err="1"/>
              <a:t>o</a:t>
            </a:r>
            <a:r>
              <a:rPr lang="sk-SK" dirty="0" err="1" smtClean="0"/>
              <a:t>perand</a:t>
            </a:r>
            <a:r>
              <a:rPr lang="sk-SK" dirty="0" smtClean="0"/>
              <a:t> – údaj sa nachádza v operačnej pamäti</a:t>
            </a:r>
            <a:r>
              <a:rPr lang="sk-SK" dirty="0" smtClean="0"/>
              <a:t> </a:t>
            </a:r>
          </a:p>
          <a:p>
            <a:r>
              <a:rPr lang="sk-SK" dirty="0"/>
              <a:t>v</a:t>
            </a:r>
            <a:r>
              <a:rPr lang="sk-SK" dirty="0" smtClean="0"/>
              <a:t> inštrukcií sa nachádza adresa </a:t>
            </a:r>
            <a:r>
              <a:rPr lang="sk-SK" dirty="0" err="1" smtClean="0"/>
              <a:t>operandu</a:t>
            </a:r>
            <a:r>
              <a:rPr lang="sk-SK" dirty="0" smtClean="0"/>
              <a:t> - údaju, ktorý je uložený v operačnej pamäti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Zástupný symbol obsah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70" y="3804787"/>
            <a:ext cx="4667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sk-SK" sz="3600">
                <a:solidFill>
                  <a:schemeClr val="tx1"/>
                </a:solidFill>
                <a:latin typeface="+mj-lt"/>
              </a:rPr>
              <a:t>Nepriame adresovanie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916733" cy="3599316"/>
          </a:xfrm>
        </p:spPr>
        <p:txBody>
          <a:bodyPr>
            <a:normAutofit/>
          </a:bodyPr>
          <a:lstStyle/>
          <a:p>
            <a:r>
              <a:rPr lang="sk-SK" dirty="0"/>
              <a:t>v</a:t>
            </a:r>
            <a:r>
              <a:rPr lang="sk-SK" dirty="0" smtClean="0"/>
              <a:t> inštrukcií sa nachádza nepriama adresa, ktorá ukazuje na priamu adresu </a:t>
            </a:r>
          </a:p>
          <a:p>
            <a:r>
              <a:rPr lang="sk-SK" dirty="0"/>
              <a:t>p</a:t>
            </a:r>
            <a:r>
              <a:rPr lang="sk-SK" dirty="0" smtClean="0"/>
              <a:t>riama adresa sa nachádza v operačnej pamäti</a:t>
            </a:r>
          </a:p>
          <a:p>
            <a:r>
              <a:rPr lang="sk-SK" dirty="0" err="1"/>
              <a:t>o</a:t>
            </a:r>
            <a:r>
              <a:rPr lang="sk-SK" dirty="0" err="1" smtClean="0"/>
              <a:t>perand</a:t>
            </a:r>
            <a:r>
              <a:rPr lang="sk-SK" dirty="0" smtClean="0"/>
              <a:t> – údaj sa nachádza v operačnej pamäti na priamej adrese  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74" y="3814762"/>
            <a:ext cx="6241621" cy="30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Indexové adresovanie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</a:t>
            </a:r>
            <a:r>
              <a:rPr lang="sk-SK" dirty="0" smtClean="0"/>
              <a:t> inštrukcií sa nachádza základná adresa</a:t>
            </a:r>
            <a:endParaRPr lang="sk-SK" dirty="0"/>
          </a:p>
          <a:p>
            <a:r>
              <a:rPr lang="sk-SK" dirty="0"/>
              <a:t>v</a:t>
            </a:r>
            <a:r>
              <a:rPr lang="sk-SK" dirty="0" smtClean="0"/>
              <a:t> indexovom registri sa nachádza posunutie  </a:t>
            </a:r>
            <a:endParaRPr lang="sk-SK" dirty="0"/>
          </a:p>
          <a:p>
            <a:r>
              <a:rPr lang="sk-SK" dirty="0"/>
              <a:t>a</a:t>
            </a:r>
            <a:r>
              <a:rPr lang="sk-SK" dirty="0" smtClean="0"/>
              <a:t>dresa </a:t>
            </a:r>
            <a:r>
              <a:rPr lang="sk-SK" dirty="0" err="1" smtClean="0"/>
              <a:t>operandu</a:t>
            </a:r>
            <a:r>
              <a:rPr lang="sk-SK" dirty="0" smtClean="0"/>
              <a:t> – údaju sa určí pripočítaním posunutia k základnej adrese </a:t>
            </a:r>
            <a:endParaRPr lang="sk-SK" dirty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23" y="3809025"/>
            <a:ext cx="5265605" cy="27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</a:t>
            </a:r>
            <a:endParaRPr lang="sk-SK" dirty="0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34" cy="5574323"/>
          </a:xfrm>
        </p:spPr>
      </p:pic>
    </p:spTree>
    <p:extLst>
      <p:ext uri="{BB962C8B-B14F-4D97-AF65-F5344CB8AC3E}">
        <p14:creationId xmlns:p14="http://schemas.microsoft.com/office/powerpoint/2010/main" val="31952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Indexové nepriame adresovanie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o</a:t>
            </a:r>
            <a:r>
              <a:rPr lang="sk-SK" dirty="0" err="1" smtClean="0"/>
              <a:t>perand</a:t>
            </a:r>
            <a:r>
              <a:rPr lang="sk-SK" dirty="0" smtClean="0"/>
              <a:t> – údaj sa nachádza v operačnej pamäti na priamej adrese</a:t>
            </a:r>
          </a:p>
          <a:p>
            <a:r>
              <a:rPr lang="sk-SK" dirty="0" smtClean="0"/>
              <a:t>priama adresa sa nachádza v operačnej pamäti</a:t>
            </a:r>
          </a:p>
          <a:p>
            <a:r>
              <a:rPr lang="sk-SK" dirty="0"/>
              <a:t>p</a:t>
            </a:r>
            <a:r>
              <a:rPr lang="sk-SK" dirty="0" smtClean="0"/>
              <a:t>riama adresa sa určí pripočítaním </a:t>
            </a: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1.</a:t>
            </a:r>
            <a:r>
              <a:rPr lang="sk-SK" dirty="0" smtClean="0">
                <a:solidFill>
                  <a:srgbClr val="FFFF00"/>
                </a:solidFill>
              </a:rPr>
              <a:t> posunutia</a:t>
            </a:r>
            <a:r>
              <a:rPr lang="sk-SK" dirty="0" smtClean="0"/>
              <a:t> v </a:t>
            </a:r>
            <a:r>
              <a:rPr lang="sk-SK" dirty="0" smtClean="0">
                <a:solidFill>
                  <a:srgbClr val="002060"/>
                </a:solidFill>
              </a:rPr>
              <a:t>Indexovom registri</a:t>
            </a:r>
            <a:r>
              <a:rPr lang="sk-SK" dirty="0" smtClean="0"/>
              <a:t> </a:t>
            </a: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2.</a:t>
            </a:r>
            <a:r>
              <a:rPr lang="sk-SK" dirty="0" smtClean="0">
                <a:solidFill>
                  <a:srgbClr val="FFFF00"/>
                </a:solidFill>
              </a:rPr>
              <a:t> k nepriamej adrese</a:t>
            </a:r>
            <a:r>
              <a:rPr lang="sk-SK" dirty="0" smtClean="0"/>
              <a:t>, ktorá sa nachádza </a:t>
            </a:r>
            <a:r>
              <a:rPr lang="sk-SK" dirty="0" smtClean="0">
                <a:solidFill>
                  <a:srgbClr val="002060"/>
                </a:solidFill>
              </a:rPr>
              <a:t>v Inštrukcií</a:t>
            </a:r>
            <a:r>
              <a:rPr lang="sk-SK" dirty="0" smtClean="0"/>
              <a:t> </a:t>
            </a:r>
          </a:p>
          <a:p>
            <a:pPr marL="0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162" y="4441581"/>
            <a:ext cx="4832838" cy="24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666" cy="5583115"/>
          </a:xfrm>
        </p:spPr>
      </p:pic>
    </p:spTree>
    <p:extLst>
      <p:ext uri="{BB962C8B-B14F-4D97-AF65-F5344CB8AC3E}">
        <p14:creationId xmlns:p14="http://schemas.microsoft.com/office/powerpoint/2010/main" val="27122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6" ma:contentTypeDescription="Umožňuje vytvoriť nový dokument." ma:contentTypeScope="" ma:versionID="39dc927ca886c049310ea1e5af6b5c75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9b35da7369a798e37283f54b9dde86bd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1F132-5525-4807-A185-6B8EC6AE29A2}"/>
</file>

<file path=customXml/itemProps2.xml><?xml version="1.0" encoding="utf-8"?>
<ds:datastoreItem xmlns:ds="http://schemas.openxmlformats.org/officeDocument/2006/customXml" ds:itemID="{32FD30D1-5C9B-4244-956D-A723F3E49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A045D5-43DB-488B-A1F3-A95C69756F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177</TotalTime>
  <Words>270</Words>
  <Application>Microsoft Office PowerPoint</Application>
  <PresentationFormat>Širokouhlá</PresentationFormat>
  <Paragraphs>61</Paragraphs>
  <Slides>15</Slides>
  <Notes>6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Berlín</vt:lpstr>
      <vt:lpstr>Adresné režimy</vt:lpstr>
      <vt:lpstr>Adresné režimy</vt:lpstr>
      <vt:lpstr>Okamžité adresovanie</vt:lpstr>
      <vt:lpstr>Priame adresovanie</vt:lpstr>
      <vt:lpstr>Nepriame adresovanie</vt:lpstr>
      <vt:lpstr>Indexové adresovanie</vt:lpstr>
      <vt:lpstr>ta</vt:lpstr>
      <vt:lpstr>Indexové nepriame adresovanie</vt:lpstr>
      <vt:lpstr>Prezentácia programu PowerPoint</vt:lpstr>
      <vt:lpstr>Relatívne adresovanie</vt:lpstr>
      <vt:lpstr>Prezentácia programu PowerPoint</vt:lpstr>
      <vt:lpstr>Registrové adresovanie </vt:lpstr>
      <vt:lpstr>Prezentácia programu PowerPoint</vt:lpstr>
      <vt:lpstr>Registrové nepriame adresovanie </vt:lpstr>
      <vt:lpstr>kc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lastModifiedBy>Martin Butkovsky</cp:lastModifiedBy>
  <cp:revision>12</cp:revision>
  <cp:lastPrinted>2017-04-06T17:35:11Z</cp:lastPrinted>
  <dcterms:created xsi:type="dcterms:W3CDTF">2017-02-09T19:13:27Z</dcterms:created>
  <dcterms:modified xsi:type="dcterms:W3CDTF">2021-11-06T13:59:09Z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