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17B07-039F-4C8C-A034-198EB3056ED2}" v="2" dt="2020-12-16T07:09:07.721"/>
    <p1510:client id="{946EAB33-18DC-42AE-9CB2-F997DC4D6DF5}" v="20" dt="2020-12-13T12:10:4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Ing. Martin Butkovský" userId="S::martin.butkovsky@adlerka.sk::7089a834-dca0-4144-988c-863b6f01a9c4" providerId="AD" clId="Web-{946EAB33-18DC-42AE-9CB2-F997DC4D6DF5}"/>
    <pc:docChg chg="modSld">
      <pc:chgData name="Mgr. Ing. Martin Butkovský" userId="S::martin.butkovsky@adlerka.sk::7089a834-dca0-4144-988c-863b6f01a9c4" providerId="AD" clId="Web-{946EAB33-18DC-42AE-9CB2-F997DC4D6DF5}" dt="2020-12-13T12:10:47.061" v="19" actId="14100"/>
      <pc:docMkLst>
        <pc:docMk/>
      </pc:docMkLst>
      <pc:sldChg chg="delSp modSp">
        <pc:chgData name="Mgr. Ing. Martin Butkovský" userId="S::martin.butkovsky@adlerka.sk::7089a834-dca0-4144-988c-863b6f01a9c4" providerId="AD" clId="Web-{946EAB33-18DC-42AE-9CB2-F997DC4D6DF5}" dt="2020-12-13T12:09:10.075" v="2" actId="1076"/>
        <pc:sldMkLst>
          <pc:docMk/>
          <pc:sldMk cId="362079237" sldId="257"/>
        </pc:sldMkLst>
        <pc:spChg chg="del">
          <ac:chgData name="Mgr. Ing. Martin Butkovský" userId="S::martin.butkovsky@adlerka.sk::7089a834-dca0-4144-988c-863b6f01a9c4" providerId="AD" clId="Web-{946EAB33-18DC-42AE-9CB2-F997DC4D6DF5}" dt="2020-12-13T12:09:04.031" v="1"/>
          <ac:spMkLst>
            <pc:docMk/>
            <pc:sldMk cId="362079237" sldId="257"/>
            <ac:spMk id="2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946EAB33-18DC-42AE-9CB2-F997DC4D6DF5}" dt="2020-12-13T12:09:10.075" v="2" actId="1076"/>
          <ac:picMkLst>
            <pc:docMk/>
            <pc:sldMk cId="362079237" sldId="257"/>
            <ac:picMk id="4" creationId="{00000000-0000-0000-0000-000000000000}"/>
          </ac:picMkLst>
        </pc:picChg>
      </pc:sldChg>
      <pc:sldChg chg="delSp modSp">
        <pc:chgData name="Mgr. Ing. Martin Butkovský" userId="S::martin.butkovsky@adlerka.sk::7089a834-dca0-4144-988c-863b6f01a9c4" providerId="AD" clId="Web-{946EAB33-18DC-42AE-9CB2-F997DC4D6DF5}" dt="2020-12-13T12:10:47.061" v="19" actId="14100"/>
        <pc:sldMkLst>
          <pc:docMk/>
          <pc:sldMk cId="1136178830" sldId="258"/>
        </pc:sldMkLst>
        <pc:spChg chg="del">
          <ac:chgData name="Mgr. Ing. Martin Butkovský" userId="S::martin.butkovsky@adlerka.sk::7089a834-dca0-4144-988c-863b6f01a9c4" providerId="AD" clId="Web-{946EAB33-18DC-42AE-9CB2-F997DC4D6DF5}" dt="2020-12-13T12:09:17.131" v="4"/>
          <ac:spMkLst>
            <pc:docMk/>
            <pc:sldMk cId="1136178830" sldId="258"/>
            <ac:spMk id="2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946EAB33-18DC-42AE-9CB2-F997DC4D6DF5}" dt="2020-12-13T12:10:47.061" v="19" actId="14100"/>
          <ac:picMkLst>
            <pc:docMk/>
            <pc:sldMk cId="1136178830" sldId="258"/>
            <ac:picMk id="4" creationId="{00000000-0000-0000-0000-000000000000}"/>
          </ac:picMkLst>
        </pc:picChg>
      </pc:sldChg>
      <pc:sldChg chg="delSp modSp">
        <pc:chgData name="Mgr. Ing. Martin Butkovský" userId="S::martin.butkovsky@adlerka.sk::7089a834-dca0-4144-988c-863b6f01a9c4" providerId="AD" clId="Web-{946EAB33-18DC-42AE-9CB2-F997DC4D6DF5}" dt="2020-12-13T12:09:31.039" v="8" actId="1076"/>
        <pc:sldMkLst>
          <pc:docMk/>
          <pc:sldMk cId="386996485" sldId="259"/>
        </pc:sldMkLst>
        <pc:spChg chg="del">
          <ac:chgData name="Mgr. Ing. Martin Butkovský" userId="S::martin.butkovsky@adlerka.sk::7089a834-dca0-4144-988c-863b6f01a9c4" providerId="AD" clId="Web-{946EAB33-18DC-42AE-9CB2-F997DC4D6DF5}" dt="2020-12-13T12:09:26.757" v="7"/>
          <ac:spMkLst>
            <pc:docMk/>
            <pc:sldMk cId="386996485" sldId="259"/>
            <ac:spMk id="2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946EAB33-18DC-42AE-9CB2-F997DC4D6DF5}" dt="2020-12-13T12:09:31.039" v="8" actId="1076"/>
          <ac:picMkLst>
            <pc:docMk/>
            <pc:sldMk cId="386996485" sldId="259"/>
            <ac:picMk id="4" creationId="{00000000-0000-0000-0000-000000000000}"/>
          </ac:picMkLst>
        </pc:picChg>
      </pc:sldChg>
      <pc:sldChg chg="delSp modSp">
        <pc:chgData name="Mgr. Ing. Martin Butkovský" userId="S::martin.butkovsky@adlerka.sk::7089a834-dca0-4144-988c-863b6f01a9c4" providerId="AD" clId="Web-{946EAB33-18DC-42AE-9CB2-F997DC4D6DF5}" dt="2020-12-13T12:10:12.727" v="15" actId="14100"/>
        <pc:sldMkLst>
          <pc:docMk/>
          <pc:sldMk cId="2280735650" sldId="260"/>
        </pc:sldMkLst>
        <pc:spChg chg="del">
          <ac:chgData name="Mgr. Ing. Martin Butkovský" userId="S::martin.butkovsky@adlerka.sk::7089a834-dca0-4144-988c-863b6f01a9c4" providerId="AD" clId="Web-{946EAB33-18DC-42AE-9CB2-F997DC4D6DF5}" dt="2020-12-13T12:09:38.102" v="10"/>
          <ac:spMkLst>
            <pc:docMk/>
            <pc:sldMk cId="2280735650" sldId="260"/>
            <ac:spMk id="2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946EAB33-18DC-42AE-9CB2-F997DC4D6DF5}" dt="2020-12-13T12:10:12.727" v="15" actId="14100"/>
          <ac:picMkLst>
            <pc:docMk/>
            <pc:sldMk cId="2280735650" sldId="260"/>
            <ac:picMk id="4" creationId="{00000000-0000-0000-0000-000000000000}"/>
          </ac:picMkLst>
        </pc:picChg>
      </pc:sldChg>
      <pc:sldChg chg="delSp modSp">
        <pc:chgData name="Mgr. Ing. Martin Butkovský" userId="S::martin.butkovsky@adlerka.sk::7089a834-dca0-4144-988c-863b6f01a9c4" providerId="AD" clId="Web-{946EAB33-18DC-42AE-9CB2-F997DC4D6DF5}" dt="2020-12-13T12:10:22.748" v="18" actId="1076"/>
        <pc:sldMkLst>
          <pc:docMk/>
          <pc:sldMk cId="1739695087" sldId="261"/>
        </pc:sldMkLst>
        <pc:spChg chg="del">
          <ac:chgData name="Mgr. Ing. Martin Butkovský" userId="S::martin.butkovsky@adlerka.sk::7089a834-dca0-4144-988c-863b6f01a9c4" providerId="AD" clId="Web-{946EAB33-18DC-42AE-9CB2-F997DC4D6DF5}" dt="2020-12-13T12:10:19.271" v="17"/>
          <ac:spMkLst>
            <pc:docMk/>
            <pc:sldMk cId="1739695087" sldId="261"/>
            <ac:spMk id="2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946EAB33-18DC-42AE-9CB2-F997DC4D6DF5}" dt="2020-12-13T12:10:22.748" v="18" actId="1076"/>
          <ac:picMkLst>
            <pc:docMk/>
            <pc:sldMk cId="1739695087" sldId="261"/>
            <ac:picMk id="4" creationId="{00000000-0000-0000-0000-000000000000}"/>
          </ac:picMkLst>
        </pc:picChg>
      </pc:sldChg>
    </pc:docChg>
  </pc:docChgLst>
  <pc:docChgLst>
    <pc:chgData name="Patrik Hatala" userId="S::patrik.hatala@student.adlerka.sk::f0d3e70c-2f7f-4159-bd60-ded6127c6917" providerId="AD" clId="Web-{0D217B07-039F-4C8C-A034-198EB3056ED2}"/>
    <pc:docChg chg="modSld">
      <pc:chgData name="Patrik Hatala" userId="S::patrik.hatala@student.adlerka.sk::f0d3e70c-2f7f-4159-bd60-ded6127c6917" providerId="AD" clId="Web-{0D217B07-039F-4C8C-A034-198EB3056ED2}" dt="2020-12-16T07:09:07.721" v="1" actId="1076"/>
      <pc:docMkLst>
        <pc:docMk/>
      </pc:docMkLst>
      <pc:sldChg chg="modSp">
        <pc:chgData name="Patrik Hatala" userId="S::patrik.hatala@student.adlerka.sk::f0d3e70c-2f7f-4159-bd60-ded6127c6917" providerId="AD" clId="Web-{0D217B07-039F-4C8C-A034-198EB3056ED2}" dt="2020-12-16T07:09:07.721" v="1" actId="1076"/>
        <pc:sldMkLst>
          <pc:docMk/>
          <pc:sldMk cId="1136178830" sldId="258"/>
        </pc:sldMkLst>
        <pc:picChg chg="mod">
          <ac:chgData name="Patrik Hatala" userId="S::patrik.hatala@student.adlerka.sk::f0d3e70c-2f7f-4159-bd60-ded6127c6917" providerId="AD" clId="Web-{0D217B07-039F-4C8C-A034-198EB3056ED2}" dt="2020-12-16T07:09:07.721" v="1" actId="1076"/>
          <ac:picMkLst>
            <pc:docMk/>
            <pc:sldMk cId="1136178830" sldId="25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423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8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8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87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44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241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812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6172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95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573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6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536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1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69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1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83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3B8F-80FB-43AC-9E53-A27D8A335327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F6FE-6D31-4413-A8EA-701EFEA004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52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Spracovanie inštrukcií v mikroprocesore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28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12876" cy="6858000"/>
          </a:xfrm>
        </p:spPr>
      </p:pic>
    </p:spTree>
    <p:extLst>
      <p:ext uri="{BB962C8B-B14F-4D97-AF65-F5344CB8AC3E}">
        <p14:creationId xmlns:p14="http://schemas.microsoft.com/office/powerpoint/2010/main" val="36207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" y="-1077"/>
            <a:ext cx="12192919" cy="6859077"/>
          </a:xfrm>
        </p:spPr>
      </p:pic>
    </p:spTree>
    <p:extLst>
      <p:ext uri="{BB962C8B-B14F-4D97-AF65-F5344CB8AC3E}">
        <p14:creationId xmlns:p14="http://schemas.microsoft.com/office/powerpoint/2010/main" val="11361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" y="0"/>
            <a:ext cx="12179219" cy="6858000"/>
          </a:xfrm>
        </p:spPr>
      </p:pic>
    </p:spTree>
    <p:extLst>
      <p:ext uri="{BB962C8B-B14F-4D97-AF65-F5344CB8AC3E}">
        <p14:creationId xmlns:p14="http://schemas.microsoft.com/office/powerpoint/2010/main" val="38699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" y="0"/>
            <a:ext cx="12192919" cy="6858000"/>
          </a:xfrm>
        </p:spPr>
      </p:pic>
    </p:spTree>
    <p:extLst>
      <p:ext uri="{BB962C8B-B14F-4D97-AF65-F5344CB8AC3E}">
        <p14:creationId xmlns:p14="http://schemas.microsoft.com/office/powerpoint/2010/main" val="22807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7396950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8" ma:contentTypeDescription="Umožňuje vytvoriť nový dokument." ma:contentTypeScope="" ma:versionID="5cbff526f541c79de4a755fd3db3ef72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0bad243b8838ae3f51a914108d57f320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2388B6-B349-471C-AA0F-FBD14CBC9A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A568EA-A227-4D57-8B38-3C5BB74E98F2}"/>
</file>

<file path=customXml/itemProps3.xml><?xml version="1.0" encoding="utf-8"?>
<ds:datastoreItem xmlns:ds="http://schemas.openxmlformats.org/officeDocument/2006/customXml" ds:itemID="{DE66FCA2-D7EA-4C8E-B2CA-5B0C5F1A57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24</TotalTime>
  <Words>10</Words>
  <Application>Microsoft Office PowerPoint</Application>
  <PresentationFormat>Širokouhlá</PresentationFormat>
  <Paragraphs>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Berlín</vt:lpstr>
      <vt:lpstr>Spracovanie inštrukcií v mikroprocesore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Spracovanie inštrukcií v procesore</dc:title>
  <dc:creator>Martin Butkovsky</dc:creator>
  <cp:lastModifiedBy>Martin Butkovsky</cp:lastModifiedBy>
  <cp:revision>15</cp:revision>
  <dcterms:created xsi:type="dcterms:W3CDTF">2020-12-13T11:23:47Z</dcterms:created>
  <dcterms:modified xsi:type="dcterms:W3CDTF">2020-12-16T07:09:13Z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