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9"/>
  </p:notesMasterIdLst>
  <p:sldIdLst>
    <p:sldId id="256" r:id="rId5"/>
    <p:sldId id="313" r:id="rId6"/>
    <p:sldId id="324" r:id="rId7"/>
    <p:sldId id="314" r:id="rId8"/>
    <p:sldId id="325" r:id="rId9"/>
    <p:sldId id="343" r:id="rId10"/>
    <p:sldId id="326" r:id="rId11"/>
    <p:sldId id="335" r:id="rId12"/>
    <p:sldId id="327" r:id="rId13"/>
    <p:sldId id="328" r:id="rId14"/>
    <p:sldId id="336" r:id="rId15"/>
    <p:sldId id="344" r:id="rId16"/>
    <p:sldId id="346" r:id="rId17"/>
    <p:sldId id="34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D31C62-3324-4E34-9EF4-613D9BB10091}" v="445" dt="2020-12-11T08:34:39.933"/>
    <p1510:client id="{818DE8A2-13A5-4F17-A75D-D7951F709731}" v="292" dt="2021-01-19T19:19:17.606"/>
    <p1510:client id="{85ED0B60-EEF6-498D-B62E-FABAEE62E095}" v="171" dt="2021-01-19T23:52:35.175"/>
    <p1510:client id="{A9260AED-B7A6-4495-A67E-CC6174F9A731}" v="95" dt="2021-01-19T19:19:37.078"/>
    <p1510:client id="{CEB794BC-C462-45F9-BACC-507B574679F1}" v="72" dt="2021-01-19T23:52:27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islav Bugna" userId="S::branislav.bugna@student.adlerka.sk::229eb696-ccb2-4bbf-a32a-bbfe2df52849" providerId="AD" clId="Web-{CEB794BC-C462-45F9-BACC-507B574679F1}"/>
    <pc:docChg chg="modSld">
      <pc:chgData name="Branislav Bugna" userId="S::branislav.bugna@student.adlerka.sk::229eb696-ccb2-4bbf-a32a-bbfe2df52849" providerId="AD" clId="Web-{CEB794BC-C462-45F9-BACC-507B574679F1}" dt="2021-01-19T23:52:26.273" v="31" actId="20577"/>
      <pc:docMkLst>
        <pc:docMk/>
      </pc:docMkLst>
      <pc:sldChg chg="modSp">
        <pc:chgData name="Branislav Bugna" userId="S::branislav.bugna@student.adlerka.sk::229eb696-ccb2-4bbf-a32a-bbfe2df52849" providerId="AD" clId="Web-{CEB794BC-C462-45F9-BACC-507B574679F1}" dt="2021-01-19T23:52:26.273" v="31" actId="20577"/>
        <pc:sldMkLst>
          <pc:docMk/>
          <pc:sldMk cId="2188360873" sldId="347"/>
        </pc:sldMkLst>
        <pc:spChg chg="mod">
          <ac:chgData name="Branislav Bugna" userId="S::branislav.bugna@student.adlerka.sk::229eb696-ccb2-4bbf-a32a-bbfe2df52849" providerId="AD" clId="Web-{CEB794BC-C462-45F9-BACC-507B574679F1}" dt="2021-01-19T23:52:26.273" v="31" actId="20577"/>
          <ac:spMkLst>
            <pc:docMk/>
            <pc:sldMk cId="2188360873" sldId="347"/>
            <ac:spMk id="3" creationId="{00000000-0000-0000-0000-000000000000}"/>
          </ac:spMkLst>
        </pc:spChg>
      </pc:sldChg>
    </pc:docChg>
  </pc:docChgLst>
  <pc:docChgLst>
    <pc:chgData name="Patrik Hatala" userId="S::patrik.hatala@student.adlerka.sk::f0d3e70c-2f7f-4159-bd60-ded6127c6917" providerId="AD" clId="Web-{A9260AED-B7A6-4495-A67E-CC6174F9A731}"/>
    <pc:docChg chg="modSld">
      <pc:chgData name="Patrik Hatala" userId="S::patrik.hatala@student.adlerka.sk::f0d3e70c-2f7f-4159-bd60-ded6127c6917" providerId="AD" clId="Web-{A9260AED-B7A6-4495-A67E-CC6174F9A731}" dt="2021-01-19T19:19:35.578" v="41" actId="20577"/>
      <pc:docMkLst>
        <pc:docMk/>
      </pc:docMkLst>
      <pc:sldChg chg="modSp">
        <pc:chgData name="Patrik Hatala" userId="S::patrik.hatala@student.adlerka.sk::f0d3e70c-2f7f-4159-bd60-ded6127c6917" providerId="AD" clId="Web-{A9260AED-B7A6-4495-A67E-CC6174F9A731}" dt="2021-01-19T19:19:35.578" v="41" actId="20577"/>
        <pc:sldMkLst>
          <pc:docMk/>
          <pc:sldMk cId="1311226822" sldId="313"/>
        </pc:sldMkLst>
        <pc:spChg chg="mod">
          <ac:chgData name="Patrik Hatala" userId="S::patrik.hatala@student.adlerka.sk::f0d3e70c-2f7f-4159-bd60-ded6127c6917" providerId="AD" clId="Web-{A9260AED-B7A6-4495-A67E-CC6174F9A731}" dt="2021-01-19T19:19:35.578" v="41" actId="20577"/>
          <ac:spMkLst>
            <pc:docMk/>
            <pc:sldMk cId="1311226822" sldId="313"/>
            <ac:spMk id="3" creationId="{00000000-0000-0000-0000-000000000000}"/>
          </ac:spMkLst>
        </pc:spChg>
      </pc:sldChg>
    </pc:docChg>
  </pc:docChgLst>
  <pc:docChgLst>
    <pc:chgData name="Patrik Hatala" userId="S::patrik.hatala@student.adlerka.sk::f0d3e70c-2f7f-4159-bd60-ded6127c6917" providerId="AD" clId="Web-{85ED0B60-EEF6-498D-B62E-FABAEE62E095}"/>
    <pc:docChg chg="modSld">
      <pc:chgData name="Patrik Hatala" userId="S::patrik.hatala@student.adlerka.sk::f0d3e70c-2f7f-4159-bd60-ded6127c6917" providerId="AD" clId="Web-{85ED0B60-EEF6-498D-B62E-FABAEE62E095}" dt="2021-01-19T23:52:33.878" v="80" actId="20577"/>
      <pc:docMkLst>
        <pc:docMk/>
      </pc:docMkLst>
      <pc:sldChg chg="modSp">
        <pc:chgData name="Patrik Hatala" userId="S::patrik.hatala@student.adlerka.sk::f0d3e70c-2f7f-4159-bd60-ded6127c6917" providerId="AD" clId="Web-{85ED0B60-EEF6-498D-B62E-FABAEE62E095}" dt="2021-01-19T23:52:33.878" v="80" actId="20577"/>
        <pc:sldMkLst>
          <pc:docMk/>
          <pc:sldMk cId="2188360873" sldId="347"/>
        </pc:sldMkLst>
        <pc:spChg chg="mod">
          <ac:chgData name="Patrik Hatala" userId="S::patrik.hatala@student.adlerka.sk::f0d3e70c-2f7f-4159-bd60-ded6127c6917" providerId="AD" clId="Web-{85ED0B60-EEF6-498D-B62E-FABAEE62E095}" dt="2021-01-19T23:52:33.878" v="80" actId="20577"/>
          <ac:spMkLst>
            <pc:docMk/>
            <pc:sldMk cId="2188360873" sldId="347"/>
            <ac:spMk id="3" creationId="{00000000-0000-0000-0000-000000000000}"/>
          </ac:spMkLst>
        </pc:spChg>
      </pc:sldChg>
    </pc:docChg>
  </pc:docChgLst>
  <pc:docChgLst>
    <pc:chgData clId="Web-{26D31C62-3324-4E34-9EF4-613D9BB10091}"/>
    <pc:docChg chg="modSld">
      <pc:chgData name="" userId="" providerId="" clId="Web-{26D31C62-3324-4E34-9EF4-613D9BB10091}" dt="2020-12-11T08:07:04.302" v="0" actId="20577"/>
      <pc:docMkLst>
        <pc:docMk/>
      </pc:docMkLst>
      <pc:sldChg chg="modSp">
        <pc:chgData name="" userId="" providerId="" clId="Web-{26D31C62-3324-4E34-9EF4-613D9BB10091}" dt="2020-12-11T08:07:04.302" v="0" actId="20577"/>
        <pc:sldMkLst>
          <pc:docMk/>
          <pc:sldMk cId="815565795" sldId="256"/>
        </pc:sldMkLst>
        <pc:spChg chg="mod">
          <ac:chgData name="" userId="" providerId="" clId="Web-{26D31C62-3324-4E34-9EF4-613D9BB10091}" dt="2020-12-11T08:07:04.302" v="0" actId="20577"/>
          <ac:spMkLst>
            <pc:docMk/>
            <pc:sldMk cId="815565795" sldId="256"/>
            <ac:spMk id="2" creationId="{00000000-0000-0000-0000-000000000000}"/>
          </ac:spMkLst>
        </pc:spChg>
      </pc:sldChg>
    </pc:docChg>
  </pc:docChgLst>
  <pc:docChgLst>
    <pc:chgData name="Matúš Jánoš" userId="S::matus.janos@student.adlerka.sk::a90e7b68-856e-4825-a3b0-e064541a4561" providerId="AD" clId="Web-{818DE8A2-13A5-4F17-A75D-D7951F709731}"/>
    <pc:docChg chg="modSld">
      <pc:chgData name="Matúš Jánoš" userId="S::matus.janos@student.adlerka.sk::a90e7b68-856e-4825-a3b0-e064541a4561" providerId="AD" clId="Web-{818DE8A2-13A5-4F17-A75D-D7951F709731}" dt="2021-01-19T19:19:14.310" v="140" actId="20577"/>
      <pc:docMkLst>
        <pc:docMk/>
      </pc:docMkLst>
      <pc:sldChg chg="modSp">
        <pc:chgData name="Matúš Jánoš" userId="S::matus.janos@student.adlerka.sk::a90e7b68-856e-4825-a3b0-e064541a4561" providerId="AD" clId="Web-{818DE8A2-13A5-4F17-A75D-D7951F709731}" dt="2021-01-19T19:19:14.310" v="140" actId="20577"/>
        <pc:sldMkLst>
          <pc:docMk/>
          <pc:sldMk cId="1311226822" sldId="313"/>
        </pc:sldMkLst>
        <pc:spChg chg="mod">
          <ac:chgData name="Matúš Jánoš" userId="S::matus.janos@student.adlerka.sk::a90e7b68-856e-4825-a3b0-e064541a4561" providerId="AD" clId="Web-{818DE8A2-13A5-4F17-A75D-D7951F709731}" dt="2021-01-19T19:19:14.310" v="140" actId="20577"/>
          <ac:spMkLst>
            <pc:docMk/>
            <pc:sldMk cId="1311226822" sldId="313"/>
            <ac:spMk id="3" creationId="{00000000-0000-0000-0000-000000000000}"/>
          </ac:spMkLst>
        </pc:spChg>
      </pc:sldChg>
    </pc:docChg>
  </pc:docChgLst>
  <pc:docChgLst>
    <pc:chgData name="Mgr. Ing. Martin Butkovský" userId="S::martin.butkovsky@adlerka.sk::7089a834-dca0-4144-988c-863b6f01a9c4" providerId="AD" clId="Web-{26D31C62-3324-4E34-9EF4-613D9BB10091}"/>
    <pc:docChg chg="delSld modSld">
      <pc:chgData name="Mgr. Ing. Martin Butkovský" userId="S::martin.butkovsky@adlerka.sk::7089a834-dca0-4144-988c-863b6f01a9c4" providerId="AD" clId="Web-{26D31C62-3324-4E34-9EF4-613D9BB10091}" dt="2020-12-11T08:34:39.933" v="418" actId="20577"/>
      <pc:docMkLst>
        <pc:docMk/>
      </pc:docMkLst>
      <pc:sldChg chg="modSp">
        <pc:chgData name="Mgr. Ing. Martin Butkovský" userId="S::martin.butkovsky@adlerka.sk::7089a834-dca0-4144-988c-863b6f01a9c4" providerId="AD" clId="Web-{26D31C62-3324-4E34-9EF4-613D9BB10091}" dt="2020-12-11T08:07:05.771" v="0" actId="20577"/>
        <pc:sldMkLst>
          <pc:docMk/>
          <pc:sldMk cId="815565795" sldId="256"/>
        </pc:sldMkLst>
        <pc:spChg chg="mod">
          <ac:chgData name="Mgr. Ing. Martin Butkovský" userId="S::martin.butkovsky@adlerka.sk::7089a834-dca0-4144-988c-863b6f01a9c4" providerId="AD" clId="Web-{26D31C62-3324-4E34-9EF4-613D9BB10091}" dt="2020-12-11T08:07:05.771" v="0" actId="20577"/>
          <ac:spMkLst>
            <pc:docMk/>
            <pc:sldMk cId="815565795" sldId="256"/>
            <ac:spMk id="2" creationId="{00000000-0000-0000-0000-000000000000}"/>
          </ac:spMkLst>
        </pc:spChg>
      </pc:sldChg>
      <pc:sldChg chg="modSp">
        <pc:chgData name="Mgr. Ing. Martin Butkovský" userId="S::martin.butkovsky@adlerka.sk::7089a834-dca0-4144-988c-863b6f01a9c4" providerId="AD" clId="Web-{26D31C62-3324-4E34-9EF4-613D9BB10091}" dt="2020-12-11T08:09:00.981" v="63" actId="20577"/>
        <pc:sldMkLst>
          <pc:docMk/>
          <pc:sldMk cId="1311226822" sldId="313"/>
        </pc:sldMkLst>
        <pc:spChg chg="mod">
          <ac:chgData name="Mgr. Ing. Martin Butkovský" userId="S::martin.butkovsky@adlerka.sk::7089a834-dca0-4144-988c-863b6f01a9c4" providerId="AD" clId="Web-{26D31C62-3324-4E34-9EF4-613D9BB10091}" dt="2020-12-11T08:07:08.271" v="1" actId="20577"/>
          <ac:spMkLst>
            <pc:docMk/>
            <pc:sldMk cId="1311226822" sldId="313"/>
            <ac:spMk id="2" creationId="{00000000-0000-0000-0000-000000000000}"/>
          </ac:spMkLst>
        </pc:spChg>
        <pc:spChg chg="mod">
          <ac:chgData name="Mgr. Ing. Martin Butkovský" userId="S::martin.butkovsky@adlerka.sk::7089a834-dca0-4144-988c-863b6f01a9c4" providerId="AD" clId="Web-{26D31C62-3324-4E34-9EF4-613D9BB10091}" dt="2020-12-11T08:09:00.981" v="63" actId="20577"/>
          <ac:spMkLst>
            <pc:docMk/>
            <pc:sldMk cId="1311226822" sldId="313"/>
            <ac:spMk id="3" creationId="{00000000-0000-0000-0000-000000000000}"/>
          </ac:spMkLst>
        </pc:spChg>
      </pc:sldChg>
      <pc:sldChg chg="modSp">
        <pc:chgData name="Mgr. Ing. Martin Butkovský" userId="S::martin.butkovsky@adlerka.sk::7089a834-dca0-4144-988c-863b6f01a9c4" providerId="AD" clId="Web-{26D31C62-3324-4E34-9EF4-613D9BB10091}" dt="2020-12-11T08:12:56.448" v="108" actId="20577"/>
        <pc:sldMkLst>
          <pc:docMk/>
          <pc:sldMk cId="4037836273" sldId="314"/>
        </pc:sldMkLst>
        <pc:spChg chg="mod">
          <ac:chgData name="Mgr. Ing. Martin Butkovský" userId="S::martin.butkovsky@adlerka.sk::7089a834-dca0-4144-988c-863b6f01a9c4" providerId="AD" clId="Web-{26D31C62-3324-4E34-9EF4-613D9BB10091}" dt="2020-12-11T08:07:19.334" v="11" actId="20577"/>
          <ac:spMkLst>
            <pc:docMk/>
            <pc:sldMk cId="4037836273" sldId="314"/>
            <ac:spMk id="2" creationId="{00000000-0000-0000-0000-000000000000}"/>
          </ac:spMkLst>
        </pc:spChg>
        <pc:spChg chg="mod">
          <ac:chgData name="Mgr. Ing. Martin Butkovský" userId="S::martin.butkovsky@adlerka.sk::7089a834-dca0-4144-988c-863b6f01a9c4" providerId="AD" clId="Web-{26D31C62-3324-4E34-9EF4-613D9BB10091}" dt="2020-12-11T08:12:56.448" v="108" actId="20577"/>
          <ac:spMkLst>
            <pc:docMk/>
            <pc:sldMk cId="4037836273" sldId="314"/>
            <ac:spMk id="3" creationId="{00000000-0000-0000-0000-000000000000}"/>
          </ac:spMkLst>
        </pc:spChg>
      </pc:sldChg>
      <pc:sldChg chg="modSp">
        <pc:chgData name="Mgr. Ing. Martin Butkovský" userId="S::martin.butkovsky@adlerka.sk::7089a834-dca0-4144-988c-863b6f01a9c4" providerId="AD" clId="Web-{26D31C62-3324-4E34-9EF4-613D9BB10091}" dt="2020-12-11T08:10:41.221" v="88" actId="20577"/>
        <pc:sldMkLst>
          <pc:docMk/>
          <pc:sldMk cId="3503098771" sldId="324"/>
        </pc:sldMkLst>
        <pc:spChg chg="mod">
          <ac:chgData name="Mgr. Ing. Martin Butkovský" userId="S::martin.butkovsky@adlerka.sk::7089a834-dca0-4144-988c-863b6f01a9c4" providerId="AD" clId="Web-{26D31C62-3324-4E34-9EF4-613D9BB10091}" dt="2020-12-11T08:07:14.131" v="6" actId="20577"/>
          <ac:spMkLst>
            <pc:docMk/>
            <pc:sldMk cId="3503098771" sldId="324"/>
            <ac:spMk id="2" creationId="{00000000-0000-0000-0000-000000000000}"/>
          </ac:spMkLst>
        </pc:spChg>
        <pc:spChg chg="mod">
          <ac:chgData name="Mgr. Ing. Martin Butkovský" userId="S::martin.butkovsky@adlerka.sk::7089a834-dca0-4144-988c-863b6f01a9c4" providerId="AD" clId="Web-{26D31C62-3324-4E34-9EF4-613D9BB10091}" dt="2020-12-11T08:10:41.221" v="88" actId="20577"/>
          <ac:spMkLst>
            <pc:docMk/>
            <pc:sldMk cId="3503098771" sldId="324"/>
            <ac:spMk id="3" creationId="{00000000-0000-0000-0000-000000000000}"/>
          </ac:spMkLst>
        </pc:spChg>
      </pc:sldChg>
      <pc:sldChg chg="modSp">
        <pc:chgData name="Mgr. Ing. Martin Butkovský" userId="S::martin.butkovsky@adlerka.sk::7089a834-dca0-4144-988c-863b6f01a9c4" providerId="AD" clId="Web-{26D31C62-3324-4E34-9EF4-613D9BB10091}" dt="2020-12-11T08:07:23.569" v="16" actId="20577"/>
        <pc:sldMkLst>
          <pc:docMk/>
          <pc:sldMk cId="2306733280" sldId="325"/>
        </pc:sldMkLst>
        <pc:spChg chg="mod">
          <ac:chgData name="Mgr. Ing. Martin Butkovský" userId="S::martin.butkovsky@adlerka.sk::7089a834-dca0-4144-988c-863b6f01a9c4" providerId="AD" clId="Web-{26D31C62-3324-4E34-9EF4-613D9BB10091}" dt="2020-12-11T08:07:23.569" v="16" actId="20577"/>
          <ac:spMkLst>
            <pc:docMk/>
            <pc:sldMk cId="2306733280" sldId="325"/>
            <ac:spMk id="2" creationId="{00000000-0000-0000-0000-000000000000}"/>
          </ac:spMkLst>
        </pc:spChg>
      </pc:sldChg>
      <pc:sldChg chg="modSp">
        <pc:chgData name="Mgr. Ing. Martin Butkovský" userId="S::martin.butkovsky@adlerka.sk::7089a834-dca0-4144-988c-863b6f01a9c4" providerId="AD" clId="Web-{26D31C62-3324-4E34-9EF4-613D9BB10091}" dt="2020-12-11T08:21:12.728" v="173" actId="20577"/>
        <pc:sldMkLst>
          <pc:docMk/>
          <pc:sldMk cId="840925083" sldId="326"/>
        </pc:sldMkLst>
        <pc:spChg chg="mod">
          <ac:chgData name="Mgr. Ing. Martin Butkovský" userId="S::martin.butkovsky@adlerka.sk::7089a834-dca0-4144-988c-863b6f01a9c4" providerId="AD" clId="Web-{26D31C62-3324-4E34-9EF4-613D9BB10091}" dt="2020-12-11T08:07:32.523" v="24" actId="20577"/>
          <ac:spMkLst>
            <pc:docMk/>
            <pc:sldMk cId="840925083" sldId="326"/>
            <ac:spMk id="2" creationId="{00000000-0000-0000-0000-000000000000}"/>
          </ac:spMkLst>
        </pc:spChg>
        <pc:spChg chg="mod">
          <ac:chgData name="Mgr. Ing. Martin Butkovský" userId="S::martin.butkovsky@adlerka.sk::7089a834-dca0-4144-988c-863b6f01a9c4" providerId="AD" clId="Web-{26D31C62-3324-4E34-9EF4-613D9BB10091}" dt="2020-12-11T08:21:12.728" v="173" actId="20577"/>
          <ac:spMkLst>
            <pc:docMk/>
            <pc:sldMk cId="840925083" sldId="326"/>
            <ac:spMk id="3" creationId="{00000000-0000-0000-0000-000000000000}"/>
          </ac:spMkLst>
        </pc:spChg>
      </pc:sldChg>
      <pc:sldChg chg="modSp">
        <pc:chgData name="Mgr. Ing. Martin Butkovský" userId="S::martin.butkovsky@adlerka.sk::7089a834-dca0-4144-988c-863b6f01a9c4" providerId="AD" clId="Web-{26D31C62-3324-4E34-9EF4-613D9BB10091}" dt="2020-12-11T08:07:42.086" v="32" actId="20577"/>
        <pc:sldMkLst>
          <pc:docMk/>
          <pc:sldMk cId="4116038355" sldId="327"/>
        </pc:sldMkLst>
        <pc:spChg chg="mod">
          <ac:chgData name="Mgr. Ing. Martin Butkovský" userId="S::martin.butkovsky@adlerka.sk::7089a834-dca0-4144-988c-863b6f01a9c4" providerId="AD" clId="Web-{26D31C62-3324-4E34-9EF4-613D9BB10091}" dt="2020-12-11T08:07:42.086" v="32" actId="20577"/>
          <ac:spMkLst>
            <pc:docMk/>
            <pc:sldMk cId="4116038355" sldId="327"/>
            <ac:spMk id="2" creationId="{00000000-0000-0000-0000-000000000000}"/>
          </ac:spMkLst>
        </pc:spChg>
      </pc:sldChg>
      <pc:sldChg chg="modSp">
        <pc:chgData name="Mgr. Ing. Martin Butkovský" userId="S::martin.butkovsky@adlerka.sk::7089a834-dca0-4144-988c-863b6f01a9c4" providerId="AD" clId="Web-{26D31C62-3324-4E34-9EF4-613D9BB10091}" dt="2020-12-11T08:27:31.204" v="291" actId="20577"/>
        <pc:sldMkLst>
          <pc:docMk/>
          <pc:sldMk cId="3859913697" sldId="328"/>
        </pc:sldMkLst>
        <pc:spChg chg="mod">
          <ac:chgData name="Mgr. Ing. Martin Butkovský" userId="S::martin.butkovsky@adlerka.sk::7089a834-dca0-4144-988c-863b6f01a9c4" providerId="AD" clId="Web-{26D31C62-3324-4E34-9EF4-613D9BB10091}" dt="2020-12-11T08:07:47.820" v="37" actId="20577"/>
          <ac:spMkLst>
            <pc:docMk/>
            <pc:sldMk cId="3859913697" sldId="328"/>
            <ac:spMk id="2" creationId="{00000000-0000-0000-0000-000000000000}"/>
          </ac:spMkLst>
        </pc:spChg>
        <pc:spChg chg="mod">
          <ac:chgData name="Mgr. Ing. Martin Butkovský" userId="S::martin.butkovsky@adlerka.sk::7089a834-dca0-4144-988c-863b6f01a9c4" providerId="AD" clId="Web-{26D31C62-3324-4E34-9EF4-613D9BB10091}" dt="2020-12-11T08:27:31.204" v="291" actId="20577"/>
          <ac:spMkLst>
            <pc:docMk/>
            <pc:sldMk cId="3859913697" sldId="328"/>
            <ac:spMk id="3" creationId="{00000000-0000-0000-0000-000000000000}"/>
          </ac:spMkLst>
        </pc:spChg>
      </pc:sldChg>
      <pc:sldChg chg="modSp">
        <pc:chgData name="Mgr. Ing. Martin Butkovský" userId="S::martin.butkovsky@adlerka.sk::7089a834-dca0-4144-988c-863b6f01a9c4" providerId="AD" clId="Web-{26D31C62-3324-4E34-9EF4-613D9BB10091}" dt="2020-12-11T08:23:05.110" v="185" actId="20577"/>
        <pc:sldMkLst>
          <pc:docMk/>
          <pc:sldMk cId="780619911" sldId="335"/>
        </pc:sldMkLst>
        <pc:spChg chg="mod">
          <ac:chgData name="Mgr. Ing. Martin Butkovský" userId="S::martin.butkovsky@adlerka.sk::7089a834-dca0-4144-988c-863b6f01a9c4" providerId="AD" clId="Web-{26D31C62-3324-4E34-9EF4-613D9BB10091}" dt="2020-12-11T08:07:37.601" v="29" actId="20577"/>
          <ac:spMkLst>
            <pc:docMk/>
            <pc:sldMk cId="780619911" sldId="335"/>
            <ac:spMk id="2" creationId="{00000000-0000-0000-0000-000000000000}"/>
          </ac:spMkLst>
        </pc:spChg>
        <pc:spChg chg="mod">
          <ac:chgData name="Mgr. Ing. Martin Butkovský" userId="S::martin.butkovsky@adlerka.sk::7089a834-dca0-4144-988c-863b6f01a9c4" providerId="AD" clId="Web-{26D31C62-3324-4E34-9EF4-613D9BB10091}" dt="2020-12-11T08:23:05.110" v="185" actId="20577"/>
          <ac:spMkLst>
            <pc:docMk/>
            <pc:sldMk cId="780619911" sldId="335"/>
            <ac:spMk id="3" creationId="{00000000-0000-0000-0000-000000000000}"/>
          </ac:spMkLst>
        </pc:spChg>
      </pc:sldChg>
      <pc:sldChg chg="modSp">
        <pc:chgData name="Mgr. Ing. Martin Butkovský" userId="S::martin.butkovsky@adlerka.sk::7089a834-dca0-4144-988c-863b6f01a9c4" providerId="AD" clId="Web-{26D31C62-3324-4E34-9EF4-613D9BB10091}" dt="2020-12-11T08:07:52.758" v="40" actId="20577"/>
        <pc:sldMkLst>
          <pc:docMk/>
          <pc:sldMk cId="4188662167" sldId="336"/>
        </pc:sldMkLst>
        <pc:spChg chg="mod">
          <ac:chgData name="Mgr. Ing. Martin Butkovský" userId="S::martin.butkovsky@adlerka.sk::7089a834-dca0-4144-988c-863b6f01a9c4" providerId="AD" clId="Web-{26D31C62-3324-4E34-9EF4-613D9BB10091}" dt="2020-12-11T08:07:52.758" v="40" actId="20577"/>
          <ac:spMkLst>
            <pc:docMk/>
            <pc:sldMk cId="4188662167" sldId="336"/>
            <ac:spMk id="2" creationId="{00000000-0000-0000-0000-000000000000}"/>
          </ac:spMkLst>
        </pc:spChg>
      </pc:sldChg>
      <pc:sldChg chg="modSp">
        <pc:chgData name="Mgr. Ing. Martin Butkovský" userId="S::martin.butkovsky@adlerka.sk::7089a834-dca0-4144-988c-863b6f01a9c4" providerId="AD" clId="Web-{26D31C62-3324-4E34-9EF4-613D9BB10091}" dt="2020-12-11T08:13:56.124" v="124" actId="20577"/>
        <pc:sldMkLst>
          <pc:docMk/>
          <pc:sldMk cId="365327668" sldId="343"/>
        </pc:sldMkLst>
        <pc:spChg chg="mod">
          <ac:chgData name="Mgr. Ing. Martin Butkovský" userId="S::martin.butkovsky@adlerka.sk::7089a834-dca0-4144-988c-863b6f01a9c4" providerId="AD" clId="Web-{26D31C62-3324-4E34-9EF4-613D9BB10091}" dt="2020-12-11T08:07:28.100" v="19" actId="20577"/>
          <ac:spMkLst>
            <pc:docMk/>
            <pc:sldMk cId="365327668" sldId="343"/>
            <ac:spMk id="2" creationId="{00000000-0000-0000-0000-000000000000}"/>
          </ac:spMkLst>
        </pc:spChg>
        <pc:spChg chg="mod">
          <ac:chgData name="Mgr. Ing. Martin Butkovský" userId="S::martin.butkovsky@adlerka.sk::7089a834-dca0-4144-988c-863b6f01a9c4" providerId="AD" clId="Web-{26D31C62-3324-4E34-9EF4-613D9BB10091}" dt="2020-12-11T08:13:56.124" v="124" actId="20577"/>
          <ac:spMkLst>
            <pc:docMk/>
            <pc:sldMk cId="365327668" sldId="343"/>
            <ac:spMk id="3" creationId="{00000000-0000-0000-0000-000000000000}"/>
          </ac:spMkLst>
        </pc:spChg>
      </pc:sldChg>
      <pc:sldChg chg="modSp">
        <pc:chgData name="Mgr. Ing. Martin Butkovský" userId="S::martin.butkovsky@adlerka.sk::7089a834-dca0-4144-988c-863b6f01a9c4" providerId="AD" clId="Web-{26D31C62-3324-4E34-9EF4-613D9BB10091}" dt="2020-12-11T08:07:57.383" v="43" actId="20577"/>
        <pc:sldMkLst>
          <pc:docMk/>
          <pc:sldMk cId="990782927" sldId="344"/>
        </pc:sldMkLst>
        <pc:spChg chg="mod">
          <ac:chgData name="Mgr. Ing. Martin Butkovský" userId="S::martin.butkovsky@adlerka.sk::7089a834-dca0-4144-988c-863b6f01a9c4" providerId="AD" clId="Web-{26D31C62-3324-4E34-9EF4-613D9BB10091}" dt="2020-12-11T08:07:57.383" v="43" actId="20577"/>
          <ac:spMkLst>
            <pc:docMk/>
            <pc:sldMk cId="990782927" sldId="344"/>
            <ac:spMk id="2" creationId="{00000000-0000-0000-0000-000000000000}"/>
          </ac:spMkLst>
        </pc:spChg>
      </pc:sldChg>
      <pc:sldChg chg="modSp del">
        <pc:chgData name="Mgr. Ing. Martin Butkovský" userId="S::martin.butkovsky@adlerka.sk::7089a834-dca0-4144-988c-863b6f01a9c4" providerId="AD" clId="Web-{26D31C62-3324-4E34-9EF4-613D9BB10091}" dt="2020-12-11T08:32:56.567" v="400"/>
        <pc:sldMkLst>
          <pc:docMk/>
          <pc:sldMk cId="1845099277" sldId="345"/>
        </pc:sldMkLst>
        <pc:spChg chg="mod">
          <ac:chgData name="Mgr. Ing. Martin Butkovský" userId="S::martin.butkovsky@adlerka.sk::7089a834-dca0-4144-988c-863b6f01a9c4" providerId="AD" clId="Web-{26D31C62-3324-4E34-9EF4-613D9BB10091}" dt="2020-12-11T08:08:07.071" v="49" actId="20577"/>
          <ac:spMkLst>
            <pc:docMk/>
            <pc:sldMk cId="1845099277" sldId="345"/>
            <ac:spMk id="2" creationId="{00000000-0000-0000-0000-000000000000}"/>
          </ac:spMkLst>
        </pc:spChg>
        <pc:spChg chg="mod">
          <ac:chgData name="Mgr. Ing. Martin Butkovský" userId="S::martin.butkovsky@adlerka.sk::7089a834-dca0-4144-988c-863b6f01a9c4" providerId="AD" clId="Web-{26D31C62-3324-4E34-9EF4-613D9BB10091}" dt="2020-12-11T08:28:56.053" v="293" actId="20577"/>
          <ac:spMkLst>
            <pc:docMk/>
            <pc:sldMk cId="1845099277" sldId="345"/>
            <ac:spMk id="3" creationId="{00000000-0000-0000-0000-000000000000}"/>
          </ac:spMkLst>
        </pc:spChg>
      </pc:sldChg>
      <pc:sldChg chg="modSp">
        <pc:chgData name="Mgr. Ing. Martin Butkovský" userId="S::martin.butkovsky@adlerka.sk::7089a834-dca0-4144-988c-863b6f01a9c4" providerId="AD" clId="Web-{26D31C62-3324-4E34-9EF4-613D9BB10091}" dt="2020-12-11T08:32:21.878" v="398" actId="20577"/>
        <pc:sldMkLst>
          <pc:docMk/>
          <pc:sldMk cId="2197556497" sldId="346"/>
        </pc:sldMkLst>
        <pc:spChg chg="mod">
          <ac:chgData name="Mgr. Ing. Martin Butkovský" userId="S::martin.butkovsky@adlerka.sk::7089a834-dca0-4144-988c-863b6f01a9c4" providerId="AD" clId="Web-{26D31C62-3324-4E34-9EF4-613D9BB10091}" dt="2020-12-11T08:08:02.431" v="46" actId="20577"/>
          <ac:spMkLst>
            <pc:docMk/>
            <pc:sldMk cId="2197556497" sldId="346"/>
            <ac:spMk id="2" creationId="{00000000-0000-0000-0000-000000000000}"/>
          </ac:spMkLst>
        </pc:spChg>
        <pc:spChg chg="mod">
          <ac:chgData name="Mgr. Ing. Martin Butkovský" userId="S::martin.butkovsky@adlerka.sk::7089a834-dca0-4144-988c-863b6f01a9c4" providerId="AD" clId="Web-{26D31C62-3324-4E34-9EF4-613D9BB10091}" dt="2020-12-11T08:32:21.878" v="398" actId="20577"/>
          <ac:spMkLst>
            <pc:docMk/>
            <pc:sldMk cId="2197556497" sldId="346"/>
            <ac:spMk id="3" creationId="{00000000-0000-0000-0000-000000000000}"/>
          </ac:spMkLst>
        </pc:spChg>
        <pc:picChg chg="mod">
          <ac:chgData name="Mgr. Ing. Martin Butkovský" userId="S::martin.butkovsky@adlerka.sk::7089a834-dca0-4144-988c-863b6f01a9c4" providerId="AD" clId="Web-{26D31C62-3324-4E34-9EF4-613D9BB10091}" dt="2020-12-11T08:31:50.954" v="395" actId="1076"/>
          <ac:picMkLst>
            <pc:docMk/>
            <pc:sldMk cId="2197556497" sldId="346"/>
            <ac:picMk id="4" creationId="{00000000-0000-0000-0000-000000000000}"/>
          </ac:picMkLst>
        </pc:picChg>
      </pc:sldChg>
      <pc:sldChg chg="modSp">
        <pc:chgData name="Mgr. Ing. Martin Butkovský" userId="S::martin.butkovsky@adlerka.sk::7089a834-dca0-4144-988c-863b6f01a9c4" providerId="AD" clId="Web-{26D31C62-3324-4E34-9EF4-613D9BB10091}" dt="2020-12-11T08:34:39.933" v="417" actId="20577"/>
        <pc:sldMkLst>
          <pc:docMk/>
          <pc:sldMk cId="2188360873" sldId="347"/>
        </pc:sldMkLst>
        <pc:spChg chg="mod">
          <ac:chgData name="Mgr. Ing. Martin Butkovský" userId="S::martin.butkovsky@adlerka.sk::7089a834-dca0-4144-988c-863b6f01a9c4" providerId="AD" clId="Web-{26D31C62-3324-4E34-9EF4-613D9BB10091}" dt="2020-12-11T08:08:11.275" v="54" actId="20577"/>
          <ac:spMkLst>
            <pc:docMk/>
            <pc:sldMk cId="2188360873" sldId="347"/>
            <ac:spMk id="2" creationId="{00000000-0000-0000-0000-000000000000}"/>
          </ac:spMkLst>
        </pc:spChg>
        <pc:spChg chg="mod">
          <ac:chgData name="Mgr. Ing. Martin Butkovský" userId="S::martin.butkovsky@adlerka.sk::7089a834-dca0-4144-988c-863b6f01a9c4" providerId="AD" clId="Web-{26D31C62-3324-4E34-9EF4-613D9BB10091}" dt="2020-12-11T08:34:39.933" v="417" actId="20577"/>
          <ac:spMkLst>
            <pc:docMk/>
            <pc:sldMk cId="2188360873" sldId="34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49AFF-A2C2-4467-861A-E734E98065F3}" type="datetimeFigureOut">
              <a:rPr lang="sk-SK" smtClean="0"/>
              <a:t>19. 1. 2021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8254D-6F50-4C95-8127-6A25BD7A56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38973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254D-6F50-4C95-8127-6A25BD7A569A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3774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254D-6F50-4C95-8127-6A25BD7A569A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19996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254D-6F50-4C95-8127-6A25BD7A569A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4639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254D-6F50-4C95-8127-6A25BD7A569A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26507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254D-6F50-4C95-8127-6A25BD7A569A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44810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254D-6F50-4C95-8127-6A25BD7A569A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2122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Upravte štýl predlohy podnadpisov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pPr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pPr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pPr/>
              <a:t>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pPr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pPr/>
              <a:t>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err="1"/>
              <a:t>Prerušenia</a:t>
            </a:r>
            <a:r>
              <a:rPr lang="en-US" sz="4400"/>
              <a:t> a </a:t>
            </a:r>
            <a:r>
              <a:rPr lang="en-US" sz="4400" err="1"/>
              <a:t>Výnimky</a:t>
            </a:r>
            <a:endParaRPr lang="sk-SK" sz="4400" err="1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/>
              <a:t>Mgr. Ing. Martin </a:t>
            </a:r>
            <a:r>
              <a:rPr lang="sk-SK" err="1"/>
              <a:t>Butkovský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15565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Prerušenia a Výnimky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signál, ktorý prichádza k </a:t>
            </a:r>
            <a:r>
              <a:rPr lang="sk-SK" err="1"/>
              <a:t>prerušovaciemu</a:t>
            </a:r>
            <a:r>
              <a:rPr lang="sk-SK"/>
              <a:t> </a:t>
            </a:r>
            <a:r>
              <a:rPr lang="sk-SK" err="1"/>
              <a:t>pinu</a:t>
            </a:r>
            <a:r>
              <a:rPr lang="sk-SK"/>
              <a:t>, môže byť logickým súčtom signálov prerušení prichádzajúcich z viacerých zdrojov</a:t>
            </a:r>
          </a:p>
          <a:p>
            <a:endParaRPr lang="sk-SK"/>
          </a:p>
          <a:p>
            <a:r>
              <a:rPr lang="sk-SK"/>
              <a:t>je potrebné zistiť, z akého zdroja pochádza aktuálny signál prerušenia a ak prichádza signál je súčtom signálov z viacerých zdrojov, treba rozhodnúť, ktorý zo zdrojov bude slúžiť ako prvý, pretože procesor dokáže spracovať naraz iba jedno prerušenie</a:t>
            </a:r>
          </a:p>
          <a:p>
            <a:endParaRPr lang="sk-SK"/>
          </a:p>
          <a:p>
            <a:endParaRPr lang="sk-SK"/>
          </a:p>
          <a:p>
            <a:endParaRPr lang="sk-SK"/>
          </a:p>
          <a:p>
            <a:endParaRPr lang="sk-SK"/>
          </a:p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59913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Prerušenia a Výnimky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0322" y="2336874"/>
            <a:ext cx="9718900" cy="3390596"/>
          </a:xfrm>
        </p:spPr>
        <p:txBody>
          <a:bodyPr>
            <a:normAutofit fontScale="92500"/>
          </a:bodyPr>
          <a:lstStyle/>
          <a:p>
            <a:r>
              <a:rPr lang="sk-SK"/>
              <a:t>tieto problémy sú riešené radičmi prerušenia, ktoré budeme preberať pri </a:t>
            </a:r>
            <a:r>
              <a:rPr lang="sk-SK" err="1"/>
              <a:t>vstupno</a:t>
            </a:r>
            <a:r>
              <a:rPr lang="en-US"/>
              <a:t>/v</a:t>
            </a:r>
            <a:r>
              <a:rPr lang="sk-SK"/>
              <a:t>ý</a:t>
            </a:r>
            <a:r>
              <a:rPr lang="en-US" err="1"/>
              <a:t>stupn</a:t>
            </a:r>
            <a:r>
              <a:rPr lang="sk-SK"/>
              <a:t>ý</a:t>
            </a:r>
            <a:r>
              <a:rPr lang="en-US" err="1"/>
              <a:t>ch</a:t>
            </a:r>
            <a:r>
              <a:rPr lang="en-US"/>
              <a:t> </a:t>
            </a:r>
            <a:r>
              <a:rPr lang="sk-SK" err="1"/>
              <a:t>z</a:t>
            </a:r>
            <a:r>
              <a:rPr lang="en-US" err="1"/>
              <a:t>ariadeniach</a:t>
            </a:r>
            <a:endParaRPr lang="sk-SK"/>
          </a:p>
          <a:p>
            <a:endParaRPr lang="sk-SK"/>
          </a:p>
          <a:p>
            <a:r>
              <a:rPr lang="sk-SK"/>
              <a:t>spracovanie prerušenia je možné organizovať pomocou jednej alebo viacerých úrovní priority, ktoré sú priradené prerušeniam prichádzajúcim z rôznych zdrojov</a:t>
            </a:r>
          </a:p>
          <a:p>
            <a:endParaRPr lang="sk-SK"/>
          </a:p>
          <a:p>
            <a:r>
              <a:rPr lang="sk-SK"/>
              <a:t>radiče prerušenia prenášajú do procesora okrem signálu žiadosti o prerušenie aj </a:t>
            </a:r>
            <a:r>
              <a:rPr lang="sk-SK">
                <a:solidFill>
                  <a:srgbClr val="002060"/>
                </a:solidFill>
              </a:rPr>
              <a:t>identifikačný kód prerušenia</a:t>
            </a:r>
            <a:r>
              <a:rPr lang="sk-SK"/>
              <a:t>, ktoré má najvyššiu prioritu</a:t>
            </a:r>
          </a:p>
        </p:txBody>
      </p:sp>
    </p:spTree>
    <p:extLst>
      <p:ext uri="{BB962C8B-B14F-4D97-AF65-F5344CB8AC3E}">
        <p14:creationId xmlns:p14="http://schemas.microsoft.com/office/powerpoint/2010/main" val="4188662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Prerušenia a Výnimky</a:t>
            </a:r>
            <a:endParaRPr lang="en-US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err="1"/>
              <a:t>programy</a:t>
            </a:r>
            <a:r>
              <a:rPr lang="en-US"/>
              <a:t> </a:t>
            </a:r>
            <a:r>
              <a:rPr lang="en-US" err="1"/>
              <a:t>prerušenia</a:t>
            </a:r>
            <a:r>
              <a:rPr lang="en-US"/>
              <a:t> </a:t>
            </a:r>
            <a:r>
              <a:rPr lang="sk-SK"/>
              <a:t>s</a:t>
            </a:r>
            <a:r>
              <a:rPr lang="en-US"/>
              <a:t> </a:t>
            </a:r>
            <a:r>
              <a:rPr lang="sk-SK"/>
              <a:t>jednou </a:t>
            </a:r>
            <a:r>
              <a:rPr lang="en-US" err="1"/>
              <a:t>úrovňou</a:t>
            </a:r>
            <a:r>
              <a:rPr lang="en-US"/>
              <a:t> priority</a:t>
            </a:r>
            <a:r>
              <a:rPr lang="sk-SK"/>
              <a:t> </a:t>
            </a:r>
            <a:r>
              <a:rPr lang="en-US" err="1"/>
              <a:t>nie</a:t>
            </a:r>
            <a:r>
              <a:rPr lang="en-US"/>
              <a:t> </a:t>
            </a:r>
            <a:r>
              <a:rPr lang="en-US" err="1"/>
              <a:t>sú</a:t>
            </a:r>
            <a:r>
              <a:rPr lang="en-US"/>
              <a:t> </a:t>
            </a:r>
            <a:r>
              <a:rPr lang="en-US" err="1"/>
              <a:t>prerušiteľné</a:t>
            </a:r>
            <a:r>
              <a:rPr lang="en-US"/>
              <a:t> </a:t>
            </a:r>
            <a:r>
              <a:rPr lang="en-US" err="1"/>
              <a:t>inými</a:t>
            </a:r>
            <a:r>
              <a:rPr lang="en-US"/>
              <a:t> </a:t>
            </a:r>
            <a:r>
              <a:rPr lang="en-US" err="1"/>
              <a:t>prerušeniami</a:t>
            </a:r>
            <a:r>
              <a:rPr lang="en-US"/>
              <a:t>, </a:t>
            </a:r>
            <a:r>
              <a:rPr lang="en-US" err="1"/>
              <a:t>ktoré</a:t>
            </a:r>
            <a:r>
              <a:rPr lang="en-US"/>
              <a:t> </a:t>
            </a:r>
            <a:r>
              <a:rPr lang="en-US" err="1"/>
              <a:t>môžu</a:t>
            </a:r>
            <a:r>
              <a:rPr lang="en-US"/>
              <a:t> </a:t>
            </a:r>
            <a:r>
              <a:rPr lang="en-US" err="1"/>
              <a:t>prísť</a:t>
            </a:r>
            <a:r>
              <a:rPr lang="sk-SK"/>
              <a:t> </a:t>
            </a:r>
          </a:p>
          <a:p>
            <a:pPr lvl="1"/>
            <a:r>
              <a:rPr lang="sk-SK"/>
              <a:t>všetky prerušenia majú iba jednu úroveň prerušenia</a:t>
            </a:r>
            <a:endParaRPr lang="en-US"/>
          </a:p>
          <a:p>
            <a:pPr marL="0" indent="0">
              <a:buNone/>
            </a:pPr>
            <a:endParaRPr lang="sk-SK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435" y="3543733"/>
            <a:ext cx="51720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782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Prerušenia a Výnimky</a:t>
            </a:r>
            <a:endParaRPr lang="en-US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70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p</a:t>
            </a:r>
            <a:r>
              <a:rPr lang="en-US" err="1"/>
              <a:t>ri</a:t>
            </a:r>
            <a:r>
              <a:rPr lang="sk-SK"/>
              <a:t> viacerých</a:t>
            </a:r>
            <a:r>
              <a:rPr lang="en-US"/>
              <a:t> </a:t>
            </a:r>
            <a:r>
              <a:rPr lang="en-US" err="1"/>
              <a:t>úrov</a:t>
            </a:r>
            <a:r>
              <a:rPr lang="sk-SK"/>
              <a:t>n</a:t>
            </a:r>
            <a:r>
              <a:rPr lang="en-US" err="1"/>
              <a:t>iach</a:t>
            </a:r>
            <a:r>
              <a:rPr lang="en-US"/>
              <a:t> priority </a:t>
            </a:r>
            <a:r>
              <a:rPr lang="en-US" err="1"/>
              <a:t>môžu</a:t>
            </a:r>
            <a:r>
              <a:rPr lang="en-US"/>
              <a:t> </a:t>
            </a:r>
            <a:endParaRPr lang="sk-SK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</a:t>
            </a:r>
            <a:r>
              <a:rPr lang="en-US" err="1">
                <a:ea typeface="+mn-lt"/>
                <a:cs typeface="+mn-lt"/>
              </a:rPr>
              <a:t>prerušenia</a:t>
            </a:r>
            <a:r>
              <a:rPr lang="en-US">
                <a:ea typeface="+mn-lt"/>
                <a:cs typeface="+mn-lt"/>
              </a:rPr>
              <a:t>, </a:t>
            </a:r>
            <a:r>
              <a:rPr lang="en-US" err="1">
                <a:ea typeface="+mn-lt"/>
                <a:cs typeface="+mn-lt"/>
              </a:rPr>
              <a:t>ktoré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majú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vyššiu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prioritu</a:t>
            </a:r>
            <a:r>
              <a:rPr lang="en-US">
                <a:ea typeface="+mn-lt"/>
                <a:cs typeface="+mn-lt"/>
              </a:rPr>
              <a:t>, </a:t>
            </a:r>
            <a:endParaRPr lang="sk-SK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</a:t>
            </a:r>
            <a:r>
              <a:rPr lang="en-US" err="1">
                <a:ea typeface="+mn-lt"/>
                <a:cs typeface="+mn-lt"/>
              </a:rPr>
              <a:t>prerušiť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spracovanie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prerušení</a:t>
            </a:r>
            <a:r>
              <a:rPr lang="en-US">
                <a:ea typeface="+mn-lt"/>
                <a:cs typeface="+mn-lt"/>
              </a:rPr>
              <a:t> </a:t>
            </a:r>
            <a:endParaRPr lang="sk-SK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s </a:t>
            </a:r>
            <a:r>
              <a:rPr lang="en-US" err="1">
                <a:ea typeface="+mn-lt"/>
                <a:cs typeface="+mn-lt"/>
              </a:rPr>
              <a:t>prioritami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nižšej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úrovne</a:t>
            </a:r>
            <a:endParaRPr lang="en-US">
              <a:ea typeface="+mn-lt"/>
              <a:cs typeface="+mn-lt"/>
            </a:endParaRPr>
          </a:p>
          <a:p>
            <a:r>
              <a:rPr lang="sk-SK">
                <a:ea typeface="+mn-lt"/>
                <a:cs typeface="+mn-lt"/>
              </a:rPr>
              <a:t>t</a:t>
            </a:r>
            <a:r>
              <a:rPr lang="en-US" err="1">
                <a:ea typeface="+mn-lt"/>
                <a:cs typeface="+mn-lt"/>
              </a:rPr>
              <a:t>oto</a:t>
            </a:r>
            <a:r>
              <a:rPr lang="en-US">
                <a:ea typeface="+mn-lt"/>
                <a:cs typeface="+mn-lt"/>
              </a:rPr>
              <a:t> je </a:t>
            </a:r>
            <a:r>
              <a:rPr lang="en-US" err="1">
                <a:ea typeface="+mn-lt"/>
                <a:cs typeface="+mn-lt"/>
              </a:rPr>
              <a:t>organizované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pomocou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vnorených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</a:t>
            </a:r>
            <a:r>
              <a:rPr lang="en-US" err="1">
                <a:ea typeface="+mn-lt"/>
                <a:cs typeface="+mn-lt"/>
              </a:rPr>
              <a:t>podprogramových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volaní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prerušenia</a:t>
            </a:r>
            <a:r>
              <a:rPr lang="en-US">
                <a:ea typeface="+mn-lt"/>
                <a:cs typeface="+mn-lt"/>
              </a:rPr>
              <a:t>, 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</a:t>
            </a:r>
            <a:r>
              <a:rPr lang="en-US" err="1">
                <a:ea typeface="+mn-lt"/>
                <a:cs typeface="+mn-lt"/>
              </a:rPr>
              <a:t>kde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sú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stavy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prerušených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programov</a:t>
            </a:r>
            <a:r>
              <a:rPr lang="en-US">
                <a:ea typeface="+mn-lt"/>
                <a:cs typeface="+mn-lt"/>
              </a:rPr>
              <a:t> a   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</a:t>
            </a:r>
            <a:r>
              <a:rPr lang="en-US" err="1">
                <a:ea typeface="+mn-lt"/>
                <a:cs typeface="+mn-lt"/>
              </a:rPr>
              <a:t>podprogramov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uložené</a:t>
            </a:r>
            <a:r>
              <a:rPr lang="en-US">
                <a:ea typeface="+mn-lt"/>
                <a:cs typeface="+mn-lt"/>
              </a:rPr>
              <a:t> v </a:t>
            </a:r>
            <a:r>
              <a:rPr lang="en-US" err="1">
                <a:ea typeface="+mn-lt"/>
                <a:cs typeface="+mn-lt"/>
              </a:rPr>
              <a:t>zásobníku</a:t>
            </a:r>
            <a:endParaRPr lang="en-US" err="1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310" y="2300765"/>
            <a:ext cx="4704253" cy="423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556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Prerušenia a Výnimky</a:t>
            </a:r>
            <a:endParaRPr lang="en-US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solidFill>
                  <a:srgbClr val="002060"/>
                </a:solidFill>
              </a:rPr>
              <a:t>Výnimk</a:t>
            </a:r>
            <a:r>
              <a:rPr lang="sk-SK">
                <a:solidFill>
                  <a:srgbClr val="002060"/>
                </a:solidFill>
              </a:rPr>
              <a:t>y</a:t>
            </a:r>
            <a:r>
              <a:rPr lang="en-US"/>
              <a:t> </a:t>
            </a:r>
            <a:endParaRPr lang="sk-SK"/>
          </a:p>
          <a:p>
            <a:pPr lvl="1"/>
            <a:r>
              <a:rPr lang="en-US" err="1"/>
              <a:t>druh</a:t>
            </a:r>
            <a:r>
              <a:rPr lang="en-US"/>
              <a:t> </a:t>
            </a:r>
            <a:r>
              <a:rPr lang="en-US" err="1"/>
              <a:t>vnútorných</a:t>
            </a:r>
            <a:r>
              <a:rPr lang="en-US"/>
              <a:t> </a:t>
            </a:r>
            <a:r>
              <a:rPr lang="en-US" err="1"/>
              <a:t>prerušení</a:t>
            </a:r>
            <a:r>
              <a:rPr lang="en-US"/>
              <a:t> </a:t>
            </a:r>
            <a:r>
              <a:rPr lang="en-US" err="1"/>
              <a:t>vyvolaných</a:t>
            </a:r>
            <a:r>
              <a:rPr lang="en-US"/>
              <a:t> </a:t>
            </a:r>
            <a:r>
              <a:rPr lang="en-US" err="1"/>
              <a:t>vo</a:t>
            </a:r>
            <a:r>
              <a:rPr lang="en-US"/>
              <a:t> </a:t>
            </a:r>
            <a:r>
              <a:rPr lang="en-US" err="1"/>
              <a:t>vnútri</a:t>
            </a:r>
            <a:r>
              <a:rPr lang="en-US"/>
              <a:t> </a:t>
            </a:r>
            <a:r>
              <a:rPr lang="en-US" err="1"/>
              <a:t>procesora</a:t>
            </a:r>
            <a:r>
              <a:rPr lang="en-US"/>
              <a:t> </a:t>
            </a:r>
          </a:p>
          <a:p>
            <a:pPr lvl="1"/>
            <a:r>
              <a:rPr lang="sk-SK"/>
              <a:t>a</a:t>
            </a:r>
            <a:r>
              <a:rPr lang="en-US" err="1"/>
              <a:t>ktivujú</a:t>
            </a:r>
            <a:r>
              <a:rPr lang="en-US"/>
              <a:t> sa </a:t>
            </a:r>
            <a:r>
              <a:rPr lang="en-US" err="1"/>
              <a:t>buď</a:t>
            </a:r>
            <a:r>
              <a:rPr lang="en-US"/>
              <a:t> </a:t>
            </a:r>
            <a:r>
              <a:rPr lang="en-US" err="1"/>
              <a:t>špeciálnymi</a:t>
            </a:r>
            <a:r>
              <a:rPr lang="en-US"/>
              <a:t> </a:t>
            </a:r>
            <a:r>
              <a:rPr lang="en-US" err="1"/>
              <a:t>internými</a:t>
            </a:r>
            <a:r>
              <a:rPr lang="en-US"/>
              <a:t> </a:t>
            </a:r>
            <a:r>
              <a:rPr lang="en-US" err="1"/>
              <a:t>inštrukciami</a:t>
            </a:r>
            <a:r>
              <a:rPr lang="sk-SK"/>
              <a:t> </a:t>
            </a:r>
            <a:r>
              <a:rPr lang="en-US" err="1"/>
              <a:t>alebo</a:t>
            </a:r>
            <a:r>
              <a:rPr lang="en-US"/>
              <a:t> </a:t>
            </a:r>
            <a:r>
              <a:rPr lang="en-US" err="1"/>
              <a:t>niektorými</a:t>
            </a:r>
            <a:r>
              <a:rPr lang="en-US"/>
              <a:t> </a:t>
            </a:r>
            <a:r>
              <a:rPr lang="en-US" err="1"/>
              <a:t>výnimočnými</a:t>
            </a:r>
            <a:r>
              <a:rPr lang="en-US"/>
              <a:t> </a:t>
            </a:r>
            <a:r>
              <a:rPr lang="en-US" err="1"/>
              <a:t>situáciami</a:t>
            </a:r>
            <a:r>
              <a:rPr lang="en-US"/>
              <a:t>, </a:t>
            </a:r>
            <a:r>
              <a:rPr lang="en-US" err="1"/>
              <a:t>ktoré</a:t>
            </a:r>
            <a:r>
              <a:rPr lang="en-US"/>
              <a:t> </a:t>
            </a:r>
            <a:r>
              <a:rPr lang="en-US" err="1"/>
              <a:t>môžu</a:t>
            </a:r>
            <a:r>
              <a:rPr lang="en-US"/>
              <a:t> </a:t>
            </a:r>
            <a:r>
              <a:rPr lang="en-US" err="1"/>
              <a:t>nastať</a:t>
            </a:r>
            <a:r>
              <a:rPr lang="en-US"/>
              <a:t> </a:t>
            </a:r>
            <a:r>
              <a:rPr lang="en-US" err="1"/>
              <a:t>počas</a:t>
            </a:r>
            <a:r>
              <a:rPr lang="en-US"/>
              <a:t> </a:t>
            </a:r>
            <a:r>
              <a:rPr lang="en-US" err="1"/>
              <a:t>vykonávania</a:t>
            </a:r>
            <a:r>
              <a:rPr lang="en-US"/>
              <a:t> </a:t>
            </a:r>
            <a:r>
              <a:rPr lang="en-US" err="1"/>
              <a:t>programu</a:t>
            </a:r>
            <a:r>
              <a:rPr lang="en-US"/>
              <a:t> a </a:t>
            </a:r>
            <a:r>
              <a:rPr lang="en-US" err="1"/>
              <a:t>hrozí</a:t>
            </a:r>
            <a:r>
              <a:rPr lang="en-US"/>
              <a:t> </a:t>
            </a:r>
            <a:r>
              <a:rPr lang="en-US" err="1"/>
              <a:t>zničeníe</a:t>
            </a:r>
            <a:r>
              <a:rPr lang="en-US"/>
              <a:t> integrity </a:t>
            </a:r>
            <a:r>
              <a:rPr lang="en-US" err="1"/>
              <a:t>systému</a:t>
            </a:r>
            <a:endParaRPr lang="en-US"/>
          </a:p>
          <a:p>
            <a:pPr lvl="1"/>
            <a:r>
              <a:rPr lang="en-US" err="1"/>
              <a:t>spracovávajú</a:t>
            </a:r>
            <a:r>
              <a:rPr lang="en-US"/>
              <a:t> </a:t>
            </a:r>
            <a:r>
              <a:rPr lang="sk-SK"/>
              <a:t>sa </a:t>
            </a:r>
            <a:r>
              <a:rPr lang="en-US" err="1"/>
              <a:t>podobným</a:t>
            </a:r>
            <a:r>
              <a:rPr lang="en-US"/>
              <a:t> </a:t>
            </a:r>
            <a:r>
              <a:rPr lang="en-US" err="1"/>
              <a:t>spôsobom</a:t>
            </a:r>
            <a:r>
              <a:rPr lang="en-US"/>
              <a:t> </a:t>
            </a:r>
            <a:r>
              <a:rPr lang="en-US" err="1"/>
              <a:t>ako</a:t>
            </a:r>
            <a:r>
              <a:rPr lang="en-US"/>
              <a:t> </a:t>
            </a:r>
            <a:r>
              <a:rPr lang="en-US" err="1"/>
              <a:t>nemaskovateľné</a:t>
            </a:r>
            <a:r>
              <a:rPr lang="en-US"/>
              <a:t> </a:t>
            </a:r>
            <a:r>
              <a:rPr lang="en-US" err="1"/>
              <a:t>prerušenia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6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sk-SK" sz="3600">
                <a:solidFill>
                  <a:schemeClr val="tx1"/>
                </a:solidFill>
                <a:latin typeface="+mj-lt"/>
              </a:rPr>
              <a:t>Prerušenia a Výnimky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0321" y="2336873"/>
            <a:ext cx="9735526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</a:t>
            </a:r>
            <a:r>
              <a:rPr lang="sk-SK" err="1"/>
              <a:t>rerušenia</a:t>
            </a:r>
            <a:r>
              <a:rPr lang="sk-SK"/>
              <a:t> umožňujú ovplyvňovať vykonávanie počítačových programov z vonkajšieho sveta pomocou hardvérovej metódy</a:t>
            </a:r>
          </a:p>
          <a:p>
            <a:endParaRPr lang="sk-SK"/>
          </a:p>
          <a:p>
            <a:r>
              <a:rPr lang="en-US"/>
              <a:t>p</a:t>
            </a:r>
            <a:r>
              <a:rPr lang="sk-SK" err="1"/>
              <a:t>rocesor</a:t>
            </a:r>
            <a:r>
              <a:rPr lang="sk-SK"/>
              <a:t> má 2 </a:t>
            </a:r>
            <a:r>
              <a:rPr lang="sk-SK" err="1"/>
              <a:t>prerušovacie</a:t>
            </a:r>
            <a:r>
              <a:rPr lang="sk-SK"/>
              <a:t> </a:t>
            </a:r>
            <a:r>
              <a:rPr lang="sk-SK" err="1"/>
              <a:t>piny</a:t>
            </a:r>
          </a:p>
          <a:p>
            <a:pPr lvl="1"/>
            <a:r>
              <a:rPr lang="sk-SK"/>
              <a:t>maskovateľné </a:t>
            </a:r>
            <a:r>
              <a:rPr lang="sk-SK" err="1"/>
              <a:t>prerušovacie</a:t>
            </a:r>
            <a:r>
              <a:rPr lang="sk-SK"/>
              <a:t> </a:t>
            </a:r>
            <a:r>
              <a:rPr lang="sk-SK" err="1"/>
              <a:t>piny</a:t>
            </a:r>
            <a:endParaRPr lang="en-US"/>
          </a:p>
          <a:p>
            <a:pPr lvl="1"/>
            <a:r>
              <a:rPr lang="sk-SK"/>
              <a:t>nemaskovateľné </a:t>
            </a:r>
            <a:r>
              <a:rPr lang="sk-SK" err="1"/>
              <a:t>prerušovacie</a:t>
            </a:r>
            <a:r>
              <a:rPr lang="sk-SK"/>
              <a:t> </a:t>
            </a:r>
            <a:r>
              <a:rPr lang="sk-SK" err="1"/>
              <a:t>piny</a:t>
            </a:r>
            <a:endParaRPr lang="sk-SK"/>
          </a:p>
          <a:p>
            <a:endParaRPr lang="sk-SK"/>
          </a:p>
          <a:p>
            <a:r>
              <a:rPr lang="sk-SK"/>
              <a:t>externé zariadenia môžu odosielať signály</a:t>
            </a:r>
            <a:r>
              <a:rPr lang="en-US"/>
              <a:t>, </a:t>
            </a:r>
            <a:r>
              <a:rPr lang="en-US" err="1"/>
              <a:t>ktor</a:t>
            </a:r>
            <a:r>
              <a:rPr lang="sk-SK"/>
              <a:t>é vyžadujú vykonanie </a:t>
            </a:r>
            <a:r>
              <a:rPr lang="sk-SK">
                <a:solidFill>
                  <a:srgbClr val="002060"/>
                </a:solidFill>
              </a:rPr>
              <a:t>podprogramu na spracovanie prerušenia</a:t>
            </a:r>
          </a:p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1226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sk-SK" sz="3600">
                <a:solidFill>
                  <a:schemeClr val="tx1"/>
                </a:solidFill>
                <a:latin typeface="+mj-lt"/>
              </a:rPr>
              <a:t>Prerušenia a Výnimky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0322" y="2336872"/>
            <a:ext cx="9735526" cy="42205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>
                <a:solidFill>
                  <a:srgbClr val="FFFF00"/>
                </a:solidFill>
              </a:rPr>
              <a:t>žiadosť o prerušenie</a:t>
            </a:r>
            <a:r>
              <a:rPr lang="sk-SK">
                <a:solidFill>
                  <a:srgbClr val="002060"/>
                </a:solidFill>
              </a:rPr>
              <a:t> </a:t>
            </a:r>
            <a:r>
              <a:rPr lang="sk-SK"/>
              <a:t>spôsobí pozastavenie vykonávania aktuálneho programu hneď po dokončení aktuálne vykonávanej inštrukcie</a:t>
            </a:r>
          </a:p>
          <a:p>
            <a:endParaRPr lang="sk-SK"/>
          </a:p>
          <a:p>
            <a:r>
              <a:rPr lang="sk-SK"/>
              <a:t>namiesto vykonania nasledujúcej programovej inštrukcie sa zavolá </a:t>
            </a:r>
            <a:r>
              <a:rPr lang="sk-SK">
                <a:solidFill>
                  <a:srgbClr val="002060"/>
                </a:solidFill>
              </a:rPr>
              <a:t>podprogram na spracovanie prerušenia</a:t>
            </a:r>
            <a:r>
              <a:rPr lang="sk-SK"/>
              <a:t> vynútené hardvérovým spôsobom začínajúc od adresy uloženej v špeciálnom registri </a:t>
            </a:r>
          </a:p>
          <a:p>
            <a:endParaRPr lang="sk-SK"/>
          </a:p>
          <a:p>
            <a:pPr marL="0" indent="0">
              <a:buNone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03098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/>
              <a:t>Prerušenia a Výnimky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0321" y="2336873"/>
            <a:ext cx="10400544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Obrázok: </a:t>
            </a:r>
          </a:p>
          <a:p>
            <a:r>
              <a:rPr lang="pl-PL">
                <a:solidFill>
                  <a:srgbClr val="002060"/>
                </a:solidFill>
              </a:rPr>
              <a:t>akcie </a:t>
            </a:r>
            <a:r>
              <a:rPr lang="pl-PL" err="1">
                <a:solidFill>
                  <a:srgbClr val="002060"/>
                </a:solidFill>
              </a:rPr>
              <a:t>zahrnuté</a:t>
            </a:r>
            <a:r>
              <a:rPr lang="pl-PL">
                <a:solidFill>
                  <a:srgbClr val="002060"/>
                </a:solidFill>
              </a:rPr>
              <a:t> do spracovania prerušenia</a:t>
            </a:r>
          </a:p>
          <a:p>
            <a:pPr lvl="1"/>
            <a:r>
              <a:rPr lang="sk-SK"/>
              <a:t>vykonávanie inštrukcií aktuálneho programu</a:t>
            </a:r>
          </a:p>
          <a:p>
            <a:pPr lvl="1"/>
            <a:r>
              <a:rPr lang="sk-SK"/>
              <a:t>volanie podprogramu spracovania prerušenia</a:t>
            </a:r>
          </a:p>
          <a:p>
            <a:pPr lvl="1"/>
            <a:r>
              <a:rPr lang="sk-SK"/>
              <a:t>uloženie obsahu registrov do zásobníka</a:t>
            </a:r>
          </a:p>
          <a:p>
            <a:pPr lvl="1"/>
            <a:r>
              <a:rPr lang="sk-SK"/>
              <a:t>vykonanie prerušenia</a:t>
            </a:r>
          </a:p>
          <a:p>
            <a:pPr lvl="1"/>
            <a:r>
              <a:rPr lang="sk-SK"/>
              <a:t>obnovenie obsahu registrov zo zásobníka </a:t>
            </a:r>
          </a:p>
          <a:p>
            <a:pPr lvl="1"/>
            <a:r>
              <a:rPr lang="sk-SK"/>
              <a:t>vrátenie sa do predchádzajúceho programu 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331" y="-12469"/>
            <a:ext cx="4660669" cy="687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3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Prerušenia a Výnimky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304996"/>
          </a:xfrm>
        </p:spPr>
        <p:txBody>
          <a:bodyPr>
            <a:normAutofit/>
          </a:bodyPr>
          <a:lstStyle/>
          <a:p>
            <a:pPr lvl="1"/>
            <a:endParaRPr lang="sk-SK"/>
          </a:p>
          <a:p>
            <a:pPr lvl="1"/>
            <a:r>
              <a:rPr lang="sk-SK">
                <a:solidFill>
                  <a:srgbClr val="002060"/>
                </a:solidFill>
              </a:rPr>
              <a:t>podprogram spracovania prerušenia</a:t>
            </a:r>
            <a:r>
              <a:rPr lang="sk-SK"/>
              <a:t> ukladá do zásobníka stavy vybraných základných registrov procesora, ktoré budú potrebné na obnovenie stavu prerušeného programu po návrate z prerušenia. </a:t>
            </a:r>
          </a:p>
          <a:p>
            <a:pPr marL="457200" lvl="1" indent="0">
              <a:buNone/>
            </a:pPr>
            <a:endParaRPr lang="sk-SK"/>
          </a:p>
          <a:p>
            <a:pPr lvl="1"/>
            <a:r>
              <a:rPr lang="sk-SK"/>
              <a:t>uložené registre sú počítadlo programov, stavový register procesora, ukazovateľ zásobníka procesora, akumulátor a niekoľko základných registrov na všeobecné účely, ktoré obsahujú údaje</a:t>
            </a:r>
          </a:p>
          <a:p>
            <a:pPr lvl="1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06733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Prerušenia a Výnimky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sk-SK"/>
              <a:t>ďalej sa vykoná </a:t>
            </a:r>
            <a:r>
              <a:rPr lang="sk-SK">
                <a:solidFill>
                  <a:srgbClr val="002060"/>
                </a:solidFill>
              </a:rPr>
              <a:t>podprogram spracovania prerušenia</a:t>
            </a:r>
            <a:r>
              <a:rPr lang="sk-SK"/>
              <a:t>, ktorý vykonáva </a:t>
            </a:r>
          </a:p>
          <a:p>
            <a:pPr marL="457200" lvl="1" indent="0">
              <a:buNone/>
            </a:pPr>
            <a:r>
              <a:rPr lang="sk-SK"/>
              <a:t>   niektoré operácie s vyššou prioritou ako súčasný program </a:t>
            </a:r>
          </a:p>
          <a:p>
            <a:pPr lvl="1"/>
            <a:endParaRPr lang="sk-SK"/>
          </a:p>
          <a:p>
            <a:pPr lvl="1"/>
            <a:r>
              <a:rPr lang="sk-SK"/>
              <a:t>po dokončení </a:t>
            </a:r>
            <a:r>
              <a:rPr lang="sk-SK">
                <a:solidFill>
                  <a:srgbClr val="002060"/>
                </a:solidFill>
              </a:rPr>
              <a:t>podprogramu na spracovanie prerušenia</a:t>
            </a:r>
            <a:r>
              <a:rPr lang="sk-SK"/>
              <a:t> sa obsah registrov, </a:t>
            </a:r>
          </a:p>
          <a:p>
            <a:pPr marL="457200" lvl="1" indent="0">
              <a:buNone/>
            </a:pPr>
            <a:r>
              <a:rPr lang="sk-SK"/>
              <a:t>   ktoré sú dôležité pre obnovenie činnosti prerušeného programu, </a:t>
            </a:r>
          </a:p>
          <a:p>
            <a:pPr marL="457200" lvl="1" indent="0">
              <a:buNone/>
            </a:pPr>
            <a:r>
              <a:rPr lang="sk-SK"/>
              <a:t>   načítava jeden po druhom zo zásobníka </a:t>
            </a:r>
          </a:p>
          <a:p>
            <a:pPr marL="457200" lvl="1" indent="0">
              <a:buNone/>
            </a:pPr>
            <a:endParaRPr lang="sk-SK"/>
          </a:p>
          <a:p>
            <a:pPr lvl="1"/>
            <a:r>
              <a:rPr lang="sk-SK"/>
              <a:t>keď sa obnoví obsah všetkých príslušných registrov, vykoná sa návrat z </a:t>
            </a:r>
          </a:p>
          <a:p>
            <a:pPr marL="457200" lvl="1" indent="0">
              <a:buNone/>
            </a:pPr>
            <a:r>
              <a:rPr lang="sk-SK"/>
              <a:t>   podprogramu prerušenia, ktorý načíta ďalšiu inštrukciu podľa počítadla </a:t>
            </a:r>
          </a:p>
          <a:p>
            <a:pPr marL="457200" lvl="1" indent="0">
              <a:buNone/>
            </a:pPr>
            <a:r>
              <a:rPr lang="sk-SK"/>
              <a:t>   programu</a:t>
            </a:r>
          </a:p>
          <a:p>
            <a:pPr lvl="1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32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Prerušenia a Výnimky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0321" y="2336873"/>
            <a:ext cx="9844048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>
                <a:solidFill>
                  <a:srgbClr val="002060"/>
                </a:solidFill>
              </a:rPr>
              <a:t>spracovanie prerušenia</a:t>
            </a:r>
            <a:r>
              <a:rPr lang="pl-PL"/>
              <a:t> nie je povolené po inštrukciách, ktoré testovali alebo nastavovali stav počítača, ktorý sa má zachovať počas vykonávania nasledujúcej inštrukcie  </a:t>
            </a:r>
            <a:endParaRPr lang="sk-SK"/>
          </a:p>
          <a:p>
            <a:endParaRPr lang="sk-SK"/>
          </a:p>
          <a:p>
            <a:r>
              <a:rPr lang="sk-SK"/>
              <a:t>inštrukcie, po ktorých nie je povolené </a:t>
            </a:r>
            <a:r>
              <a:rPr lang="sk-SK">
                <a:ea typeface="+mn-lt"/>
                <a:cs typeface="+mn-lt"/>
              </a:rPr>
              <a:t>spracovanie </a:t>
            </a:r>
            <a:r>
              <a:rPr lang="sk-SK"/>
              <a:t>prerušenia, sa nazývajú </a:t>
            </a:r>
            <a:r>
              <a:rPr lang="sk-SK">
                <a:solidFill>
                  <a:srgbClr val="FFFF00"/>
                </a:solidFill>
              </a:rPr>
              <a:t>neprerušiteľné inštrukcie</a:t>
            </a:r>
            <a:endParaRPr lang="sk-SK"/>
          </a:p>
          <a:p>
            <a:endParaRPr lang="sk-SK">
              <a:solidFill>
                <a:srgbClr val="FFFF00"/>
              </a:solidFill>
            </a:endParaRPr>
          </a:p>
          <a:p>
            <a:r>
              <a:rPr lang="sk-SK"/>
              <a:t>kontrola </a:t>
            </a:r>
            <a:r>
              <a:rPr lang="sk-SK">
                <a:solidFill>
                  <a:srgbClr val="002060"/>
                </a:solidFill>
              </a:rPr>
              <a:t>požiadaviek na prerušenie </a:t>
            </a:r>
            <a:r>
              <a:rPr lang="sk-SK"/>
              <a:t>sa uskutoční po vykonaní takých inštrukcií, po ktorých sú prerušenia povolené</a:t>
            </a:r>
          </a:p>
          <a:p>
            <a:pPr lvl="1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40925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Prerušenia a Výnimky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k-SK">
                <a:solidFill>
                  <a:srgbClr val="002060"/>
                </a:solidFill>
              </a:rPr>
              <a:t>spracovanie prerušenia</a:t>
            </a:r>
            <a:r>
              <a:rPr lang="sk-SK"/>
              <a:t> je možné blokovať aj naprogramovaným spôsobom - </a:t>
            </a:r>
            <a:r>
              <a:rPr lang="sk-SK">
                <a:solidFill>
                  <a:srgbClr val="FFFF00"/>
                </a:solidFill>
              </a:rPr>
              <a:t>maskovaním prerušenia</a:t>
            </a:r>
            <a:r>
              <a:rPr lang="sk-SK"/>
              <a:t> v dôsledku vykonania príslušných interných inštrukcií počítača </a:t>
            </a:r>
          </a:p>
          <a:p>
            <a:endParaRPr lang="sk-SK"/>
          </a:p>
          <a:p>
            <a:r>
              <a:rPr lang="sk-SK"/>
              <a:t>netýka sa to prerušenia prichádzajúceho na nemaskovateľnom </a:t>
            </a:r>
            <a:r>
              <a:rPr lang="sk-SK" err="1"/>
              <a:t>pine</a:t>
            </a:r>
            <a:r>
              <a:rPr lang="sk-SK"/>
              <a:t> prerušenia. </a:t>
            </a:r>
          </a:p>
          <a:p>
            <a:endParaRPr lang="sk-SK"/>
          </a:p>
          <a:p>
            <a:r>
              <a:rPr lang="sk-SK"/>
              <a:t>nemaskovateľné prerušenia sa musia spracovať vždy, ale až po prerušiteľných inštrukciách</a:t>
            </a:r>
          </a:p>
        </p:txBody>
      </p:sp>
    </p:spTree>
    <p:extLst>
      <p:ext uri="{BB962C8B-B14F-4D97-AF65-F5344CB8AC3E}">
        <p14:creationId xmlns:p14="http://schemas.microsoft.com/office/powerpoint/2010/main" val="780619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Prerušenia a Výnimky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0321" y="2336873"/>
            <a:ext cx="10680406" cy="3599316"/>
          </a:xfrm>
        </p:spPr>
        <p:txBody>
          <a:bodyPr>
            <a:normAutofit/>
          </a:bodyPr>
          <a:lstStyle/>
          <a:p>
            <a:r>
              <a:rPr lang="sk-SK">
                <a:solidFill>
                  <a:srgbClr val="FFFF00"/>
                </a:solidFill>
              </a:rPr>
              <a:t>Cyklus vykonávania inštrukcií </a:t>
            </a:r>
          </a:p>
          <a:p>
            <a:pPr marL="0" indent="0">
              <a:buNone/>
            </a:pPr>
            <a:r>
              <a:rPr lang="sk-SK">
                <a:solidFill>
                  <a:srgbClr val="FFFF00"/>
                </a:solidFill>
              </a:rPr>
              <a:t>   vrátane spracovania prerušenia</a:t>
            </a:r>
            <a:endParaRPr lang="sk-SK"/>
          </a:p>
          <a:p>
            <a:pPr lvl="1"/>
            <a:r>
              <a:rPr lang="sk-SK"/>
              <a:t>načítanie inštrukcie</a:t>
            </a:r>
          </a:p>
          <a:p>
            <a:pPr lvl="1"/>
            <a:r>
              <a:rPr lang="sk-SK"/>
              <a:t>vykonanie inštrukcie</a:t>
            </a:r>
          </a:p>
          <a:p>
            <a:pPr lvl="1"/>
            <a:r>
              <a:rPr lang="en-US"/>
              <a:t>p</a:t>
            </a:r>
            <a:r>
              <a:rPr lang="sk-SK" err="1"/>
              <a:t>ovolenie</a:t>
            </a:r>
            <a:r>
              <a:rPr lang="en-US"/>
              <a:t>/</a:t>
            </a:r>
            <a:r>
              <a:rPr lang="en-US" err="1"/>
              <a:t>blokovanie</a:t>
            </a:r>
            <a:r>
              <a:rPr lang="en-US"/>
              <a:t> </a:t>
            </a:r>
            <a:r>
              <a:rPr lang="en-US" err="1"/>
              <a:t>preru</a:t>
            </a:r>
            <a:r>
              <a:rPr lang="sk-SK" err="1"/>
              <a:t>šenia</a:t>
            </a:r>
            <a:endParaRPr lang="sk-SK"/>
          </a:p>
          <a:p>
            <a:pPr lvl="2"/>
            <a:r>
              <a:rPr lang="sk-SK"/>
              <a:t>ak je prerušenie povolené, vykoná sa spracovanie prerušenia</a:t>
            </a:r>
          </a:p>
          <a:p>
            <a:pPr lvl="2"/>
            <a:r>
              <a:rPr lang="sk-SK"/>
              <a:t>ak nie je prerušenie povolené, načíta sa ďalšia inštrukcia</a:t>
            </a:r>
          </a:p>
          <a:p>
            <a:pPr marL="914400" lvl="2" indent="0">
              <a:buNone/>
            </a:pPr>
            <a:endParaRPr lang="sk-SK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291" y="1987062"/>
            <a:ext cx="3837709" cy="487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38355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184C88DB0847848B4721D31F17E6676" ma:contentTypeVersion="8" ma:contentTypeDescription="Umožňuje vytvoriť nový dokument." ma:contentTypeScope="" ma:versionID="5cbff526f541c79de4a755fd3db3ef72">
  <xsd:schema xmlns:xsd="http://www.w3.org/2001/XMLSchema" xmlns:xs="http://www.w3.org/2001/XMLSchema" xmlns:p="http://schemas.microsoft.com/office/2006/metadata/properties" xmlns:ns2="ef89a3d5-5883-4405-9b01-e44d58dc56bd" targetNamespace="http://schemas.microsoft.com/office/2006/metadata/properties" ma:root="true" ma:fieldsID="0bad243b8838ae3f51a914108d57f320" ns2:_="">
    <xsd:import namespace="ef89a3d5-5883-4405-9b01-e44d58dc56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9a3d5-5883-4405-9b01-e44d58dc56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CDDDA3-4030-4FA1-A80C-9F2CC5FADAA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A997700-E1D9-44FE-9821-A3BD9030E7CC}"/>
</file>

<file path=customXml/itemProps3.xml><?xml version="1.0" encoding="utf-8"?>
<ds:datastoreItem xmlns:ds="http://schemas.openxmlformats.org/officeDocument/2006/customXml" ds:itemID="{8471EFC9-62C2-4911-B1FA-471DC3EB93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Application>Microsoft Office PowerPoint</Application>
  <PresentationFormat>Widescreen</PresentationFormat>
  <Slides>14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Berlín</vt:lpstr>
      <vt:lpstr>Prerušenia a Výnimky</vt:lpstr>
      <vt:lpstr>Prerušenia a Výnimky</vt:lpstr>
      <vt:lpstr>Prerušenia a Výnimky</vt:lpstr>
      <vt:lpstr>Prerušenia a Výnimky</vt:lpstr>
      <vt:lpstr>Prerušenia a Výnimky</vt:lpstr>
      <vt:lpstr>Prerušenia a Výnimky</vt:lpstr>
      <vt:lpstr>Prerušenia a Výnimky</vt:lpstr>
      <vt:lpstr>Prerušenia a Výnimky</vt:lpstr>
      <vt:lpstr>Prerušenia a Výnimky</vt:lpstr>
      <vt:lpstr>Prerušenia a Výnimky</vt:lpstr>
      <vt:lpstr>Prerušenia a Výnimky</vt:lpstr>
      <vt:lpstr>Prerušenia a Výnimky</vt:lpstr>
      <vt:lpstr>Prerušenia a Výnimky</vt:lpstr>
      <vt:lpstr>Prerušenia a Výnimky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Bloková štruktúra počítača</dc:title>
  <dc:creator>NB-Ma</dc:creator>
  <cp:revision>1</cp:revision>
  <dcterms:created xsi:type="dcterms:W3CDTF">2017-02-09T19:13:27Z</dcterms:created>
  <dcterms:modified xsi:type="dcterms:W3CDTF">2021-01-19T23:52:40Z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0x010100C184C88DB0847848B4721D31F17E6676</vt:lpwstr>
  </property>
</Properties>
</file>