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sldIdLst>
    <p:sldId id="256" r:id="rId5"/>
    <p:sldId id="348" r:id="rId6"/>
    <p:sldId id="356" r:id="rId7"/>
    <p:sldId id="355" r:id="rId8"/>
    <p:sldId id="357" r:id="rId9"/>
    <p:sldId id="349" r:id="rId10"/>
    <p:sldId id="352" r:id="rId11"/>
    <p:sldId id="353" r:id="rId12"/>
    <p:sldId id="354" r:id="rId13"/>
    <p:sldId id="3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4154A-FB7D-4869-B61B-CB7B4F1031EE}" v="73" dt="2022-03-24T18:57:56.531"/>
    <p1510:client id="{26D31C62-3324-4E34-9EF4-613D9BB10091}" v="445" dt="2020-12-11T08:34:39.933"/>
    <p1510:client id="{3DB54CF9-CB7E-4B69-A86F-D32029498DF3}" v="23" dt="2022-03-24T18:57:50.480"/>
    <p1510:client id="{9E0E219D-D8E4-41F3-8C29-1949FA126DE2}" v="24" dt="2022-03-24T18:53:53.6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tej Boris Očenáš" userId="S::timotej.ocenas@student.adlerka.sk::86000a00-4811-455c-8e28-1a349b3cc61f" providerId="AD" clId="Web-{00D4154A-FB7D-4869-B61B-CB7B4F1031EE}"/>
    <pc:docChg chg="modSld">
      <pc:chgData name="Timotej Boris Očenáš" userId="S::timotej.ocenas@student.adlerka.sk::86000a00-4811-455c-8e28-1a349b3cc61f" providerId="AD" clId="Web-{00D4154A-FB7D-4869-B61B-CB7B4F1031EE}" dt="2022-03-24T18:57:55.531" v="69" actId="20577"/>
      <pc:docMkLst>
        <pc:docMk/>
      </pc:docMkLst>
      <pc:sldChg chg="modSp">
        <pc:chgData name="Timotej Boris Očenáš" userId="S::timotej.ocenas@student.adlerka.sk::86000a00-4811-455c-8e28-1a349b3cc61f" providerId="AD" clId="Web-{00D4154A-FB7D-4869-B61B-CB7B4F1031EE}" dt="2022-03-24T18:57:55.531" v="69" actId="20577"/>
        <pc:sldMkLst>
          <pc:docMk/>
          <pc:sldMk cId="381872737" sldId="348"/>
        </pc:sldMkLst>
        <pc:spChg chg="mod">
          <ac:chgData name="Timotej Boris Očenáš" userId="S::timotej.ocenas@student.adlerka.sk::86000a00-4811-455c-8e28-1a349b3cc61f" providerId="AD" clId="Web-{00D4154A-FB7D-4869-B61B-CB7B4F1031EE}" dt="2022-03-24T18:57:55.531" v="69" actId="20577"/>
          <ac:spMkLst>
            <pc:docMk/>
            <pc:sldMk cId="381872737" sldId="348"/>
            <ac:spMk id="2" creationId="{00000000-0000-0000-0000-000000000000}"/>
          </ac:spMkLst>
        </pc:spChg>
      </pc:sldChg>
    </pc:docChg>
  </pc:docChgLst>
  <pc:docChgLst>
    <pc:chgData name="Viktor Škulec" userId="S::viktor.skulec@student.adlerka.sk::6d97a911-35a6-4ba5-9543-6d57b8e42a33" providerId="AD" clId="Web-{3DB54CF9-CB7E-4B69-A86F-D32029498DF3}"/>
    <pc:docChg chg="modSld">
      <pc:chgData name="Viktor Škulec" userId="S::viktor.skulec@student.adlerka.sk::6d97a911-35a6-4ba5-9543-6d57b8e42a33" providerId="AD" clId="Web-{3DB54CF9-CB7E-4B69-A86F-D32029498DF3}" dt="2022-03-24T18:57:50.480" v="21" actId="20577"/>
      <pc:docMkLst>
        <pc:docMk/>
      </pc:docMkLst>
      <pc:sldChg chg="modSp">
        <pc:chgData name="Viktor Škulec" userId="S::viktor.skulec@student.adlerka.sk::6d97a911-35a6-4ba5-9543-6d57b8e42a33" providerId="AD" clId="Web-{3DB54CF9-CB7E-4B69-A86F-D32029498DF3}" dt="2022-03-24T18:57:50.480" v="21" actId="20577"/>
        <pc:sldMkLst>
          <pc:docMk/>
          <pc:sldMk cId="381872737" sldId="348"/>
        </pc:sldMkLst>
        <pc:spChg chg="mod">
          <ac:chgData name="Viktor Škulec" userId="S::viktor.skulec@student.adlerka.sk::6d97a911-35a6-4ba5-9543-6d57b8e42a33" providerId="AD" clId="Web-{3DB54CF9-CB7E-4B69-A86F-D32029498DF3}" dt="2022-03-24T18:57:50.480" v="21" actId="20577"/>
          <ac:spMkLst>
            <pc:docMk/>
            <pc:sldMk cId="381872737" sldId="348"/>
            <ac:spMk id="2" creationId="{00000000-0000-0000-0000-000000000000}"/>
          </ac:spMkLst>
        </pc:spChg>
      </pc:sldChg>
    </pc:docChg>
  </pc:docChgLst>
  <pc:docChgLst>
    <pc:chgData clId="Web-{26D31C62-3324-4E34-9EF4-613D9BB10091}"/>
    <pc:docChg chg="modSld">
      <pc:chgData name="" userId="" providerId="" clId="Web-{26D31C62-3324-4E34-9EF4-613D9BB10091}" dt="2020-12-11T08:07:04.302" v="0" actId="20577"/>
      <pc:docMkLst>
        <pc:docMk/>
      </pc:docMkLst>
      <pc:sldChg chg="modSp">
        <pc:chgData name="" userId="" providerId="" clId="Web-{26D31C62-3324-4E34-9EF4-613D9BB10091}" dt="2020-12-11T08:07:04.302" v="0" actId="20577"/>
        <pc:sldMkLst>
          <pc:docMk/>
          <pc:sldMk cId="815565795" sldId="256"/>
        </pc:sldMkLst>
        <pc:spChg chg="mod">
          <ac:chgData name="" userId="" providerId="" clId="Web-{26D31C62-3324-4E34-9EF4-613D9BB10091}" dt="2020-12-11T08:07:04.302" v="0" actId="20577"/>
          <ac:spMkLst>
            <pc:docMk/>
            <pc:sldMk cId="815565795" sldId="256"/>
            <ac:spMk id="2" creationId="{00000000-0000-0000-0000-000000000000}"/>
          </ac:spMkLst>
        </pc:spChg>
      </pc:sldChg>
    </pc:docChg>
  </pc:docChgLst>
  <pc:docChgLst>
    <pc:chgData name="Timotej Boris Očenáš" userId="S::timotej.ocenas@student.adlerka.sk::86000a00-4811-455c-8e28-1a349b3cc61f" providerId="AD" clId="Web-{9E0E219D-D8E4-41F3-8C29-1949FA126DE2}"/>
    <pc:docChg chg="modSld">
      <pc:chgData name="Timotej Boris Očenáš" userId="S::timotej.ocenas@student.adlerka.sk::86000a00-4811-455c-8e28-1a349b3cc61f" providerId="AD" clId="Web-{9E0E219D-D8E4-41F3-8C29-1949FA126DE2}" dt="2022-03-24T18:53:53.644" v="22" actId="20577"/>
      <pc:docMkLst>
        <pc:docMk/>
      </pc:docMkLst>
      <pc:sldChg chg="modSp">
        <pc:chgData name="Timotej Boris Očenáš" userId="S::timotej.ocenas@student.adlerka.sk::86000a00-4811-455c-8e28-1a349b3cc61f" providerId="AD" clId="Web-{9E0E219D-D8E4-41F3-8C29-1949FA126DE2}" dt="2022-03-24T18:53:53.644" v="22" actId="20577"/>
        <pc:sldMkLst>
          <pc:docMk/>
          <pc:sldMk cId="815565795" sldId="256"/>
        </pc:sldMkLst>
        <pc:spChg chg="mod">
          <ac:chgData name="Timotej Boris Očenáš" userId="S::timotej.ocenas@student.adlerka.sk::86000a00-4811-455c-8e28-1a349b3cc61f" providerId="AD" clId="Web-{9E0E219D-D8E4-41F3-8C29-1949FA126DE2}" dt="2022-03-24T18:53:22.831" v="1" actId="20577"/>
          <ac:spMkLst>
            <pc:docMk/>
            <pc:sldMk cId="815565795" sldId="256"/>
            <ac:spMk id="2" creationId="{00000000-0000-0000-0000-000000000000}"/>
          </ac:spMkLst>
        </pc:spChg>
        <pc:spChg chg="mod">
          <ac:chgData name="Timotej Boris Očenáš" userId="S::timotej.ocenas@student.adlerka.sk::86000a00-4811-455c-8e28-1a349b3cc61f" providerId="AD" clId="Web-{9E0E219D-D8E4-41F3-8C29-1949FA126DE2}" dt="2022-03-24T18:53:53.644" v="22" actId="20577"/>
          <ac:spMkLst>
            <pc:docMk/>
            <pc:sldMk cId="815565795" sldId="256"/>
            <ac:spMk id="3" creationId="{00000000-0000-0000-0000-000000000000}"/>
          </ac:spMkLst>
        </pc:spChg>
      </pc:sldChg>
    </pc:docChg>
  </pc:docChgLst>
  <pc:docChgLst>
    <pc:chgData name="Mgr. Ing. Martin Butkovský" userId="S::martin.butkovsky@adlerka.sk::7089a834-dca0-4144-988c-863b6f01a9c4" providerId="AD" clId="Web-{26D31C62-3324-4E34-9EF4-613D9BB10091}"/>
    <pc:docChg chg="delSld modSld">
      <pc:chgData name="Mgr. Ing. Martin Butkovský" userId="S::martin.butkovsky@adlerka.sk::7089a834-dca0-4144-988c-863b6f01a9c4" providerId="AD" clId="Web-{26D31C62-3324-4E34-9EF4-613D9BB10091}" dt="2020-12-11T08:34:39.933" v="418" actId="20577"/>
      <pc:docMkLst>
        <pc:docMk/>
      </pc:docMkLst>
      <pc:sldChg chg="modSp">
        <pc:chgData name="Mgr. Ing. Martin Butkovský" userId="S::martin.butkovsky@adlerka.sk::7089a834-dca0-4144-988c-863b6f01a9c4" providerId="AD" clId="Web-{26D31C62-3324-4E34-9EF4-613D9BB10091}" dt="2020-12-11T08:07:05.771" v="0" actId="20577"/>
        <pc:sldMkLst>
          <pc:docMk/>
          <pc:sldMk cId="815565795" sldId="256"/>
        </pc:sldMkLst>
        <pc:spChg chg="mod">
          <ac:chgData name="Mgr. Ing. Martin Butkovský" userId="S::martin.butkovsky@adlerka.sk::7089a834-dca0-4144-988c-863b6f01a9c4" providerId="AD" clId="Web-{26D31C62-3324-4E34-9EF4-613D9BB10091}" dt="2020-12-11T08:07:05.771" v="0" actId="20577"/>
          <ac:spMkLst>
            <pc:docMk/>
            <pc:sldMk cId="815565795" sldId="256"/>
            <ac:spMk id="2" creationId="{00000000-0000-0000-0000-000000000000}"/>
          </ac:spMkLst>
        </pc:spChg>
      </pc:sldChg>
      <pc:sldChg chg="modSp">
        <pc:chgData name="Mgr. Ing. Martin Butkovský" userId="S::martin.butkovsky@adlerka.sk::7089a834-dca0-4144-988c-863b6f01a9c4" providerId="AD" clId="Web-{26D31C62-3324-4E34-9EF4-613D9BB10091}" dt="2020-12-11T08:09:00.981" v="63" actId="20577"/>
        <pc:sldMkLst>
          <pc:docMk/>
          <pc:sldMk cId="1311226822" sldId="313"/>
        </pc:sldMkLst>
        <pc:spChg chg="mod">
          <ac:chgData name="Mgr. Ing. Martin Butkovský" userId="S::martin.butkovsky@adlerka.sk::7089a834-dca0-4144-988c-863b6f01a9c4" providerId="AD" clId="Web-{26D31C62-3324-4E34-9EF4-613D9BB10091}" dt="2020-12-11T08:07:08.271" v="1" actId="20577"/>
          <ac:spMkLst>
            <pc:docMk/>
            <pc:sldMk cId="1311226822" sldId="313"/>
            <ac:spMk id="2" creationId="{00000000-0000-0000-0000-000000000000}"/>
          </ac:spMkLst>
        </pc:spChg>
        <pc:spChg chg="mod">
          <ac:chgData name="Mgr. Ing. Martin Butkovský" userId="S::martin.butkovsky@adlerka.sk::7089a834-dca0-4144-988c-863b6f01a9c4" providerId="AD" clId="Web-{26D31C62-3324-4E34-9EF4-613D9BB10091}" dt="2020-12-11T08:09:00.981" v="63" actId="20577"/>
          <ac:spMkLst>
            <pc:docMk/>
            <pc:sldMk cId="1311226822" sldId="313"/>
            <ac:spMk id="3" creationId="{00000000-0000-0000-0000-000000000000}"/>
          </ac:spMkLst>
        </pc:spChg>
      </pc:sldChg>
      <pc:sldChg chg="modSp">
        <pc:chgData name="Mgr. Ing. Martin Butkovský" userId="S::martin.butkovsky@adlerka.sk::7089a834-dca0-4144-988c-863b6f01a9c4" providerId="AD" clId="Web-{26D31C62-3324-4E34-9EF4-613D9BB10091}" dt="2020-12-11T08:12:56.448" v="108" actId="20577"/>
        <pc:sldMkLst>
          <pc:docMk/>
          <pc:sldMk cId="4037836273" sldId="314"/>
        </pc:sldMkLst>
        <pc:spChg chg="mod">
          <ac:chgData name="Mgr. Ing. Martin Butkovský" userId="S::martin.butkovsky@adlerka.sk::7089a834-dca0-4144-988c-863b6f01a9c4" providerId="AD" clId="Web-{26D31C62-3324-4E34-9EF4-613D9BB10091}" dt="2020-12-11T08:07:19.334" v="11" actId="20577"/>
          <ac:spMkLst>
            <pc:docMk/>
            <pc:sldMk cId="4037836273" sldId="314"/>
            <ac:spMk id="2" creationId="{00000000-0000-0000-0000-000000000000}"/>
          </ac:spMkLst>
        </pc:spChg>
        <pc:spChg chg="mod">
          <ac:chgData name="Mgr. Ing. Martin Butkovský" userId="S::martin.butkovsky@adlerka.sk::7089a834-dca0-4144-988c-863b6f01a9c4" providerId="AD" clId="Web-{26D31C62-3324-4E34-9EF4-613D9BB10091}" dt="2020-12-11T08:12:56.448" v="108" actId="20577"/>
          <ac:spMkLst>
            <pc:docMk/>
            <pc:sldMk cId="4037836273" sldId="314"/>
            <ac:spMk id="3" creationId="{00000000-0000-0000-0000-000000000000}"/>
          </ac:spMkLst>
        </pc:spChg>
      </pc:sldChg>
      <pc:sldChg chg="modSp">
        <pc:chgData name="Mgr. Ing. Martin Butkovský" userId="S::martin.butkovsky@adlerka.sk::7089a834-dca0-4144-988c-863b6f01a9c4" providerId="AD" clId="Web-{26D31C62-3324-4E34-9EF4-613D9BB10091}" dt="2020-12-11T08:10:41.221" v="88" actId="20577"/>
        <pc:sldMkLst>
          <pc:docMk/>
          <pc:sldMk cId="3503098771" sldId="324"/>
        </pc:sldMkLst>
        <pc:spChg chg="mod">
          <ac:chgData name="Mgr. Ing. Martin Butkovský" userId="S::martin.butkovsky@adlerka.sk::7089a834-dca0-4144-988c-863b6f01a9c4" providerId="AD" clId="Web-{26D31C62-3324-4E34-9EF4-613D9BB10091}" dt="2020-12-11T08:07:14.131" v="6" actId="20577"/>
          <ac:spMkLst>
            <pc:docMk/>
            <pc:sldMk cId="3503098771" sldId="324"/>
            <ac:spMk id="2" creationId="{00000000-0000-0000-0000-000000000000}"/>
          </ac:spMkLst>
        </pc:spChg>
        <pc:spChg chg="mod">
          <ac:chgData name="Mgr. Ing. Martin Butkovský" userId="S::martin.butkovsky@adlerka.sk::7089a834-dca0-4144-988c-863b6f01a9c4" providerId="AD" clId="Web-{26D31C62-3324-4E34-9EF4-613D9BB10091}" dt="2020-12-11T08:10:41.221" v="88" actId="20577"/>
          <ac:spMkLst>
            <pc:docMk/>
            <pc:sldMk cId="3503098771" sldId="324"/>
            <ac:spMk id="3" creationId="{00000000-0000-0000-0000-000000000000}"/>
          </ac:spMkLst>
        </pc:spChg>
      </pc:sldChg>
      <pc:sldChg chg="modSp">
        <pc:chgData name="Mgr. Ing. Martin Butkovský" userId="S::martin.butkovsky@adlerka.sk::7089a834-dca0-4144-988c-863b6f01a9c4" providerId="AD" clId="Web-{26D31C62-3324-4E34-9EF4-613D9BB10091}" dt="2020-12-11T08:07:23.569" v="16" actId="20577"/>
        <pc:sldMkLst>
          <pc:docMk/>
          <pc:sldMk cId="2306733280" sldId="325"/>
        </pc:sldMkLst>
        <pc:spChg chg="mod">
          <ac:chgData name="Mgr. Ing. Martin Butkovský" userId="S::martin.butkovsky@adlerka.sk::7089a834-dca0-4144-988c-863b6f01a9c4" providerId="AD" clId="Web-{26D31C62-3324-4E34-9EF4-613D9BB10091}" dt="2020-12-11T08:07:23.569" v="16" actId="20577"/>
          <ac:spMkLst>
            <pc:docMk/>
            <pc:sldMk cId="2306733280" sldId="325"/>
            <ac:spMk id="2" creationId="{00000000-0000-0000-0000-000000000000}"/>
          </ac:spMkLst>
        </pc:spChg>
      </pc:sldChg>
      <pc:sldChg chg="modSp">
        <pc:chgData name="Mgr. Ing. Martin Butkovský" userId="S::martin.butkovsky@adlerka.sk::7089a834-dca0-4144-988c-863b6f01a9c4" providerId="AD" clId="Web-{26D31C62-3324-4E34-9EF4-613D9BB10091}" dt="2020-12-11T08:21:12.728" v="173" actId="20577"/>
        <pc:sldMkLst>
          <pc:docMk/>
          <pc:sldMk cId="840925083" sldId="326"/>
        </pc:sldMkLst>
        <pc:spChg chg="mod">
          <ac:chgData name="Mgr. Ing. Martin Butkovský" userId="S::martin.butkovsky@adlerka.sk::7089a834-dca0-4144-988c-863b6f01a9c4" providerId="AD" clId="Web-{26D31C62-3324-4E34-9EF4-613D9BB10091}" dt="2020-12-11T08:07:32.523" v="24" actId="20577"/>
          <ac:spMkLst>
            <pc:docMk/>
            <pc:sldMk cId="840925083" sldId="326"/>
            <ac:spMk id="2" creationId="{00000000-0000-0000-0000-000000000000}"/>
          </ac:spMkLst>
        </pc:spChg>
        <pc:spChg chg="mod">
          <ac:chgData name="Mgr. Ing. Martin Butkovský" userId="S::martin.butkovsky@adlerka.sk::7089a834-dca0-4144-988c-863b6f01a9c4" providerId="AD" clId="Web-{26D31C62-3324-4E34-9EF4-613D9BB10091}" dt="2020-12-11T08:21:12.728" v="173" actId="20577"/>
          <ac:spMkLst>
            <pc:docMk/>
            <pc:sldMk cId="840925083" sldId="326"/>
            <ac:spMk id="3" creationId="{00000000-0000-0000-0000-000000000000}"/>
          </ac:spMkLst>
        </pc:spChg>
      </pc:sldChg>
      <pc:sldChg chg="modSp">
        <pc:chgData name="Mgr. Ing. Martin Butkovský" userId="S::martin.butkovsky@adlerka.sk::7089a834-dca0-4144-988c-863b6f01a9c4" providerId="AD" clId="Web-{26D31C62-3324-4E34-9EF4-613D9BB10091}" dt="2020-12-11T08:07:42.086" v="32" actId="20577"/>
        <pc:sldMkLst>
          <pc:docMk/>
          <pc:sldMk cId="4116038355" sldId="327"/>
        </pc:sldMkLst>
        <pc:spChg chg="mod">
          <ac:chgData name="Mgr. Ing. Martin Butkovský" userId="S::martin.butkovsky@adlerka.sk::7089a834-dca0-4144-988c-863b6f01a9c4" providerId="AD" clId="Web-{26D31C62-3324-4E34-9EF4-613D9BB10091}" dt="2020-12-11T08:07:42.086" v="32" actId="20577"/>
          <ac:spMkLst>
            <pc:docMk/>
            <pc:sldMk cId="4116038355" sldId="327"/>
            <ac:spMk id="2" creationId="{00000000-0000-0000-0000-000000000000}"/>
          </ac:spMkLst>
        </pc:spChg>
      </pc:sldChg>
      <pc:sldChg chg="modSp">
        <pc:chgData name="Mgr. Ing. Martin Butkovský" userId="S::martin.butkovsky@adlerka.sk::7089a834-dca0-4144-988c-863b6f01a9c4" providerId="AD" clId="Web-{26D31C62-3324-4E34-9EF4-613D9BB10091}" dt="2020-12-11T08:27:31.204" v="291" actId="20577"/>
        <pc:sldMkLst>
          <pc:docMk/>
          <pc:sldMk cId="3859913697" sldId="328"/>
        </pc:sldMkLst>
        <pc:spChg chg="mod">
          <ac:chgData name="Mgr. Ing. Martin Butkovský" userId="S::martin.butkovsky@adlerka.sk::7089a834-dca0-4144-988c-863b6f01a9c4" providerId="AD" clId="Web-{26D31C62-3324-4E34-9EF4-613D9BB10091}" dt="2020-12-11T08:07:47.820" v="37" actId="20577"/>
          <ac:spMkLst>
            <pc:docMk/>
            <pc:sldMk cId="3859913697" sldId="328"/>
            <ac:spMk id="2" creationId="{00000000-0000-0000-0000-000000000000}"/>
          </ac:spMkLst>
        </pc:spChg>
        <pc:spChg chg="mod">
          <ac:chgData name="Mgr. Ing. Martin Butkovský" userId="S::martin.butkovsky@adlerka.sk::7089a834-dca0-4144-988c-863b6f01a9c4" providerId="AD" clId="Web-{26D31C62-3324-4E34-9EF4-613D9BB10091}" dt="2020-12-11T08:27:31.204" v="291" actId="20577"/>
          <ac:spMkLst>
            <pc:docMk/>
            <pc:sldMk cId="3859913697" sldId="328"/>
            <ac:spMk id="3" creationId="{00000000-0000-0000-0000-000000000000}"/>
          </ac:spMkLst>
        </pc:spChg>
      </pc:sldChg>
      <pc:sldChg chg="modSp">
        <pc:chgData name="Mgr. Ing. Martin Butkovský" userId="S::martin.butkovsky@adlerka.sk::7089a834-dca0-4144-988c-863b6f01a9c4" providerId="AD" clId="Web-{26D31C62-3324-4E34-9EF4-613D9BB10091}" dt="2020-12-11T08:23:05.110" v="185" actId="20577"/>
        <pc:sldMkLst>
          <pc:docMk/>
          <pc:sldMk cId="780619911" sldId="335"/>
        </pc:sldMkLst>
        <pc:spChg chg="mod">
          <ac:chgData name="Mgr. Ing. Martin Butkovský" userId="S::martin.butkovsky@adlerka.sk::7089a834-dca0-4144-988c-863b6f01a9c4" providerId="AD" clId="Web-{26D31C62-3324-4E34-9EF4-613D9BB10091}" dt="2020-12-11T08:07:37.601" v="29" actId="20577"/>
          <ac:spMkLst>
            <pc:docMk/>
            <pc:sldMk cId="780619911" sldId="335"/>
            <ac:spMk id="2" creationId="{00000000-0000-0000-0000-000000000000}"/>
          </ac:spMkLst>
        </pc:spChg>
        <pc:spChg chg="mod">
          <ac:chgData name="Mgr. Ing. Martin Butkovský" userId="S::martin.butkovsky@adlerka.sk::7089a834-dca0-4144-988c-863b6f01a9c4" providerId="AD" clId="Web-{26D31C62-3324-4E34-9EF4-613D9BB10091}" dt="2020-12-11T08:23:05.110" v="185" actId="20577"/>
          <ac:spMkLst>
            <pc:docMk/>
            <pc:sldMk cId="780619911" sldId="335"/>
            <ac:spMk id="3" creationId="{00000000-0000-0000-0000-000000000000}"/>
          </ac:spMkLst>
        </pc:spChg>
      </pc:sldChg>
      <pc:sldChg chg="modSp">
        <pc:chgData name="Mgr. Ing. Martin Butkovský" userId="S::martin.butkovsky@adlerka.sk::7089a834-dca0-4144-988c-863b6f01a9c4" providerId="AD" clId="Web-{26D31C62-3324-4E34-9EF4-613D9BB10091}" dt="2020-12-11T08:07:52.758" v="40" actId="20577"/>
        <pc:sldMkLst>
          <pc:docMk/>
          <pc:sldMk cId="4188662167" sldId="336"/>
        </pc:sldMkLst>
        <pc:spChg chg="mod">
          <ac:chgData name="Mgr. Ing. Martin Butkovský" userId="S::martin.butkovsky@adlerka.sk::7089a834-dca0-4144-988c-863b6f01a9c4" providerId="AD" clId="Web-{26D31C62-3324-4E34-9EF4-613D9BB10091}" dt="2020-12-11T08:07:52.758" v="40" actId="20577"/>
          <ac:spMkLst>
            <pc:docMk/>
            <pc:sldMk cId="4188662167" sldId="336"/>
            <ac:spMk id="2" creationId="{00000000-0000-0000-0000-000000000000}"/>
          </ac:spMkLst>
        </pc:spChg>
      </pc:sldChg>
      <pc:sldChg chg="modSp">
        <pc:chgData name="Mgr. Ing. Martin Butkovský" userId="S::martin.butkovsky@adlerka.sk::7089a834-dca0-4144-988c-863b6f01a9c4" providerId="AD" clId="Web-{26D31C62-3324-4E34-9EF4-613D9BB10091}" dt="2020-12-11T08:13:56.124" v="124" actId="20577"/>
        <pc:sldMkLst>
          <pc:docMk/>
          <pc:sldMk cId="365327668" sldId="343"/>
        </pc:sldMkLst>
        <pc:spChg chg="mod">
          <ac:chgData name="Mgr. Ing. Martin Butkovský" userId="S::martin.butkovsky@adlerka.sk::7089a834-dca0-4144-988c-863b6f01a9c4" providerId="AD" clId="Web-{26D31C62-3324-4E34-9EF4-613D9BB10091}" dt="2020-12-11T08:07:28.100" v="19" actId="20577"/>
          <ac:spMkLst>
            <pc:docMk/>
            <pc:sldMk cId="365327668" sldId="343"/>
            <ac:spMk id="2" creationId="{00000000-0000-0000-0000-000000000000}"/>
          </ac:spMkLst>
        </pc:spChg>
        <pc:spChg chg="mod">
          <ac:chgData name="Mgr. Ing. Martin Butkovský" userId="S::martin.butkovsky@adlerka.sk::7089a834-dca0-4144-988c-863b6f01a9c4" providerId="AD" clId="Web-{26D31C62-3324-4E34-9EF4-613D9BB10091}" dt="2020-12-11T08:13:56.124" v="124" actId="20577"/>
          <ac:spMkLst>
            <pc:docMk/>
            <pc:sldMk cId="365327668" sldId="343"/>
            <ac:spMk id="3" creationId="{00000000-0000-0000-0000-000000000000}"/>
          </ac:spMkLst>
        </pc:spChg>
      </pc:sldChg>
      <pc:sldChg chg="modSp">
        <pc:chgData name="Mgr. Ing. Martin Butkovský" userId="S::martin.butkovsky@adlerka.sk::7089a834-dca0-4144-988c-863b6f01a9c4" providerId="AD" clId="Web-{26D31C62-3324-4E34-9EF4-613D9BB10091}" dt="2020-12-11T08:07:57.383" v="43" actId="20577"/>
        <pc:sldMkLst>
          <pc:docMk/>
          <pc:sldMk cId="990782927" sldId="344"/>
        </pc:sldMkLst>
        <pc:spChg chg="mod">
          <ac:chgData name="Mgr. Ing. Martin Butkovský" userId="S::martin.butkovsky@adlerka.sk::7089a834-dca0-4144-988c-863b6f01a9c4" providerId="AD" clId="Web-{26D31C62-3324-4E34-9EF4-613D9BB10091}" dt="2020-12-11T08:07:57.383" v="43" actId="20577"/>
          <ac:spMkLst>
            <pc:docMk/>
            <pc:sldMk cId="990782927" sldId="344"/>
            <ac:spMk id="2" creationId="{00000000-0000-0000-0000-000000000000}"/>
          </ac:spMkLst>
        </pc:spChg>
      </pc:sldChg>
      <pc:sldChg chg="modSp del">
        <pc:chgData name="Mgr. Ing. Martin Butkovský" userId="S::martin.butkovsky@adlerka.sk::7089a834-dca0-4144-988c-863b6f01a9c4" providerId="AD" clId="Web-{26D31C62-3324-4E34-9EF4-613D9BB10091}" dt="2020-12-11T08:32:56.567" v="400"/>
        <pc:sldMkLst>
          <pc:docMk/>
          <pc:sldMk cId="1845099277" sldId="345"/>
        </pc:sldMkLst>
        <pc:spChg chg="mod">
          <ac:chgData name="Mgr. Ing. Martin Butkovský" userId="S::martin.butkovsky@adlerka.sk::7089a834-dca0-4144-988c-863b6f01a9c4" providerId="AD" clId="Web-{26D31C62-3324-4E34-9EF4-613D9BB10091}" dt="2020-12-11T08:08:07.071" v="49" actId="20577"/>
          <ac:spMkLst>
            <pc:docMk/>
            <pc:sldMk cId="1845099277" sldId="345"/>
            <ac:spMk id="2" creationId="{00000000-0000-0000-0000-000000000000}"/>
          </ac:spMkLst>
        </pc:spChg>
        <pc:spChg chg="mod">
          <ac:chgData name="Mgr. Ing. Martin Butkovský" userId="S::martin.butkovsky@adlerka.sk::7089a834-dca0-4144-988c-863b6f01a9c4" providerId="AD" clId="Web-{26D31C62-3324-4E34-9EF4-613D9BB10091}" dt="2020-12-11T08:28:56.053" v="293" actId="20577"/>
          <ac:spMkLst>
            <pc:docMk/>
            <pc:sldMk cId="1845099277" sldId="345"/>
            <ac:spMk id="3" creationId="{00000000-0000-0000-0000-000000000000}"/>
          </ac:spMkLst>
        </pc:spChg>
      </pc:sldChg>
      <pc:sldChg chg="modSp">
        <pc:chgData name="Mgr. Ing. Martin Butkovský" userId="S::martin.butkovsky@adlerka.sk::7089a834-dca0-4144-988c-863b6f01a9c4" providerId="AD" clId="Web-{26D31C62-3324-4E34-9EF4-613D9BB10091}" dt="2020-12-11T08:32:21.878" v="398" actId="20577"/>
        <pc:sldMkLst>
          <pc:docMk/>
          <pc:sldMk cId="2197556497" sldId="346"/>
        </pc:sldMkLst>
        <pc:spChg chg="mod">
          <ac:chgData name="Mgr. Ing. Martin Butkovský" userId="S::martin.butkovsky@adlerka.sk::7089a834-dca0-4144-988c-863b6f01a9c4" providerId="AD" clId="Web-{26D31C62-3324-4E34-9EF4-613D9BB10091}" dt="2020-12-11T08:08:02.431" v="46" actId="20577"/>
          <ac:spMkLst>
            <pc:docMk/>
            <pc:sldMk cId="2197556497" sldId="346"/>
            <ac:spMk id="2" creationId="{00000000-0000-0000-0000-000000000000}"/>
          </ac:spMkLst>
        </pc:spChg>
        <pc:spChg chg="mod">
          <ac:chgData name="Mgr. Ing. Martin Butkovský" userId="S::martin.butkovsky@adlerka.sk::7089a834-dca0-4144-988c-863b6f01a9c4" providerId="AD" clId="Web-{26D31C62-3324-4E34-9EF4-613D9BB10091}" dt="2020-12-11T08:32:21.878" v="398" actId="20577"/>
          <ac:spMkLst>
            <pc:docMk/>
            <pc:sldMk cId="2197556497" sldId="346"/>
            <ac:spMk id="3" creationId="{00000000-0000-0000-0000-000000000000}"/>
          </ac:spMkLst>
        </pc:spChg>
        <pc:picChg chg="mod">
          <ac:chgData name="Mgr. Ing. Martin Butkovský" userId="S::martin.butkovsky@adlerka.sk::7089a834-dca0-4144-988c-863b6f01a9c4" providerId="AD" clId="Web-{26D31C62-3324-4E34-9EF4-613D9BB10091}" dt="2020-12-11T08:31:50.954" v="395" actId="1076"/>
          <ac:picMkLst>
            <pc:docMk/>
            <pc:sldMk cId="2197556497" sldId="346"/>
            <ac:picMk id="4" creationId="{00000000-0000-0000-0000-000000000000}"/>
          </ac:picMkLst>
        </pc:picChg>
      </pc:sldChg>
      <pc:sldChg chg="modSp">
        <pc:chgData name="Mgr. Ing. Martin Butkovský" userId="S::martin.butkovsky@adlerka.sk::7089a834-dca0-4144-988c-863b6f01a9c4" providerId="AD" clId="Web-{26D31C62-3324-4E34-9EF4-613D9BB10091}" dt="2020-12-11T08:34:39.933" v="417" actId="20577"/>
        <pc:sldMkLst>
          <pc:docMk/>
          <pc:sldMk cId="2188360873" sldId="347"/>
        </pc:sldMkLst>
        <pc:spChg chg="mod">
          <ac:chgData name="Mgr. Ing. Martin Butkovský" userId="S::martin.butkovsky@adlerka.sk::7089a834-dca0-4144-988c-863b6f01a9c4" providerId="AD" clId="Web-{26D31C62-3324-4E34-9EF4-613D9BB10091}" dt="2020-12-11T08:08:11.275" v="54" actId="20577"/>
          <ac:spMkLst>
            <pc:docMk/>
            <pc:sldMk cId="2188360873" sldId="347"/>
            <ac:spMk id="2" creationId="{00000000-0000-0000-0000-000000000000}"/>
          </ac:spMkLst>
        </pc:spChg>
        <pc:spChg chg="mod">
          <ac:chgData name="Mgr. Ing. Martin Butkovský" userId="S::martin.butkovsky@adlerka.sk::7089a834-dca0-4144-988c-863b6f01a9c4" providerId="AD" clId="Web-{26D31C62-3324-4E34-9EF4-613D9BB10091}" dt="2020-12-11T08:34:39.933" v="417" actId="20577"/>
          <ac:spMkLst>
            <pc:docMk/>
            <pc:sldMk cId="2188360873" sldId="34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49AFF-A2C2-4467-861A-E734E98065F3}" type="datetimeFigureOut">
              <a:rPr lang="sk-SK" smtClean="0"/>
              <a:t>24. 3. 2022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8254D-6F50-4C95-8127-6A25BD7A56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8973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254D-6F50-4C95-8127-6A25BD7A569A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3774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254D-6F50-4C95-8127-6A25BD7A569A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2172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Upravte štýl predlohy podnadpisov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pPr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pPr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pPr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pPr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pPr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pPr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pPr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pPr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pPr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pPr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pPr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pPr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pPr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pPr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pPr/>
              <a:t>3/24/2022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pPr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pPr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pPr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z="4400"/>
              <a:t>Riadiaca jednotka procesora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Mgr. Ing. Martin </a:t>
            </a:r>
            <a:r>
              <a:rPr lang="sk-SK" err="1"/>
              <a:t>Butkovský</a:t>
            </a:r>
          </a:p>
        </p:txBody>
      </p:sp>
    </p:spTree>
    <p:extLst>
      <p:ext uri="{BB962C8B-B14F-4D97-AF65-F5344CB8AC3E}">
        <p14:creationId xmlns:p14="http://schemas.microsoft.com/office/powerpoint/2010/main" val="815565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/>
              <a:t>Drôtová </a:t>
            </a:r>
            <a:r>
              <a:rPr lang="sk-SK" err="1"/>
              <a:t>vs</a:t>
            </a:r>
            <a:r>
              <a:rPr lang="sk-SK"/>
              <a:t> </a:t>
            </a:r>
            <a:r>
              <a:rPr lang="sk-SK" err="1"/>
              <a:t>Mikroprogramovateľná</a:t>
            </a:r>
            <a:r>
              <a:rPr lang="sk-SK"/>
              <a:t> </a:t>
            </a:r>
            <a:br>
              <a:rPr lang="sk-SK"/>
            </a:br>
            <a:r>
              <a:rPr lang="sk-SK"/>
              <a:t>riadiaca jednotka </a:t>
            </a:r>
          </a:p>
        </p:txBody>
      </p:sp>
      <p:graphicFrame>
        <p:nvGraphicFramePr>
          <p:cNvPr id="4" name="Zástupný objekt pre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970313"/>
              </p:ext>
            </p:extLst>
          </p:nvPr>
        </p:nvGraphicFramePr>
        <p:xfrm>
          <a:off x="0" y="0"/>
          <a:ext cx="12192000" cy="734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4321448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154157985"/>
                    </a:ext>
                  </a:extLst>
                </a:gridCol>
              </a:tblGrid>
              <a:tr h="564658">
                <a:tc>
                  <a:txBody>
                    <a:bodyPr/>
                    <a:lstStyle/>
                    <a:p>
                      <a:pPr algn="ctr"/>
                      <a:endParaRPr lang="sk-SK"/>
                    </a:p>
                    <a:p>
                      <a:pPr algn="ctr"/>
                      <a:r>
                        <a:rPr lang="sk-SK">
                          <a:solidFill>
                            <a:srgbClr val="002060"/>
                          </a:solidFill>
                        </a:rPr>
                        <a:t>Drôtové riadiace</a:t>
                      </a:r>
                      <a:r>
                        <a:rPr lang="sk-SK" baseline="0">
                          <a:solidFill>
                            <a:srgbClr val="002060"/>
                          </a:solidFill>
                        </a:rPr>
                        <a:t> jednotky </a:t>
                      </a:r>
                      <a:endParaRPr lang="sk-SK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/>
                    </a:p>
                    <a:p>
                      <a:pPr algn="ctr"/>
                      <a:r>
                        <a:rPr lang="sk-SK" err="1">
                          <a:solidFill>
                            <a:srgbClr val="002060"/>
                          </a:solidFill>
                        </a:rPr>
                        <a:t>Mikroprogramovateľná</a:t>
                      </a:r>
                      <a:r>
                        <a:rPr lang="sk-SK" baseline="0">
                          <a:solidFill>
                            <a:srgbClr val="002060"/>
                          </a:solidFill>
                        </a:rPr>
                        <a:t> riadiaca jednotka</a:t>
                      </a:r>
                      <a:endParaRPr lang="sk-SK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758112"/>
                  </a:ext>
                </a:extLst>
              </a:tr>
              <a:tr h="974616">
                <a:tc>
                  <a:txBody>
                    <a:bodyPr/>
                    <a:lstStyle/>
                    <a:p>
                      <a:pPr algn="ctr"/>
                      <a:endParaRPr lang="sk-SK"/>
                    </a:p>
                    <a:p>
                      <a:pPr algn="ctr"/>
                      <a:r>
                        <a:rPr lang="sk-SK"/>
                        <a:t>generujú riadiace signály </a:t>
                      </a:r>
                      <a:r>
                        <a:rPr lang="sk-SK">
                          <a:solidFill>
                            <a:srgbClr val="C00000"/>
                          </a:solidFill>
                        </a:rPr>
                        <a:t>pomocou logických obvodov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/>
                    </a:p>
                    <a:p>
                      <a:pPr algn="ctr"/>
                      <a:r>
                        <a:rPr lang="sk-SK"/>
                        <a:t>generujú riadiace signály </a:t>
                      </a:r>
                      <a:r>
                        <a:rPr lang="sk-SK">
                          <a:solidFill>
                            <a:srgbClr val="C00000"/>
                          </a:solidFill>
                        </a:rPr>
                        <a:t>pomocou </a:t>
                      </a:r>
                      <a:r>
                        <a:rPr lang="sk-SK" err="1">
                          <a:solidFill>
                            <a:srgbClr val="C00000"/>
                          </a:solidFill>
                        </a:rPr>
                        <a:t>mikroinštrukcií</a:t>
                      </a:r>
                      <a:r>
                        <a:rPr lang="sk-SK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sk-SK"/>
                        <a:t>uložených v riadiacej pamäti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996129"/>
                  </a:ext>
                </a:extLst>
              </a:tr>
              <a:tr h="974616">
                <a:tc>
                  <a:txBody>
                    <a:bodyPr/>
                    <a:lstStyle/>
                    <a:p>
                      <a:pPr algn="ctr"/>
                      <a:endParaRPr lang="sk-SK"/>
                    </a:p>
                    <a:p>
                      <a:pPr algn="ctr"/>
                      <a:r>
                        <a:rPr lang="sk-SK">
                          <a:solidFill>
                            <a:srgbClr val="C00000"/>
                          </a:solidFill>
                        </a:rPr>
                        <a:t>rýchlejšie</a:t>
                      </a:r>
                      <a:r>
                        <a:rPr lang="sk-SK"/>
                        <a:t>,</a:t>
                      </a:r>
                      <a:r>
                        <a:rPr lang="sk-SK" baseline="0"/>
                        <a:t> </a:t>
                      </a:r>
                      <a:r>
                        <a:rPr lang="sk-SK"/>
                        <a:t>pretože</a:t>
                      </a:r>
                      <a:r>
                        <a:rPr lang="sk-SK" baseline="0"/>
                        <a:t> </a:t>
                      </a:r>
                      <a:r>
                        <a:rPr lang="sk-SK"/>
                        <a:t>riadiace signály sú generované pomocou hardvéru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/>
                    </a:p>
                    <a:p>
                      <a:pPr algn="ctr"/>
                      <a:r>
                        <a:rPr lang="sk-SK">
                          <a:solidFill>
                            <a:srgbClr val="C00000"/>
                          </a:solidFill>
                        </a:rPr>
                        <a:t>pomalšie</a:t>
                      </a:r>
                      <a:r>
                        <a:rPr lang="sk-SK"/>
                        <a:t>, pretože riadiace</a:t>
                      </a:r>
                      <a:r>
                        <a:rPr lang="sk-SK" baseline="0"/>
                        <a:t> signály sú</a:t>
                      </a:r>
                      <a:r>
                        <a:rPr lang="sk-SK"/>
                        <a:t> generované pomocou </a:t>
                      </a:r>
                      <a:r>
                        <a:rPr lang="sk-SK" err="1"/>
                        <a:t>mikroinštrukcií</a:t>
                      </a:r>
                      <a:r>
                        <a:rPr lang="sk-SK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923707"/>
                  </a:ext>
                </a:extLst>
              </a:tr>
              <a:tr h="974616">
                <a:tc>
                  <a:txBody>
                    <a:bodyPr/>
                    <a:lstStyle/>
                    <a:p>
                      <a:pPr algn="ctr"/>
                      <a:endParaRPr lang="sk-SK"/>
                    </a:p>
                    <a:p>
                      <a:pPr algn="ctr"/>
                      <a:r>
                        <a:rPr lang="sk-SK">
                          <a:solidFill>
                            <a:srgbClr val="C00000"/>
                          </a:solidFill>
                        </a:rPr>
                        <a:t>ťažko </a:t>
                      </a:r>
                      <a:r>
                        <a:rPr lang="sk-SK" err="1">
                          <a:solidFill>
                            <a:srgbClr val="C00000"/>
                          </a:solidFill>
                        </a:rPr>
                        <a:t>upraviteľné</a:t>
                      </a:r>
                      <a:r>
                        <a:rPr lang="sk-SK"/>
                        <a:t>, pretože logické</a:t>
                      </a:r>
                      <a:r>
                        <a:rPr lang="sk-SK" baseline="0"/>
                        <a:t> obvody</a:t>
                      </a:r>
                      <a:r>
                        <a:rPr lang="sk-SK"/>
                        <a:t> sú pevne zapojené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baseline="0"/>
                    </a:p>
                    <a:p>
                      <a:pPr algn="ctr"/>
                      <a:r>
                        <a:rPr lang="sk-SK" baseline="0">
                          <a:solidFill>
                            <a:srgbClr val="C00000"/>
                          </a:solidFill>
                        </a:rPr>
                        <a:t>  ľahko </a:t>
                      </a:r>
                      <a:r>
                        <a:rPr lang="sk-SK" baseline="0" err="1">
                          <a:solidFill>
                            <a:srgbClr val="C00000"/>
                          </a:solidFill>
                        </a:rPr>
                        <a:t>upraviteľné</a:t>
                      </a:r>
                      <a:r>
                        <a:rPr lang="sk-SK"/>
                        <a:t>, pretože zmeny je potrebné vykonať iba na úrovni inštrukcií</a:t>
                      </a:r>
                      <a:r>
                        <a:rPr lang="sk-SK" baseline="0"/>
                        <a:t> </a:t>
                      </a:r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356949"/>
                  </a:ext>
                </a:extLst>
              </a:tr>
              <a:tr h="974616">
                <a:tc>
                  <a:txBody>
                    <a:bodyPr/>
                    <a:lstStyle/>
                    <a:p>
                      <a:pPr algn="ctr"/>
                      <a:endParaRPr lang="sk-SK"/>
                    </a:p>
                    <a:p>
                      <a:pPr algn="ctr"/>
                      <a:r>
                        <a:rPr lang="sk-SK">
                          <a:solidFill>
                            <a:srgbClr val="C00000"/>
                          </a:solidFill>
                        </a:rPr>
                        <a:t>drahšie</a:t>
                      </a:r>
                      <a:r>
                        <a:rPr lang="sk-SK"/>
                        <a:t>, pretože sa všetko</a:t>
                      </a:r>
                      <a:r>
                        <a:rPr lang="sk-SK" baseline="0"/>
                        <a:t> musí realizovať  logickými hradlami</a:t>
                      </a:r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/>
                    </a:p>
                    <a:p>
                      <a:pPr algn="ctr"/>
                      <a:r>
                        <a:rPr lang="sk-SK" baseline="0"/>
                        <a:t>  </a:t>
                      </a:r>
                      <a:r>
                        <a:rPr lang="sk-SK">
                          <a:solidFill>
                            <a:srgbClr val="C00000"/>
                          </a:solidFill>
                        </a:rPr>
                        <a:t>lacnejšie</a:t>
                      </a:r>
                      <a:r>
                        <a:rPr lang="sk-SK"/>
                        <a:t>, pretože na generovanie riadiacich signálov sa používajú iba </a:t>
                      </a:r>
                      <a:r>
                        <a:rPr lang="sk-SK" err="1"/>
                        <a:t>mikroinštrukcie</a:t>
                      </a:r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90014"/>
                  </a:ext>
                </a:extLst>
              </a:tr>
              <a:tr h="974616">
                <a:tc>
                  <a:txBody>
                    <a:bodyPr/>
                    <a:lstStyle/>
                    <a:p>
                      <a:pPr algn="ctr"/>
                      <a:endParaRPr lang="sk-SK"/>
                    </a:p>
                    <a:p>
                      <a:pPr algn="ctr"/>
                      <a:r>
                        <a:rPr lang="sk-SK">
                          <a:solidFill>
                            <a:srgbClr val="C00000"/>
                          </a:solidFill>
                        </a:rPr>
                        <a:t>nezvládajú</a:t>
                      </a:r>
                      <a:r>
                        <a:rPr lang="sk-SK" baseline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sk-SK">
                          <a:solidFill>
                            <a:srgbClr val="C00000"/>
                          </a:solidFill>
                        </a:rPr>
                        <a:t>zložité inštrukcie</a:t>
                      </a:r>
                      <a:r>
                        <a:rPr lang="sk-SK"/>
                        <a:t>, pretože návrh logického</a:t>
                      </a:r>
                      <a:r>
                        <a:rPr lang="sk-SK" baseline="0"/>
                        <a:t> </a:t>
                      </a:r>
                      <a:r>
                        <a:rPr lang="sk-SK"/>
                        <a:t>obvodu sa stáva zložitým.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/>
                    </a:p>
                    <a:p>
                      <a:pPr algn="ctr"/>
                      <a:r>
                        <a:rPr lang="sk-SK">
                          <a:solidFill>
                            <a:srgbClr val="C00000"/>
                          </a:solidFill>
                        </a:rPr>
                        <a:t>zvládajú</a:t>
                      </a:r>
                      <a:r>
                        <a:rPr lang="sk-SK" baseline="0">
                          <a:solidFill>
                            <a:srgbClr val="C00000"/>
                          </a:solidFill>
                        </a:rPr>
                        <a:t> zložité inštrukcie </a:t>
                      </a:r>
                      <a:endParaRPr lang="sk-SK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715853"/>
                  </a:ext>
                </a:extLst>
              </a:tr>
              <a:tr h="564658">
                <a:tc>
                  <a:txBody>
                    <a:bodyPr/>
                    <a:lstStyle/>
                    <a:p>
                      <a:pPr algn="ctr"/>
                      <a:endParaRPr lang="sk-SK"/>
                    </a:p>
                    <a:p>
                      <a:pPr algn="ctr"/>
                      <a:r>
                        <a:rPr lang="sk-SK"/>
                        <a:t>používa sa len </a:t>
                      </a:r>
                      <a:r>
                        <a:rPr lang="sk-SK">
                          <a:solidFill>
                            <a:srgbClr val="C00000"/>
                          </a:solidFill>
                        </a:rPr>
                        <a:t>obmedzený počet inštrukcií</a:t>
                      </a:r>
                    </a:p>
                    <a:p>
                      <a:pPr algn="ctr"/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/>
                    </a:p>
                    <a:p>
                      <a:pPr algn="ctr"/>
                      <a:r>
                        <a:rPr lang="sk-SK"/>
                        <a:t>riadiace signály</a:t>
                      </a:r>
                      <a:r>
                        <a:rPr lang="sk-SK" baseline="0"/>
                        <a:t> sú generované </a:t>
                      </a:r>
                      <a:r>
                        <a:rPr lang="sk-SK" baseline="0">
                          <a:solidFill>
                            <a:srgbClr val="C00000"/>
                          </a:solidFill>
                        </a:rPr>
                        <a:t>pre veľké množstvo inštrukcií </a:t>
                      </a:r>
                      <a:r>
                        <a:rPr lang="sk-SK" baseline="0"/>
                        <a:t> </a:t>
                      </a:r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333243"/>
                  </a:ext>
                </a:extLst>
              </a:tr>
              <a:tr h="564658">
                <a:tc>
                  <a:txBody>
                    <a:bodyPr/>
                    <a:lstStyle/>
                    <a:p>
                      <a:pPr algn="ctr"/>
                      <a:endParaRPr lang="sk-SK"/>
                    </a:p>
                    <a:p>
                      <a:pPr algn="ctr"/>
                      <a:r>
                        <a:rPr lang="sk-SK"/>
                        <a:t>používa sa </a:t>
                      </a:r>
                      <a:r>
                        <a:rPr lang="sk-SK">
                          <a:solidFill>
                            <a:srgbClr val="C00000"/>
                          </a:solidFill>
                        </a:rPr>
                        <a:t>v</a:t>
                      </a:r>
                      <a:r>
                        <a:rPr lang="sk-SK" baseline="0">
                          <a:solidFill>
                            <a:srgbClr val="C00000"/>
                          </a:solidFill>
                        </a:rPr>
                        <a:t> procesoroch RISC</a:t>
                      </a:r>
                    </a:p>
                    <a:p>
                      <a:pPr algn="ctr"/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/>
                    </a:p>
                    <a:p>
                      <a:pPr algn="ctr"/>
                      <a:r>
                        <a:rPr lang="sk-SK"/>
                        <a:t>používa sa </a:t>
                      </a:r>
                      <a:r>
                        <a:rPr lang="sk-SK">
                          <a:solidFill>
                            <a:srgbClr val="C00000"/>
                          </a:solidFill>
                        </a:rPr>
                        <a:t>v procesoroch CISC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90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51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Riadiaca jednotka procesora</a:t>
            </a:r>
            <a:endParaRPr lang="sk-SK" err="1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0" y="2336873"/>
            <a:ext cx="10937459" cy="3599316"/>
          </a:xfrm>
        </p:spPr>
        <p:txBody>
          <a:bodyPr>
            <a:normAutofit lnSpcReduction="10000"/>
          </a:bodyPr>
          <a:lstStyle/>
          <a:p>
            <a:r>
              <a:rPr lang="sk-SK">
                <a:solidFill>
                  <a:srgbClr val="002060"/>
                </a:solidFill>
              </a:rPr>
              <a:t>Úvod</a:t>
            </a:r>
          </a:p>
          <a:p>
            <a:pPr lvl="1"/>
            <a:r>
              <a:rPr lang="sk-SK"/>
              <a:t>riadiaca jednotka </a:t>
            </a:r>
            <a:r>
              <a:rPr lang="sk-SK">
                <a:solidFill>
                  <a:srgbClr val="C00000"/>
                </a:solidFill>
              </a:rPr>
              <a:t>generuje riadiace signály v správnom poradí</a:t>
            </a:r>
            <a:r>
              <a:rPr lang="sk-SK"/>
              <a:t> na základe inštrukcie, ktorú načítava z operačnej pamäte do registra RI - Register Inštrukcií a dekóduje ju</a:t>
            </a:r>
          </a:p>
          <a:p>
            <a:pPr lvl="1"/>
            <a:r>
              <a:rPr lang="sk-SK"/>
              <a:t>podľa toho, ako prebieha dekódovanie, rozlišujeme</a:t>
            </a:r>
          </a:p>
          <a:p>
            <a:pPr lvl="2"/>
            <a:r>
              <a:rPr lang="sk-SK">
                <a:solidFill>
                  <a:srgbClr val="002060"/>
                </a:solidFill>
              </a:rPr>
              <a:t>Drôtové riadiace jednotky</a:t>
            </a:r>
          </a:p>
          <a:p>
            <a:pPr lvl="3"/>
            <a:r>
              <a:rPr lang="sk-SK"/>
              <a:t>riadiaca jednotka</a:t>
            </a:r>
            <a:r>
              <a:rPr lang="sk-SK">
                <a:solidFill>
                  <a:srgbClr val="002060"/>
                </a:solidFill>
              </a:rPr>
              <a:t> </a:t>
            </a:r>
            <a:r>
              <a:rPr lang="sk-SK"/>
              <a:t>je navrhnutá prostredníctvom kombinačného logického obvodu</a:t>
            </a:r>
          </a:p>
          <a:p>
            <a:pPr lvl="3"/>
            <a:r>
              <a:rPr lang="sk-SK"/>
              <a:t>rýchle, ale neprispôsobivé </a:t>
            </a:r>
          </a:p>
          <a:p>
            <a:pPr lvl="3"/>
            <a:r>
              <a:rPr lang="sk-SK"/>
              <a:t>mikroprocesory typu RISC navrhnuté spoločnosťami </a:t>
            </a:r>
            <a:r>
              <a:rPr lang="sk-SK" err="1"/>
              <a:t>DECAlpha</a:t>
            </a:r>
            <a:r>
              <a:rPr lang="sk-SK"/>
              <a:t>, Hewlett-Packard, </a:t>
            </a:r>
            <a:r>
              <a:rPr lang="sk-SK" err="1"/>
              <a:t>Compaq</a:t>
            </a:r>
            <a:r>
              <a:rPr lang="sk-SK"/>
              <a:t>, SUN</a:t>
            </a:r>
            <a:endParaRPr lang="sk-SK">
              <a:solidFill>
                <a:srgbClr val="FFFF00"/>
              </a:solidFill>
            </a:endParaRPr>
          </a:p>
          <a:p>
            <a:pPr lvl="2"/>
            <a:r>
              <a:rPr lang="sk-SK" err="1">
                <a:solidFill>
                  <a:srgbClr val="002060"/>
                </a:solidFill>
              </a:rPr>
              <a:t>Mikroprogramovateľné</a:t>
            </a:r>
            <a:r>
              <a:rPr lang="sk-SK">
                <a:solidFill>
                  <a:srgbClr val="002060"/>
                </a:solidFill>
              </a:rPr>
              <a:t> </a:t>
            </a:r>
            <a:r>
              <a:rPr lang="en-US">
                <a:solidFill>
                  <a:srgbClr val="002060"/>
                </a:solidFill>
              </a:rPr>
              <a:t>(</a:t>
            </a:r>
            <a:r>
              <a:rPr lang="sk-SK" err="1">
                <a:solidFill>
                  <a:srgbClr val="FFFF00"/>
                </a:solidFill>
              </a:rPr>
              <a:t>mikroprogramované</a:t>
            </a:r>
            <a:r>
              <a:rPr lang="en-US">
                <a:solidFill>
                  <a:srgbClr val="002060"/>
                </a:solidFill>
              </a:rPr>
              <a:t>)</a:t>
            </a:r>
            <a:r>
              <a:rPr lang="sk-SK">
                <a:solidFill>
                  <a:srgbClr val="002060"/>
                </a:solidFill>
              </a:rPr>
              <a:t> riadiace jednotky</a:t>
            </a:r>
          </a:p>
          <a:p>
            <a:pPr lvl="3"/>
            <a:r>
              <a:rPr lang="sk-SK"/>
              <a:t>riadiaca jednotka je riadená </a:t>
            </a:r>
            <a:r>
              <a:rPr lang="sk-SK" err="1"/>
              <a:t>mikroprogramom</a:t>
            </a:r>
            <a:r>
              <a:rPr lang="sk-SK"/>
              <a:t> uloženým v pamäti </a:t>
            </a:r>
            <a:r>
              <a:rPr lang="sk-SK" err="1"/>
              <a:t>mikroprogramov</a:t>
            </a:r>
            <a:r>
              <a:rPr lang="sk-SK"/>
              <a:t> </a:t>
            </a:r>
          </a:p>
          <a:p>
            <a:pPr lvl="3"/>
            <a:r>
              <a:rPr lang="sk-SK"/>
              <a:t>prispôsobivé, ale pomalé</a:t>
            </a:r>
          </a:p>
          <a:p>
            <a:pPr lvl="3"/>
            <a:r>
              <a:rPr lang="sk-SK"/>
              <a:t>mikroprocesory typu CISC, INTEL x86 používané v osobných počítačoch typu IBM PC</a:t>
            </a:r>
          </a:p>
        </p:txBody>
      </p:sp>
    </p:spTree>
    <p:extLst>
      <p:ext uri="{BB962C8B-B14F-4D97-AF65-F5344CB8AC3E}">
        <p14:creationId xmlns:p14="http://schemas.microsoft.com/office/powerpoint/2010/main" val="38187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/>
              <a:t>Drôtové riadiace jednotky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0321" y="2336872"/>
            <a:ext cx="11040623" cy="4220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vychádza z toho, že </a:t>
            </a:r>
            <a:r>
              <a:rPr lang="sk-SK">
                <a:solidFill>
                  <a:srgbClr val="FFFF00"/>
                </a:solidFill>
              </a:rPr>
              <a:t>generátor riadiaceho signálu je zapojený pevne</a:t>
            </a:r>
          </a:p>
          <a:p>
            <a:pPr marL="0" indent="0">
              <a:buNone/>
            </a:pPr>
            <a:endParaRPr lang="sk-SK">
              <a:solidFill>
                <a:srgbClr val="FFFF00"/>
              </a:solidFill>
            </a:endParaRPr>
          </a:p>
          <a:p>
            <a:r>
              <a:rPr lang="sk-SK"/>
              <a:t>riadiace signály sú generované </a:t>
            </a:r>
            <a:r>
              <a:rPr lang="sk-SK">
                <a:solidFill>
                  <a:srgbClr val="FFFF00"/>
                </a:solidFill>
              </a:rPr>
              <a:t>špeciálne navrhnutými hardvérovými logickými obvodmi</a:t>
            </a:r>
            <a:r>
              <a:rPr lang="sk-SK"/>
              <a:t>, v ktorých </a:t>
            </a:r>
            <a:r>
              <a:rPr lang="sk-SK">
                <a:solidFill>
                  <a:srgbClr val="C00000"/>
                </a:solidFill>
              </a:rPr>
              <a:t>nemôžeme upravovať metódu generovania signálu</a:t>
            </a:r>
            <a:r>
              <a:rPr lang="sk-SK"/>
              <a:t> bez toho, aby sme fyzicky zmenili štruktúru logického obvodu</a:t>
            </a:r>
          </a:p>
          <a:p>
            <a:endParaRPr lang="sk-SK"/>
          </a:p>
          <a:p>
            <a:endParaRPr lang="sk-SK"/>
          </a:p>
          <a:p>
            <a:pPr lvl="3"/>
            <a:endParaRPr lang="sk-SK"/>
          </a:p>
          <a:p>
            <a:pPr marL="0" indent="0">
              <a:buNone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8173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2" name="Zástupný objekt pre obsah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618"/>
            <a:ext cx="12192000" cy="5600982"/>
          </a:xfrm>
        </p:spPr>
      </p:pic>
    </p:spTree>
    <p:extLst>
      <p:ext uri="{BB962C8B-B14F-4D97-AF65-F5344CB8AC3E}">
        <p14:creationId xmlns:p14="http://schemas.microsoft.com/office/powerpoint/2010/main" val="294920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Drôtové riadiace jednotky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2"/>
            <a:ext cx="10541861" cy="4521127"/>
          </a:xfrm>
        </p:spPr>
        <p:txBody>
          <a:bodyPr>
            <a:normAutofit/>
          </a:bodyPr>
          <a:lstStyle/>
          <a:p>
            <a:r>
              <a:rPr lang="pl-PL"/>
              <a:t>základné údaje na generovanie riadiaceho signálu sa nachádzajú v operačnom kóde inštrukcie </a:t>
            </a:r>
          </a:p>
          <a:p>
            <a:r>
              <a:rPr lang="pl-PL"/>
              <a:t>operačný kód inštrukcie je dekódovaný v </a:t>
            </a:r>
            <a:r>
              <a:rPr lang="pl-PL">
                <a:solidFill>
                  <a:srgbClr val="002060"/>
                </a:solidFill>
              </a:rPr>
              <a:t>dekodéri inštrukcií</a:t>
            </a:r>
          </a:p>
          <a:p>
            <a:r>
              <a:rPr lang="pl-PL"/>
              <a:t>výsledkom dekódera je </a:t>
            </a:r>
            <a:r>
              <a:rPr lang="pl-PL">
                <a:solidFill>
                  <a:srgbClr val="002060"/>
                </a:solidFill>
              </a:rPr>
              <a:t>niekoľko výstupných liniek</a:t>
            </a:r>
            <a:r>
              <a:rPr lang="pl-PL"/>
              <a:t>, ktoré </a:t>
            </a:r>
            <a:r>
              <a:rPr lang="pl-PL">
                <a:solidFill>
                  <a:srgbClr val="FFFF00"/>
                </a:solidFill>
              </a:rPr>
              <a:t>nastavujú</a:t>
            </a:r>
          </a:p>
          <a:p>
            <a:pPr marL="0" indent="0">
              <a:buNone/>
            </a:pPr>
            <a:r>
              <a:rPr lang="pl-PL">
                <a:solidFill>
                  <a:srgbClr val="FFFF00"/>
                </a:solidFill>
              </a:rPr>
              <a:t>   aktívne hodnoty signálov</a:t>
            </a:r>
          </a:p>
          <a:p>
            <a:r>
              <a:rPr lang="pl-PL">
                <a:solidFill>
                  <a:srgbClr val="002060"/>
                </a:solidFill>
              </a:rPr>
              <a:t>Kombinačný riadiaci logický obvod</a:t>
            </a:r>
            <a:endParaRPr lang="pl-PL"/>
          </a:p>
          <a:p>
            <a:pPr lvl="1"/>
            <a:r>
              <a:rPr lang="en-US" err="1">
                <a:solidFill>
                  <a:srgbClr val="FFFF00"/>
                </a:solidFill>
              </a:rPr>
              <a:t>kombinuje</a:t>
            </a:r>
            <a:r>
              <a:rPr lang="en-US"/>
              <a:t> </a:t>
            </a:r>
            <a:r>
              <a:rPr lang="sk-SK"/>
              <a:t>logickými funkciami </a:t>
            </a:r>
            <a:r>
              <a:rPr lang="sk-SK">
                <a:solidFill>
                  <a:srgbClr val="FFFF00"/>
                </a:solidFill>
              </a:rPr>
              <a:t>dekódované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 err="1">
                <a:solidFill>
                  <a:srgbClr val="FFFF00"/>
                </a:solidFill>
              </a:rPr>
              <a:t>signály</a:t>
            </a:r>
            <a:r>
              <a:rPr lang="sk-SK">
                <a:solidFill>
                  <a:srgbClr val="FFFF00"/>
                </a:solidFill>
              </a:rPr>
              <a:t> </a:t>
            </a:r>
            <a:r>
              <a:rPr lang="sk-SK"/>
              <a:t>z </a:t>
            </a:r>
            <a:r>
              <a:rPr lang="sk-SK" err="1"/>
              <a:t>dekódera</a:t>
            </a:r>
            <a:r>
              <a:rPr lang="sk-SK"/>
              <a:t> </a:t>
            </a:r>
            <a:r>
              <a:rPr lang="en-US">
                <a:solidFill>
                  <a:srgbClr val="FFFF00"/>
                </a:solidFill>
              </a:rPr>
              <a:t>s </a:t>
            </a:r>
            <a:r>
              <a:rPr lang="en-US" err="1">
                <a:solidFill>
                  <a:srgbClr val="FFFF00"/>
                </a:solidFill>
              </a:rPr>
              <a:t>časovacími</a:t>
            </a:r>
            <a:r>
              <a:rPr lang="en-US">
                <a:solidFill>
                  <a:srgbClr val="FFFF00"/>
                </a:solidFill>
              </a:rPr>
              <a:t> </a:t>
            </a:r>
            <a:endParaRPr lang="sk-SK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sk-SK">
                <a:solidFill>
                  <a:srgbClr val="FFFF00"/>
                </a:solidFill>
              </a:rPr>
              <a:t>   </a:t>
            </a:r>
            <a:r>
              <a:rPr lang="en-US" err="1">
                <a:solidFill>
                  <a:srgbClr val="FFFF00"/>
                </a:solidFill>
              </a:rPr>
              <a:t>signálmi</a:t>
            </a:r>
            <a:r>
              <a:rPr lang="sk-SK"/>
              <a:t>, ktoré </a:t>
            </a:r>
            <a:r>
              <a:rPr lang="en-US" err="1"/>
              <a:t>gener</a:t>
            </a:r>
            <a:r>
              <a:rPr lang="sk-SK"/>
              <a:t>uje sekvenčné počítadlo </a:t>
            </a:r>
            <a:endParaRPr lang="sk-SK">
              <a:solidFill>
                <a:srgbClr val="FFFF00"/>
              </a:solidFill>
            </a:endParaRPr>
          </a:p>
          <a:p>
            <a:pPr lvl="1"/>
            <a:r>
              <a:rPr lang="sk-SK">
                <a:solidFill>
                  <a:srgbClr val="FFFF00"/>
                </a:solidFill>
              </a:rPr>
              <a:t>výsledkom sú riadiace signály</a:t>
            </a:r>
            <a:r>
              <a:rPr lang="sk-SK"/>
              <a:t>, </a:t>
            </a:r>
            <a:r>
              <a:rPr lang="pl-PL"/>
              <a:t>ktoré </a:t>
            </a:r>
            <a:r>
              <a:rPr lang="pl-PL">
                <a:solidFill>
                  <a:srgbClr val="FFFF00"/>
                </a:solidFill>
              </a:rPr>
              <a:t>predstavujú po sebe idúce stavy </a:t>
            </a:r>
            <a:r>
              <a:rPr lang="pl-PL"/>
              <a:t>riadiacej jednotky</a:t>
            </a:r>
            <a:endParaRPr lang="sk-SK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sk-SK"/>
              <a:t>  </a:t>
            </a:r>
            <a:endParaRPr lang="pl-PL"/>
          </a:p>
          <a:p>
            <a:pPr marL="0" indent="0">
              <a:buNone/>
            </a:pPr>
            <a:endParaRPr lang="pl-PL">
              <a:solidFill>
                <a:srgbClr val="FFFF00"/>
              </a:solidFill>
            </a:endParaRPr>
          </a:p>
          <a:p>
            <a:endParaRPr lang="pl-PL"/>
          </a:p>
          <a:p>
            <a:endParaRPr lang="pl-PL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pl-PL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pl-PL">
              <a:solidFill>
                <a:srgbClr val="FFFF00"/>
              </a:solidFill>
            </a:endParaRPr>
          </a:p>
          <a:p>
            <a:endParaRPr lang="pl-PL">
              <a:solidFill>
                <a:srgbClr val="002060"/>
              </a:solidFill>
            </a:endParaRPr>
          </a:p>
          <a:p>
            <a:endParaRPr lang="pl-PL"/>
          </a:p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7099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err="1"/>
              <a:t>Mikroprogramovateľná</a:t>
            </a:r>
            <a:r>
              <a:rPr lang="sk-SK"/>
              <a:t> riadiaca jednotka </a:t>
            </a:r>
            <a:endParaRPr lang="en-US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9935032" cy="3599316"/>
          </a:xfrm>
        </p:spPr>
        <p:txBody>
          <a:bodyPr/>
          <a:lstStyle/>
          <a:p>
            <a:r>
              <a:rPr lang="sk-SK" err="1">
                <a:solidFill>
                  <a:srgbClr val="002060"/>
                </a:solidFill>
              </a:rPr>
              <a:t>mikroprogramovateľné</a:t>
            </a:r>
            <a:r>
              <a:rPr lang="sk-SK"/>
              <a:t> </a:t>
            </a:r>
            <a:r>
              <a:rPr lang="sk-SK">
                <a:solidFill>
                  <a:srgbClr val="FFFF00"/>
                </a:solidFill>
              </a:rPr>
              <a:t>(</a:t>
            </a:r>
            <a:r>
              <a:rPr lang="sk-SK" err="1">
                <a:solidFill>
                  <a:srgbClr val="FFFF00"/>
                </a:solidFill>
              </a:rPr>
              <a:t>mikroprogramované</a:t>
            </a:r>
            <a:r>
              <a:rPr lang="sk-SK">
                <a:solidFill>
                  <a:srgbClr val="FFFF00"/>
                </a:solidFill>
              </a:rPr>
              <a:t>) </a:t>
            </a:r>
            <a:r>
              <a:rPr lang="sk-SK"/>
              <a:t>riadiace jednotky</a:t>
            </a:r>
          </a:p>
          <a:p>
            <a:pPr lvl="1"/>
            <a:r>
              <a:rPr lang="sk-SK"/>
              <a:t>existencia pamäte </a:t>
            </a:r>
            <a:r>
              <a:rPr lang="sk-SK" err="1"/>
              <a:t>mikroprogramov</a:t>
            </a:r>
            <a:r>
              <a:rPr lang="sk-SK"/>
              <a:t> (riadiaceho úložiska) sa používa na ukladanie slov, ktoré obsahujú riadiace signály potrebné na vykonávanie inštrukcií</a:t>
            </a:r>
          </a:p>
          <a:p>
            <a:pPr lvl="1"/>
            <a:endParaRPr lang="sk-SK"/>
          </a:p>
          <a:p>
            <a:pPr lvl="1"/>
            <a:r>
              <a:rPr lang="sk-SK"/>
              <a:t>Inštrukcie sa načítajú z L1 – </a:t>
            </a:r>
            <a:r>
              <a:rPr lang="sk-SK" err="1"/>
              <a:t>Instruction</a:t>
            </a:r>
            <a:r>
              <a:rPr lang="sk-SK"/>
              <a:t> cache do </a:t>
            </a:r>
            <a:r>
              <a:rPr lang="sk-SK">
                <a:solidFill>
                  <a:srgbClr val="002060"/>
                </a:solidFill>
              </a:rPr>
              <a:t>Registra Inštrukcií</a:t>
            </a:r>
            <a:r>
              <a:rPr lang="sk-SK"/>
              <a:t> štandardným spôsobom</a:t>
            </a:r>
          </a:p>
          <a:p>
            <a:pPr marL="457200" lvl="1" indent="0">
              <a:buNone/>
            </a:pPr>
            <a:endParaRPr lang="sk-SK"/>
          </a:p>
          <a:p>
            <a:pPr lvl="1"/>
            <a:r>
              <a:rPr lang="sk-SK"/>
              <a:t>operačný kód inštrukcie predstavuje </a:t>
            </a:r>
            <a:r>
              <a:rPr lang="sk-SK">
                <a:solidFill>
                  <a:srgbClr val="FFFF00"/>
                </a:solidFill>
              </a:rPr>
              <a:t>počiatočnú adresu </a:t>
            </a:r>
            <a:r>
              <a:rPr lang="sk-SK" err="1">
                <a:solidFill>
                  <a:srgbClr val="FFFF00"/>
                </a:solidFill>
              </a:rPr>
              <a:t>mikroprogramu</a:t>
            </a:r>
            <a:r>
              <a:rPr lang="sk-SK"/>
              <a:t>, ktorý sa nachádza v </a:t>
            </a:r>
            <a:r>
              <a:rPr lang="sk-SK">
                <a:solidFill>
                  <a:srgbClr val="C00000"/>
                </a:solidFill>
              </a:rPr>
              <a:t>pamäti </a:t>
            </a:r>
            <a:r>
              <a:rPr lang="sk-SK" err="1">
                <a:solidFill>
                  <a:srgbClr val="C00000"/>
                </a:solidFill>
              </a:rPr>
              <a:t>mikroprogramov</a:t>
            </a:r>
            <a:endParaRPr lang="sk-SK">
              <a:solidFill>
                <a:srgbClr val="C00000"/>
              </a:solidFill>
            </a:endParaRPr>
          </a:p>
          <a:p>
            <a:pPr marL="1143000" lvl="3">
              <a:spcBef>
                <a:spcPts val="1000"/>
              </a:spcBef>
            </a:pPr>
            <a:endParaRPr lang="sk-SK">
              <a:solidFill>
                <a:srgbClr val="C00000"/>
              </a:solidFill>
            </a:endParaRPr>
          </a:p>
          <a:p>
            <a:pPr marL="685800" lvl="2">
              <a:spcBef>
                <a:spcPts val="1000"/>
              </a:spcBef>
            </a:pPr>
            <a:endParaRPr lang="sk-SK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54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err="1"/>
              <a:t>Mikroprogramovateľná</a:t>
            </a:r>
            <a:r>
              <a:rPr lang="sk-SK"/>
              <a:t> riadiaca jednotka </a:t>
            </a:r>
            <a:endParaRPr lang="en-US"/>
          </a:p>
        </p:txBody>
      </p:sp>
      <p:pic>
        <p:nvPicPr>
          <p:cNvPr id="10" name="Zástupný objekt pre obsah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59763" cy="6858000"/>
          </a:xfrm>
        </p:spPr>
      </p:pic>
    </p:spTree>
    <p:extLst>
      <p:ext uri="{BB962C8B-B14F-4D97-AF65-F5344CB8AC3E}">
        <p14:creationId xmlns:p14="http://schemas.microsoft.com/office/powerpoint/2010/main" val="1388573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err="1"/>
              <a:t>Mikroprogramovateľná</a:t>
            </a:r>
            <a:r>
              <a:rPr lang="sk-SK"/>
              <a:t> riadiaca jednotka </a:t>
            </a:r>
            <a:endParaRPr lang="en-US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9826966" cy="4304996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sk-SK">
                <a:solidFill>
                  <a:srgbClr val="002060"/>
                </a:solidFill>
              </a:rPr>
              <a:t>fungovanie </a:t>
            </a:r>
            <a:r>
              <a:rPr lang="sk-SK" err="1">
                <a:solidFill>
                  <a:srgbClr val="002060"/>
                </a:solidFill>
              </a:rPr>
              <a:t>mikroprogramovateľnej</a:t>
            </a:r>
            <a:r>
              <a:rPr lang="sk-SK">
                <a:solidFill>
                  <a:srgbClr val="002060"/>
                </a:solidFill>
              </a:rPr>
              <a:t> riadiacej jednotky</a:t>
            </a:r>
          </a:p>
          <a:p>
            <a:pPr marL="685800" lvl="2">
              <a:spcBef>
                <a:spcPts val="1000"/>
              </a:spcBef>
            </a:pPr>
            <a:r>
              <a:rPr lang="sk-SK">
                <a:solidFill>
                  <a:srgbClr val="FFFF00"/>
                </a:solidFill>
              </a:rPr>
              <a:t>Generátor adries</a:t>
            </a:r>
          </a:p>
          <a:p>
            <a:pPr marL="1143000" lvl="3">
              <a:spcBef>
                <a:spcPts val="1000"/>
              </a:spcBef>
            </a:pPr>
            <a:r>
              <a:rPr lang="sk-SK"/>
              <a:t>prenáša externú adresu do </a:t>
            </a:r>
            <a:r>
              <a:rPr lang="sk-SK">
                <a:solidFill>
                  <a:srgbClr val="C00000"/>
                </a:solidFill>
              </a:rPr>
              <a:t>Adresného Registra </a:t>
            </a:r>
            <a:r>
              <a:rPr lang="sk-SK" err="1">
                <a:solidFill>
                  <a:srgbClr val="C00000"/>
                </a:solidFill>
              </a:rPr>
              <a:t>mikroinštrukcie</a:t>
            </a:r>
            <a:r>
              <a:rPr lang="sk-SK">
                <a:solidFill>
                  <a:srgbClr val="C00000"/>
                </a:solidFill>
              </a:rPr>
              <a:t> </a:t>
            </a:r>
            <a:endParaRPr lang="sk-SK"/>
          </a:p>
          <a:p>
            <a:pPr marL="1143000" lvl="3">
              <a:spcBef>
                <a:spcPts val="1000"/>
              </a:spcBef>
            </a:pPr>
            <a:r>
              <a:rPr lang="sk-SK"/>
              <a:t>určuje poradie adries pre pamäť </a:t>
            </a:r>
            <a:r>
              <a:rPr lang="sk-SK" err="1"/>
              <a:t>mikroprogramov</a:t>
            </a:r>
            <a:endParaRPr lang="sk-SK"/>
          </a:p>
          <a:p>
            <a:pPr marL="1143000" lvl="3">
              <a:spcBef>
                <a:spcPts val="1000"/>
              </a:spcBef>
            </a:pPr>
            <a:r>
              <a:rPr lang="sk-SK" err="1"/>
              <a:t>inkrementuje</a:t>
            </a:r>
            <a:r>
              <a:rPr lang="sk-SK"/>
              <a:t> Adresný Register </a:t>
            </a:r>
            <a:r>
              <a:rPr lang="sk-SK" err="1"/>
              <a:t>mikroinštrukcie</a:t>
            </a:r>
            <a:r>
              <a:rPr lang="sk-SK"/>
              <a:t> o 1</a:t>
            </a:r>
          </a:p>
          <a:p>
            <a:pPr marL="685800" lvl="2">
              <a:spcBef>
                <a:spcPts val="1000"/>
              </a:spcBef>
            </a:pPr>
            <a:r>
              <a:rPr lang="sk-SK">
                <a:solidFill>
                  <a:srgbClr val="FFFF00"/>
                </a:solidFill>
              </a:rPr>
              <a:t>Adresný Register </a:t>
            </a:r>
            <a:r>
              <a:rPr lang="sk-SK" err="1">
                <a:solidFill>
                  <a:srgbClr val="FFFF00"/>
                </a:solidFill>
              </a:rPr>
              <a:t>mikroinštrukcie</a:t>
            </a:r>
            <a:endParaRPr lang="sk-SK">
              <a:solidFill>
                <a:srgbClr val="FFFF00"/>
              </a:solidFill>
            </a:endParaRPr>
          </a:p>
          <a:p>
            <a:pPr marL="1143000" lvl="3">
              <a:spcBef>
                <a:spcPts val="1000"/>
              </a:spcBef>
            </a:pPr>
            <a:r>
              <a:rPr lang="sk-SK"/>
              <a:t>určuje adresu nasledujúcej </a:t>
            </a:r>
            <a:r>
              <a:rPr lang="sk-SK" err="1"/>
              <a:t>mikroinštrukcie</a:t>
            </a:r>
            <a:endParaRPr lang="en-US">
              <a:solidFill>
                <a:srgbClr val="FFFF00"/>
              </a:solidFill>
            </a:endParaRPr>
          </a:p>
          <a:p>
            <a:pPr marL="685800" lvl="2">
              <a:spcBef>
                <a:spcPts val="1000"/>
              </a:spcBef>
            </a:pPr>
            <a:r>
              <a:rPr lang="sk-SK">
                <a:solidFill>
                  <a:srgbClr val="FFFF00"/>
                </a:solidFill>
              </a:rPr>
              <a:t>Pamäť </a:t>
            </a:r>
            <a:r>
              <a:rPr lang="sk-SK" err="1">
                <a:solidFill>
                  <a:srgbClr val="FFFF00"/>
                </a:solidFill>
              </a:rPr>
              <a:t>mikroprogramov</a:t>
            </a:r>
            <a:endParaRPr lang="sk-SK">
              <a:solidFill>
                <a:srgbClr val="FFFF00"/>
              </a:solidFill>
            </a:endParaRPr>
          </a:p>
          <a:p>
            <a:pPr marL="1143000" lvl="3">
              <a:spcBef>
                <a:spcPts val="1000"/>
              </a:spcBef>
            </a:pPr>
            <a:r>
              <a:rPr lang="sk-SK"/>
              <a:t>obsahuje </a:t>
            </a:r>
            <a:r>
              <a:rPr lang="sk-SK" err="1"/>
              <a:t>mikroprogramy</a:t>
            </a:r>
            <a:r>
              <a:rPr lang="sk-SK"/>
              <a:t> (súbor </a:t>
            </a:r>
            <a:r>
              <a:rPr lang="sk-SK" err="1"/>
              <a:t>mikroinštrukcií</a:t>
            </a:r>
            <a:r>
              <a:rPr lang="sk-SK"/>
              <a:t>)</a:t>
            </a:r>
          </a:p>
          <a:p>
            <a:pPr marL="1143000" lvl="3">
              <a:spcBef>
                <a:spcPts val="1000"/>
              </a:spcBef>
            </a:pPr>
            <a:r>
              <a:rPr lang="sk-SK" err="1"/>
              <a:t>mikroinštrukcia</a:t>
            </a:r>
            <a:r>
              <a:rPr lang="sk-SK"/>
              <a:t> obsahuje </a:t>
            </a:r>
          </a:p>
          <a:p>
            <a:pPr marL="1600200" lvl="4">
              <a:spcBef>
                <a:spcPts val="1000"/>
              </a:spcBef>
            </a:pPr>
            <a:r>
              <a:rPr lang="sk-SK"/>
              <a:t>bity, ktoré spúšťajú </a:t>
            </a:r>
            <a:r>
              <a:rPr lang="sk-SK" err="1"/>
              <a:t>mikrooperácie</a:t>
            </a:r>
            <a:endParaRPr lang="sk-SK"/>
          </a:p>
          <a:p>
            <a:pPr marL="1600200" lvl="4">
              <a:spcBef>
                <a:spcPts val="1000"/>
              </a:spcBef>
            </a:pPr>
            <a:r>
              <a:rPr lang="sk-SK"/>
              <a:t>bity, ktoré určujú adresu nasledujúcej </a:t>
            </a:r>
            <a:r>
              <a:rPr lang="sk-SK" err="1"/>
              <a:t>mikroinštrukcie</a:t>
            </a:r>
            <a:endParaRPr lang="sk-SK"/>
          </a:p>
          <a:p>
            <a:pPr marL="0" lvl="1" indent="0">
              <a:spcBef>
                <a:spcPts val="1000"/>
              </a:spcBef>
              <a:buNone/>
            </a:pPr>
            <a:endParaRPr lang="sk-SK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66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err="1"/>
              <a:t>Mikroprogramovateľná</a:t>
            </a:r>
            <a:r>
              <a:rPr lang="sk-SK"/>
              <a:t> riadiaca jednotka </a:t>
            </a:r>
            <a:endParaRPr lang="en-US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9826966" cy="4304996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sk-SK">
                <a:solidFill>
                  <a:srgbClr val="002060"/>
                </a:solidFill>
              </a:rPr>
              <a:t>fungovanie </a:t>
            </a:r>
            <a:r>
              <a:rPr lang="sk-SK" err="1">
                <a:solidFill>
                  <a:srgbClr val="002060"/>
                </a:solidFill>
              </a:rPr>
              <a:t>mikroprogramovateľnej</a:t>
            </a:r>
            <a:r>
              <a:rPr lang="sk-SK">
                <a:solidFill>
                  <a:srgbClr val="002060"/>
                </a:solidFill>
              </a:rPr>
              <a:t> riadiacej jednotky</a:t>
            </a:r>
          </a:p>
          <a:p>
            <a:pPr marL="685800" lvl="2">
              <a:spcBef>
                <a:spcPts val="1000"/>
              </a:spcBef>
            </a:pPr>
            <a:r>
              <a:rPr lang="sk-SK">
                <a:solidFill>
                  <a:srgbClr val="FFFF00"/>
                </a:solidFill>
              </a:rPr>
              <a:t>Register </a:t>
            </a:r>
            <a:r>
              <a:rPr lang="sk-SK" err="1">
                <a:solidFill>
                  <a:srgbClr val="FFFF00"/>
                </a:solidFill>
              </a:rPr>
              <a:t>mikroinštrukcie</a:t>
            </a:r>
            <a:endParaRPr lang="sk-SK">
              <a:solidFill>
                <a:srgbClr val="FFFF00"/>
              </a:solidFill>
            </a:endParaRPr>
          </a:p>
          <a:p>
            <a:pPr marL="1143000" lvl="3">
              <a:spcBef>
                <a:spcPts val="1000"/>
              </a:spcBef>
            </a:pPr>
            <a:r>
              <a:rPr lang="sk-SK"/>
              <a:t>táto </a:t>
            </a:r>
            <a:r>
              <a:rPr lang="sk-SK" err="1"/>
              <a:t>mikroinštrukcia</a:t>
            </a:r>
            <a:r>
              <a:rPr lang="sk-SK"/>
              <a:t> obsahuje</a:t>
            </a:r>
          </a:p>
          <a:p>
            <a:pPr marL="1600200" lvl="4">
              <a:spcBef>
                <a:spcPts val="1000"/>
              </a:spcBef>
            </a:pPr>
            <a:r>
              <a:rPr lang="sk-SK"/>
              <a:t>pole kódovaného riadiaceho signálu </a:t>
            </a:r>
          </a:p>
          <a:p>
            <a:pPr marL="1600200" lvl="4">
              <a:spcBef>
                <a:spcPts val="1000"/>
              </a:spcBef>
            </a:pPr>
            <a:r>
              <a:rPr lang="sk-SK"/>
              <a:t>adresu nasledujúcej </a:t>
            </a:r>
            <a:r>
              <a:rPr lang="sk-SK" err="1"/>
              <a:t>mikroinštrukcie</a:t>
            </a:r>
            <a:r>
              <a:rPr lang="sk-SK"/>
              <a:t> daného </a:t>
            </a:r>
            <a:r>
              <a:rPr lang="sk-SK" err="1"/>
              <a:t>mikroprogramu</a:t>
            </a:r>
            <a:endParaRPr lang="sk-SK"/>
          </a:p>
          <a:p>
            <a:pPr marL="1600200" lvl="4">
              <a:spcBef>
                <a:spcPts val="1000"/>
              </a:spcBef>
            </a:pPr>
            <a:r>
              <a:rPr lang="sk-SK"/>
              <a:t>riadiace pole, ktoré slúži na riadenie činnosti generátora adries </a:t>
            </a:r>
            <a:r>
              <a:rPr lang="sk-SK" err="1"/>
              <a:t>mikroinštrukcie</a:t>
            </a:r>
            <a:endParaRPr lang="sk-SK"/>
          </a:p>
          <a:p>
            <a:pPr marL="2057400" lvl="5">
              <a:spcBef>
                <a:spcPts val="1000"/>
              </a:spcBef>
            </a:pPr>
            <a:r>
              <a:rPr lang="sk-SK"/>
              <a:t>určuje režim adresovania, ktorý sa má použiť na adresu vloženú do aktuálnej </a:t>
            </a:r>
            <a:r>
              <a:rPr lang="sk-SK" err="1"/>
              <a:t>mikroinštrukcie</a:t>
            </a:r>
            <a:endParaRPr lang="sk-SK"/>
          </a:p>
          <a:p>
            <a:pPr marL="2057400" lvl="5">
              <a:spcBef>
                <a:spcPts val="1000"/>
              </a:spcBef>
            </a:pPr>
            <a:r>
              <a:rPr lang="sk-SK"/>
              <a:t>táto adresa je upravená pomocou príznakov stavu procesora, ktoré predstavujú stav výpočtov v aktuálnom programe</a:t>
            </a:r>
          </a:p>
          <a:p>
            <a:pPr marL="1143000" lvl="3">
              <a:spcBef>
                <a:spcPts val="1000"/>
              </a:spcBef>
            </a:pPr>
            <a:r>
              <a:rPr lang="sk-SK" err="1">
                <a:solidFill>
                  <a:srgbClr val="C00000"/>
                </a:solidFill>
              </a:rPr>
              <a:t>mikroinštrukcia</a:t>
            </a:r>
            <a:r>
              <a:rPr lang="sk-SK">
                <a:solidFill>
                  <a:srgbClr val="C00000"/>
                </a:solidFill>
              </a:rPr>
              <a:t> sa dekóduje a </a:t>
            </a:r>
            <a:r>
              <a:rPr lang="sk-SK" err="1">
                <a:solidFill>
                  <a:srgbClr val="C00000"/>
                </a:solidFill>
              </a:rPr>
              <a:t>dekóder</a:t>
            </a:r>
            <a:r>
              <a:rPr lang="sk-SK">
                <a:solidFill>
                  <a:srgbClr val="C00000"/>
                </a:solidFill>
              </a:rPr>
              <a:t> generuje riadiace signály</a:t>
            </a:r>
            <a:endParaRPr lang="sk-SK"/>
          </a:p>
          <a:p>
            <a:pPr marL="1143000" lvl="3">
              <a:spcBef>
                <a:spcPts val="1000"/>
              </a:spcBef>
            </a:pPr>
            <a:r>
              <a:rPr lang="sk-SK"/>
              <a:t>posledná </a:t>
            </a:r>
            <a:r>
              <a:rPr lang="sk-SK" err="1"/>
              <a:t>mikroinštrukcia</a:t>
            </a:r>
            <a:r>
              <a:rPr lang="sk-SK"/>
              <a:t> v </a:t>
            </a:r>
            <a:r>
              <a:rPr lang="sk-SK" err="1"/>
              <a:t>mikroprograme</a:t>
            </a:r>
            <a:r>
              <a:rPr lang="sk-SK"/>
              <a:t> načíta nasledujúcu inštrukciu z L1 – </a:t>
            </a:r>
            <a:r>
              <a:rPr lang="sk-SK" err="1"/>
              <a:t>Instruction</a:t>
            </a:r>
            <a:r>
              <a:rPr lang="sk-SK"/>
              <a:t> cache do registra inštrukcií</a:t>
            </a:r>
          </a:p>
          <a:p>
            <a:pPr marL="228600" lvl="1">
              <a:spcBef>
                <a:spcPts val="1000"/>
              </a:spcBef>
            </a:pPr>
            <a:endParaRPr lang="sk-SK"/>
          </a:p>
          <a:p>
            <a:pPr marL="685800" lvl="2">
              <a:spcBef>
                <a:spcPts val="1000"/>
              </a:spcBef>
            </a:pPr>
            <a:endParaRPr lang="sk-SK"/>
          </a:p>
          <a:p>
            <a:pPr marL="685800" lvl="2">
              <a:spcBef>
                <a:spcPts val="1000"/>
              </a:spcBef>
            </a:pPr>
            <a:endParaRPr lang="sk-SK"/>
          </a:p>
          <a:p>
            <a:pPr marL="228600" lvl="1">
              <a:spcBef>
                <a:spcPts val="1000"/>
              </a:spcBef>
            </a:pPr>
            <a:endParaRPr lang="sk-SK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07075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184C88DB0847848B4721D31F17E6676" ma:contentTypeVersion="8" ma:contentTypeDescription="Umožňuje vytvoriť nový dokument." ma:contentTypeScope="" ma:versionID="5cbff526f541c79de4a755fd3db3ef72">
  <xsd:schema xmlns:xsd="http://www.w3.org/2001/XMLSchema" xmlns:xs="http://www.w3.org/2001/XMLSchema" xmlns:p="http://schemas.microsoft.com/office/2006/metadata/properties" xmlns:ns2="ef89a3d5-5883-4405-9b01-e44d58dc56bd" targetNamespace="http://schemas.microsoft.com/office/2006/metadata/properties" ma:root="true" ma:fieldsID="0bad243b8838ae3f51a914108d57f320" ns2:_="">
    <xsd:import namespace="ef89a3d5-5883-4405-9b01-e44d58dc56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9a3d5-5883-4405-9b01-e44d58dc56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CDDDA3-4030-4FA1-A80C-9F2CC5FADAAC}">
  <ds:schemaRefs>
    <ds:schemaRef ds:uri="8ca217a9-5cd3-43ec-9910-be00bd16af8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471EFC9-62C2-4911-B1FA-471DC3EB93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088C81-139F-4AC9-889E-7522F4EBA7D8}">
  <ds:schemaRefs>
    <ds:schemaRef ds:uri="ef89a3d5-5883-4405-9b01-e44d58dc56b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Application>Microsoft Office PowerPoint</Application>
  <PresentationFormat>Widescreen</PresentationFormat>
  <Slides>10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Berlín</vt:lpstr>
      <vt:lpstr>Riadiaca jednotka procesora</vt:lpstr>
      <vt:lpstr>Riadiaca jednotka procesora</vt:lpstr>
      <vt:lpstr>Drôtové riadiace jednotky</vt:lpstr>
      <vt:lpstr>PowerPoint Presentation</vt:lpstr>
      <vt:lpstr>Drôtové riadiace jednotky</vt:lpstr>
      <vt:lpstr>Mikroprogramovateľná riadiaca jednotka </vt:lpstr>
      <vt:lpstr>Mikroprogramovateľná riadiaca jednotka </vt:lpstr>
      <vt:lpstr>Mikroprogramovateľná riadiaca jednotka </vt:lpstr>
      <vt:lpstr>Mikroprogramovateľná riadiaca jednotka </vt:lpstr>
      <vt:lpstr>Drôtová vs Mikroprogramovateľná  riadiaca jednotka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Bloková štruktúra počítača</dc:title>
  <dc:creator>NB-Ma</dc:creator>
  <cp:revision>1</cp:revision>
  <dcterms:created xsi:type="dcterms:W3CDTF">2017-02-09T19:13:27Z</dcterms:created>
  <dcterms:modified xsi:type="dcterms:W3CDTF">2022-03-24T18:58:12Z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0x010100C184C88DB0847848B4721D31F17E6676</vt:lpwstr>
  </property>
</Properties>
</file>