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348" r:id="rId6"/>
    <p:sldId id="349" r:id="rId7"/>
    <p:sldId id="352" r:id="rId8"/>
    <p:sldId id="361" r:id="rId9"/>
    <p:sldId id="354" r:id="rId10"/>
    <p:sldId id="362" r:id="rId11"/>
    <p:sldId id="355" r:id="rId12"/>
    <p:sldId id="357" r:id="rId13"/>
    <p:sldId id="358" r:id="rId14"/>
    <p:sldId id="359" r:id="rId15"/>
    <p:sldId id="3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B80C6-8FFF-46BF-AC5F-7BEA008A99BF}" v="1" dt="2021-03-16T23:08:59.674"/>
    <p1510:client id="{26D31C62-3324-4E34-9EF4-613D9BB10091}" v="445" dt="2020-12-11T08:34:39.933"/>
    <p1510:client id="{4148FF07-D912-4833-A3B9-FD2654A28FA8}" v="1" dt="2021-03-16T23:09:31.193"/>
    <p1510:client id="{767219E1-D10C-497D-A3EE-C2FFF8608144}" v="6" dt="2021-02-23T18:33:45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Kružic" userId="S::lukas.kruzic@student.adlerka.sk::028e18b0-e8d3-4633-8328-8f8e5e611274" providerId="AD" clId="Web-{032B80C6-8FFF-46BF-AC5F-7BEA008A99BF}"/>
    <pc:docChg chg="sldOrd">
      <pc:chgData name="Lukáš Kružic" userId="S::lukas.kruzic@student.adlerka.sk::028e18b0-e8d3-4633-8328-8f8e5e611274" providerId="AD" clId="Web-{032B80C6-8FFF-46BF-AC5F-7BEA008A99BF}" dt="2021-03-16T23:08:59.674" v="0"/>
      <pc:docMkLst>
        <pc:docMk/>
      </pc:docMkLst>
      <pc:sldChg chg="ord">
        <pc:chgData name="Lukáš Kružic" userId="S::lukas.kruzic@student.adlerka.sk::028e18b0-e8d3-4633-8328-8f8e5e611274" providerId="AD" clId="Web-{032B80C6-8FFF-46BF-AC5F-7BEA008A99BF}" dt="2021-03-16T23:08:59.674" v="0"/>
        <pc:sldMkLst>
          <pc:docMk/>
          <pc:sldMk cId="3687365428" sldId="360"/>
        </pc:sldMkLst>
      </pc:sldChg>
    </pc:docChg>
  </pc:docChgLst>
  <pc:docChgLst>
    <pc:chgData clId="Web-{26D31C62-3324-4E34-9EF4-613D9BB10091}"/>
    <pc:docChg chg="modSld">
      <pc:chgData name="" userId="" providerId="" clId="Web-{26D31C62-3324-4E34-9EF4-613D9BB10091}" dt="2020-12-11T08:07:04.302" v="0" actId="20577"/>
      <pc:docMkLst>
        <pc:docMk/>
      </pc:docMkLst>
      <pc:sldChg chg="modSp">
        <pc:chgData name="" userId="" providerId="" clId="Web-{26D31C62-3324-4E34-9EF4-613D9BB10091}" dt="2020-12-11T08:07:04.302" v="0" actId="20577"/>
        <pc:sldMkLst>
          <pc:docMk/>
          <pc:sldMk cId="815565795" sldId="256"/>
        </pc:sldMkLst>
        <pc:spChg chg="mod">
          <ac:chgData name="" userId="" providerId="" clId="Web-{26D31C62-3324-4E34-9EF4-613D9BB10091}" dt="2020-12-11T08:07:04.302" v="0" actId="20577"/>
          <ac:spMkLst>
            <pc:docMk/>
            <pc:sldMk cId="815565795" sldId="256"/>
            <ac:spMk id="2" creationId="{00000000-0000-0000-0000-000000000000}"/>
          </ac:spMkLst>
        </pc:spChg>
      </pc:sldChg>
    </pc:docChg>
  </pc:docChgLst>
  <pc:docChgLst>
    <pc:chgData name="Lukáš Kružic" userId="S::lukas.kruzic@student.adlerka.sk::028e18b0-e8d3-4633-8328-8f8e5e611274" providerId="AD" clId="Web-{4148FF07-D912-4833-A3B9-FD2654A28FA8}"/>
    <pc:docChg chg="sldOrd">
      <pc:chgData name="Lukáš Kružic" userId="S::lukas.kruzic@student.adlerka.sk::028e18b0-e8d3-4633-8328-8f8e5e611274" providerId="AD" clId="Web-{4148FF07-D912-4833-A3B9-FD2654A28FA8}" dt="2021-03-16T23:09:31.193" v="0"/>
      <pc:docMkLst>
        <pc:docMk/>
      </pc:docMkLst>
      <pc:sldChg chg="ord">
        <pc:chgData name="Lukáš Kružic" userId="S::lukas.kruzic@student.adlerka.sk::028e18b0-e8d3-4633-8328-8f8e5e611274" providerId="AD" clId="Web-{4148FF07-D912-4833-A3B9-FD2654A28FA8}" dt="2021-03-16T23:09:31.193" v="0"/>
        <pc:sldMkLst>
          <pc:docMk/>
          <pc:sldMk cId="3687365428" sldId="360"/>
        </pc:sldMkLst>
      </pc:sldChg>
    </pc:docChg>
  </pc:docChgLst>
  <pc:docChgLst>
    <pc:chgData name="Mgr. Ing. Martin Butkovský" userId="S::martin.butkovsky@adlerka.sk::7089a834-dca0-4144-988c-863b6f01a9c4" providerId="AD" clId="Web-{26D31C62-3324-4E34-9EF4-613D9BB10091}"/>
    <pc:docChg chg="delSld modSld">
      <pc:chgData name="Mgr. Ing. Martin Butkovský" userId="S::martin.butkovsky@adlerka.sk::7089a834-dca0-4144-988c-863b6f01a9c4" providerId="AD" clId="Web-{26D31C62-3324-4E34-9EF4-613D9BB10091}" dt="2020-12-11T08:34:39.933" v="418" actId="20577"/>
      <pc:docMkLst>
        <pc:docMk/>
      </pc:docMkLst>
      <pc:sldChg chg="modSp">
        <pc:chgData name="Mgr. Ing. Martin Butkovský" userId="S::martin.butkovsky@adlerka.sk::7089a834-dca0-4144-988c-863b6f01a9c4" providerId="AD" clId="Web-{26D31C62-3324-4E34-9EF4-613D9BB10091}" dt="2020-12-11T08:07:05.771" v="0" actId="20577"/>
        <pc:sldMkLst>
          <pc:docMk/>
          <pc:sldMk cId="815565795" sldId="256"/>
        </pc:sldMkLst>
        <pc:spChg chg="mod">
          <ac:chgData name="Mgr. Ing. Martin Butkovský" userId="S::martin.butkovsky@adlerka.sk::7089a834-dca0-4144-988c-863b6f01a9c4" providerId="AD" clId="Web-{26D31C62-3324-4E34-9EF4-613D9BB10091}" dt="2020-12-11T08:07:05.771" v="0" actId="20577"/>
          <ac:spMkLst>
            <pc:docMk/>
            <pc:sldMk cId="815565795" sldId="256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9:00.981" v="63" actId="20577"/>
        <pc:sldMkLst>
          <pc:docMk/>
          <pc:sldMk cId="1311226822" sldId="313"/>
        </pc:sldMkLst>
        <pc:spChg chg="mod">
          <ac:chgData name="Mgr. Ing. Martin Butkovský" userId="S::martin.butkovsky@adlerka.sk::7089a834-dca0-4144-988c-863b6f01a9c4" providerId="AD" clId="Web-{26D31C62-3324-4E34-9EF4-613D9BB10091}" dt="2020-12-11T08:07:08.271" v="1" actId="20577"/>
          <ac:spMkLst>
            <pc:docMk/>
            <pc:sldMk cId="1311226822" sldId="313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09:00.981" v="63" actId="20577"/>
          <ac:spMkLst>
            <pc:docMk/>
            <pc:sldMk cId="1311226822" sldId="313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2:56.448" v="108" actId="20577"/>
        <pc:sldMkLst>
          <pc:docMk/>
          <pc:sldMk cId="4037836273" sldId="314"/>
        </pc:sldMkLst>
        <pc:spChg chg="mod">
          <ac:chgData name="Mgr. Ing. Martin Butkovský" userId="S::martin.butkovsky@adlerka.sk::7089a834-dca0-4144-988c-863b6f01a9c4" providerId="AD" clId="Web-{26D31C62-3324-4E34-9EF4-613D9BB10091}" dt="2020-12-11T08:07:19.334" v="11" actId="20577"/>
          <ac:spMkLst>
            <pc:docMk/>
            <pc:sldMk cId="4037836273" sldId="314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2:56.448" v="108" actId="20577"/>
          <ac:spMkLst>
            <pc:docMk/>
            <pc:sldMk cId="4037836273" sldId="314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0:41.221" v="88" actId="20577"/>
        <pc:sldMkLst>
          <pc:docMk/>
          <pc:sldMk cId="3503098771" sldId="324"/>
        </pc:sldMkLst>
        <pc:spChg chg="mod">
          <ac:chgData name="Mgr. Ing. Martin Butkovský" userId="S::martin.butkovsky@adlerka.sk::7089a834-dca0-4144-988c-863b6f01a9c4" providerId="AD" clId="Web-{26D31C62-3324-4E34-9EF4-613D9BB10091}" dt="2020-12-11T08:07:14.131" v="6" actId="20577"/>
          <ac:spMkLst>
            <pc:docMk/>
            <pc:sldMk cId="3503098771" sldId="324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0:41.221" v="88" actId="20577"/>
          <ac:spMkLst>
            <pc:docMk/>
            <pc:sldMk cId="3503098771" sldId="324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23.569" v="16" actId="20577"/>
        <pc:sldMkLst>
          <pc:docMk/>
          <pc:sldMk cId="2306733280" sldId="325"/>
        </pc:sldMkLst>
        <pc:spChg chg="mod">
          <ac:chgData name="Mgr. Ing. Martin Butkovský" userId="S::martin.butkovsky@adlerka.sk::7089a834-dca0-4144-988c-863b6f01a9c4" providerId="AD" clId="Web-{26D31C62-3324-4E34-9EF4-613D9BB10091}" dt="2020-12-11T08:07:23.569" v="16" actId="20577"/>
          <ac:spMkLst>
            <pc:docMk/>
            <pc:sldMk cId="2306733280" sldId="325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1:12.728" v="173" actId="20577"/>
        <pc:sldMkLst>
          <pc:docMk/>
          <pc:sldMk cId="840925083" sldId="326"/>
        </pc:sldMkLst>
        <pc:spChg chg="mod">
          <ac:chgData name="Mgr. Ing. Martin Butkovský" userId="S::martin.butkovsky@adlerka.sk::7089a834-dca0-4144-988c-863b6f01a9c4" providerId="AD" clId="Web-{26D31C62-3324-4E34-9EF4-613D9BB10091}" dt="2020-12-11T08:07:32.523" v="24" actId="20577"/>
          <ac:spMkLst>
            <pc:docMk/>
            <pc:sldMk cId="840925083" sldId="326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1:12.728" v="173" actId="20577"/>
          <ac:spMkLst>
            <pc:docMk/>
            <pc:sldMk cId="840925083" sldId="326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42.086" v="32" actId="20577"/>
        <pc:sldMkLst>
          <pc:docMk/>
          <pc:sldMk cId="4116038355" sldId="327"/>
        </pc:sldMkLst>
        <pc:spChg chg="mod">
          <ac:chgData name="Mgr. Ing. Martin Butkovský" userId="S::martin.butkovsky@adlerka.sk::7089a834-dca0-4144-988c-863b6f01a9c4" providerId="AD" clId="Web-{26D31C62-3324-4E34-9EF4-613D9BB10091}" dt="2020-12-11T08:07:42.086" v="32" actId="20577"/>
          <ac:spMkLst>
            <pc:docMk/>
            <pc:sldMk cId="4116038355" sldId="327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7:31.204" v="291" actId="20577"/>
        <pc:sldMkLst>
          <pc:docMk/>
          <pc:sldMk cId="3859913697" sldId="328"/>
        </pc:sldMkLst>
        <pc:spChg chg="mod">
          <ac:chgData name="Mgr. Ing. Martin Butkovský" userId="S::martin.butkovsky@adlerka.sk::7089a834-dca0-4144-988c-863b6f01a9c4" providerId="AD" clId="Web-{26D31C62-3324-4E34-9EF4-613D9BB10091}" dt="2020-12-11T08:07:47.820" v="37" actId="20577"/>
          <ac:spMkLst>
            <pc:docMk/>
            <pc:sldMk cId="3859913697" sldId="328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7:31.204" v="291" actId="20577"/>
          <ac:spMkLst>
            <pc:docMk/>
            <pc:sldMk cId="3859913697" sldId="328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23:05.110" v="185" actId="20577"/>
        <pc:sldMkLst>
          <pc:docMk/>
          <pc:sldMk cId="780619911" sldId="335"/>
        </pc:sldMkLst>
        <pc:spChg chg="mod">
          <ac:chgData name="Mgr. Ing. Martin Butkovský" userId="S::martin.butkovsky@adlerka.sk::7089a834-dca0-4144-988c-863b6f01a9c4" providerId="AD" clId="Web-{26D31C62-3324-4E34-9EF4-613D9BB10091}" dt="2020-12-11T08:07:37.601" v="29" actId="20577"/>
          <ac:spMkLst>
            <pc:docMk/>
            <pc:sldMk cId="780619911" sldId="335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3:05.110" v="185" actId="20577"/>
          <ac:spMkLst>
            <pc:docMk/>
            <pc:sldMk cId="780619911" sldId="335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52.758" v="40" actId="20577"/>
        <pc:sldMkLst>
          <pc:docMk/>
          <pc:sldMk cId="4188662167" sldId="336"/>
        </pc:sldMkLst>
        <pc:spChg chg="mod">
          <ac:chgData name="Mgr. Ing. Martin Butkovský" userId="S::martin.butkovsky@adlerka.sk::7089a834-dca0-4144-988c-863b6f01a9c4" providerId="AD" clId="Web-{26D31C62-3324-4E34-9EF4-613D9BB10091}" dt="2020-12-11T08:07:52.758" v="40" actId="20577"/>
          <ac:spMkLst>
            <pc:docMk/>
            <pc:sldMk cId="4188662167" sldId="336"/>
            <ac:spMk id="2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13:56.124" v="124" actId="20577"/>
        <pc:sldMkLst>
          <pc:docMk/>
          <pc:sldMk cId="365327668" sldId="343"/>
        </pc:sldMkLst>
        <pc:spChg chg="mod">
          <ac:chgData name="Mgr. Ing. Martin Butkovský" userId="S::martin.butkovsky@adlerka.sk::7089a834-dca0-4144-988c-863b6f01a9c4" providerId="AD" clId="Web-{26D31C62-3324-4E34-9EF4-613D9BB10091}" dt="2020-12-11T08:07:28.100" v="19" actId="20577"/>
          <ac:spMkLst>
            <pc:docMk/>
            <pc:sldMk cId="365327668" sldId="343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13:56.124" v="124" actId="20577"/>
          <ac:spMkLst>
            <pc:docMk/>
            <pc:sldMk cId="365327668" sldId="343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07:57.383" v="43" actId="20577"/>
        <pc:sldMkLst>
          <pc:docMk/>
          <pc:sldMk cId="990782927" sldId="344"/>
        </pc:sldMkLst>
        <pc:spChg chg="mod">
          <ac:chgData name="Mgr. Ing. Martin Butkovský" userId="S::martin.butkovsky@adlerka.sk::7089a834-dca0-4144-988c-863b6f01a9c4" providerId="AD" clId="Web-{26D31C62-3324-4E34-9EF4-613D9BB10091}" dt="2020-12-11T08:07:57.383" v="43" actId="20577"/>
          <ac:spMkLst>
            <pc:docMk/>
            <pc:sldMk cId="990782927" sldId="344"/>
            <ac:spMk id="2" creationId="{00000000-0000-0000-0000-000000000000}"/>
          </ac:spMkLst>
        </pc:spChg>
      </pc:sldChg>
      <pc:sldChg chg="modSp del">
        <pc:chgData name="Mgr. Ing. Martin Butkovský" userId="S::martin.butkovsky@adlerka.sk::7089a834-dca0-4144-988c-863b6f01a9c4" providerId="AD" clId="Web-{26D31C62-3324-4E34-9EF4-613D9BB10091}" dt="2020-12-11T08:32:56.567" v="400"/>
        <pc:sldMkLst>
          <pc:docMk/>
          <pc:sldMk cId="1845099277" sldId="345"/>
        </pc:sldMkLst>
        <pc:spChg chg="mod">
          <ac:chgData name="Mgr. Ing. Martin Butkovský" userId="S::martin.butkovsky@adlerka.sk::7089a834-dca0-4144-988c-863b6f01a9c4" providerId="AD" clId="Web-{26D31C62-3324-4E34-9EF4-613D9BB10091}" dt="2020-12-11T08:08:07.071" v="49" actId="20577"/>
          <ac:spMkLst>
            <pc:docMk/>
            <pc:sldMk cId="1845099277" sldId="345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28:56.053" v="293" actId="20577"/>
          <ac:spMkLst>
            <pc:docMk/>
            <pc:sldMk cId="1845099277" sldId="345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26D31C62-3324-4E34-9EF4-613D9BB10091}" dt="2020-12-11T08:32:21.878" v="398" actId="20577"/>
        <pc:sldMkLst>
          <pc:docMk/>
          <pc:sldMk cId="2197556497" sldId="346"/>
        </pc:sldMkLst>
        <pc:spChg chg="mod">
          <ac:chgData name="Mgr. Ing. Martin Butkovský" userId="S::martin.butkovsky@adlerka.sk::7089a834-dca0-4144-988c-863b6f01a9c4" providerId="AD" clId="Web-{26D31C62-3324-4E34-9EF4-613D9BB10091}" dt="2020-12-11T08:08:02.431" v="46" actId="20577"/>
          <ac:spMkLst>
            <pc:docMk/>
            <pc:sldMk cId="2197556497" sldId="346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32:21.878" v="398" actId="20577"/>
          <ac:spMkLst>
            <pc:docMk/>
            <pc:sldMk cId="2197556497" sldId="346"/>
            <ac:spMk id="3" creationId="{00000000-0000-0000-0000-000000000000}"/>
          </ac:spMkLst>
        </pc:spChg>
        <pc:picChg chg="mod">
          <ac:chgData name="Mgr. Ing. Martin Butkovský" userId="S::martin.butkovsky@adlerka.sk::7089a834-dca0-4144-988c-863b6f01a9c4" providerId="AD" clId="Web-{26D31C62-3324-4E34-9EF4-613D9BB10091}" dt="2020-12-11T08:31:50.954" v="395" actId="1076"/>
          <ac:picMkLst>
            <pc:docMk/>
            <pc:sldMk cId="2197556497" sldId="346"/>
            <ac:picMk id="4" creationId="{00000000-0000-0000-0000-000000000000}"/>
          </ac:picMkLst>
        </pc:picChg>
      </pc:sldChg>
      <pc:sldChg chg="modSp">
        <pc:chgData name="Mgr. Ing. Martin Butkovský" userId="S::martin.butkovsky@adlerka.sk::7089a834-dca0-4144-988c-863b6f01a9c4" providerId="AD" clId="Web-{26D31C62-3324-4E34-9EF4-613D9BB10091}" dt="2020-12-11T08:34:39.933" v="417" actId="20577"/>
        <pc:sldMkLst>
          <pc:docMk/>
          <pc:sldMk cId="2188360873" sldId="347"/>
        </pc:sldMkLst>
        <pc:spChg chg="mod">
          <ac:chgData name="Mgr. Ing. Martin Butkovský" userId="S::martin.butkovsky@adlerka.sk::7089a834-dca0-4144-988c-863b6f01a9c4" providerId="AD" clId="Web-{26D31C62-3324-4E34-9EF4-613D9BB10091}" dt="2020-12-11T08:08:11.275" v="54" actId="20577"/>
          <ac:spMkLst>
            <pc:docMk/>
            <pc:sldMk cId="2188360873" sldId="347"/>
            <ac:spMk id="2" creationId="{00000000-0000-0000-0000-000000000000}"/>
          </ac:spMkLst>
        </pc:spChg>
        <pc:spChg chg="mod">
          <ac:chgData name="Mgr. Ing. Martin Butkovský" userId="S::martin.butkovsky@adlerka.sk::7089a834-dca0-4144-988c-863b6f01a9c4" providerId="AD" clId="Web-{26D31C62-3324-4E34-9EF4-613D9BB10091}" dt="2020-12-11T08:34:39.933" v="417" actId="20577"/>
          <ac:spMkLst>
            <pc:docMk/>
            <pc:sldMk cId="2188360873" sldId="347"/>
            <ac:spMk id="3" creationId="{00000000-0000-0000-0000-000000000000}"/>
          </ac:spMkLst>
        </pc:spChg>
      </pc:sldChg>
    </pc:docChg>
  </pc:docChgLst>
  <pc:docChgLst>
    <pc:chgData name="Veronika Macejáková" userId="S::veronika.macejakova@student.adlerka.sk::9b9fe942-b82d-44d0-a52d-92c9a8105cf8" providerId="AD" clId="Web-{767219E1-D10C-497D-A3EE-C2FFF8608144}"/>
    <pc:docChg chg="modSld">
      <pc:chgData name="Veronika Macejáková" userId="S::veronika.macejakova@student.adlerka.sk::9b9fe942-b82d-44d0-a52d-92c9a8105cf8" providerId="AD" clId="Web-{767219E1-D10C-497D-A3EE-C2FFF8608144}" dt="2021-02-23T18:33:45.571" v="2" actId="20577"/>
      <pc:docMkLst>
        <pc:docMk/>
      </pc:docMkLst>
      <pc:sldChg chg="modSp">
        <pc:chgData name="Veronika Macejáková" userId="S::veronika.macejakova@student.adlerka.sk::9b9fe942-b82d-44d0-a52d-92c9a8105cf8" providerId="AD" clId="Web-{767219E1-D10C-497D-A3EE-C2FFF8608144}" dt="2021-02-23T18:33:45.571" v="2" actId="20577"/>
        <pc:sldMkLst>
          <pc:docMk/>
          <pc:sldMk cId="2190518579" sldId="359"/>
        </pc:sldMkLst>
        <pc:spChg chg="mod">
          <ac:chgData name="Veronika Macejáková" userId="S::veronika.macejakova@student.adlerka.sk::9b9fe942-b82d-44d0-a52d-92c9a8105cf8" providerId="AD" clId="Web-{767219E1-D10C-497D-A3EE-C2FFF8608144}" dt="2021-02-23T18:33:45.571" v="2" actId="20577"/>
          <ac:spMkLst>
            <pc:docMk/>
            <pc:sldMk cId="2190518579" sldId="35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9AFF-A2C2-4467-861A-E734E98065F3}" type="datetimeFigureOut">
              <a:rPr lang="sk-SK" smtClean="0"/>
              <a:t>04.03.2022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254D-6F50-4C95-8127-6A25BD7A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97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77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pPr/>
              <a:t>3/4/2022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400" dirty="0" err="1"/>
              <a:t>Flynnova</a:t>
            </a:r>
            <a:r>
              <a:rPr lang="sk-SK" sz="4400" dirty="0"/>
              <a:t> klasifikácia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Mgr. Ing. Martin </a:t>
            </a:r>
            <a:r>
              <a:rPr lang="sk-SK" dirty="0" err="1"/>
              <a:t>Butkovský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155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Flynnova</a:t>
            </a:r>
            <a:r>
              <a:rPr lang="sk-SK" dirty="0"/>
              <a:t> klasifikácia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98814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MIMD -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stream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Multiprocesorové systémy </a:t>
            </a:r>
          </a:p>
          <a:p>
            <a:pPr lvl="2"/>
            <a:r>
              <a:rPr lang="sk-SK" dirty="0"/>
              <a:t>podľa pamäti delíme </a:t>
            </a:r>
            <a:r>
              <a:rPr lang="sk-SK" dirty="0" err="1"/>
              <a:t>multprocesorové</a:t>
            </a:r>
            <a:r>
              <a:rPr lang="sk-SK" dirty="0"/>
              <a:t> systémy na :</a:t>
            </a:r>
          </a:p>
          <a:p>
            <a:pPr lvl="3"/>
            <a:r>
              <a:rPr lang="sk-SK" dirty="0" err="1">
                <a:solidFill>
                  <a:srgbClr val="C00000"/>
                </a:solidFill>
              </a:rPr>
              <a:t>volne</a:t>
            </a:r>
            <a:r>
              <a:rPr lang="sk-SK" dirty="0">
                <a:solidFill>
                  <a:srgbClr val="C00000"/>
                </a:solidFill>
              </a:rPr>
              <a:t> viazané </a:t>
            </a:r>
            <a:r>
              <a:rPr lang="sk-SK" dirty="0">
                <a:solidFill>
                  <a:srgbClr val="7030A0"/>
                </a:solidFill>
              </a:rPr>
              <a:t>(</a:t>
            </a:r>
            <a:r>
              <a:rPr lang="sk-SK" dirty="0" err="1">
                <a:solidFill>
                  <a:srgbClr val="7030A0"/>
                </a:solidFill>
              </a:rPr>
              <a:t>Loosely</a:t>
            </a:r>
            <a:r>
              <a:rPr lang="sk-SK" dirty="0">
                <a:solidFill>
                  <a:srgbClr val="7030A0"/>
                </a:solidFill>
              </a:rPr>
              <a:t> </a:t>
            </a:r>
            <a:r>
              <a:rPr lang="sk-SK" dirty="0" err="1">
                <a:solidFill>
                  <a:srgbClr val="7030A0"/>
                </a:solidFill>
              </a:rPr>
              <a:t>Coupled</a:t>
            </a:r>
            <a:r>
              <a:rPr lang="sk-SK" dirty="0">
                <a:solidFill>
                  <a:srgbClr val="7030A0"/>
                </a:solidFill>
              </a:rPr>
              <a:t>)</a:t>
            </a:r>
          </a:p>
          <a:p>
            <a:pPr lvl="4"/>
            <a:r>
              <a:rPr lang="sk-SK" dirty="0"/>
              <a:t>každý procesor má svoju pamäť a na vzájomnú komunikáciu sa používa systém posielania správ (</a:t>
            </a:r>
            <a:r>
              <a:rPr lang="sk-SK" dirty="0" err="1"/>
              <a:t>Message</a:t>
            </a:r>
            <a:r>
              <a:rPr lang="sk-SK" dirty="0"/>
              <a:t> </a:t>
            </a:r>
            <a:r>
              <a:rPr lang="sk-SK" dirty="0" err="1"/>
              <a:t>Passing</a:t>
            </a:r>
            <a:r>
              <a:rPr lang="sk-SK" dirty="0"/>
              <a:t> - odovzdávanie správ) špeciálnym prepojovacím podsystémom</a:t>
            </a:r>
            <a:endParaRPr lang="sk-SK" dirty="0">
              <a:solidFill>
                <a:srgbClr val="7030A0"/>
              </a:solidFill>
            </a:endParaRPr>
          </a:p>
          <a:p>
            <a:pPr lvl="3"/>
            <a:endParaRPr lang="sk-SK" dirty="0"/>
          </a:p>
          <a:p>
            <a:pPr lvl="2"/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03" y="4278047"/>
            <a:ext cx="5661781" cy="23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Flynnova</a:t>
            </a:r>
            <a:r>
              <a:rPr lang="sk-SK" dirty="0"/>
              <a:t> klasifikácia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98814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MIMD - </a:t>
            </a:r>
            <a:r>
              <a:rPr lang="sk-SK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stream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Multiprocesorové systémy </a:t>
            </a:r>
          </a:p>
          <a:p>
            <a:pPr lvl="2"/>
            <a:r>
              <a:rPr lang="sk-SK" dirty="0"/>
              <a:t>podľa pamäti delíme </a:t>
            </a:r>
            <a:r>
              <a:rPr lang="sk-SK" err="1"/>
              <a:t>multprocesorové</a:t>
            </a:r>
            <a:r>
              <a:rPr lang="sk-SK" dirty="0"/>
              <a:t> systémy na :</a:t>
            </a:r>
          </a:p>
          <a:p>
            <a:pPr lvl="3"/>
            <a:r>
              <a:rPr lang="sk-SK" dirty="0">
                <a:solidFill>
                  <a:srgbClr val="C00000"/>
                </a:solidFill>
              </a:rPr>
              <a:t>tesne viazané </a:t>
            </a:r>
            <a:r>
              <a:rPr lang="sk-SK" dirty="0">
                <a:solidFill>
                  <a:srgbClr val="7030A0"/>
                </a:solidFill>
              </a:rPr>
              <a:t>(</a:t>
            </a:r>
            <a:r>
              <a:rPr lang="sk-SK" err="1">
                <a:solidFill>
                  <a:srgbClr val="7030A0"/>
                </a:solidFill>
              </a:rPr>
              <a:t>Tightly</a:t>
            </a:r>
            <a:r>
              <a:rPr lang="sk-SK" dirty="0">
                <a:solidFill>
                  <a:srgbClr val="7030A0"/>
                </a:solidFill>
              </a:rPr>
              <a:t> </a:t>
            </a:r>
            <a:r>
              <a:rPr lang="sk-SK" err="1">
                <a:solidFill>
                  <a:srgbClr val="7030A0"/>
                </a:solidFill>
              </a:rPr>
              <a:t>Coupled</a:t>
            </a:r>
            <a:r>
              <a:rPr lang="sk-SK" dirty="0">
                <a:solidFill>
                  <a:srgbClr val="7030A0"/>
                </a:solidFill>
              </a:rPr>
              <a:t>)</a:t>
            </a:r>
          </a:p>
          <a:p>
            <a:pPr lvl="4"/>
            <a:r>
              <a:rPr lang="sk-SK" dirty="0"/>
              <a:t>každý procesor pracuje so spoločnou zdieľanou ako vidíte na obrázku a)</a:t>
            </a:r>
          </a:p>
          <a:p>
            <a:pPr lvl="4"/>
            <a:r>
              <a:rPr lang="sk-SK" dirty="0"/>
              <a:t>resp. niekoľkými blokmi spoločnej pamäti ako vidíte na obrázku b)</a:t>
            </a:r>
          </a:p>
          <a:p>
            <a:pPr lvl="4"/>
            <a:r>
              <a:rPr lang="sk-SK" dirty="0"/>
              <a:t>prepojenie procesorov je realizované </a:t>
            </a:r>
            <a:r>
              <a:rPr lang="sk-SK" err="1"/>
              <a:t>zbernicovo</a:t>
            </a:r>
            <a:r>
              <a:rPr lang="sk-SK" dirty="0"/>
              <a:t> </a:t>
            </a:r>
            <a:endParaRPr lang="sk-SK" dirty="0">
              <a:solidFill>
                <a:srgbClr val="7030A0"/>
              </a:solidFill>
            </a:endParaRPr>
          </a:p>
          <a:p>
            <a:pPr lvl="3"/>
            <a:endParaRPr lang="sk-SK" dirty="0"/>
          </a:p>
          <a:p>
            <a:pPr lvl="2"/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91" y="4633241"/>
            <a:ext cx="4875587" cy="1958751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00" y="4633242"/>
            <a:ext cx="4875587" cy="19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Flynnova</a:t>
            </a:r>
            <a:r>
              <a:rPr lang="sk-SK" dirty="0"/>
              <a:t> klasifikácia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98814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MIMD -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stream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Multiprocesorové systémy </a:t>
            </a:r>
          </a:p>
          <a:p>
            <a:pPr lvl="2"/>
            <a:r>
              <a:rPr lang="sk-SK" dirty="0"/>
              <a:t>podľa pamäti delíme </a:t>
            </a:r>
            <a:r>
              <a:rPr lang="sk-SK" dirty="0" err="1"/>
              <a:t>multprocesorové</a:t>
            </a:r>
            <a:r>
              <a:rPr lang="sk-SK" dirty="0"/>
              <a:t> systémy na :</a:t>
            </a:r>
          </a:p>
          <a:p>
            <a:pPr lvl="3"/>
            <a:r>
              <a:rPr lang="sk-SK" dirty="0">
                <a:solidFill>
                  <a:srgbClr val="C00000"/>
                </a:solidFill>
              </a:rPr>
              <a:t>hybridné</a:t>
            </a:r>
          </a:p>
          <a:p>
            <a:pPr lvl="4"/>
            <a:r>
              <a:rPr lang="sk-SK" dirty="0"/>
              <a:t>vzniknú kombináciou voľne a tesne viazaných, t. j. vlastnými a zdieľanou pamäťou, </a:t>
            </a:r>
          </a:p>
          <a:p>
            <a:pPr lvl="4"/>
            <a:r>
              <a:rPr lang="sk-SK" dirty="0"/>
              <a:t>resp. vlastné pamäte umožňujú zdieľanie iným procesorom</a:t>
            </a:r>
          </a:p>
          <a:p>
            <a:pPr marL="0" indent="0">
              <a:buNone/>
            </a:pPr>
            <a:endParaRPr lang="sk-SK" dirty="0"/>
          </a:p>
          <a:p>
            <a:pPr lvl="4"/>
            <a:endParaRPr lang="sk-SK" b="1" dirty="0">
              <a:solidFill>
                <a:srgbClr val="C00000"/>
              </a:solidFill>
            </a:endParaRPr>
          </a:p>
          <a:p>
            <a:pPr lvl="3"/>
            <a:endParaRPr lang="sk-SK" dirty="0"/>
          </a:p>
          <a:p>
            <a:pPr lvl="2"/>
            <a:endParaRPr lang="sk-SK" dirty="0">
              <a:solidFill>
                <a:srgbClr val="FFFF00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203" y="4347738"/>
            <a:ext cx="4220095" cy="23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Flynnova</a:t>
            </a:r>
            <a:r>
              <a:rPr lang="sk-SK" dirty="0"/>
              <a:t> klasifikácia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2"/>
            <a:ext cx="11511680" cy="3987727"/>
          </a:xfrm>
        </p:spPr>
        <p:txBody>
          <a:bodyPr>
            <a:normAutofit fontScale="92500" lnSpcReduction="10000"/>
          </a:bodyPr>
          <a:lstStyle/>
          <a:p>
            <a:r>
              <a:rPr lang="sk-SK" dirty="0">
                <a:solidFill>
                  <a:srgbClr val="002060"/>
                </a:solidFill>
              </a:rPr>
              <a:t>Úvod</a:t>
            </a:r>
          </a:p>
          <a:p>
            <a:pPr lvl="1"/>
            <a:r>
              <a:rPr lang="sk-SK" dirty="0"/>
              <a:t>k</a:t>
            </a:r>
            <a:r>
              <a:rPr lang="sk-SK" dirty="0" smtClean="0"/>
              <a:t>lasifikácia </a:t>
            </a:r>
            <a:r>
              <a:rPr lang="sk-SK" dirty="0"/>
              <a:t>podľa </a:t>
            </a:r>
            <a:r>
              <a:rPr lang="sk-SK" dirty="0" err="1"/>
              <a:t>Flynna</a:t>
            </a:r>
            <a:r>
              <a:rPr lang="sk-SK" dirty="0"/>
              <a:t> delí počítače podľa </a:t>
            </a:r>
            <a:r>
              <a:rPr lang="sk-SK" dirty="0" smtClean="0"/>
              <a:t>počtu tokov </a:t>
            </a:r>
            <a:r>
              <a:rPr lang="sk-SK" dirty="0"/>
              <a:t>inštrukcií a </a:t>
            </a:r>
            <a:r>
              <a:rPr lang="sk-SK" dirty="0" smtClean="0"/>
              <a:t>tokov údajov</a:t>
            </a:r>
          </a:p>
          <a:p>
            <a:pPr lvl="1"/>
            <a:r>
              <a:rPr lang="sk-SK" dirty="0">
                <a:solidFill>
                  <a:srgbClr val="C00000"/>
                </a:solidFill>
              </a:rPr>
              <a:t>tok inštrukcií</a:t>
            </a:r>
            <a:r>
              <a:rPr lang="sk-SK" dirty="0"/>
              <a:t> </a:t>
            </a:r>
            <a:r>
              <a:rPr lang="sk-SK" dirty="0" smtClean="0"/>
              <a:t> - postupnosť </a:t>
            </a:r>
            <a:r>
              <a:rPr lang="sk-SK" dirty="0"/>
              <a:t>inštrukcií načítaných z pamäte sa </a:t>
            </a:r>
            <a:r>
              <a:rPr lang="sk-SK" dirty="0" smtClean="0"/>
              <a:t>nazýva</a:t>
            </a:r>
          </a:p>
          <a:p>
            <a:pPr lvl="2"/>
            <a:r>
              <a:rPr lang="sk-SK" dirty="0" smtClean="0">
                <a:solidFill>
                  <a:srgbClr val="FFFF00"/>
                </a:solidFill>
              </a:rPr>
              <a:t>Single </a:t>
            </a:r>
            <a:r>
              <a:rPr lang="sk-SK" dirty="0" err="1" smtClean="0">
                <a:solidFill>
                  <a:srgbClr val="FFFF00"/>
                </a:solidFill>
              </a:rPr>
              <a:t>Instruction</a:t>
            </a:r>
            <a:r>
              <a:rPr lang="sk-SK" dirty="0" smtClean="0">
                <a:solidFill>
                  <a:srgbClr val="FFFF00"/>
                </a:solidFill>
              </a:rPr>
              <a:t> stream</a:t>
            </a:r>
            <a:r>
              <a:rPr lang="sk-SK" dirty="0" smtClean="0"/>
              <a:t> </a:t>
            </a:r>
            <a:r>
              <a:rPr lang="sk-SK" dirty="0"/>
              <a:t>- jeden tok </a:t>
            </a:r>
            <a:r>
              <a:rPr lang="sk-SK" dirty="0" smtClean="0"/>
              <a:t>inštrukcií </a:t>
            </a:r>
            <a:endParaRPr lang="sk-SK" dirty="0"/>
          </a:p>
          <a:p>
            <a:pPr lvl="2"/>
            <a:r>
              <a:rPr lang="sk-SK" dirty="0" err="1">
                <a:solidFill>
                  <a:srgbClr val="FFFF00"/>
                </a:solidFill>
              </a:rPr>
              <a:t>Multi</a:t>
            </a:r>
            <a:r>
              <a:rPr lang="sk-SK" dirty="0"/>
              <a:t> </a:t>
            </a:r>
            <a:r>
              <a:rPr lang="sk-SK" dirty="0" err="1" smtClean="0">
                <a:solidFill>
                  <a:srgbClr val="FFFF00"/>
                </a:solidFill>
              </a:rPr>
              <a:t>Instruction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FF00"/>
                </a:solidFill>
              </a:rPr>
              <a:t>stream</a:t>
            </a:r>
            <a:r>
              <a:rPr lang="sk-SK" dirty="0" smtClean="0"/>
              <a:t> - </a:t>
            </a:r>
            <a:r>
              <a:rPr lang="sk-SK" dirty="0"/>
              <a:t>viacnásobný </a:t>
            </a:r>
            <a:r>
              <a:rPr lang="sk-SK" dirty="0" smtClean="0"/>
              <a:t>tok inštrukcií </a:t>
            </a:r>
            <a:endParaRPr lang="sk-SK" dirty="0" smtClean="0">
              <a:solidFill>
                <a:srgbClr val="C00000"/>
              </a:solidFill>
            </a:endParaRPr>
          </a:p>
          <a:p>
            <a:pPr lvl="1"/>
            <a:r>
              <a:rPr lang="sk-SK" dirty="0" smtClean="0">
                <a:solidFill>
                  <a:srgbClr val="C00000"/>
                </a:solidFill>
              </a:rPr>
              <a:t>tok </a:t>
            </a:r>
            <a:r>
              <a:rPr lang="sk-SK" dirty="0">
                <a:solidFill>
                  <a:srgbClr val="C00000"/>
                </a:solidFill>
              </a:rPr>
              <a:t>údajov</a:t>
            </a:r>
            <a:r>
              <a:rPr lang="sk-SK" dirty="0"/>
              <a:t> </a:t>
            </a:r>
            <a:r>
              <a:rPr lang="sk-SK" dirty="0" smtClean="0"/>
              <a:t>- operácie </a:t>
            </a:r>
            <a:r>
              <a:rPr lang="sk-SK" dirty="0"/>
              <a:t>vykonávané s údajmi v procesore </a:t>
            </a:r>
          </a:p>
          <a:p>
            <a:pPr lvl="2"/>
            <a:r>
              <a:rPr lang="sk-SK" dirty="0" smtClean="0">
                <a:solidFill>
                  <a:srgbClr val="FFFF00"/>
                </a:solidFill>
              </a:rPr>
              <a:t>Single </a:t>
            </a:r>
            <a:r>
              <a:rPr lang="sk-SK" dirty="0" err="1">
                <a:solidFill>
                  <a:srgbClr val="FFFF00"/>
                </a:solidFill>
              </a:rPr>
              <a:t>D</a:t>
            </a:r>
            <a:r>
              <a:rPr lang="sk-SK" dirty="0" err="1" smtClean="0">
                <a:solidFill>
                  <a:srgbClr val="FFFF00"/>
                </a:solidFill>
              </a:rPr>
              <a:t>ata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FF00"/>
                </a:solidFill>
              </a:rPr>
              <a:t>stream</a:t>
            </a:r>
            <a:r>
              <a:rPr lang="sk-SK" dirty="0" smtClean="0"/>
              <a:t> - jeden tok údajov  </a:t>
            </a:r>
          </a:p>
          <a:p>
            <a:pPr lvl="2"/>
            <a:r>
              <a:rPr lang="sk-SK" dirty="0" err="1">
                <a:solidFill>
                  <a:srgbClr val="FFFF00"/>
                </a:solidFill>
              </a:rPr>
              <a:t>Multi</a:t>
            </a:r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err="1">
                <a:solidFill>
                  <a:srgbClr val="FFFF00"/>
                </a:solidFill>
              </a:rPr>
              <a:t>D</a:t>
            </a:r>
            <a:r>
              <a:rPr lang="sk-SK" dirty="0" err="1" smtClean="0">
                <a:solidFill>
                  <a:srgbClr val="FFFF00"/>
                </a:solidFill>
              </a:rPr>
              <a:t>ata</a:t>
            </a:r>
            <a:r>
              <a:rPr lang="sk-SK" dirty="0" smtClean="0"/>
              <a:t> </a:t>
            </a:r>
            <a:r>
              <a:rPr lang="sk-SK" dirty="0" smtClean="0">
                <a:solidFill>
                  <a:srgbClr val="FFFF00"/>
                </a:solidFill>
              </a:rPr>
              <a:t>stream</a:t>
            </a:r>
            <a:r>
              <a:rPr lang="sk-SK" dirty="0" smtClean="0"/>
              <a:t> – viacnásobný tok údajov</a:t>
            </a:r>
            <a:endParaRPr lang="sk-SK" dirty="0"/>
          </a:p>
          <a:p>
            <a:pPr lvl="1"/>
            <a:r>
              <a:rPr lang="sk-SK" dirty="0" smtClean="0"/>
              <a:t>Kombináciou </a:t>
            </a:r>
            <a:r>
              <a:rPr lang="sk-SK" dirty="0"/>
              <a:t>dostaneme nasledovné možnosti:</a:t>
            </a:r>
          </a:p>
          <a:p>
            <a:pPr lvl="2"/>
            <a:r>
              <a:rPr lang="sk-SK" dirty="0">
                <a:solidFill>
                  <a:srgbClr val="002060"/>
                </a:solidFill>
              </a:rPr>
              <a:t>SISD - Single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Single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stream</a:t>
            </a:r>
          </a:p>
          <a:p>
            <a:pPr lvl="2"/>
            <a:r>
              <a:rPr lang="sk-SK" dirty="0">
                <a:solidFill>
                  <a:srgbClr val="002060"/>
                </a:solidFill>
              </a:rPr>
              <a:t>SIMD -	Single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stream</a:t>
            </a:r>
          </a:p>
          <a:p>
            <a:pPr lvl="2"/>
            <a:r>
              <a:rPr lang="sk-SK" dirty="0">
                <a:solidFill>
                  <a:srgbClr val="002060"/>
                </a:solidFill>
              </a:rPr>
              <a:t>MISD -	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Single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stream</a:t>
            </a:r>
          </a:p>
          <a:p>
            <a:pPr lvl="2"/>
            <a:r>
              <a:rPr lang="sk-SK" dirty="0">
                <a:solidFill>
                  <a:srgbClr val="002060"/>
                </a:solidFill>
              </a:rPr>
              <a:t>MIMD -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smtClean="0">
                <a:solidFill>
                  <a:srgbClr val="002060"/>
                </a:solidFill>
              </a:rPr>
              <a:t>stream</a:t>
            </a:r>
            <a:endParaRPr lang="sk-S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Flynnova</a:t>
            </a:r>
            <a:r>
              <a:rPr lang="sk-SK" dirty="0"/>
              <a:t> klasifikácia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935032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SISD - Single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Single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stream</a:t>
            </a:r>
          </a:p>
          <a:p>
            <a:pPr lvl="1"/>
            <a:r>
              <a:rPr lang="sk-SK" dirty="0"/>
              <a:t>typickým príkladom sú počítače von </a:t>
            </a:r>
            <a:r>
              <a:rPr lang="sk-SK" dirty="0" err="1"/>
              <a:t>Neumannovej</a:t>
            </a:r>
            <a:r>
              <a:rPr lang="sk-SK" dirty="0"/>
              <a:t> koncepcie </a:t>
            </a:r>
          </a:p>
          <a:p>
            <a:pPr lvl="1"/>
            <a:r>
              <a:rPr lang="sk-SK" dirty="0"/>
              <a:t>procesory, ktoré sme doteraz preberali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r>
              <a:rPr lang="sk-SK" dirty="0">
                <a:solidFill>
                  <a:srgbClr val="FFFF00"/>
                </a:solidFill>
              </a:rPr>
              <a:t>jeden tok inštrukcií spracováva jeden tok údajov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endParaRPr lang="sk-SK" dirty="0">
              <a:solidFill>
                <a:srgbClr val="002060"/>
              </a:solidFill>
            </a:endParaRPr>
          </a:p>
          <a:p>
            <a:endParaRPr lang="sk-SK" dirty="0">
              <a:solidFill>
                <a:srgbClr val="002060"/>
              </a:solidFill>
            </a:endParaRPr>
          </a:p>
          <a:p>
            <a:pPr marL="685800" lvl="2">
              <a:spcBef>
                <a:spcPts val="1000"/>
              </a:spcBef>
            </a:pPr>
            <a:endParaRPr lang="sk-SK" dirty="0"/>
          </a:p>
          <a:p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33" y="3989213"/>
            <a:ext cx="10058400" cy="21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Flynnova</a:t>
            </a:r>
            <a:r>
              <a:rPr lang="sk-SK" dirty="0"/>
              <a:t> klasifikácia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0" y="2336873"/>
            <a:ext cx="10292479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SIMD - Single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stream</a:t>
            </a:r>
          </a:p>
          <a:p>
            <a:pPr lvl="1"/>
            <a:r>
              <a:rPr lang="sk-SK" dirty="0" smtClean="0"/>
              <a:t>počítače</a:t>
            </a:r>
            <a:r>
              <a:rPr lang="sk-SK" dirty="0"/>
              <a:t>, ktoré vykonávajú vektorové a maticové operácie  </a:t>
            </a:r>
            <a:endParaRPr lang="sk-SK" dirty="0">
              <a:solidFill>
                <a:srgbClr val="FFFF00"/>
              </a:solidFill>
            </a:endParaRPr>
          </a:p>
          <a:p>
            <a:pPr lvl="1"/>
            <a:r>
              <a:rPr lang="sk-SK" dirty="0">
                <a:solidFill>
                  <a:srgbClr val="FFFF00"/>
                </a:solidFill>
              </a:rPr>
              <a:t>jeden tok inštrukcií spracováva viacero tokov údajov</a:t>
            </a:r>
          </a:p>
          <a:p>
            <a:pPr lvl="1"/>
            <a:r>
              <a:rPr lang="sk-SK" dirty="0">
                <a:solidFill>
                  <a:srgbClr val="C00000"/>
                </a:solidFill>
              </a:rPr>
              <a:t>jedna inštrukcia vykonáva operáciu súčasne s viacerými tokmi údajov </a:t>
            </a:r>
            <a:r>
              <a:rPr lang="sk-SK" dirty="0"/>
              <a:t>vo viacerých procesorových elementoch, z </a:t>
            </a:r>
            <a:r>
              <a:rPr lang="sk-SK" dirty="0" smtClean="0"/>
              <a:t>ktorých </a:t>
            </a:r>
            <a:r>
              <a:rPr lang="sk-SK" dirty="0" smtClean="0">
                <a:solidFill>
                  <a:srgbClr val="FFFF00"/>
                </a:solidFill>
              </a:rPr>
              <a:t>každý má</a:t>
            </a:r>
            <a:r>
              <a:rPr lang="sk-SK" dirty="0" smtClean="0"/>
              <a:t> </a:t>
            </a:r>
            <a:r>
              <a:rPr lang="sk-SK" dirty="0"/>
              <a:t>vlastný operačný </a:t>
            </a:r>
            <a:r>
              <a:rPr lang="sk-SK" dirty="0" smtClean="0"/>
              <a:t>podsystém</a:t>
            </a:r>
            <a:r>
              <a:rPr lang="sk-SK" dirty="0"/>
              <a:t>,</a:t>
            </a:r>
            <a:r>
              <a:rPr lang="sk-SK" dirty="0" smtClean="0"/>
              <a:t> (</a:t>
            </a:r>
            <a:r>
              <a:rPr lang="sk-SK" dirty="0">
                <a:solidFill>
                  <a:srgbClr val="FFFF00"/>
                </a:solidFill>
              </a:rPr>
              <a:t>vlastnú ALU a vlastné registre</a:t>
            </a:r>
            <a:r>
              <a:rPr lang="sk-SK" dirty="0"/>
              <a:t>) </a:t>
            </a:r>
            <a:r>
              <a:rPr lang="sk-SK" dirty="0">
                <a:solidFill>
                  <a:srgbClr val="FFFF00"/>
                </a:solidFill>
              </a:rPr>
              <a:t>a spoločnú riadiacu jednotku</a:t>
            </a:r>
          </a:p>
          <a:p>
            <a:pPr lvl="1"/>
            <a:r>
              <a:rPr lang="sk-SK" dirty="0">
                <a:solidFill>
                  <a:srgbClr val="C00000"/>
                </a:solidFill>
              </a:rPr>
              <a:t>všetky elementy vykonávajú rovnakú operáciu </a:t>
            </a:r>
            <a:r>
              <a:rPr lang="sk-SK" dirty="0">
                <a:solidFill>
                  <a:srgbClr val="FFFF00"/>
                </a:solidFill>
              </a:rPr>
              <a:t>nad </a:t>
            </a:r>
            <a:r>
              <a:rPr lang="sk-SK" dirty="0" smtClean="0">
                <a:solidFill>
                  <a:srgbClr val="FFFF00"/>
                </a:solidFill>
              </a:rPr>
              <a:t>rôznymi údajmi</a:t>
            </a:r>
            <a:r>
              <a:rPr lang="sk-SK" dirty="0" smtClean="0"/>
              <a:t> </a:t>
            </a:r>
            <a:r>
              <a:rPr lang="sk-SK" dirty="0"/>
              <a:t>vektorových (maticových) </a:t>
            </a:r>
            <a:r>
              <a:rPr lang="sk-SK" dirty="0" err="1"/>
              <a:t>operandov</a:t>
            </a:r>
            <a:r>
              <a:rPr lang="sk-SK" dirty="0"/>
              <a:t>, ktoré boli cez systémovú údajovú zbernicu presunuté do pripojených pamätí jednotlivých elementov</a:t>
            </a:r>
          </a:p>
          <a:p>
            <a:pPr marL="457200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857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6" name="Zástupný objekt pre obsah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54634" cy="6858000"/>
          </a:xfrm>
        </p:spPr>
      </p:pic>
    </p:spTree>
    <p:extLst>
      <p:ext uri="{BB962C8B-B14F-4D97-AF65-F5344CB8AC3E}">
        <p14:creationId xmlns:p14="http://schemas.microsoft.com/office/powerpoint/2010/main" val="32186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Flynnova</a:t>
            </a:r>
            <a:r>
              <a:rPr lang="sk-SK" dirty="0"/>
              <a:t> klasifikácia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9826966" cy="4304996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sk-SK" dirty="0">
                <a:solidFill>
                  <a:srgbClr val="002060"/>
                </a:solidFill>
              </a:rPr>
              <a:t>MISD -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Single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smtClean="0">
                <a:solidFill>
                  <a:srgbClr val="002060"/>
                </a:solidFill>
              </a:rPr>
              <a:t>stream</a:t>
            </a:r>
            <a:endParaRPr lang="sk-SK" dirty="0"/>
          </a:p>
          <a:p>
            <a:pPr marL="685800" lvl="2">
              <a:spcBef>
                <a:spcPts val="1000"/>
              </a:spcBef>
            </a:pPr>
            <a:r>
              <a:rPr lang="sk-SK" dirty="0" smtClean="0">
                <a:solidFill>
                  <a:srgbClr val="FFFF00"/>
                </a:solidFill>
              </a:rPr>
              <a:t>viacnásobný tok </a:t>
            </a:r>
            <a:r>
              <a:rPr lang="sk-SK" dirty="0">
                <a:solidFill>
                  <a:srgbClr val="FFFF00"/>
                </a:solidFill>
              </a:rPr>
              <a:t>inštrukcií </a:t>
            </a:r>
            <a:r>
              <a:rPr lang="sk-SK" dirty="0" smtClean="0">
                <a:solidFill>
                  <a:srgbClr val="FFFF00"/>
                </a:solidFill>
              </a:rPr>
              <a:t>spracováva jeden tok údajov</a:t>
            </a:r>
          </a:p>
          <a:p>
            <a:pPr marL="685800" lvl="2">
              <a:spcBef>
                <a:spcPts val="1000"/>
              </a:spcBef>
            </a:pPr>
            <a:r>
              <a:rPr lang="sk-SK" dirty="0"/>
              <a:t>j</a:t>
            </a:r>
            <a:r>
              <a:rPr lang="sk-SK" dirty="0" smtClean="0"/>
              <a:t>e to iba teoretický model, ktorý sa prakticky nepoužíva </a:t>
            </a:r>
          </a:p>
          <a:p>
            <a:pPr marL="685800" lvl="2">
              <a:spcBef>
                <a:spcPts val="1000"/>
              </a:spcBef>
            </a:pPr>
            <a:endParaRPr lang="sk-SK" dirty="0" smtClean="0"/>
          </a:p>
          <a:p>
            <a:pPr marL="457200" lvl="2" indent="0">
              <a:spcBef>
                <a:spcPts val="1000"/>
              </a:spcBef>
              <a:buNone/>
            </a:pPr>
            <a:endParaRPr lang="sk-SK" dirty="0"/>
          </a:p>
          <a:p>
            <a:pPr marL="228600" lvl="1">
              <a:spcBef>
                <a:spcPts val="1000"/>
              </a:spcBef>
            </a:pPr>
            <a:endParaRPr lang="sk-SK" dirty="0"/>
          </a:p>
          <a:p>
            <a:pPr marL="457200" lvl="2" indent="0">
              <a:spcBef>
                <a:spcPts val="1000"/>
              </a:spcBef>
              <a:buNone/>
            </a:pPr>
            <a:endParaRPr lang="sk-SK" dirty="0"/>
          </a:p>
          <a:p>
            <a:pPr marL="685800" lvl="2">
              <a:spcBef>
                <a:spcPts val="1000"/>
              </a:spcBef>
            </a:pPr>
            <a:endParaRPr lang="sk-SK" dirty="0"/>
          </a:p>
          <a:p>
            <a:pPr marL="228600" lvl="1">
              <a:spcBef>
                <a:spcPts val="1000"/>
              </a:spcBef>
            </a:pP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objekt pre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45120" cy="6858000"/>
          </a:xfrm>
        </p:spPr>
      </p:pic>
    </p:spTree>
    <p:extLst>
      <p:ext uri="{BB962C8B-B14F-4D97-AF65-F5344CB8AC3E}">
        <p14:creationId xmlns:p14="http://schemas.microsoft.com/office/powerpoint/2010/main" val="246157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Flynnova</a:t>
            </a:r>
            <a:r>
              <a:rPr lang="sk-SK" dirty="0"/>
              <a:t> klasifikácia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98814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MIMD -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stream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sk-SK" dirty="0">
                <a:solidFill>
                  <a:srgbClr val="FFFF00"/>
                </a:solidFill>
              </a:rPr>
              <a:t>v</a:t>
            </a:r>
            <a:r>
              <a:rPr lang="sk-SK" dirty="0" smtClean="0">
                <a:solidFill>
                  <a:srgbClr val="FFFF00"/>
                </a:solidFill>
              </a:rPr>
              <a:t>iacnásobný tok inštrukcií spracováva viacnásobný tok údajov</a:t>
            </a:r>
            <a:endParaRPr lang="sk-SK" dirty="0"/>
          </a:p>
          <a:p>
            <a:pPr lvl="1"/>
            <a:r>
              <a:rPr lang="sk-SK" dirty="0"/>
              <a:t>môžeme ich rozdeliť na dva typy:</a:t>
            </a:r>
          </a:p>
          <a:p>
            <a:pPr lvl="2"/>
            <a:r>
              <a:rPr lang="sk-SK" dirty="0">
                <a:solidFill>
                  <a:srgbClr val="C00000"/>
                </a:solidFill>
              </a:rPr>
              <a:t>Multiprocesorové systémy </a:t>
            </a:r>
          </a:p>
          <a:p>
            <a:pPr lvl="2"/>
            <a:r>
              <a:rPr lang="sk-SK" dirty="0" err="1">
                <a:solidFill>
                  <a:srgbClr val="C00000"/>
                </a:solidFill>
              </a:rPr>
              <a:t>Multipočítačové</a:t>
            </a:r>
            <a:r>
              <a:rPr lang="sk-SK" dirty="0">
                <a:solidFill>
                  <a:srgbClr val="C00000"/>
                </a:solidFill>
              </a:rPr>
              <a:t> systémy</a:t>
            </a:r>
            <a:r>
              <a:rPr lang="sk-SK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Flynnova</a:t>
            </a:r>
            <a:r>
              <a:rPr lang="sk-SK" dirty="0"/>
              <a:t> klasifikácia</a:t>
            </a:r>
            <a:endParaRPr lang="en-US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80321" y="2336873"/>
            <a:ext cx="11098814" cy="3599316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002060"/>
                </a:solidFill>
              </a:rPr>
              <a:t>MIMD -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Instruction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Multi</a:t>
            </a:r>
            <a:r>
              <a:rPr lang="sk-SK" dirty="0">
                <a:solidFill>
                  <a:srgbClr val="002060"/>
                </a:solidFill>
              </a:rPr>
              <a:t> </a:t>
            </a:r>
            <a:r>
              <a:rPr lang="sk-SK" dirty="0" err="1">
                <a:solidFill>
                  <a:srgbClr val="002060"/>
                </a:solidFill>
              </a:rPr>
              <a:t>Data</a:t>
            </a:r>
            <a:r>
              <a:rPr lang="sk-SK" dirty="0">
                <a:solidFill>
                  <a:srgbClr val="002060"/>
                </a:solidFill>
              </a:rPr>
              <a:t> stream</a:t>
            </a:r>
          </a:p>
          <a:p>
            <a:pPr lvl="1"/>
            <a:r>
              <a:rPr lang="sk-SK" dirty="0">
                <a:solidFill>
                  <a:srgbClr val="FFFF00"/>
                </a:solidFill>
              </a:rPr>
              <a:t>Multiprocesorové systémy </a:t>
            </a:r>
          </a:p>
          <a:p>
            <a:pPr lvl="2"/>
            <a:r>
              <a:rPr lang="sk-SK" dirty="0"/>
              <a:t>paralelný počítač obsahujúci viacero procesorov, ktoré pre styk s okolím používajú spoločné </a:t>
            </a:r>
            <a:r>
              <a:rPr lang="sk-SK" dirty="0" err="1"/>
              <a:t>vstupno</a:t>
            </a:r>
            <a:r>
              <a:rPr lang="sk-SK" dirty="0"/>
              <a:t>/výstupné zariadenia, pričom pamäť môže byť spoločná (zdieľaná) resp. každý procesor má vlastnú pamäť</a:t>
            </a:r>
          </a:p>
          <a:p>
            <a:pPr lvl="2"/>
            <a:r>
              <a:rPr lang="sk-SK" dirty="0"/>
              <a:t>podľa pamäti delíme </a:t>
            </a:r>
            <a:r>
              <a:rPr lang="sk-SK" dirty="0" err="1"/>
              <a:t>multprocesorové</a:t>
            </a:r>
            <a:r>
              <a:rPr lang="sk-SK" dirty="0"/>
              <a:t> systémy na :</a:t>
            </a:r>
          </a:p>
          <a:p>
            <a:pPr lvl="3"/>
            <a:r>
              <a:rPr lang="sk-SK" dirty="0" err="1">
                <a:solidFill>
                  <a:srgbClr val="C00000"/>
                </a:solidFill>
              </a:rPr>
              <a:t>volne</a:t>
            </a:r>
            <a:r>
              <a:rPr lang="sk-SK" dirty="0">
                <a:solidFill>
                  <a:srgbClr val="C00000"/>
                </a:solidFill>
              </a:rPr>
              <a:t> viazané </a:t>
            </a:r>
            <a:r>
              <a:rPr lang="sk-SK" dirty="0">
                <a:solidFill>
                  <a:srgbClr val="7030A0"/>
                </a:solidFill>
              </a:rPr>
              <a:t>(</a:t>
            </a:r>
            <a:r>
              <a:rPr lang="sk-SK" dirty="0" err="1">
                <a:solidFill>
                  <a:srgbClr val="7030A0"/>
                </a:solidFill>
              </a:rPr>
              <a:t>Loosely</a:t>
            </a:r>
            <a:r>
              <a:rPr lang="sk-SK" dirty="0">
                <a:solidFill>
                  <a:srgbClr val="7030A0"/>
                </a:solidFill>
              </a:rPr>
              <a:t> </a:t>
            </a:r>
            <a:r>
              <a:rPr lang="sk-SK" dirty="0" err="1">
                <a:solidFill>
                  <a:srgbClr val="7030A0"/>
                </a:solidFill>
              </a:rPr>
              <a:t>Coupled</a:t>
            </a:r>
            <a:r>
              <a:rPr lang="sk-SK" dirty="0">
                <a:solidFill>
                  <a:srgbClr val="7030A0"/>
                </a:solidFill>
              </a:rPr>
              <a:t>)</a:t>
            </a:r>
          </a:p>
          <a:p>
            <a:pPr lvl="3"/>
            <a:r>
              <a:rPr lang="sk-SK" dirty="0">
                <a:solidFill>
                  <a:srgbClr val="C00000"/>
                </a:solidFill>
              </a:rPr>
              <a:t>tesne viazané </a:t>
            </a:r>
            <a:r>
              <a:rPr lang="sk-SK" dirty="0">
                <a:solidFill>
                  <a:srgbClr val="7030A0"/>
                </a:solidFill>
              </a:rPr>
              <a:t>(</a:t>
            </a:r>
            <a:r>
              <a:rPr lang="sk-SK" dirty="0" err="1">
                <a:solidFill>
                  <a:srgbClr val="7030A0"/>
                </a:solidFill>
              </a:rPr>
              <a:t>Tightly</a:t>
            </a:r>
            <a:r>
              <a:rPr lang="sk-SK" dirty="0">
                <a:solidFill>
                  <a:srgbClr val="7030A0"/>
                </a:solidFill>
              </a:rPr>
              <a:t> </a:t>
            </a:r>
            <a:r>
              <a:rPr lang="sk-SK" dirty="0" err="1">
                <a:solidFill>
                  <a:srgbClr val="7030A0"/>
                </a:solidFill>
              </a:rPr>
              <a:t>Coupled</a:t>
            </a:r>
            <a:r>
              <a:rPr lang="sk-SK" dirty="0">
                <a:solidFill>
                  <a:srgbClr val="7030A0"/>
                </a:solidFill>
              </a:rPr>
              <a:t>)</a:t>
            </a:r>
          </a:p>
          <a:p>
            <a:pPr lvl="3"/>
            <a:r>
              <a:rPr lang="sk-SK" dirty="0">
                <a:solidFill>
                  <a:srgbClr val="C00000"/>
                </a:solidFill>
              </a:rPr>
              <a:t>hybridné</a:t>
            </a:r>
          </a:p>
          <a:p>
            <a:pPr lvl="3"/>
            <a:endParaRPr lang="sk-SK" dirty="0"/>
          </a:p>
          <a:p>
            <a:pPr lvl="2"/>
            <a:endParaRPr lang="sk-SK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8" ma:contentTypeDescription="Umožňuje vytvoriť nový dokument." ma:contentTypeScope="" ma:versionID="5cbff526f541c79de4a755fd3db3ef72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0bad243b8838ae3f51a914108d57f320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CDDDA3-4030-4FA1-A80C-9F2CC5FADAAC}">
  <ds:schemaRefs>
    <ds:schemaRef ds:uri="8ca217a9-5cd3-43ec-9910-be00bd16af8d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71EFC9-62C2-4911-B1FA-471DC3EB93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FA5551-D9DB-403E-88C8-6931E617B755}"/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22968</TotalTime>
  <Words>415</Words>
  <Application>Microsoft Office PowerPoint</Application>
  <PresentationFormat>Širokouhlá</PresentationFormat>
  <Paragraphs>77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Berlín</vt:lpstr>
      <vt:lpstr>Flynnova klasifikácia</vt:lpstr>
      <vt:lpstr>Flynnova klasifikácia</vt:lpstr>
      <vt:lpstr>Flynnova klasifikácia</vt:lpstr>
      <vt:lpstr>Flynnova klasifikácia</vt:lpstr>
      <vt:lpstr>Prezentácia programu PowerPoint</vt:lpstr>
      <vt:lpstr>Flynnova klasifikácia</vt:lpstr>
      <vt:lpstr>Prezentácia programu PowerPoint</vt:lpstr>
      <vt:lpstr>Flynnova klasifikácia</vt:lpstr>
      <vt:lpstr>Flynnova klasifikácia</vt:lpstr>
      <vt:lpstr>Flynnova klasifikácia</vt:lpstr>
      <vt:lpstr>Flynnova klasifikácia</vt:lpstr>
      <vt:lpstr>Flynnova klasifikácia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Bloková štruktúra počítača</dc:title>
  <dc:creator>NB-Ma</dc:creator>
  <cp:lastModifiedBy>Martin Butkovsky</cp:lastModifiedBy>
  <cp:revision>403</cp:revision>
  <dcterms:created xsi:type="dcterms:W3CDTF">2017-02-09T19:13:27Z</dcterms:created>
  <dcterms:modified xsi:type="dcterms:W3CDTF">2022-03-05T11:16:07Z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