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59" r:id="rId7"/>
    <p:sldId id="260" r:id="rId8"/>
    <p:sldId id="262" r:id="rId9"/>
    <p:sldId id="261" r:id="rId10"/>
    <p:sldId id="263" r:id="rId11"/>
    <p:sldId id="264" r:id="rId12"/>
    <p:sldId id="265" r:id="rId13"/>
    <p:sldId id="266" r:id="rId14"/>
    <p:sldId id="267" r:id="rId15"/>
    <p:sldId id="268" r:id="rId16"/>
  </p:sldIdLst>
  <p:sldSz cx="12192000" cy="6858000"/>
  <p:notesSz cx="6858000" cy="9144000"/>
  <p:defaultTextStyle>
    <a:defPPr>
      <a:defRPr lang="sk-S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F4BBC7A-6684-42C5-8C0A-F1D97FA6D412}" v="1" dt="2022-01-24T18:50:04.063"/>
    <p1510:client id="{C3752181-7EEA-4979-BF47-C2CF27221EA6}" v="24" dt="2022-01-24T16:38:10.413"/>
    <p1510:client id="{E6EDAEF6-3C4F-45A5-B13D-CEF8E78314BD}" v="31" dt="2022-01-24T16:38:04.31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Úvodná snímka">
    <p:spTree>
      <p:nvGrpSpPr>
        <p:cNvPr id="1" name=""/>
        <p:cNvGrpSpPr/>
        <p:nvPr/>
      </p:nvGrpSpPr>
      <p:grpSpPr>
        <a:xfrm>
          <a:off x="0" y="0"/>
          <a:ext cx="0" cy="0"/>
          <a:chOff x="0" y="0"/>
          <a:chExt cx="0" cy="0"/>
        </a:xfrm>
      </p:grpSpPr>
      <p:sp>
        <p:nvSpPr>
          <p:cNvPr id="2" name="Nadpis 1"/>
          <p:cNvSpPr>
            <a:spLocks noGrp="1"/>
          </p:cNvSpPr>
          <p:nvPr>
            <p:ph type="ctrTitle"/>
          </p:nvPr>
        </p:nvSpPr>
        <p:spPr>
          <a:xfrm>
            <a:off x="1524000" y="1122363"/>
            <a:ext cx="9144000" cy="2387600"/>
          </a:xfrm>
        </p:spPr>
        <p:txBody>
          <a:bodyPr anchor="b"/>
          <a:lstStyle>
            <a:lvl1pPr algn="ctr">
              <a:defRPr sz="6000"/>
            </a:lvl1pPr>
          </a:lstStyle>
          <a:p>
            <a:r>
              <a:rPr lang="sk-SK"/>
              <a:t>Upravte štýly predlohy textu</a:t>
            </a:r>
          </a:p>
        </p:txBody>
      </p:sp>
      <p:sp>
        <p:nvSpPr>
          <p:cNvPr id="3" name="Podnadpis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k-SK"/>
              <a:t>Upravte štýl predlohy podnadpisov</a:t>
            </a:r>
          </a:p>
        </p:txBody>
      </p:sp>
      <p:sp>
        <p:nvSpPr>
          <p:cNvPr id="4" name="Zástupný symbol dátumu 3"/>
          <p:cNvSpPr>
            <a:spLocks noGrp="1"/>
          </p:cNvSpPr>
          <p:nvPr>
            <p:ph type="dt" sz="half" idx="10"/>
          </p:nvPr>
        </p:nvSpPr>
        <p:spPr/>
        <p:txBody>
          <a:bodyPr/>
          <a:lstStyle/>
          <a:p>
            <a:fld id="{38C68334-122F-483F-928B-31D88311D8D2}" type="datetimeFigureOut">
              <a:rPr lang="sk-SK" smtClean="0"/>
              <a:t>2. 11. 2022</a:t>
            </a:fld>
            <a:endParaRPr lang="sk-SK"/>
          </a:p>
        </p:txBody>
      </p:sp>
      <p:sp>
        <p:nvSpPr>
          <p:cNvPr id="5" name="Zástupný symbol päty 4"/>
          <p:cNvSpPr>
            <a:spLocks noGrp="1"/>
          </p:cNvSpPr>
          <p:nvPr>
            <p:ph type="ftr" sz="quarter" idx="11"/>
          </p:nvPr>
        </p:nvSpPr>
        <p:spPr/>
        <p:txBody>
          <a:bodyPr/>
          <a:lstStyle/>
          <a:p>
            <a:endParaRPr lang="sk-SK"/>
          </a:p>
        </p:txBody>
      </p:sp>
      <p:sp>
        <p:nvSpPr>
          <p:cNvPr id="6" name="Zástupný symbol čísla snímky 5"/>
          <p:cNvSpPr>
            <a:spLocks noGrp="1"/>
          </p:cNvSpPr>
          <p:nvPr>
            <p:ph type="sldNum" sz="quarter" idx="12"/>
          </p:nvPr>
        </p:nvSpPr>
        <p:spPr/>
        <p:txBody>
          <a:bodyPr/>
          <a:lstStyle/>
          <a:p>
            <a:fld id="{08477A31-4FE0-4F3F-8491-A4E8D0C5AFC5}" type="slidenum">
              <a:rPr lang="sk-SK" smtClean="0"/>
              <a:t>‹#›</a:t>
            </a:fld>
            <a:endParaRPr lang="sk-SK"/>
          </a:p>
        </p:txBody>
      </p:sp>
    </p:spTree>
    <p:extLst>
      <p:ext uri="{BB962C8B-B14F-4D97-AF65-F5344CB8AC3E}">
        <p14:creationId xmlns:p14="http://schemas.microsoft.com/office/powerpoint/2010/main" val="38555826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Nadpis a zvislý text">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a:t>Upravte štýly predlohy textu</a:t>
            </a:r>
          </a:p>
        </p:txBody>
      </p:sp>
      <p:sp>
        <p:nvSpPr>
          <p:cNvPr id="3" name="Zástupný symbol zvislého textu 2"/>
          <p:cNvSpPr>
            <a:spLocks noGrp="1"/>
          </p:cNvSpPr>
          <p:nvPr>
            <p:ph type="body" orient="vert" idx="1"/>
          </p:nvPr>
        </p:nvSpPr>
        <p:spPr/>
        <p:txBody>
          <a:bodyPr vert="eaVert"/>
          <a:lstStyle/>
          <a:p>
            <a:pPr lvl="0"/>
            <a:r>
              <a:rPr lang="sk-SK"/>
              <a:t>Upravte štýl predlohy textu.</a:t>
            </a:r>
          </a:p>
          <a:p>
            <a:pPr lvl="1"/>
            <a:r>
              <a:rPr lang="sk-SK"/>
              <a:t>Druhá úroveň</a:t>
            </a:r>
          </a:p>
          <a:p>
            <a:pPr lvl="2"/>
            <a:r>
              <a:rPr lang="sk-SK"/>
              <a:t>Tretia úroveň</a:t>
            </a:r>
          </a:p>
          <a:p>
            <a:pPr lvl="3"/>
            <a:r>
              <a:rPr lang="sk-SK"/>
              <a:t>Štvrtá úroveň</a:t>
            </a:r>
          </a:p>
          <a:p>
            <a:pPr lvl="4"/>
            <a:r>
              <a:rPr lang="sk-SK"/>
              <a:t>Piata úroveň</a:t>
            </a:r>
          </a:p>
        </p:txBody>
      </p:sp>
      <p:sp>
        <p:nvSpPr>
          <p:cNvPr id="4" name="Zástupný symbol dátumu 3"/>
          <p:cNvSpPr>
            <a:spLocks noGrp="1"/>
          </p:cNvSpPr>
          <p:nvPr>
            <p:ph type="dt" sz="half" idx="10"/>
          </p:nvPr>
        </p:nvSpPr>
        <p:spPr/>
        <p:txBody>
          <a:bodyPr/>
          <a:lstStyle/>
          <a:p>
            <a:fld id="{38C68334-122F-483F-928B-31D88311D8D2}" type="datetimeFigureOut">
              <a:rPr lang="sk-SK" smtClean="0"/>
              <a:t>2. 11. 2022</a:t>
            </a:fld>
            <a:endParaRPr lang="sk-SK"/>
          </a:p>
        </p:txBody>
      </p:sp>
      <p:sp>
        <p:nvSpPr>
          <p:cNvPr id="5" name="Zástupný symbol päty 4"/>
          <p:cNvSpPr>
            <a:spLocks noGrp="1"/>
          </p:cNvSpPr>
          <p:nvPr>
            <p:ph type="ftr" sz="quarter" idx="11"/>
          </p:nvPr>
        </p:nvSpPr>
        <p:spPr/>
        <p:txBody>
          <a:bodyPr/>
          <a:lstStyle/>
          <a:p>
            <a:endParaRPr lang="sk-SK"/>
          </a:p>
        </p:txBody>
      </p:sp>
      <p:sp>
        <p:nvSpPr>
          <p:cNvPr id="6" name="Zástupný symbol čísla snímky 5"/>
          <p:cNvSpPr>
            <a:spLocks noGrp="1"/>
          </p:cNvSpPr>
          <p:nvPr>
            <p:ph type="sldNum" sz="quarter" idx="12"/>
          </p:nvPr>
        </p:nvSpPr>
        <p:spPr/>
        <p:txBody>
          <a:bodyPr/>
          <a:lstStyle/>
          <a:p>
            <a:fld id="{08477A31-4FE0-4F3F-8491-A4E8D0C5AFC5}" type="slidenum">
              <a:rPr lang="sk-SK" smtClean="0"/>
              <a:t>‹#›</a:t>
            </a:fld>
            <a:endParaRPr lang="sk-SK"/>
          </a:p>
        </p:txBody>
      </p:sp>
    </p:spTree>
    <p:extLst>
      <p:ext uri="{BB962C8B-B14F-4D97-AF65-F5344CB8AC3E}">
        <p14:creationId xmlns:p14="http://schemas.microsoft.com/office/powerpoint/2010/main" val="37804410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Zvislý nadpis a text">
    <p:spTree>
      <p:nvGrpSpPr>
        <p:cNvPr id="1" name=""/>
        <p:cNvGrpSpPr/>
        <p:nvPr/>
      </p:nvGrpSpPr>
      <p:grpSpPr>
        <a:xfrm>
          <a:off x="0" y="0"/>
          <a:ext cx="0" cy="0"/>
          <a:chOff x="0" y="0"/>
          <a:chExt cx="0" cy="0"/>
        </a:xfrm>
      </p:grpSpPr>
      <p:sp>
        <p:nvSpPr>
          <p:cNvPr id="2" name="Zvislý nadpis 1"/>
          <p:cNvSpPr>
            <a:spLocks noGrp="1"/>
          </p:cNvSpPr>
          <p:nvPr>
            <p:ph type="title" orient="vert"/>
          </p:nvPr>
        </p:nvSpPr>
        <p:spPr>
          <a:xfrm>
            <a:off x="8724900" y="365125"/>
            <a:ext cx="2628900" cy="5811838"/>
          </a:xfrm>
        </p:spPr>
        <p:txBody>
          <a:bodyPr vert="eaVert"/>
          <a:lstStyle/>
          <a:p>
            <a:r>
              <a:rPr lang="sk-SK"/>
              <a:t>Upravte štýly predlohy textu</a:t>
            </a:r>
          </a:p>
        </p:txBody>
      </p:sp>
      <p:sp>
        <p:nvSpPr>
          <p:cNvPr id="3" name="Zástupný symbol zvislého textu 2"/>
          <p:cNvSpPr>
            <a:spLocks noGrp="1"/>
          </p:cNvSpPr>
          <p:nvPr>
            <p:ph type="body" orient="vert" idx="1"/>
          </p:nvPr>
        </p:nvSpPr>
        <p:spPr>
          <a:xfrm>
            <a:off x="838200" y="365125"/>
            <a:ext cx="7734300" cy="5811838"/>
          </a:xfrm>
        </p:spPr>
        <p:txBody>
          <a:bodyPr vert="eaVert"/>
          <a:lstStyle/>
          <a:p>
            <a:pPr lvl="0"/>
            <a:r>
              <a:rPr lang="sk-SK"/>
              <a:t>Upravte štýl predlohy textu.</a:t>
            </a:r>
          </a:p>
          <a:p>
            <a:pPr lvl="1"/>
            <a:r>
              <a:rPr lang="sk-SK"/>
              <a:t>Druhá úroveň</a:t>
            </a:r>
          </a:p>
          <a:p>
            <a:pPr lvl="2"/>
            <a:r>
              <a:rPr lang="sk-SK"/>
              <a:t>Tretia úroveň</a:t>
            </a:r>
          </a:p>
          <a:p>
            <a:pPr lvl="3"/>
            <a:r>
              <a:rPr lang="sk-SK"/>
              <a:t>Štvrtá úroveň</a:t>
            </a:r>
          </a:p>
          <a:p>
            <a:pPr lvl="4"/>
            <a:r>
              <a:rPr lang="sk-SK"/>
              <a:t>Piata úroveň</a:t>
            </a:r>
          </a:p>
        </p:txBody>
      </p:sp>
      <p:sp>
        <p:nvSpPr>
          <p:cNvPr id="4" name="Zástupný symbol dátumu 3"/>
          <p:cNvSpPr>
            <a:spLocks noGrp="1"/>
          </p:cNvSpPr>
          <p:nvPr>
            <p:ph type="dt" sz="half" idx="10"/>
          </p:nvPr>
        </p:nvSpPr>
        <p:spPr/>
        <p:txBody>
          <a:bodyPr/>
          <a:lstStyle/>
          <a:p>
            <a:fld id="{38C68334-122F-483F-928B-31D88311D8D2}" type="datetimeFigureOut">
              <a:rPr lang="sk-SK" smtClean="0"/>
              <a:t>2. 11. 2022</a:t>
            </a:fld>
            <a:endParaRPr lang="sk-SK"/>
          </a:p>
        </p:txBody>
      </p:sp>
      <p:sp>
        <p:nvSpPr>
          <p:cNvPr id="5" name="Zástupný symbol päty 4"/>
          <p:cNvSpPr>
            <a:spLocks noGrp="1"/>
          </p:cNvSpPr>
          <p:nvPr>
            <p:ph type="ftr" sz="quarter" idx="11"/>
          </p:nvPr>
        </p:nvSpPr>
        <p:spPr/>
        <p:txBody>
          <a:bodyPr/>
          <a:lstStyle/>
          <a:p>
            <a:endParaRPr lang="sk-SK"/>
          </a:p>
        </p:txBody>
      </p:sp>
      <p:sp>
        <p:nvSpPr>
          <p:cNvPr id="6" name="Zástupný symbol čísla snímky 5"/>
          <p:cNvSpPr>
            <a:spLocks noGrp="1"/>
          </p:cNvSpPr>
          <p:nvPr>
            <p:ph type="sldNum" sz="quarter" idx="12"/>
          </p:nvPr>
        </p:nvSpPr>
        <p:spPr/>
        <p:txBody>
          <a:bodyPr/>
          <a:lstStyle/>
          <a:p>
            <a:fld id="{08477A31-4FE0-4F3F-8491-A4E8D0C5AFC5}" type="slidenum">
              <a:rPr lang="sk-SK" smtClean="0"/>
              <a:t>‹#›</a:t>
            </a:fld>
            <a:endParaRPr lang="sk-SK"/>
          </a:p>
        </p:txBody>
      </p:sp>
    </p:spTree>
    <p:extLst>
      <p:ext uri="{BB962C8B-B14F-4D97-AF65-F5344CB8AC3E}">
        <p14:creationId xmlns:p14="http://schemas.microsoft.com/office/powerpoint/2010/main" val="6634635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Nadpis a obsah">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a:t>Upravte štýly predlohy textu</a:t>
            </a:r>
          </a:p>
        </p:txBody>
      </p:sp>
      <p:sp>
        <p:nvSpPr>
          <p:cNvPr id="3" name="Zástupný symbol obsahu 2"/>
          <p:cNvSpPr>
            <a:spLocks noGrp="1"/>
          </p:cNvSpPr>
          <p:nvPr>
            <p:ph idx="1"/>
          </p:nvPr>
        </p:nvSpPr>
        <p:spPr/>
        <p:txBody>
          <a:bodyPr/>
          <a:lstStyle/>
          <a:p>
            <a:pPr lvl="0"/>
            <a:r>
              <a:rPr lang="sk-SK"/>
              <a:t>Upravte štýl predlohy textu.</a:t>
            </a:r>
          </a:p>
          <a:p>
            <a:pPr lvl="1"/>
            <a:r>
              <a:rPr lang="sk-SK"/>
              <a:t>Druhá úroveň</a:t>
            </a:r>
          </a:p>
          <a:p>
            <a:pPr lvl="2"/>
            <a:r>
              <a:rPr lang="sk-SK"/>
              <a:t>Tretia úroveň</a:t>
            </a:r>
          </a:p>
          <a:p>
            <a:pPr lvl="3"/>
            <a:r>
              <a:rPr lang="sk-SK"/>
              <a:t>Štvrtá úroveň</a:t>
            </a:r>
          </a:p>
          <a:p>
            <a:pPr lvl="4"/>
            <a:r>
              <a:rPr lang="sk-SK"/>
              <a:t>Piata úroveň</a:t>
            </a:r>
          </a:p>
        </p:txBody>
      </p:sp>
      <p:sp>
        <p:nvSpPr>
          <p:cNvPr id="4" name="Zástupný symbol dátumu 3"/>
          <p:cNvSpPr>
            <a:spLocks noGrp="1"/>
          </p:cNvSpPr>
          <p:nvPr>
            <p:ph type="dt" sz="half" idx="10"/>
          </p:nvPr>
        </p:nvSpPr>
        <p:spPr/>
        <p:txBody>
          <a:bodyPr/>
          <a:lstStyle/>
          <a:p>
            <a:fld id="{38C68334-122F-483F-928B-31D88311D8D2}" type="datetimeFigureOut">
              <a:rPr lang="sk-SK" smtClean="0"/>
              <a:t>2. 11. 2022</a:t>
            </a:fld>
            <a:endParaRPr lang="sk-SK"/>
          </a:p>
        </p:txBody>
      </p:sp>
      <p:sp>
        <p:nvSpPr>
          <p:cNvPr id="5" name="Zástupný symbol päty 4"/>
          <p:cNvSpPr>
            <a:spLocks noGrp="1"/>
          </p:cNvSpPr>
          <p:nvPr>
            <p:ph type="ftr" sz="quarter" idx="11"/>
          </p:nvPr>
        </p:nvSpPr>
        <p:spPr/>
        <p:txBody>
          <a:bodyPr/>
          <a:lstStyle/>
          <a:p>
            <a:endParaRPr lang="sk-SK"/>
          </a:p>
        </p:txBody>
      </p:sp>
      <p:sp>
        <p:nvSpPr>
          <p:cNvPr id="6" name="Zástupný symbol čísla snímky 5"/>
          <p:cNvSpPr>
            <a:spLocks noGrp="1"/>
          </p:cNvSpPr>
          <p:nvPr>
            <p:ph type="sldNum" sz="quarter" idx="12"/>
          </p:nvPr>
        </p:nvSpPr>
        <p:spPr/>
        <p:txBody>
          <a:bodyPr/>
          <a:lstStyle/>
          <a:p>
            <a:fld id="{08477A31-4FE0-4F3F-8491-A4E8D0C5AFC5}" type="slidenum">
              <a:rPr lang="sk-SK" smtClean="0"/>
              <a:t>‹#›</a:t>
            </a:fld>
            <a:endParaRPr lang="sk-SK"/>
          </a:p>
        </p:txBody>
      </p:sp>
    </p:spTree>
    <p:extLst>
      <p:ext uri="{BB962C8B-B14F-4D97-AF65-F5344CB8AC3E}">
        <p14:creationId xmlns:p14="http://schemas.microsoft.com/office/powerpoint/2010/main" val="39137370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Hlavička sekcie">
    <p:spTree>
      <p:nvGrpSpPr>
        <p:cNvPr id="1" name=""/>
        <p:cNvGrpSpPr/>
        <p:nvPr/>
      </p:nvGrpSpPr>
      <p:grpSpPr>
        <a:xfrm>
          <a:off x="0" y="0"/>
          <a:ext cx="0" cy="0"/>
          <a:chOff x="0" y="0"/>
          <a:chExt cx="0" cy="0"/>
        </a:xfrm>
      </p:grpSpPr>
      <p:sp>
        <p:nvSpPr>
          <p:cNvPr id="2" name="Nadpis 1"/>
          <p:cNvSpPr>
            <a:spLocks noGrp="1"/>
          </p:cNvSpPr>
          <p:nvPr>
            <p:ph type="title"/>
          </p:nvPr>
        </p:nvSpPr>
        <p:spPr>
          <a:xfrm>
            <a:off x="831850" y="1709738"/>
            <a:ext cx="10515600" cy="2852737"/>
          </a:xfrm>
        </p:spPr>
        <p:txBody>
          <a:bodyPr anchor="b"/>
          <a:lstStyle>
            <a:lvl1pPr>
              <a:defRPr sz="6000"/>
            </a:lvl1pPr>
          </a:lstStyle>
          <a:p>
            <a:r>
              <a:rPr lang="sk-SK"/>
              <a:t>Upravte štýly predlohy textu</a:t>
            </a:r>
          </a:p>
        </p:txBody>
      </p:sp>
      <p:sp>
        <p:nvSpPr>
          <p:cNvPr id="3" name="Zástupný symbol textu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sk-SK"/>
              <a:t>Upravte štýl predlohy textu.</a:t>
            </a:r>
          </a:p>
        </p:txBody>
      </p:sp>
      <p:sp>
        <p:nvSpPr>
          <p:cNvPr id="4" name="Zástupný symbol dátumu 3"/>
          <p:cNvSpPr>
            <a:spLocks noGrp="1"/>
          </p:cNvSpPr>
          <p:nvPr>
            <p:ph type="dt" sz="half" idx="10"/>
          </p:nvPr>
        </p:nvSpPr>
        <p:spPr/>
        <p:txBody>
          <a:bodyPr/>
          <a:lstStyle/>
          <a:p>
            <a:fld id="{38C68334-122F-483F-928B-31D88311D8D2}" type="datetimeFigureOut">
              <a:rPr lang="sk-SK" smtClean="0"/>
              <a:t>2. 11. 2022</a:t>
            </a:fld>
            <a:endParaRPr lang="sk-SK"/>
          </a:p>
        </p:txBody>
      </p:sp>
      <p:sp>
        <p:nvSpPr>
          <p:cNvPr id="5" name="Zástupný symbol päty 4"/>
          <p:cNvSpPr>
            <a:spLocks noGrp="1"/>
          </p:cNvSpPr>
          <p:nvPr>
            <p:ph type="ftr" sz="quarter" idx="11"/>
          </p:nvPr>
        </p:nvSpPr>
        <p:spPr/>
        <p:txBody>
          <a:bodyPr/>
          <a:lstStyle/>
          <a:p>
            <a:endParaRPr lang="sk-SK"/>
          </a:p>
        </p:txBody>
      </p:sp>
      <p:sp>
        <p:nvSpPr>
          <p:cNvPr id="6" name="Zástupný symbol čísla snímky 5"/>
          <p:cNvSpPr>
            <a:spLocks noGrp="1"/>
          </p:cNvSpPr>
          <p:nvPr>
            <p:ph type="sldNum" sz="quarter" idx="12"/>
          </p:nvPr>
        </p:nvSpPr>
        <p:spPr/>
        <p:txBody>
          <a:bodyPr/>
          <a:lstStyle/>
          <a:p>
            <a:fld id="{08477A31-4FE0-4F3F-8491-A4E8D0C5AFC5}" type="slidenum">
              <a:rPr lang="sk-SK" smtClean="0"/>
              <a:t>‹#›</a:t>
            </a:fld>
            <a:endParaRPr lang="sk-SK"/>
          </a:p>
        </p:txBody>
      </p:sp>
    </p:spTree>
    <p:extLst>
      <p:ext uri="{BB962C8B-B14F-4D97-AF65-F5344CB8AC3E}">
        <p14:creationId xmlns:p14="http://schemas.microsoft.com/office/powerpoint/2010/main" val="13397602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a obsahy">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a:t>Upravte štýly predlohy textu</a:t>
            </a:r>
          </a:p>
        </p:txBody>
      </p:sp>
      <p:sp>
        <p:nvSpPr>
          <p:cNvPr id="3" name="Zástupný symbol obsahu 2"/>
          <p:cNvSpPr>
            <a:spLocks noGrp="1"/>
          </p:cNvSpPr>
          <p:nvPr>
            <p:ph sz="half" idx="1"/>
          </p:nvPr>
        </p:nvSpPr>
        <p:spPr>
          <a:xfrm>
            <a:off x="838200" y="1825625"/>
            <a:ext cx="5181600" cy="4351338"/>
          </a:xfrm>
        </p:spPr>
        <p:txBody>
          <a:bodyPr/>
          <a:lstStyle/>
          <a:p>
            <a:pPr lvl="0"/>
            <a:r>
              <a:rPr lang="sk-SK"/>
              <a:t>Upravte štýl predlohy textu.</a:t>
            </a:r>
          </a:p>
          <a:p>
            <a:pPr lvl="1"/>
            <a:r>
              <a:rPr lang="sk-SK"/>
              <a:t>Druhá úroveň</a:t>
            </a:r>
          </a:p>
          <a:p>
            <a:pPr lvl="2"/>
            <a:r>
              <a:rPr lang="sk-SK"/>
              <a:t>Tretia úroveň</a:t>
            </a:r>
          </a:p>
          <a:p>
            <a:pPr lvl="3"/>
            <a:r>
              <a:rPr lang="sk-SK"/>
              <a:t>Štvrtá úroveň</a:t>
            </a:r>
          </a:p>
          <a:p>
            <a:pPr lvl="4"/>
            <a:r>
              <a:rPr lang="sk-SK"/>
              <a:t>Piata úroveň</a:t>
            </a:r>
          </a:p>
        </p:txBody>
      </p:sp>
      <p:sp>
        <p:nvSpPr>
          <p:cNvPr id="4" name="Zástupný symbol obsahu 3"/>
          <p:cNvSpPr>
            <a:spLocks noGrp="1"/>
          </p:cNvSpPr>
          <p:nvPr>
            <p:ph sz="half" idx="2"/>
          </p:nvPr>
        </p:nvSpPr>
        <p:spPr>
          <a:xfrm>
            <a:off x="6172200" y="1825625"/>
            <a:ext cx="5181600" cy="4351338"/>
          </a:xfrm>
        </p:spPr>
        <p:txBody>
          <a:bodyPr/>
          <a:lstStyle/>
          <a:p>
            <a:pPr lvl="0"/>
            <a:r>
              <a:rPr lang="sk-SK"/>
              <a:t>Upravte štýl predlohy textu.</a:t>
            </a:r>
          </a:p>
          <a:p>
            <a:pPr lvl="1"/>
            <a:r>
              <a:rPr lang="sk-SK"/>
              <a:t>Druhá úroveň</a:t>
            </a:r>
          </a:p>
          <a:p>
            <a:pPr lvl="2"/>
            <a:r>
              <a:rPr lang="sk-SK"/>
              <a:t>Tretia úroveň</a:t>
            </a:r>
          </a:p>
          <a:p>
            <a:pPr lvl="3"/>
            <a:r>
              <a:rPr lang="sk-SK"/>
              <a:t>Štvrtá úroveň</a:t>
            </a:r>
          </a:p>
          <a:p>
            <a:pPr lvl="4"/>
            <a:r>
              <a:rPr lang="sk-SK"/>
              <a:t>Piata úroveň</a:t>
            </a:r>
          </a:p>
        </p:txBody>
      </p:sp>
      <p:sp>
        <p:nvSpPr>
          <p:cNvPr id="5" name="Zástupný symbol dátumu 4"/>
          <p:cNvSpPr>
            <a:spLocks noGrp="1"/>
          </p:cNvSpPr>
          <p:nvPr>
            <p:ph type="dt" sz="half" idx="10"/>
          </p:nvPr>
        </p:nvSpPr>
        <p:spPr/>
        <p:txBody>
          <a:bodyPr/>
          <a:lstStyle/>
          <a:p>
            <a:fld id="{38C68334-122F-483F-928B-31D88311D8D2}" type="datetimeFigureOut">
              <a:rPr lang="sk-SK" smtClean="0"/>
              <a:t>2. 11. 2022</a:t>
            </a:fld>
            <a:endParaRPr lang="sk-SK"/>
          </a:p>
        </p:txBody>
      </p:sp>
      <p:sp>
        <p:nvSpPr>
          <p:cNvPr id="6" name="Zástupný symbol päty 5"/>
          <p:cNvSpPr>
            <a:spLocks noGrp="1"/>
          </p:cNvSpPr>
          <p:nvPr>
            <p:ph type="ftr" sz="quarter" idx="11"/>
          </p:nvPr>
        </p:nvSpPr>
        <p:spPr/>
        <p:txBody>
          <a:bodyPr/>
          <a:lstStyle/>
          <a:p>
            <a:endParaRPr lang="sk-SK"/>
          </a:p>
        </p:txBody>
      </p:sp>
      <p:sp>
        <p:nvSpPr>
          <p:cNvPr id="7" name="Zástupný symbol čísla snímky 6"/>
          <p:cNvSpPr>
            <a:spLocks noGrp="1"/>
          </p:cNvSpPr>
          <p:nvPr>
            <p:ph type="sldNum" sz="quarter" idx="12"/>
          </p:nvPr>
        </p:nvSpPr>
        <p:spPr/>
        <p:txBody>
          <a:bodyPr/>
          <a:lstStyle/>
          <a:p>
            <a:fld id="{08477A31-4FE0-4F3F-8491-A4E8D0C5AFC5}" type="slidenum">
              <a:rPr lang="sk-SK" smtClean="0"/>
              <a:t>‹#›</a:t>
            </a:fld>
            <a:endParaRPr lang="sk-SK"/>
          </a:p>
        </p:txBody>
      </p:sp>
    </p:spTree>
    <p:extLst>
      <p:ext uri="{BB962C8B-B14F-4D97-AF65-F5344CB8AC3E}">
        <p14:creationId xmlns:p14="http://schemas.microsoft.com/office/powerpoint/2010/main" val="21581843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ovnanie">
    <p:spTree>
      <p:nvGrpSpPr>
        <p:cNvPr id="1" name=""/>
        <p:cNvGrpSpPr/>
        <p:nvPr/>
      </p:nvGrpSpPr>
      <p:grpSpPr>
        <a:xfrm>
          <a:off x="0" y="0"/>
          <a:ext cx="0" cy="0"/>
          <a:chOff x="0" y="0"/>
          <a:chExt cx="0" cy="0"/>
        </a:xfrm>
      </p:grpSpPr>
      <p:sp>
        <p:nvSpPr>
          <p:cNvPr id="2" name="Nadpis 1"/>
          <p:cNvSpPr>
            <a:spLocks noGrp="1"/>
          </p:cNvSpPr>
          <p:nvPr>
            <p:ph type="title"/>
          </p:nvPr>
        </p:nvSpPr>
        <p:spPr>
          <a:xfrm>
            <a:off x="839788" y="365125"/>
            <a:ext cx="10515600" cy="1325563"/>
          </a:xfrm>
        </p:spPr>
        <p:txBody>
          <a:bodyPr/>
          <a:lstStyle/>
          <a:p>
            <a:r>
              <a:rPr lang="sk-SK"/>
              <a:t>Upravte štýly predlohy textu</a:t>
            </a:r>
          </a:p>
        </p:txBody>
      </p:sp>
      <p:sp>
        <p:nvSpPr>
          <p:cNvPr id="3" name="Zástupný symbol textu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k-SK"/>
              <a:t>Upravte štýl predlohy textu.</a:t>
            </a:r>
          </a:p>
        </p:txBody>
      </p:sp>
      <p:sp>
        <p:nvSpPr>
          <p:cNvPr id="4" name="Zástupný symbol obsahu 3"/>
          <p:cNvSpPr>
            <a:spLocks noGrp="1"/>
          </p:cNvSpPr>
          <p:nvPr>
            <p:ph sz="half" idx="2"/>
          </p:nvPr>
        </p:nvSpPr>
        <p:spPr>
          <a:xfrm>
            <a:off x="839788" y="2505075"/>
            <a:ext cx="5157787" cy="3684588"/>
          </a:xfrm>
        </p:spPr>
        <p:txBody>
          <a:bodyPr/>
          <a:lstStyle/>
          <a:p>
            <a:pPr lvl="0"/>
            <a:r>
              <a:rPr lang="sk-SK"/>
              <a:t>Upravte štýl predlohy textu.</a:t>
            </a:r>
          </a:p>
          <a:p>
            <a:pPr lvl="1"/>
            <a:r>
              <a:rPr lang="sk-SK"/>
              <a:t>Druhá úroveň</a:t>
            </a:r>
          </a:p>
          <a:p>
            <a:pPr lvl="2"/>
            <a:r>
              <a:rPr lang="sk-SK"/>
              <a:t>Tretia úroveň</a:t>
            </a:r>
          </a:p>
          <a:p>
            <a:pPr lvl="3"/>
            <a:r>
              <a:rPr lang="sk-SK"/>
              <a:t>Štvrtá úroveň</a:t>
            </a:r>
          </a:p>
          <a:p>
            <a:pPr lvl="4"/>
            <a:r>
              <a:rPr lang="sk-SK"/>
              <a:t>Piata úroveň</a:t>
            </a:r>
          </a:p>
        </p:txBody>
      </p:sp>
      <p:sp>
        <p:nvSpPr>
          <p:cNvPr id="5" name="Zástupný symbol textu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k-SK"/>
              <a:t>Upravte štýl predlohy textu.</a:t>
            </a:r>
          </a:p>
        </p:txBody>
      </p:sp>
      <p:sp>
        <p:nvSpPr>
          <p:cNvPr id="6" name="Zástupný symbol obsahu 5"/>
          <p:cNvSpPr>
            <a:spLocks noGrp="1"/>
          </p:cNvSpPr>
          <p:nvPr>
            <p:ph sz="quarter" idx="4"/>
          </p:nvPr>
        </p:nvSpPr>
        <p:spPr>
          <a:xfrm>
            <a:off x="6172200" y="2505075"/>
            <a:ext cx="5183188" cy="3684588"/>
          </a:xfrm>
        </p:spPr>
        <p:txBody>
          <a:bodyPr/>
          <a:lstStyle/>
          <a:p>
            <a:pPr lvl="0"/>
            <a:r>
              <a:rPr lang="sk-SK"/>
              <a:t>Upravte štýl predlohy textu.</a:t>
            </a:r>
          </a:p>
          <a:p>
            <a:pPr lvl="1"/>
            <a:r>
              <a:rPr lang="sk-SK"/>
              <a:t>Druhá úroveň</a:t>
            </a:r>
          </a:p>
          <a:p>
            <a:pPr lvl="2"/>
            <a:r>
              <a:rPr lang="sk-SK"/>
              <a:t>Tretia úroveň</a:t>
            </a:r>
          </a:p>
          <a:p>
            <a:pPr lvl="3"/>
            <a:r>
              <a:rPr lang="sk-SK"/>
              <a:t>Štvrtá úroveň</a:t>
            </a:r>
          </a:p>
          <a:p>
            <a:pPr lvl="4"/>
            <a:r>
              <a:rPr lang="sk-SK"/>
              <a:t>Piata úroveň</a:t>
            </a:r>
          </a:p>
        </p:txBody>
      </p:sp>
      <p:sp>
        <p:nvSpPr>
          <p:cNvPr id="7" name="Zástupný symbol dátumu 6"/>
          <p:cNvSpPr>
            <a:spLocks noGrp="1"/>
          </p:cNvSpPr>
          <p:nvPr>
            <p:ph type="dt" sz="half" idx="10"/>
          </p:nvPr>
        </p:nvSpPr>
        <p:spPr/>
        <p:txBody>
          <a:bodyPr/>
          <a:lstStyle/>
          <a:p>
            <a:fld id="{38C68334-122F-483F-928B-31D88311D8D2}" type="datetimeFigureOut">
              <a:rPr lang="sk-SK" smtClean="0"/>
              <a:t>2. 11. 2022</a:t>
            </a:fld>
            <a:endParaRPr lang="sk-SK"/>
          </a:p>
        </p:txBody>
      </p:sp>
      <p:sp>
        <p:nvSpPr>
          <p:cNvPr id="8" name="Zástupný symbol päty 7"/>
          <p:cNvSpPr>
            <a:spLocks noGrp="1"/>
          </p:cNvSpPr>
          <p:nvPr>
            <p:ph type="ftr" sz="quarter" idx="11"/>
          </p:nvPr>
        </p:nvSpPr>
        <p:spPr/>
        <p:txBody>
          <a:bodyPr/>
          <a:lstStyle/>
          <a:p>
            <a:endParaRPr lang="sk-SK"/>
          </a:p>
        </p:txBody>
      </p:sp>
      <p:sp>
        <p:nvSpPr>
          <p:cNvPr id="9" name="Zástupný symbol čísla snímky 8"/>
          <p:cNvSpPr>
            <a:spLocks noGrp="1"/>
          </p:cNvSpPr>
          <p:nvPr>
            <p:ph type="sldNum" sz="quarter" idx="12"/>
          </p:nvPr>
        </p:nvSpPr>
        <p:spPr/>
        <p:txBody>
          <a:bodyPr/>
          <a:lstStyle/>
          <a:p>
            <a:fld id="{08477A31-4FE0-4F3F-8491-A4E8D0C5AFC5}" type="slidenum">
              <a:rPr lang="sk-SK" smtClean="0"/>
              <a:t>‹#›</a:t>
            </a:fld>
            <a:endParaRPr lang="sk-SK"/>
          </a:p>
        </p:txBody>
      </p:sp>
    </p:spTree>
    <p:extLst>
      <p:ext uri="{BB962C8B-B14F-4D97-AF65-F5344CB8AC3E}">
        <p14:creationId xmlns:p14="http://schemas.microsoft.com/office/powerpoint/2010/main" val="21638743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Len nadpis">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a:t>Upravte štýly predlohy textu</a:t>
            </a:r>
          </a:p>
        </p:txBody>
      </p:sp>
      <p:sp>
        <p:nvSpPr>
          <p:cNvPr id="3" name="Zástupný symbol dátumu 2"/>
          <p:cNvSpPr>
            <a:spLocks noGrp="1"/>
          </p:cNvSpPr>
          <p:nvPr>
            <p:ph type="dt" sz="half" idx="10"/>
          </p:nvPr>
        </p:nvSpPr>
        <p:spPr/>
        <p:txBody>
          <a:bodyPr/>
          <a:lstStyle/>
          <a:p>
            <a:fld id="{38C68334-122F-483F-928B-31D88311D8D2}" type="datetimeFigureOut">
              <a:rPr lang="sk-SK" smtClean="0"/>
              <a:t>2. 11. 2022</a:t>
            </a:fld>
            <a:endParaRPr lang="sk-SK"/>
          </a:p>
        </p:txBody>
      </p:sp>
      <p:sp>
        <p:nvSpPr>
          <p:cNvPr id="4" name="Zástupný symbol päty 3"/>
          <p:cNvSpPr>
            <a:spLocks noGrp="1"/>
          </p:cNvSpPr>
          <p:nvPr>
            <p:ph type="ftr" sz="quarter" idx="11"/>
          </p:nvPr>
        </p:nvSpPr>
        <p:spPr/>
        <p:txBody>
          <a:bodyPr/>
          <a:lstStyle/>
          <a:p>
            <a:endParaRPr lang="sk-SK"/>
          </a:p>
        </p:txBody>
      </p:sp>
      <p:sp>
        <p:nvSpPr>
          <p:cNvPr id="5" name="Zástupný symbol čísla snímky 4"/>
          <p:cNvSpPr>
            <a:spLocks noGrp="1"/>
          </p:cNvSpPr>
          <p:nvPr>
            <p:ph type="sldNum" sz="quarter" idx="12"/>
          </p:nvPr>
        </p:nvSpPr>
        <p:spPr/>
        <p:txBody>
          <a:bodyPr/>
          <a:lstStyle/>
          <a:p>
            <a:fld id="{08477A31-4FE0-4F3F-8491-A4E8D0C5AFC5}" type="slidenum">
              <a:rPr lang="sk-SK" smtClean="0"/>
              <a:t>‹#›</a:t>
            </a:fld>
            <a:endParaRPr lang="sk-SK"/>
          </a:p>
        </p:txBody>
      </p:sp>
    </p:spTree>
    <p:extLst>
      <p:ext uri="{BB962C8B-B14F-4D97-AF65-F5344CB8AC3E}">
        <p14:creationId xmlns:p14="http://schemas.microsoft.com/office/powerpoint/2010/main" val="32236053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rázdna">
    <p:spTree>
      <p:nvGrpSpPr>
        <p:cNvPr id="1" name=""/>
        <p:cNvGrpSpPr/>
        <p:nvPr/>
      </p:nvGrpSpPr>
      <p:grpSpPr>
        <a:xfrm>
          <a:off x="0" y="0"/>
          <a:ext cx="0" cy="0"/>
          <a:chOff x="0" y="0"/>
          <a:chExt cx="0" cy="0"/>
        </a:xfrm>
      </p:grpSpPr>
      <p:sp>
        <p:nvSpPr>
          <p:cNvPr id="2" name="Zástupný symbol dátumu 1"/>
          <p:cNvSpPr>
            <a:spLocks noGrp="1"/>
          </p:cNvSpPr>
          <p:nvPr>
            <p:ph type="dt" sz="half" idx="10"/>
          </p:nvPr>
        </p:nvSpPr>
        <p:spPr/>
        <p:txBody>
          <a:bodyPr/>
          <a:lstStyle/>
          <a:p>
            <a:fld id="{38C68334-122F-483F-928B-31D88311D8D2}" type="datetimeFigureOut">
              <a:rPr lang="sk-SK" smtClean="0"/>
              <a:t>2. 11. 2022</a:t>
            </a:fld>
            <a:endParaRPr lang="sk-SK"/>
          </a:p>
        </p:txBody>
      </p:sp>
      <p:sp>
        <p:nvSpPr>
          <p:cNvPr id="3" name="Zástupný symbol päty 2"/>
          <p:cNvSpPr>
            <a:spLocks noGrp="1"/>
          </p:cNvSpPr>
          <p:nvPr>
            <p:ph type="ftr" sz="quarter" idx="11"/>
          </p:nvPr>
        </p:nvSpPr>
        <p:spPr/>
        <p:txBody>
          <a:bodyPr/>
          <a:lstStyle/>
          <a:p>
            <a:endParaRPr lang="sk-SK"/>
          </a:p>
        </p:txBody>
      </p:sp>
      <p:sp>
        <p:nvSpPr>
          <p:cNvPr id="4" name="Zástupný symbol čísla snímky 3"/>
          <p:cNvSpPr>
            <a:spLocks noGrp="1"/>
          </p:cNvSpPr>
          <p:nvPr>
            <p:ph type="sldNum" sz="quarter" idx="12"/>
          </p:nvPr>
        </p:nvSpPr>
        <p:spPr/>
        <p:txBody>
          <a:bodyPr/>
          <a:lstStyle/>
          <a:p>
            <a:fld id="{08477A31-4FE0-4F3F-8491-A4E8D0C5AFC5}" type="slidenum">
              <a:rPr lang="sk-SK" smtClean="0"/>
              <a:t>‹#›</a:t>
            </a:fld>
            <a:endParaRPr lang="sk-SK"/>
          </a:p>
        </p:txBody>
      </p:sp>
    </p:spTree>
    <p:extLst>
      <p:ext uri="{BB962C8B-B14F-4D97-AF65-F5344CB8AC3E}">
        <p14:creationId xmlns:p14="http://schemas.microsoft.com/office/powerpoint/2010/main" val="15020763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Obsah s popisom">
    <p:spTree>
      <p:nvGrpSpPr>
        <p:cNvPr id="1" name=""/>
        <p:cNvGrpSpPr/>
        <p:nvPr/>
      </p:nvGrpSpPr>
      <p:grpSpPr>
        <a:xfrm>
          <a:off x="0" y="0"/>
          <a:ext cx="0" cy="0"/>
          <a:chOff x="0" y="0"/>
          <a:chExt cx="0" cy="0"/>
        </a:xfrm>
      </p:grpSpPr>
      <p:sp>
        <p:nvSpPr>
          <p:cNvPr id="2" name="Nadpis 1"/>
          <p:cNvSpPr>
            <a:spLocks noGrp="1"/>
          </p:cNvSpPr>
          <p:nvPr>
            <p:ph type="title"/>
          </p:nvPr>
        </p:nvSpPr>
        <p:spPr>
          <a:xfrm>
            <a:off x="839788" y="457200"/>
            <a:ext cx="3932237" cy="1600200"/>
          </a:xfrm>
        </p:spPr>
        <p:txBody>
          <a:bodyPr anchor="b"/>
          <a:lstStyle>
            <a:lvl1pPr>
              <a:defRPr sz="3200"/>
            </a:lvl1pPr>
          </a:lstStyle>
          <a:p>
            <a:r>
              <a:rPr lang="sk-SK"/>
              <a:t>Upravte štýly predlohy textu</a:t>
            </a:r>
          </a:p>
        </p:txBody>
      </p:sp>
      <p:sp>
        <p:nvSpPr>
          <p:cNvPr id="3" name="Zástupný symbol obsah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k-SK"/>
              <a:t>Upravte štýl predlohy textu.</a:t>
            </a:r>
          </a:p>
          <a:p>
            <a:pPr lvl="1"/>
            <a:r>
              <a:rPr lang="sk-SK"/>
              <a:t>Druhá úroveň</a:t>
            </a:r>
          </a:p>
          <a:p>
            <a:pPr lvl="2"/>
            <a:r>
              <a:rPr lang="sk-SK"/>
              <a:t>Tretia úroveň</a:t>
            </a:r>
          </a:p>
          <a:p>
            <a:pPr lvl="3"/>
            <a:r>
              <a:rPr lang="sk-SK"/>
              <a:t>Štvrtá úroveň</a:t>
            </a:r>
          </a:p>
          <a:p>
            <a:pPr lvl="4"/>
            <a:r>
              <a:rPr lang="sk-SK"/>
              <a:t>Piata úroveň</a:t>
            </a:r>
          </a:p>
        </p:txBody>
      </p:sp>
      <p:sp>
        <p:nvSpPr>
          <p:cNvPr id="4" name="Zástupný symbol text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k-SK"/>
              <a:t>Upravte štýl predlohy textu.</a:t>
            </a:r>
          </a:p>
        </p:txBody>
      </p:sp>
      <p:sp>
        <p:nvSpPr>
          <p:cNvPr id="5" name="Zástupný symbol dátumu 4"/>
          <p:cNvSpPr>
            <a:spLocks noGrp="1"/>
          </p:cNvSpPr>
          <p:nvPr>
            <p:ph type="dt" sz="half" idx="10"/>
          </p:nvPr>
        </p:nvSpPr>
        <p:spPr/>
        <p:txBody>
          <a:bodyPr/>
          <a:lstStyle/>
          <a:p>
            <a:fld id="{38C68334-122F-483F-928B-31D88311D8D2}" type="datetimeFigureOut">
              <a:rPr lang="sk-SK" smtClean="0"/>
              <a:t>2. 11. 2022</a:t>
            </a:fld>
            <a:endParaRPr lang="sk-SK"/>
          </a:p>
        </p:txBody>
      </p:sp>
      <p:sp>
        <p:nvSpPr>
          <p:cNvPr id="6" name="Zástupný symbol päty 5"/>
          <p:cNvSpPr>
            <a:spLocks noGrp="1"/>
          </p:cNvSpPr>
          <p:nvPr>
            <p:ph type="ftr" sz="quarter" idx="11"/>
          </p:nvPr>
        </p:nvSpPr>
        <p:spPr/>
        <p:txBody>
          <a:bodyPr/>
          <a:lstStyle/>
          <a:p>
            <a:endParaRPr lang="sk-SK"/>
          </a:p>
        </p:txBody>
      </p:sp>
      <p:sp>
        <p:nvSpPr>
          <p:cNvPr id="7" name="Zástupný symbol čísla snímky 6"/>
          <p:cNvSpPr>
            <a:spLocks noGrp="1"/>
          </p:cNvSpPr>
          <p:nvPr>
            <p:ph type="sldNum" sz="quarter" idx="12"/>
          </p:nvPr>
        </p:nvSpPr>
        <p:spPr/>
        <p:txBody>
          <a:bodyPr/>
          <a:lstStyle/>
          <a:p>
            <a:fld id="{08477A31-4FE0-4F3F-8491-A4E8D0C5AFC5}" type="slidenum">
              <a:rPr lang="sk-SK" smtClean="0"/>
              <a:t>‹#›</a:t>
            </a:fld>
            <a:endParaRPr lang="sk-SK"/>
          </a:p>
        </p:txBody>
      </p:sp>
    </p:spTree>
    <p:extLst>
      <p:ext uri="{BB962C8B-B14F-4D97-AF65-F5344CB8AC3E}">
        <p14:creationId xmlns:p14="http://schemas.microsoft.com/office/powerpoint/2010/main" val="28526110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ázok s popisom">
    <p:spTree>
      <p:nvGrpSpPr>
        <p:cNvPr id="1" name=""/>
        <p:cNvGrpSpPr/>
        <p:nvPr/>
      </p:nvGrpSpPr>
      <p:grpSpPr>
        <a:xfrm>
          <a:off x="0" y="0"/>
          <a:ext cx="0" cy="0"/>
          <a:chOff x="0" y="0"/>
          <a:chExt cx="0" cy="0"/>
        </a:xfrm>
      </p:grpSpPr>
      <p:sp>
        <p:nvSpPr>
          <p:cNvPr id="2" name="Nadpis 1"/>
          <p:cNvSpPr>
            <a:spLocks noGrp="1"/>
          </p:cNvSpPr>
          <p:nvPr>
            <p:ph type="title"/>
          </p:nvPr>
        </p:nvSpPr>
        <p:spPr>
          <a:xfrm>
            <a:off x="839788" y="457200"/>
            <a:ext cx="3932237" cy="1600200"/>
          </a:xfrm>
        </p:spPr>
        <p:txBody>
          <a:bodyPr anchor="b"/>
          <a:lstStyle>
            <a:lvl1pPr>
              <a:defRPr sz="3200"/>
            </a:lvl1pPr>
          </a:lstStyle>
          <a:p>
            <a:r>
              <a:rPr lang="sk-SK"/>
              <a:t>Upravte štýly predlohy textu</a:t>
            </a:r>
          </a:p>
        </p:txBody>
      </p:sp>
      <p:sp>
        <p:nvSpPr>
          <p:cNvPr id="3" name="Zástupný symbol obrázka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k-SK"/>
          </a:p>
        </p:txBody>
      </p:sp>
      <p:sp>
        <p:nvSpPr>
          <p:cNvPr id="4" name="Zástupný symbol text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k-SK"/>
              <a:t>Upravte štýl predlohy textu.</a:t>
            </a:r>
          </a:p>
        </p:txBody>
      </p:sp>
      <p:sp>
        <p:nvSpPr>
          <p:cNvPr id="5" name="Zástupný symbol dátumu 4"/>
          <p:cNvSpPr>
            <a:spLocks noGrp="1"/>
          </p:cNvSpPr>
          <p:nvPr>
            <p:ph type="dt" sz="half" idx="10"/>
          </p:nvPr>
        </p:nvSpPr>
        <p:spPr/>
        <p:txBody>
          <a:bodyPr/>
          <a:lstStyle/>
          <a:p>
            <a:fld id="{38C68334-122F-483F-928B-31D88311D8D2}" type="datetimeFigureOut">
              <a:rPr lang="sk-SK" smtClean="0"/>
              <a:t>2. 11. 2022</a:t>
            </a:fld>
            <a:endParaRPr lang="sk-SK"/>
          </a:p>
        </p:txBody>
      </p:sp>
      <p:sp>
        <p:nvSpPr>
          <p:cNvPr id="6" name="Zástupný symbol päty 5"/>
          <p:cNvSpPr>
            <a:spLocks noGrp="1"/>
          </p:cNvSpPr>
          <p:nvPr>
            <p:ph type="ftr" sz="quarter" idx="11"/>
          </p:nvPr>
        </p:nvSpPr>
        <p:spPr/>
        <p:txBody>
          <a:bodyPr/>
          <a:lstStyle/>
          <a:p>
            <a:endParaRPr lang="sk-SK"/>
          </a:p>
        </p:txBody>
      </p:sp>
      <p:sp>
        <p:nvSpPr>
          <p:cNvPr id="7" name="Zástupný symbol čísla snímky 6"/>
          <p:cNvSpPr>
            <a:spLocks noGrp="1"/>
          </p:cNvSpPr>
          <p:nvPr>
            <p:ph type="sldNum" sz="quarter" idx="12"/>
          </p:nvPr>
        </p:nvSpPr>
        <p:spPr/>
        <p:txBody>
          <a:bodyPr/>
          <a:lstStyle/>
          <a:p>
            <a:fld id="{08477A31-4FE0-4F3F-8491-A4E8D0C5AFC5}" type="slidenum">
              <a:rPr lang="sk-SK" smtClean="0"/>
              <a:t>‹#›</a:t>
            </a:fld>
            <a:endParaRPr lang="sk-SK"/>
          </a:p>
        </p:txBody>
      </p:sp>
    </p:spTree>
    <p:extLst>
      <p:ext uri="{BB962C8B-B14F-4D97-AF65-F5344CB8AC3E}">
        <p14:creationId xmlns:p14="http://schemas.microsoft.com/office/powerpoint/2010/main" val="28878344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l="-3000" t="-4000" r="-3000" b="-3000"/>
          </a:stretch>
        </a:blipFill>
        <a:effectLst/>
      </p:bgPr>
    </p:bg>
    <p:spTree>
      <p:nvGrpSpPr>
        <p:cNvPr id="1" name=""/>
        <p:cNvGrpSpPr/>
        <p:nvPr/>
      </p:nvGrpSpPr>
      <p:grpSpPr>
        <a:xfrm>
          <a:off x="0" y="0"/>
          <a:ext cx="0" cy="0"/>
          <a:chOff x="0" y="0"/>
          <a:chExt cx="0" cy="0"/>
        </a:xfrm>
      </p:grpSpPr>
      <p:sp>
        <p:nvSpPr>
          <p:cNvPr id="2" name="Zástupný symbol nadpisu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sk-SK"/>
              <a:t>Upravte štýly predlohy textu</a:t>
            </a:r>
          </a:p>
        </p:txBody>
      </p:sp>
      <p:sp>
        <p:nvSpPr>
          <p:cNvPr id="3" name="Zástupný symbol textu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sk-SK"/>
              <a:t>Upravte štýl predlohy textu.</a:t>
            </a:r>
          </a:p>
          <a:p>
            <a:pPr lvl="1"/>
            <a:r>
              <a:rPr lang="sk-SK"/>
              <a:t>Druhá úroveň</a:t>
            </a:r>
          </a:p>
          <a:p>
            <a:pPr lvl="2"/>
            <a:r>
              <a:rPr lang="sk-SK"/>
              <a:t>Tretia úroveň</a:t>
            </a:r>
          </a:p>
          <a:p>
            <a:pPr lvl="3"/>
            <a:r>
              <a:rPr lang="sk-SK"/>
              <a:t>Štvrtá úroveň</a:t>
            </a:r>
          </a:p>
          <a:p>
            <a:pPr lvl="4"/>
            <a:r>
              <a:rPr lang="sk-SK"/>
              <a:t>Piata úroveň</a:t>
            </a:r>
          </a:p>
        </p:txBody>
      </p:sp>
      <p:sp>
        <p:nvSpPr>
          <p:cNvPr id="4" name="Zástupný symbol dátumu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C68334-122F-483F-928B-31D88311D8D2}" type="datetimeFigureOut">
              <a:rPr lang="sk-SK" smtClean="0"/>
              <a:t>2. 11. 2022</a:t>
            </a:fld>
            <a:endParaRPr lang="sk-SK"/>
          </a:p>
        </p:txBody>
      </p:sp>
      <p:sp>
        <p:nvSpPr>
          <p:cNvPr id="5" name="Zástupný symbol päty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k-SK"/>
          </a:p>
        </p:txBody>
      </p:sp>
      <p:sp>
        <p:nvSpPr>
          <p:cNvPr id="6" name="Zástupný symbol čísla snímky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477A31-4FE0-4F3F-8491-A4E8D0C5AFC5}" type="slidenum">
              <a:rPr lang="sk-SK" smtClean="0"/>
              <a:t>‹#›</a:t>
            </a:fld>
            <a:endParaRPr lang="sk-SK"/>
          </a:p>
        </p:txBody>
      </p:sp>
    </p:spTree>
    <p:extLst>
      <p:ext uri="{BB962C8B-B14F-4D97-AF65-F5344CB8AC3E}">
        <p14:creationId xmlns:p14="http://schemas.microsoft.com/office/powerpoint/2010/main" val="32603516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k-S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ctrTitle"/>
          </p:nvPr>
        </p:nvSpPr>
        <p:spPr>
          <a:xfrm>
            <a:off x="997057" y="316451"/>
            <a:ext cx="10115227" cy="3418640"/>
          </a:xfrm>
        </p:spPr>
        <p:txBody>
          <a:bodyPr>
            <a:normAutofit/>
          </a:bodyPr>
          <a:lstStyle/>
          <a:p>
            <a:r>
              <a:rPr lang="sk-SK" sz="7200" b="1">
                <a:latin typeface="Comic Sans MS" panose="030F0702030302020204" pitchFamily="66" charset="0"/>
              </a:rPr>
              <a:t>Charakteristika osoby</a:t>
            </a:r>
          </a:p>
        </p:txBody>
      </p:sp>
      <p:sp>
        <p:nvSpPr>
          <p:cNvPr id="3" name="Podnadpis 2"/>
          <p:cNvSpPr>
            <a:spLocks noGrp="1"/>
          </p:cNvSpPr>
          <p:nvPr>
            <p:ph type="subTitle" idx="1"/>
          </p:nvPr>
        </p:nvSpPr>
        <p:spPr>
          <a:xfrm>
            <a:off x="7625165" y="5904853"/>
            <a:ext cx="4298197" cy="468824"/>
          </a:xfrm>
        </p:spPr>
        <p:txBody>
          <a:bodyPr/>
          <a:lstStyle/>
          <a:p>
            <a:r>
              <a:rPr lang="sk-SK">
                <a:latin typeface="Comic Sans MS" panose="030F0702030302020204" pitchFamily="66" charset="0"/>
              </a:rPr>
              <a:t>Mgr. Simona Gondeková</a:t>
            </a:r>
          </a:p>
        </p:txBody>
      </p:sp>
    </p:spTree>
    <p:extLst>
      <p:ext uri="{BB962C8B-B14F-4D97-AF65-F5344CB8AC3E}">
        <p14:creationId xmlns:p14="http://schemas.microsoft.com/office/powerpoint/2010/main" val="10481201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838200" y="223457"/>
            <a:ext cx="10515600" cy="1325563"/>
          </a:xfrm>
        </p:spPr>
        <p:txBody>
          <a:bodyPr>
            <a:normAutofit/>
          </a:bodyPr>
          <a:lstStyle/>
          <a:p>
            <a:pPr algn="ctr"/>
            <a:r>
              <a:rPr lang="sk-SK" sz="5400" b="1">
                <a:latin typeface="Comic Sans MS" panose="030F0702030302020204" pitchFamily="66" charset="0"/>
              </a:rPr>
              <a:t>Charakteristika osoby</a:t>
            </a:r>
          </a:p>
        </p:txBody>
      </p:sp>
      <p:sp>
        <p:nvSpPr>
          <p:cNvPr id="3" name="Zástupný symbol obsahu 2"/>
          <p:cNvSpPr>
            <a:spLocks noGrp="1"/>
          </p:cNvSpPr>
          <p:nvPr>
            <p:ph idx="1"/>
          </p:nvPr>
        </p:nvSpPr>
        <p:spPr>
          <a:xfrm>
            <a:off x="764683" y="1207439"/>
            <a:ext cx="10662634" cy="4665327"/>
          </a:xfrm>
        </p:spPr>
        <p:txBody>
          <a:bodyPr>
            <a:noAutofit/>
          </a:bodyPr>
          <a:lstStyle/>
          <a:p>
            <a:pPr>
              <a:lnSpc>
                <a:spcPct val="150000"/>
              </a:lnSpc>
            </a:pPr>
            <a:r>
              <a:rPr lang="sk-SK" sz="1800" b="1">
                <a:latin typeface="Comic Sans MS" panose="030F0702030302020204" pitchFamily="66" charset="0"/>
              </a:rPr>
              <a:t>JAZYK:</a:t>
            </a:r>
            <a:br>
              <a:rPr lang="sk-SK" sz="1800">
                <a:latin typeface="Comic Sans MS" panose="030F0702030302020204" pitchFamily="66" charset="0"/>
              </a:rPr>
            </a:br>
            <a:r>
              <a:rPr lang="sk-SK" sz="1800">
                <a:latin typeface="Comic Sans MS" panose="030F0702030302020204" pitchFamily="66" charset="0"/>
              </a:rPr>
              <a:t>- použitie prídavných mien, prísloviek, </a:t>
            </a:r>
            <a:r>
              <a:rPr lang="sk-SK" sz="1800" b="1">
                <a:latin typeface="Comic Sans MS" panose="030F0702030302020204" pitchFamily="66" charset="0"/>
              </a:rPr>
              <a:t>veľa synoným !!!</a:t>
            </a:r>
            <a:r>
              <a:rPr lang="sk-SK" sz="1800">
                <a:latin typeface="Comic Sans MS" panose="030F0702030302020204" pitchFamily="66" charset="0"/>
              </a:rPr>
              <a:t> činnostné slovesá (menej)</a:t>
            </a:r>
            <a:br>
              <a:rPr lang="sk-SK" sz="1800">
                <a:latin typeface="Comic Sans MS" panose="030F0702030302020204" pitchFamily="66" charset="0"/>
              </a:rPr>
            </a:br>
            <a:r>
              <a:rPr lang="sk-SK" sz="1800">
                <a:latin typeface="Comic Sans MS" panose="030F0702030302020204" pitchFamily="66" charset="0"/>
              </a:rPr>
              <a:t>- vety s viacnásobným vetným členom</a:t>
            </a:r>
          </a:p>
          <a:p>
            <a:pPr>
              <a:lnSpc>
                <a:spcPct val="150000"/>
              </a:lnSpc>
            </a:pPr>
            <a:r>
              <a:rPr lang="sk-SK" sz="1800" b="1">
                <a:latin typeface="Comic Sans MS" panose="030F0702030302020204" pitchFamily="66" charset="0"/>
              </a:rPr>
              <a:t>ŠTÝL: </a:t>
            </a:r>
            <a:br>
              <a:rPr lang="sk-SK" sz="1800">
                <a:latin typeface="Comic Sans MS" panose="030F0702030302020204" pitchFamily="66" charset="0"/>
              </a:rPr>
            </a:br>
            <a:r>
              <a:rPr lang="sk-SK" sz="1800">
                <a:latin typeface="Comic Sans MS" panose="030F0702030302020204" pitchFamily="66" charset="0"/>
              </a:rPr>
              <a:t>- citovo zafarbené slová, synonymá, antonymá</a:t>
            </a:r>
          </a:p>
          <a:p>
            <a:pPr>
              <a:lnSpc>
                <a:spcPct val="150000"/>
              </a:lnSpc>
            </a:pPr>
            <a:r>
              <a:rPr lang="sk-SK" sz="1800" b="1">
                <a:latin typeface="Comic Sans MS" panose="030F0702030302020204" pitchFamily="66" charset="0"/>
              </a:rPr>
              <a:t>CHARAKTERISTIKA</a:t>
            </a:r>
            <a:br>
              <a:rPr lang="sk-SK" sz="1800">
                <a:latin typeface="Comic Sans MS" panose="030F0702030302020204" pitchFamily="66" charset="0"/>
              </a:rPr>
            </a:br>
            <a:r>
              <a:rPr lang="sk-SK" sz="1800">
                <a:latin typeface="Comic Sans MS" panose="030F0702030302020204" pitchFamily="66" charset="0"/>
              </a:rPr>
              <a:t>1. </a:t>
            </a:r>
            <a:r>
              <a:rPr lang="sk-SK" sz="1800" b="1">
                <a:latin typeface="Comic Sans MS" panose="030F0702030302020204" pitchFamily="66" charset="0"/>
              </a:rPr>
              <a:t>statická</a:t>
            </a:r>
            <a:r>
              <a:rPr lang="sk-SK" sz="1800">
                <a:latin typeface="Comic Sans MS" panose="030F0702030302020204" pitchFamily="66" charset="0"/>
              </a:rPr>
              <a:t> (priame vymenúvanie vlastností)</a:t>
            </a:r>
            <a:br>
              <a:rPr lang="sk-SK" sz="1800">
                <a:latin typeface="Comic Sans MS" panose="030F0702030302020204" pitchFamily="66" charset="0"/>
              </a:rPr>
            </a:br>
            <a:r>
              <a:rPr lang="sk-SK" sz="1800">
                <a:latin typeface="Comic Sans MS" panose="030F0702030302020204" pitchFamily="66" charset="0"/>
              </a:rPr>
              <a:t>2. </a:t>
            </a:r>
            <a:r>
              <a:rPr lang="sk-SK" sz="1800" b="1">
                <a:latin typeface="Comic Sans MS" panose="030F0702030302020204" pitchFamily="66" charset="0"/>
              </a:rPr>
              <a:t>dynamická</a:t>
            </a:r>
            <a:r>
              <a:rPr lang="sk-SK" sz="1800">
                <a:latin typeface="Comic Sans MS" panose="030F0702030302020204" pitchFamily="66" charset="0"/>
              </a:rPr>
              <a:t> (prostredníctvom konania a činov)</a:t>
            </a:r>
          </a:p>
          <a:p>
            <a:pPr>
              <a:lnSpc>
                <a:spcPct val="150000"/>
              </a:lnSpc>
            </a:pPr>
            <a:r>
              <a:rPr lang="sk-SK" sz="1800" b="1">
                <a:latin typeface="Comic Sans MS" panose="030F0702030302020204" pitchFamily="66" charset="0"/>
              </a:rPr>
              <a:t>KARIKATÚRA:</a:t>
            </a:r>
            <a:br>
              <a:rPr lang="sk-SK" sz="1800">
                <a:latin typeface="Comic Sans MS" panose="030F0702030302020204" pitchFamily="66" charset="0"/>
              </a:rPr>
            </a:br>
            <a:r>
              <a:rPr lang="sk-SK" sz="1800">
                <a:latin typeface="Comic Sans MS" panose="030F0702030302020204" pitchFamily="66" charset="0"/>
              </a:rPr>
              <a:t>- využíva hyperbolu (</a:t>
            </a:r>
            <a:r>
              <a:rPr lang="sk-SK" sz="1800" err="1">
                <a:latin typeface="Comic Sans MS" panose="030F0702030302020204" pitchFamily="66" charset="0"/>
              </a:rPr>
              <a:t>nadsádzku</a:t>
            </a:r>
            <a:r>
              <a:rPr lang="sk-SK" sz="1800">
                <a:latin typeface="Comic Sans MS" panose="030F0702030302020204" pitchFamily="66" charset="0"/>
              </a:rPr>
              <a:t> ), zveličovanie určitých vlastností – ak je zadaná, aby sme nikoho neurazili, využíva humor, satiru</a:t>
            </a:r>
          </a:p>
          <a:p>
            <a:pPr>
              <a:lnSpc>
                <a:spcPct val="150000"/>
              </a:lnSpc>
            </a:pPr>
            <a:endParaRPr lang="sk-SK" sz="1800">
              <a:latin typeface="Comic Sans MS" panose="030F0702030302020204" pitchFamily="66" charset="0"/>
            </a:endParaRPr>
          </a:p>
        </p:txBody>
      </p:sp>
    </p:spTree>
    <p:extLst>
      <p:ext uri="{BB962C8B-B14F-4D97-AF65-F5344CB8AC3E}">
        <p14:creationId xmlns:p14="http://schemas.microsoft.com/office/powerpoint/2010/main" val="1060161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898300" y="146184"/>
            <a:ext cx="10515600" cy="1325563"/>
          </a:xfrm>
        </p:spPr>
        <p:txBody>
          <a:bodyPr>
            <a:noAutofit/>
          </a:bodyPr>
          <a:lstStyle/>
          <a:p>
            <a:pPr algn="ctr"/>
            <a:r>
              <a:rPr lang="sk-SK" sz="3200" b="1" err="1">
                <a:latin typeface="Comic Sans MS" panose="030F0702030302020204" pitchFamily="66" charset="0"/>
              </a:rPr>
              <a:t>Remarque</a:t>
            </a:r>
            <a:r>
              <a:rPr lang="sk-SK" sz="3200" b="1">
                <a:latin typeface="Comic Sans MS" panose="030F0702030302020204" pitchFamily="66" charset="0"/>
              </a:rPr>
              <a:t>: Na západe nič nové – PAUL BAUMER</a:t>
            </a:r>
          </a:p>
        </p:txBody>
      </p:sp>
      <p:sp>
        <p:nvSpPr>
          <p:cNvPr id="3" name="Zástupný symbol obsahu 2"/>
          <p:cNvSpPr>
            <a:spLocks noGrp="1"/>
          </p:cNvSpPr>
          <p:nvPr>
            <p:ph idx="1"/>
          </p:nvPr>
        </p:nvSpPr>
        <p:spPr>
          <a:xfrm>
            <a:off x="643942" y="1078651"/>
            <a:ext cx="11024315" cy="4665327"/>
          </a:xfrm>
        </p:spPr>
        <p:txBody>
          <a:bodyPr>
            <a:noAutofit/>
          </a:bodyPr>
          <a:lstStyle/>
          <a:p>
            <a:pPr marL="0" indent="0" algn="just">
              <a:lnSpc>
                <a:spcPct val="150000"/>
              </a:lnSpc>
              <a:buNone/>
            </a:pPr>
            <a:r>
              <a:rPr lang="sk-SK" sz="1800">
                <a:latin typeface="Comic Sans MS" panose="030F0702030302020204" pitchFamily="66" charset="0"/>
              </a:rPr>
              <a:t>Je to citlivý 20 ročný chlapec, počas štúdia písal básne a mal rozpísanú drámu s názvom </a:t>
            </a:r>
            <a:r>
              <a:rPr lang="sk-SK" sz="1800" err="1">
                <a:latin typeface="Comic Sans MS" panose="030F0702030302020204" pitchFamily="66" charset="0"/>
              </a:rPr>
              <a:t>Saul</a:t>
            </a:r>
            <a:r>
              <a:rPr lang="sk-SK" sz="1800">
                <a:latin typeface="Comic Sans MS" panose="030F0702030302020204" pitchFamily="66" charset="0"/>
              </a:rPr>
              <a:t>. Pochádzal z chudobnejších pomerov, doma ešte žijú jeho rodičia a sestra. V rodine sa mali radi, aj keď si lásku manifestačne neprejavovali. Rovno zo školských lavíc išiel do vojny. Vojnu berie ako nutnosť, ako povinnosť, zabíja, aby nebol zabitý. Je to hrdina, ktorý bojuje za vlasť, ale má strach zo smrti a chce prežiť. Nie je zabijakom z presvedčenia. Paul veľmi ľudsky reaguje, keď sa ocitne prvýkrát tvárou v tvár človeku, ktorého smrteľne zranil. Najprv má výčitky, potom mu chce pomôcť a chce sa postarať o jeho rodinu. O niekoľko hodín zabudne, že jestvoval, pretože záchrana vlastného života je prednejšia. </a:t>
            </a:r>
          </a:p>
          <a:p>
            <a:pPr marL="0" indent="0" algn="just">
              <a:lnSpc>
                <a:spcPct val="150000"/>
              </a:lnSpc>
              <a:buNone/>
            </a:pPr>
            <a:r>
              <a:rPr lang="sk-SK" sz="1800">
                <a:latin typeface="Comic Sans MS" panose="030F0702030302020204" pitchFamily="66" charset="0"/>
              </a:rPr>
              <a:t>Najsilnejším citom, ktorý pociťuje, je kamarátstvo. Snaží sa  uľahčiť posledné chvíle života kamarátovi, ktorý umiera. </a:t>
            </a:r>
          </a:p>
          <a:p>
            <a:pPr marL="0" indent="0" algn="just">
              <a:lnSpc>
                <a:spcPct val="150000"/>
              </a:lnSpc>
              <a:buNone/>
            </a:pPr>
            <a:r>
              <a:rPr lang="sk-SK" sz="1800">
                <a:latin typeface="Comic Sans MS" panose="030F0702030302020204" pitchFamily="66" charset="0"/>
              </a:rPr>
              <a:t>Keď prišiel po dvoch rokoch na dovolenku domov, cítil sa vo vlastnom prostredí ako cudzí, nevedel si zvyknúť na civil. </a:t>
            </a:r>
          </a:p>
        </p:txBody>
      </p:sp>
    </p:spTree>
    <p:extLst>
      <p:ext uri="{BB962C8B-B14F-4D97-AF65-F5344CB8AC3E}">
        <p14:creationId xmlns:p14="http://schemas.microsoft.com/office/powerpoint/2010/main" val="26313632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898300" y="146184"/>
            <a:ext cx="10515600" cy="1325563"/>
          </a:xfrm>
        </p:spPr>
        <p:txBody>
          <a:bodyPr>
            <a:noAutofit/>
          </a:bodyPr>
          <a:lstStyle/>
          <a:p>
            <a:pPr algn="ctr"/>
            <a:r>
              <a:rPr lang="sk-SK" sz="3200" b="1" err="1">
                <a:latin typeface="Comic Sans MS" panose="030F0702030302020204" pitchFamily="66" charset="0"/>
              </a:rPr>
              <a:t>Rolland</a:t>
            </a:r>
            <a:r>
              <a:rPr lang="sk-SK" sz="3200" b="1">
                <a:latin typeface="Comic Sans MS" panose="030F0702030302020204" pitchFamily="66" charset="0"/>
              </a:rPr>
              <a:t> – Peter a Lucia</a:t>
            </a:r>
          </a:p>
        </p:txBody>
      </p:sp>
      <p:sp>
        <p:nvSpPr>
          <p:cNvPr id="3" name="Zástupný symbol obsahu 2"/>
          <p:cNvSpPr>
            <a:spLocks noGrp="1"/>
          </p:cNvSpPr>
          <p:nvPr>
            <p:ph idx="1"/>
          </p:nvPr>
        </p:nvSpPr>
        <p:spPr>
          <a:xfrm>
            <a:off x="643942" y="1130166"/>
            <a:ext cx="11024315" cy="4665327"/>
          </a:xfrm>
        </p:spPr>
        <p:txBody>
          <a:bodyPr>
            <a:noAutofit/>
          </a:bodyPr>
          <a:lstStyle/>
          <a:p>
            <a:pPr marL="0" indent="0" algn="just">
              <a:lnSpc>
                <a:spcPct val="150000"/>
              </a:lnSpc>
              <a:buNone/>
            </a:pPr>
            <a:r>
              <a:rPr lang="sk-SK" sz="1800">
                <a:latin typeface="Comic Sans MS" panose="030F0702030302020204" pitchFamily="66" charset="0"/>
              </a:rPr>
              <a:t>PETER  AUBIER – má 18 rokov, spolu so spolužiakmi dostal povolávací rozkaz. O pol roka má ísť na front. Pochádza zo zámožnej meštianskej rodiny, otec je úradník. Má brata Filipa, ktorý už narukoval. Rodičia zbožňovali svoje deti, ale pokladali by si za česť, keby o ne prišli pri obrane vlasti. Napriek rodičovskej láske je atmosféra v rodine oficiálna, bez dôvernosti. Peter sa neopováži hovoriť o svojich pocitoch a pochybnostiach, strachu – v tejto rodine sa to nepatrí. Má rád svojho brata Filipa. Je pre neho autoritou, je starší, má 20 rokov.  Filip stratil ilúzie o vojne a hanbil sa, že ich mal. Obidvaja bratia majú svoje trápenie, ale nenájdu už cestu k dôvernosti, aká bola medzi nimi pred vojnou. Peter čaká na Lásku. Do Lucie sa zaľúbi s úprimnosťou. </a:t>
            </a:r>
          </a:p>
          <a:p>
            <a:pPr marL="0" indent="0" algn="just">
              <a:lnSpc>
                <a:spcPct val="150000"/>
              </a:lnSpc>
              <a:buNone/>
            </a:pPr>
            <a:r>
              <a:rPr lang="sk-SK" sz="1800">
                <a:latin typeface="Comic Sans MS" panose="030F0702030302020204" pitchFamily="66" charset="0"/>
              </a:rPr>
              <a:t>LUCIA – je citovo závislá na matke a nevie sa zmieriť s tým, že matka má právo na svoj vlastný život, má priateľa, s kt. čaká dieťa. Lucia to považuje za zradu. Je veľmi nežná, milujúca, zdá sa jej, že všetko a všetkých na svete ľúbi a všetci ľúbia ju. Zarába si odkresľovaním obrazov slávnych maliarov, je výtvarne nadaná.</a:t>
            </a:r>
          </a:p>
        </p:txBody>
      </p:sp>
    </p:spTree>
    <p:extLst>
      <p:ext uri="{BB962C8B-B14F-4D97-AF65-F5344CB8AC3E}">
        <p14:creationId xmlns:p14="http://schemas.microsoft.com/office/powerpoint/2010/main" val="12101852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normAutofit/>
          </a:bodyPr>
          <a:lstStyle/>
          <a:p>
            <a:pPr algn="ctr"/>
            <a:r>
              <a:rPr lang="sk-SK" sz="5400" b="1">
                <a:latin typeface="Comic Sans MS" panose="030F0702030302020204" pitchFamily="66" charset="0"/>
              </a:rPr>
              <a:t>Charakteristika</a:t>
            </a:r>
          </a:p>
        </p:txBody>
      </p:sp>
      <p:sp>
        <p:nvSpPr>
          <p:cNvPr id="3" name="Zástupný symbol obsahu 2"/>
          <p:cNvSpPr>
            <a:spLocks noGrp="1"/>
          </p:cNvSpPr>
          <p:nvPr>
            <p:ph idx="1"/>
          </p:nvPr>
        </p:nvSpPr>
        <p:spPr/>
        <p:txBody>
          <a:bodyPr/>
          <a:lstStyle/>
          <a:p>
            <a:pPr algn="just">
              <a:lnSpc>
                <a:spcPct val="150000"/>
              </a:lnSpc>
            </a:pPr>
            <a:r>
              <a:rPr lang="sk-SK">
                <a:latin typeface="Comic Sans MS" panose="030F0702030302020204" pitchFamily="66" charset="0"/>
              </a:rPr>
              <a:t> z gréc. slova: </a:t>
            </a:r>
            <a:r>
              <a:rPr lang="sk-SK" i="1">
                <a:latin typeface="Comic Sans MS" panose="030F0702030302020204" pitchFamily="66" charset="0"/>
              </a:rPr>
              <a:t>vryté znamenie</a:t>
            </a:r>
          </a:p>
          <a:p>
            <a:pPr algn="just">
              <a:lnSpc>
                <a:spcPct val="150000"/>
              </a:lnSpc>
            </a:pPr>
            <a:r>
              <a:rPr lang="sk-SK" i="1">
                <a:latin typeface="Comic Sans MS" panose="030F0702030302020204" pitchFamily="66" charset="0"/>
              </a:rPr>
              <a:t> </a:t>
            </a:r>
            <a:r>
              <a:rPr lang="sk-SK">
                <a:latin typeface="Comic Sans MS" panose="030F0702030302020204" pitchFamily="66" charset="0"/>
              </a:rPr>
              <a:t>útvar opisného slohového postupu</a:t>
            </a:r>
          </a:p>
          <a:p>
            <a:pPr algn="just">
              <a:lnSpc>
                <a:spcPct val="150000"/>
              </a:lnSpc>
            </a:pPr>
            <a:r>
              <a:rPr lang="sk-SK">
                <a:latin typeface="Comic Sans MS" panose="030F0702030302020204" pitchFamily="66" charset="0"/>
              </a:rPr>
              <a:t> výstižný opis nielen typických vonkajších znakov, ale aj vlastností osoby, vecí alebo javu.</a:t>
            </a:r>
          </a:p>
          <a:p>
            <a:pPr marL="0" indent="0" algn="just">
              <a:lnSpc>
                <a:spcPct val="150000"/>
              </a:lnSpc>
              <a:buNone/>
            </a:pPr>
            <a:endParaRPr lang="sk-SK">
              <a:latin typeface="Comic Sans MS" panose="030F0702030302020204" pitchFamily="66" charset="0"/>
            </a:endParaRPr>
          </a:p>
        </p:txBody>
      </p:sp>
    </p:spTree>
    <p:extLst>
      <p:ext uri="{BB962C8B-B14F-4D97-AF65-F5344CB8AC3E}">
        <p14:creationId xmlns:p14="http://schemas.microsoft.com/office/powerpoint/2010/main" val="36287503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normAutofit/>
          </a:bodyPr>
          <a:lstStyle/>
          <a:p>
            <a:pPr algn="ctr"/>
            <a:r>
              <a:rPr lang="sk-SK" sz="5400" b="1">
                <a:latin typeface="Comic Sans MS" panose="030F0702030302020204" pitchFamily="66" charset="0"/>
              </a:rPr>
              <a:t>Charakteristika – delenie</a:t>
            </a:r>
          </a:p>
        </p:txBody>
      </p:sp>
      <p:sp>
        <p:nvSpPr>
          <p:cNvPr id="3" name="Zástupný symbol obsahu 2"/>
          <p:cNvSpPr>
            <a:spLocks noGrp="1"/>
          </p:cNvSpPr>
          <p:nvPr>
            <p:ph idx="1"/>
          </p:nvPr>
        </p:nvSpPr>
        <p:spPr/>
        <p:txBody>
          <a:bodyPr>
            <a:normAutofit fontScale="92500"/>
          </a:bodyPr>
          <a:lstStyle/>
          <a:p>
            <a:pPr marL="514350" indent="-514350" algn="just">
              <a:lnSpc>
                <a:spcPct val="150000"/>
              </a:lnSpc>
              <a:buAutoNum type="arabicPeriod"/>
            </a:pPr>
            <a:r>
              <a:rPr lang="sk-SK" b="1">
                <a:latin typeface="Comic Sans MS" panose="030F0702030302020204" pitchFamily="66" charset="0"/>
              </a:rPr>
              <a:t>objektívna</a:t>
            </a:r>
            <a:r>
              <a:rPr lang="sk-SK">
                <a:latin typeface="Comic Sans MS" panose="030F0702030302020204" pitchFamily="66" charset="0"/>
              </a:rPr>
              <a:t> – je to len vymenovanie vlastností, napr. charakteristika hľadaného páchateľa trestného činu, charakteristika v odbornom článku, charakteristika v administratívnom štýle</a:t>
            </a:r>
          </a:p>
          <a:p>
            <a:pPr marL="514350" indent="-514350" algn="just">
              <a:lnSpc>
                <a:spcPct val="150000"/>
              </a:lnSpc>
              <a:buAutoNum type="arabicPeriod"/>
            </a:pPr>
            <a:r>
              <a:rPr lang="sk-SK" b="1">
                <a:latin typeface="Comic Sans MS" panose="030F0702030302020204" pitchFamily="66" charset="0"/>
              </a:rPr>
              <a:t>subjektívna</a:t>
            </a:r>
            <a:r>
              <a:rPr lang="sk-SK">
                <a:latin typeface="Comic Sans MS" panose="030F0702030302020204" pitchFamily="66" charset="0"/>
              </a:rPr>
              <a:t> – vlastnosti nielen vymenujeme, ale aj hodnotíme, napr. postavy v umeleckej literatúre, v osobnom posudku </a:t>
            </a:r>
          </a:p>
          <a:p>
            <a:pPr algn="just">
              <a:lnSpc>
                <a:spcPct val="150000"/>
              </a:lnSpc>
            </a:pPr>
            <a:endParaRPr lang="sk-SK">
              <a:latin typeface="Comic Sans MS" panose="030F0702030302020204" pitchFamily="66" charset="0"/>
            </a:endParaRPr>
          </a:p>
        </p:txBody>
      </p:sp>
    </p:spTree>
    <p:extLst>
      <p:ext uri="{BB962C8B-B14F-4D97-AF65-F5344CB8AC3E}">
        <p14:creationId xmlns:p14="http://schemas.microsoft.com/office/powerpoint/2010/main" val="38910144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normAutofit/>
          </a:bodyPr>
          <a:lstStyle/>
          <a:p>
            <a:pPr algn="ctr"/>
            <a:r>
              <a:rPr lang="sk-SK" sz="5400" b="1">
                <a:latin typeface="Comic Sans MS" panose="030F0702030302020204" pitchFamily="66" charset="0"/>
              </a:rPr>
              <a:t>Charakteristika – delenie</a:t>
            </a:r>
          </a:p>
        </p:txBody>
      </p:sp>
      <p:sp>
        <p:nvSpPr>
          <p:cNvPr id="3" name="Zástupný symbol obsahu 2"/>
          <p:cNvSpPr>
            <a:spLocks noGrp="1"/>
          </p:cNvSpPr>
          <p:nvPr>
            <p:ph idx="1"/>
          </p:nvPr>
        </p:nvSpPr>
        <p:spPr/>
        <p:txBody>
          <a:bodyPr>
            <a:normAutofit fontScale="77500" lnSpcReduction="20000"/>
          </a:bodyPr>
          <a:lstStyle/>
          <a:p>
            <a:pPr marL="514350" indent="-514350" algn="just">
              <a:lnSpc>
                <a:spcPct val="150000"/>
              </a:lnSpc>
              <a:buFont typeface="+mj-lt"/>
              <a:buAutoNum type="arabicPeriod"/>
            </a:pPr>
            <a:r>
              <a:rPr lang="sk-SK" b="1">
                <a:latin typeface="Comic Sans MS" panose="030F0702030302020204" pitchFamily="66" charset="0"/>
              </a:rPr>
              <a:t>Priama charakteristika </a:t>
            </a:r>
            <a:r>
              <a:rPr lang="sk-SK">
                <a:latin typeface="Comic Sans MS" panose="030F0702030302020204" pitchFamily="66" charset="0"/>
              </a:rPr>
              <a:t>– o priamej charakteristike hovoríme, keď nás v literárnom diele s charakterom postavy oboznamuje sám autor, iná literárna postava, prípadne sa postava charakterizuje sama. Je to vymenovanie vlastností osoby, ktoré pomenúvame pomocou abstraktných podstatných a prídavných mien: usilovnosť, zodpovedný... </a:t>
            </a:r>
          </a:p>
          <a:p>
            <a:pPr marL="514350" indent="-514350" algn="just">
              <a:lnSpc>
                <a:spcPct val="150000"/>
              </a:lnSpc>
              <a:buFont typeface="+mj-lt"/>
              <a:buAutoNum type="arabicPeriod"/>
            </a:pPr>
            <a:r>
              <a:rPr lang="sk-SK" b="1">
                <a:latin typeface="Comic Sans MS" panose="030F0702030302020204" pitchFamily="66" charset="0"/>
              </a:rPr>
              <a:t>Nepriama charakteristika </a:t>
            </a:r>
            <a:r>
              <a:rPr lang="sk-SK">
                <a:latin typeface="Comic Sans MS" panose="030F0702030302020204" pitchFamily="66" charset="0"/>
              </a:rPr>
              <a:t>– ak vlastnosti postavy vyplývajú z jej konania, čo dobré alebo zlé urobila, ako sa správa (pomohla niekomu,  zradila niekoho...), teda konanie a správanie osoby naznačuje jej charakter </a:t>
            </a:r>
          </a:p>
        </p:txBody>
      </p:sp>
    </p:spTree>
    <p:extLst>
      <p:ext uri="{BB962C8B-B14F-4D97-AF65-F5344CB8AC3E}">
        <p14:creationId xmlns:p14="http://schemas.microsoft.com/office/powerpoint/2010/main" val="31329389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normAutofit/>
          </a:bodyPr>
          <a:lstStyle/>
          <a:p>
            <a:pPr algn="ctr"/>
            <a:r>
              <a:rPr lang="sk-SK" sz="5400" b="1">
                <a:latin typeface="Comic Sans MS" panose="030F0702030302020204" pitchFamily="66" charset="0"/>
              </a:rPr>
              <a:t>Charakteristika – delenie</a:t>
            </a:r>
          </a:p>
        </p:txBody>
      </p:sp>
      <p:sp>
        <p:nvSpPr>
          <p:cNvPr id="3" name="Zástupný symbol obsahu 2"/>
          <p:cNvSpPr>
            <a:spLocks noGrp="1"/>
          </p:cNvSpPr>
          <p:nvPr>
            <p:ph idx="1"/>
          </p:nvPr>
        </p:nvSpPr>
        <p:spPr/>
        <p:txBody>
          <a:bodyPr vert="horz" lIns="91440" tIns="45720" rIns="91440" bIns="45720" rtlCol="0" anchor="t">
            <a:normAutofit/>
          </a:bodyPr>
          <a:lstStyle/>
          <a:p>
            <a:pPr marL="514350" indent="-514350" algn="just">
              <a:lnSpc>
                <a:spcPct val="150000"/>
              </a:lnSpc>
              <a:buFont typeface="+mj-lt"/>
              <a:buAutoNum type="arabicPeriod"/>
            </a:pPr>
            <a:r>
              <a:rPr lang="sk-SK" sz="3200" b="1">
                <a:latin typeface="Comic Sans MS" panose="030F0702030302020204" pitchFamily="66" charset="0"/>
              </a:rPr>
              <a:t>Vonkajšia charakteristika </a:t>
            </a:r>
            <a:r>
              <a:rPr lang="sk-SK" sz="3200">
                <a:latin typeface="Comic Sans MS" panose="030F0702030302020204" pitchFamily="66" charset="0"/>
              </a:rPr>
              <a:t>– opis postavy, tváre, spôsobov človeka, chôdze, oblečenia</a:t>
            </a:r>
          </a:p>
          <a:p>
            <a:pPr marL="514350" indent="-514350" algn="just">
              <a:lnSpc>
                <a:spcPct val="150000"/>
              </a:lnSpc>
              <a:buFont typeface="+mj-lt"/>
              <a:buAutoNum type="arabicPeriod"/>
            </a:pPr>
            <a:r>
              <a:rPr lang="sk-SK" sz="3200" b="1">
                <a:latin typeface="Comic Sans MS"/>
              </a:rPr>
              <a:t>Vnútorná charakteristika </a:t>
            </a:r>
            <a:r>
              <a:rPr lang="sk-SK" sz="3200">
                <a:latin typeface="Comic Sans MS"/>
              </a:rPr>
              <a:t>-  opis morálnych a povahových vlastností, duševných vlastností</a:t>
            </a:r>
          </a:p>
          <a:p>
            <a:pPr marL="514350" indent="-514350" algn="just">
              <a:lnSpc>
                <a:spcPct val="150000"/>
              </a:lnSpc>
              <a:buAutoNum type="arabicPeriod"/>
            </a:pPr>
            <a:endParaRPr lang="sk-SK" sz="3200">
              <a:latin typeface="Comic Sans MS"/>
            </a:endParaRPr>
          </a:p>
        </p:txBody>
      </p:sp>
    </p:spTree>
    <p:extLst>
      <p:ext uri="{BB962C8B-B14F-4D97-AF65-F5344CB8AC3E}">
        <p14:creationId xmlns:p14="http://schemas.microsoft.com/office/powerpoint/2010/main" val="4297917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normAutofit/>
          </a:bodyPr>
          <a:lstStyle/>
          <a:p>
            <a:pPr algn="ctr"/>
            <a:r>
              <a:rPr lang="sk-SK" sz="5400" b="1">
                <a:latin typeface="Comic Sans MS" panose="030F0702030302020204" pitchFamily="66" charset="0"/>
              </a:rPr>
              <a:t>Charakteristika osoby</a:t>
            </a:r>
          </a:p>
        </p:txBody>
      </p:sp>
      <p:sp>
        <p:nvSpPr>
          <p:cNvPr id="3" name="Zástupný symbol obsahu 2"/>
          <p:cNvSpPr>
            <a:spLocks noGrp="1"/>
          </p:cNvSpPr>
          <p:nvPr>
            <p:ph idx="1"/>
          </p:nvPr>
        </p:nvSpPr>
        <p:spPr>
          <a:xfrm>
            <a:off x="838200" y="1503653"/>
            <a:ext cx="10515600" cy="4351338"/>
          </a:xfrm>
        </p:spPr>
        <p:txBody>
          <a:bodyPr>
            <a:noAutofit/>
          </a:bodyPr>
          <a:lstStyle/>
          <a:p>
            <a:pPr algn="just">
              <a:lnSpc>
                <a:spcPct val="150000"/>
              </a:lnSpc>
            </a:pPr>
            <a:r>
              <a:rPr lang="sk-SK" sz="2300" b="1">
                <a:latin typeface="Comic Sans MS" panose="030F0702030302020204" pitchFamily="66" charset="0"/>
              </a:rPr>
              <a:t>typické znaky výzoru </a:t>
            </a:r>
            <a:r>
              <a:rPr lang="sk-SK" sz="2300">
                <a:latin typeface="Comic Sans MS" panose="030F0702030302020204" pitchFamily="66" charset="0"/>
              </a:rPr>
              <a:t>: obľúbený účes, oblečenie, obľúbená farba, akú ma postavu, chôdzu, temperament – sangvinik, cholerik, melancholik, flegmatik</a:t>
            </a:r>
          </a:p>
          <a:p>
            <a:pPr algn="just">
              <a:lnSpc>
                <a:spcPct val="150000"/>
              </a:lnSpc>
            </a:pPr>
            <a:r>
              <a:rPr lang="sk-SK" sz="2300">
                <a:latin typeface="Comic Sans MS" panose="030F0702030302020204" pitchFamily="66" charset="0"/>
              </a:rPr>
              <a:t>aký má </a:t>
            </a:r>
            <a:r>
              <a:rPr lang="sk-SK" sz="2300" b="1">
                <a:latin typeface="Comic Sans MS" panose="030F0702030302020204" pitchFamily="66" charset="0"/>
              </a:rPr>
              <a:t>vzťah</a:t>
            </a:r>
            <a:r>
              <a:rPr lang="sk-SK" sz="2300">
                <a:latin typeface="Comic Sans MS" panose="030F0702030302020204" pitchFamily="66" charset="0"/>
              </a:rPr>
              <a:t> k sebe vzťah k ostatným ľuďom – introvert, extrovert</a:t>
            </a:r>
          </a:p>
          <a:p>
            <a:pPr algn="just">
              <a:lnSpc>
                <a:spcPct val="150000"/>
              </a:lnSpc>
            </a:pPr>
            <a:r>
              <a:rPr lang="sk-SK" sz="2300" b="1">
                <a:latin typeface="Comic Sans MS" panose="030F0702030302020204" pitchFamily="66" charset="0"/>
              </a:rPr>
              <a:t>záujmy, schopnosti, názory</a:t>
            </a:r>
            <a:r>
              <a:rPr lang="sk-SK" sz="2300">
                <a:latin typeface="Comic Sans MS" panose="030F0702030302020204" pitchFamily="66" charset="0"/>
              </a:rPr>
              <a:t>, povahové vlastnosti, obľúbená hudba, koníčky, čo robí vo voľnom čase</a:t>
            </a:r>
          </a:p>
          <a:p>
            <a:pPr algn="just">
              <a:lnSpc>
                <a:spcPct val="150000"/>
              </a:lnSpc>
            </a:pPr>
            <a:r>
              <a:rPr lang="sk-SK" sz="2300" b="1">
                <a:latin typeface="Comic Sans MS" panose="030F0702030302020204" pitchFamily="66" charset="0"/>
              </a:rPr>
              <a:t>vzťah k práci, čo študuje</a:t>
            </a:r>
            <a:r>
              <a:rPr lang="sk-SK" sz="2300">
                <a:latin typeface="Comic Sans MS" panose="030F0702030302020204" pitchFamily="66" charset="0"/>
              </a:rPr>
              <a:t>, o čo sa zaujíma, jeho plány do budúcna</a:t>
            </a:r>
          </a:p>
          <a:p>
            <a:pPr algn="just">
              <a:lnSpc>
                <a:spcPct val="150000"/>
              </a:lnSpc>
            </a:pPr>
            <a:r>
              <a:rPr lang="sk-SK" sz="2300" b="1">
                <a:latin typeface="Comic Sans MS" panose="030F0702030302020204" pitchFamily="66" charset="0"/>
              </a:rPr>
              <a:t>rodinné zázemie</a:t>
            </a:r>
          </a:p>
          <a:p>
            <a:pPr marL="514350" indent="-514350" algn="just">
              <a:lnSpc>
                <a:spcPct val="150000"/>
              </a:lnSpc>
              <a:buFont typeface="+mj-lt"/>
              <a:buAutoNum type="arabicPeriod"/>
            </a:pPr>
            <a:endParaRPr lang="sk-SK" sz="2300">
              <a:latin typeface="Comic Sans MS" panose="030F0702030302020204" pitchFamily="66" charset="0"/>
            </a:endParaRPr>
          </a:p>
        </p:txBody>
      </p:sp>
    </p:spTree>
    <p:extLst>
      <p:ext uri="{BB962C8B-B14F-4D97-AF65-F5344CB8AC3E}">
        <p14:creationId xmlns:p14="http://schemas.microsoft.com/office/powerpoint/2010/main" val="22988598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normAutofit/>
          </a:bodyPr>
          <a:lstStyle/>
          <a:p>
            <a:pPr algn="ctr"/>
            <a:r>
              <a:rPr lang="sk-SK" sz="5400" b="1">
                <a:latin typeface="Comic Sans MS" panose="030F0702030302020204" pitchFamily="66" charset="0"/>
              </a:rPr>
              <a:t>Charakteristika osoby</a:t>
            </a:r>
          </a:p>
        </p:txBody>
      </p:sp>
      <p:sp>
        <p:nvSpPr>
          <p:cNvPr id="3" name="Zástupný symbol obsahu 2"/>
          <p:cNvSpPr>
            <a:spLocks noGrp="1"/>
          </p:cNvSpPr>
          <p:nvPr>
            <p:ph idx="1"/>
          </p:nvPr>
        </p:nvSpPr>
        <p:spPr>
          <a:xfrm>
            <a:off x="838200" y="1503652"/>
            <a:ext cx="10662634" cy="4665327"/>
          </a:xfrm>
        </p:spPr>
        <p:txBody>
          <a:bodyPr>
            <a:noAutofit/>
          </a:bodyPr>
          <a:lstStyle/>
          <a:p>
            <a:pPr algn="just">
              <a:lnSpc>
                <a:spcPct val="150000"/>
              </a:lnSpc>
            </a:pPr>
            <a:r>
              <a:rPr lang="sk-SK" sz="2000" b="1">
                <a:latin typeface="Comic Sans MS" panose="030F0702030302020204" pitchFamily="66" charset="0"/>
              </a:rPr>
              <a:t>ďalšie vlastnosti</a:t>
            </a:r>
            <a:r>
              <a:rPr lang="sk-SK" sz="2000">
                <a:latin typeface="Comic Sans MS" panose="030F0702030302020204" pitchFamily="66" charset="0"/>
              </a:rPr>
              <a:t>: zodpovednosť, odvaha, optimizmus, pesimizmus, bezohľadnosť, zásadovosť, pokrytectvo, dôverčivosť, ambicióznosť, vie to najlepšie, nepotrebuje     nikoho, je otvorený, vie povedať pravdu komukoľvek, je nadaný, obľúbený, nie je     pokrytecký, je prísny k sebe, má pevnú vôľu, mnoho číta, je rozvážny, bezprostredný,  nikdy nezávidí, vie si vždy poradiť, má dobré vystupovanie, v spoločnosti je chladnokrvný, je plný životného optimizmu.</a:t>
            </a:r>
          </a:p>
          <a:p>
            <a:pPr algn="just">
              <a:lnSpc>
                <a:spcPct val="150000"/>
              </a:lnSpc>
            </a:pPr>
            <a:r>
              <a:rPr lang="sk-SK" sz="2000" b="1">
                <a:latin typeface="Comic Sans MS" panose="030F0702030302020204" pitchFamily="66" charset="0"/>
              </a:rPr>
              <a:t>porovnanie vonkajších a duševných vlastností</a:t>
            </a:r>
            <a:r>
              <a:rPr lang="sk-SK" sz="2000">
                <a:latin typeface="Comic Sans MS" panose="030F0702030302020204" pitchFamily="66" charset="0"/>
              </a:rPr>
              <a:t>, napr. v rozprávke je priama paralela medzi výzorom a povahou – súlad – princezná je vždy dobrá a pekná, bosorka je škaredá a zlá</a:t>
            </a:r>
          </a:p>
        </p:txBody>
      </p:sp>
    </p:spTree>
    <p:extLst>
      <p:ext uri="{BB962C8B-B14F-4D97-AF65-F5344CB8AC3E}">
        <p14:creationId xmlns:p14="http://schemas.microsoft.com/office/powerpoint/2010/main" val="2660545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normAutofit/>
          </a:bodyPr>
          <a:lstStyle/>
          <a:p>
            <a:pPr algn="ctr"/>
            <a:r>
              <a:rPr lang="sk-SK" sz="5400" b="1">
                <a:latin typeface="Comic Sans MS" panose="030F0702030302020204" pitchFamily="66" charset="0"/>
              </a:rPr>
              <a:t>Charakteristika osoby</a:t>
            </a:r>
          </a:p>
        </p:txBody>
      </p:sp>
      <p:sp>
        <p:nvSpPr>
          <p:cNvPr id="3" name="Zástupný symbol obsahu 2"/>
          <p:cNvSpPr>
            <a:spLocks noGrp="1"/>
          </p:cNvSpPr>
          <p:nvPr>
            <p:ph idx="1"/>
          </p:nvPr>
        </p:nvSpPr>
        <p:spPr>
          <a:xfrm>
            <a:off x="838200" y="1503652"/>
            <a:ext cx="10662634" cy="4665327"/>
          </a:xfrm>
        </p:spPr>
        <p:txBody>
          <a:bodyPr>
            <a:noAutofit/>
          </a:bodyPr>
          <a:lstStyle/>
          <a:p>
            <a:pPr algn="just">
              <a:lnSpc>
                <a:spcPct val="150000"/>
              </a:lnSpc>
            </a:pPr>
            <a:r>
              <a:rPr lang="sk-SK" sz="2400" b="1">
                <a:latin typeface="Comic Sans MS" panose="030F0702030302020204" pitchFamily="66" charset="0"/>
              </a:rPr>
              <a:t>nesúlad medzi výzorom a povahou </a:t>
            </a:r>
            <a:r>
              <a:rPr lang="sk-SK" sz="2400">
                <a:latin typeface="Comic Sans MS" panose="030F0702030302020204" pitchFamily="66" charset="0"/>
              </a:rPr>
              <a:t>– kontrast </a:t>
            </a:r>
            <a:r>
              <a:rPr lang="sk-SK" sz="2400" b="1">
                <a:latin typeface="Comic Sans MS" panose="030F0702030302020204" pitchFamily="66" charset="0"/>
              </a:rPr>
              <a:t>Zviera</a:t>
            </a:r>
            <a:r>
              <a:rPr lang="sk-SK" sz="2400">
                <a:latin typeface="Comic Sans MS" panose="030F0702030302020204" pitchFamily="66" charset="0"/>
              </a:rPr>
              <a:t> (</a:t>
            </a:r>
            <a:r>
              <a:rPr lang="sk-SK" sz="2400" i="1">
                <a:latin typeface="Comic Sans MS" panose="030F0702030302020204" pitchFamily="66" charset="0"/>
              </a:rPr>
              <a:t>Kráska a Zviera</a:t>
            </a:r>
            <a:r>
              <a:rPr lang="sk-SK" sz="2400">
                <a:latin typeface="Comic Sans MS" panose="030F0702030302020204" pitchFamily="66" charset="0"/>
              </a:rPr>
              <a:t>) – navonok znetvorený a škaredý, ale dušu má krásnu</a:t>
            </a:r>
          </a:p>
          <a:p>
            <a:pPr algn="just">
              <a:lnSpc>
                <a:spcPct val="150000"/>
              </a:lnSpc>
            </a:pPr>
            <a:r>
              <a:rPr lang="sk-SK" sz="2400">
                <a:latin typeface="Comic Sans MS" panose="030F0702030302020204" pitchFamily="66" charset="0"/>
              </a:rPr>
              <a:t>pri charakteristike môžeme použiť frazeologické zvraty: má dlhé prsty, do všetkého pchá nos, ide si svojou cestou, ide cez mŕtvoly, má obidve ruky ľavé, má horúcu krv, myslí, že zjedol všetku múdrosť, robí bezhlavo, nechce si prsty páliť, je sto rokov za  opicami, robota mu ide od ruky, má tenké uši, nepreloží krížom slamy, na jazyku med, v srdci jed, z komára spraví somára, nehádže flintu do žita, .... </a:t>
            </a:r>
          </a:p>
        </p:txBody>
      </p:sp>
    </p:spTree>
    <p:extLst>
      <p:ext uri="{BB962C8B-B14F-4D97-AF65-F5344CB8AC3E}">
        <p14:creationId xmlns:p14="http://schemas.microsoft.com/office/powerpoint/2010/main" val="25369736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normAutofit/>
          </a:bodyPr>
          <a:lstStyle/>
          <a:p>
            <a:pPr algn="ctr"/>
            <a:r>
              <a:rPr lang="sk-SK" sz="5400" b="1">
                <a:latin typeface="Comic Sans MS" panose="030F0702030302020204" pitchFamily="66" charset="0"/>
              </a:rPr>
              <a:t>Kompozícia</a:t>
            </a:r>
          </a:p>
        </p:txBody>
      </p:sp>
      <p:sp>
        <p:nvSpPr>
          <p:cNvPr id="3" name="Zástupný symbol obsahu 2"/>
          <p:cNvSpPr>
            <a:spLocks noGrp="1"/>
          </p:cNvSpPr>
          <p:nvPr>
            <p:ph idx="1"/>
          </p:nvPr>
        </p:nvSpPr>
        <p:spPr>
          <a:xfrm>
            <a:off x="838199" y="1387743"/>
            <a:ext cx="10971727" cy="4980637"/>
          </a:xfrm>
        </p:spPr>
        <p:txBody>
          <a:bodyPr>
            <a:noAutofit/>
          </a:bodyPr>
          <a:lstStyle/>
          <a:p>
            <a:pPr marL="457200" indent="-457200">
              <a:lnSpc>
                <a:spcPct val="150000"/>
              </a:lnSpc>
              <a:buFont typeface="+mj-lt"/>
              <a:buAutoNum type="arabicPeriod"/>
            </a:pPr>
            <a:r>
              <a:rPr lang="sk-SK" sz="2200">
                <a:latin typeface="Comic Sans MS" panose="030F0702030302020204" pitchFamily="66" charset="0"/>
              </a:rPr>
              <a:t> </a:t>
            </a:r>
            <a:r>
              <a:rPr lang="sk-SK" sz="2200" b="1">
                <a:latin typeface="Comic Sans MS" panose="030F0702030302020204" pitchFamily="66" charset="0"/>
              </a:rPr>
              <a:t>ÚVOD – </a:t>
            </a:r>
            <a:r>
              <a:rPr lang="sk-SK" sz="2200">
                <a:latin typeface="Comic Sans MS" panose="030F0702030302020204" pitchFamily="66" charset="0"/>
              </a:rPr>
              <a:t>predstavenie osoby</a:t>
            </a:r>
          </a:p>
          <a:p>
            <a:pPr marL="457200" indent="-457200">
              <a:lnSpc>
                <a:spcPct val="150000"/>
              </a:lnSpc>
              <a:buFont typeface="+mj-lt"/>
              <a:buAutoNum type="arabicPeriod"/>
            </a:pPr>
            <a:r>
              <a:rPr lang="sk-SK" sz="2200">
                <a:latin typeface="Comic Sans MS" panose="030F0702030302020204" pitchFamily="66" charset="0"/>
              </a:rPr>
              <a:t> </a:t>
            </a:r>
            <a:r>
              <a:rPr lang="sk-SK" sz="2200" b="1">
                <a:latin typeface="Comic Sans MS" panose="030F0702030302020204" pitchFamily="66" charset="0"/>
              </a:rPr>
              <a:t>JADRO</a:t>
            </a:r>
            <a:br>
              <a:rPr lang="sk-SK" sz="2200">
                <a:latin typeface="Comic Sans MS" panose="030F0702030302020204" pitchFamily="66" charset="0"/>
              </a:rPr>
            </a:br>
            <a:r>
              <a:rPr lang="sk-SK" sz="2200">
                <a:latin typeface="Comic Sans MS" panose="030F0702030302020204" pitchFamily="66" charset="0"/>
              </a:rPr>
              <a:t>- vychádza z opisu vlastností osoby, opisujeme aj: rodinné zázemie, prostredie, vzťahy</a:t>
            </a:r>
            <a:br>
              <a:rPr lang="sk-SK" sz="2200">
                <a:latin typeface="Comic Sans MS" panose="030F0702030302020204" pitchFamily="66" charset="0"/>
              </a:rPr>
            </a:br>
            <a:r>
              <a:rPr lang="sk-SK" sz="2200" b="1">
                <a:latin typeface="Comic Sans MS" panose="030F0702030302020204" pitchFamily="66" charset="0"/>
              </a:rPr>
              <a:t>a) vonkajšia charakteristika</a:t>
            </a:r>
            <a:r>
              <a:rPr lang="sk-SK" sz="2200">
                <a:latin typeface="Comic Sans MS" panose="030F0702030302020204" pitchFamily="66" charset="0"/>
              </a:rPr>
              <a:t> = opis postavy, tváre, spôsobov človeka, chôdze, oblečenia</a:t>
            </a:r>
            <a:br>
              <a:rPr lang="sk-SK" sz="2200">
                <a:latin typeface="Comic Sans MS" panose="030F0702030302020204" pitchFamily="66" charset="0"/>
              </a:rPr>
            </a:br>
            <a:r>
              <a:rPr lang="sk-SK" sz="2200" b="1">
                <a:latin typeface="Comic Sans MS" panose="030F0702030302020204" pitchFamily="66" charset="0"/>
              </a:rPr>
              <a:t>b) vnútorná charakteristika</a:t>
            </a:r>
            <a:r>
              <a:rPr lang="sk-SK" sz="2200">
                <a:latin typeface="Comic Sans MS" panose="030F0702030302020204" pitchFamily="66" charset="0"/>
              </a:rPr>
              <a:t> = opis morálnych a povahových vlastností, záujmy</a:t>
            </a:r>
          </a:p>
          <a:p>
            <a:pPr marL="457200" indent="-457200">
              <a:lnSpc>
                <a:spcPct val="150000"/>
              </a:lnSpc>
              <a:buFont typeface="+mj-lt"/>
              <a:buAutoNum type="arabicPeriod"/>
            </a:pPr>
            <a:r>
              <a:rPr lang="sk-SK" sz="2200" b="1">
                <a:latin typeface="Comic Sans MS" panose="030F0702030302020204" pitchFamily="66" charset="0"/>
              </a:rPr>
              <a:t>ZÁVER</a:t>
            </a:r>
            <a:r>
              <a:rPr lang="sk-SK" sz="2200">
                <a:latin typeface="Comic Sans MS" panose="030F0702030302020204" pitchFamily="66" charset="0"/>
              </a:rPr>
              <a:t> – môže byť ukončená zamyslením, úvahou (vyjadrením vzťahu </a:t>
            </a:r>
            <a:br>
              <a:rPr lang="sk-SK" sz="2200">
                <a:latin typeface="Comic Sans MS" panose="030F0702030302020204" pitchFamily="66" charset="0"/>
              </a:rPr>
            </a:br>
            <a:r>
              <a:rPr lang="sk-SK" sz="2200">
                <a:latin typeface="Comic Sans MS" panose="030F0702030302020204" pitchFamily="66" charset="0"/>
              </a:rPr>
              <a:t>k charakterizovanej osobe ...)</a:t>
            </a:r>
            <a:br>
              <a:rPr lang="sk-SK" sz="2200">
                <a:latin typeface="Comic Sans MS" panose="030F0702030302020204" pitchFamily="66" charset="0"/>
              </a:rPr>
            </a:br>
            <a:endParaRPr lang="sk-SK" sz="2200">
              <a:latin typeface="Comic Sans MS" panose="030F0702030302020204" pitchFamily="66" charset="0"/>
            </a:endParaRPr>
          </a:p>
        </p:txBody>
      </p:sp>
    </p:spTree>
    <p:extLst>
      <p:ext uri="{BB962C8B-B14F-4D97-AF65-F5344CB8AC3E}">
        <p14:creationId xmlns:p14="http://schemas.microsoft.com/office/powerpoint/2010/main" val="432738534"/>
      </p:ext>
    </p:extLst>
  </p:cSld>
  <p:clrMapOvr>
    <a:masterClrMapping/>
  </p:clrMapOvr>
</p:sld>
</file>

<file path=ppt/theme/theme1.xml><?xml version="1.0" encoding="utf-8"?>
<a:theme xmlns:a="http://schemas.openxmlformats.org/drawingml/2006/main" name="Motív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1D98DCCBAFC01146B025AA89D5822800" ma:contentTypeVersion="7" ma:contentTypeDescription="Umožňuje vytvoriť nový dokument." ma:contentTypeScope="" ma:versionID="56cdb0961923e9ea24927b8f53a382da">
  <xsd:schema xmlns:xsd="http://www.w3.org/2001/XMLSchema" xmlns:xs="http://www.w3.org/2001/XMLSchema" xmlns:p="http://schemas.microsoft.com/office/2006/metadata/properties" xmlns:ns2="f29ab150-3203-474b-bfc3-d2b6f2d2d58f" targetNamespace="http://schemas.microsoft.com/office/2006/metadata/properties" ma:root="true" ma:fieldsID="8034c049d82ea7842f45f6ed689bdb1c" ns2:_="">
    <xsd:import namespace="f29ab150-3203-474b-bfc3-d2b6f2d2d58f"/>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29ab150-3203-474b-bfc3-d2b6f2d2d58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Značky obrázka" ma:readOnly="false" ma:fieldId="{5cf76f15-5ced-4ddc-b409-7134ff3c332f}" ma:taxonomyMulti="true" ma:sspId="180565ca-b3ad-442f-a6bb-2501cc294861" ma:termSetId="09814cd3-568e-fe90-9814-8d621ff8fb84" ma:anchorId="fba54fb3-c3e1-fe81-a776-ca4b69148c4d" ma:open="true" ma:isKeyword="false">
      <xsd:complexType>
        <xsd:sequence>
          <xsd:element ref="pc:Terms" minOccurs="0" maxOccurs="1"/>
        </xsd:sequence>
      </xsd:complex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 obsahu"/>
        <xsd:element ref="dc:title" minOccurs="0" maxOccurs="1" ma:index="4" ma:displayName="Nadpis"/>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f29ab150-3203-474b-bfc3-d2b6f2d2d58f">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44EBFF62-E070-4ACF-B00B-ED5954C4E392}"/>
</file>

<file path=customXml/itemProps2.xml><?xml version="1.0" encoding="utf-8"?>
<ds:datastoreItem xmlns:ds="http://schemas.openxmlformats.org/officeDocument/2006/customXml" ds:itemID="{2DFD9CB1-9818-42DF-B807-4DE3DC50FCFE}">
  <ds:schemaRefs>
    <ds:schemaRef ds:uri="http://schemas.microsoft.com/sharepoint/v3/contenttype/forms"/>
  </ds:schemaRefs>
</ds:datastoreItem>
</file>

<file path=customXml/itemProps3.xml><?xml version="1.0" encoding="utf-8"?>
<ds:datastoreItem xmlns:ds="http://schemas.openxmlformats.org/officeDocument/2006/customXml" ds:itemID="{0BFFE490-734A-431A-B9E2-081D232A28A8}">
  <ds:schemaRefs>
    <ds:schemaRef ds:uri="http://schemas.microsoft.com/office/2006/metadata/properties"/>
    <ds:schemaRef ds:uri="http://schemas.microsoft.com/office/infopath/2007/PartnerControls"/>
    <ds:schemaRef ds:uri="8bece48b-d11d-44de-a1a1-1ddf09b2aab2"/>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Širokouhlá</PresentationFormat>
  <Slides>12</Slides>
  <Notes>0</Notes>
  <HiddenSlides>0</HiddenSlides>
  <ScaleCrop>false</ScaleCrop>
  <HeadingPairs>
    <vt:vector size="4" baseType="variant">
      <vt:variant>
        <vt:lpstr>Motív</vt:lpstr>
      </vt:variant>
      <vt:variant>
        <vt:i4>1</vt:i4>
      </vt:variant>
      <vt:variant>
        <vt:lpstr>Nadpisy snímok</vt:lpstr>
      </vt:variant>
      <vt:variant>
        <vt:i4>12</vt:i4>
      </vt:variant>
    </vt:vector>
  </HeadingPairs>
  <TitlesOfParts>
    <vt:vector size="13" baseType="lpstr">
      <vt:lpstr>Motív Office</vt:lpstr>
      <vt:lpstr>Charakteristika osoby</vt:lpstr>
      <vt:lpstr>Charakteristika</vt:lpstr>
      <vt:lpstr>Charakteristika – delenie</vt:lpstr>
      <vt:lpstr>Charakteristika – delenie</vt:lpstr>
      <vt:lpstr>Charakteristika – delenie</vt:lpstr>
      <vt:lpstr>Charakteristika osoby</vt:lpstr>
      <vt:lpstr>Charakteristika osoby</vt:lpstr>
      <vt:lpstr>Charakteristika osoby</vt:lpstr>
      <vt:lpstr>Kompozícia</vt:lpstr>
      <vt:lpstr>Charakteristika osoby</vt:lpstr>
      <vt:lpstr>Remarque: Na západe nič nové – PAUL BAUMER</vt:lpstr>
      <vt:lpstr>Rolland – Peter a Lucia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Charakteristika osoby</dc:title>
  <dc:creator>ziak</dc:creator>
  <cp:revision>2</cp:revision>
  <dcterms:created xsi:type="dcterms:W3CDTF">2020-05-17T21:42:22Z</dcterms:created>
  <dcterms:modified xsi:type="dcterms:W3CDTF">2022-11-02T22:38:04Z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0x0101001D98DCCBAFC01146B025AA89D5822800</vt:lpwstr>
  </property>
  <property fmtid="{D5CDD505-2E9C-101B-9397-08002B2CF9AE}" pid="3" name="MediaServiceImageTags">
    <vt:lpwstr/>
  </property>
</Properties>
</file>