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 rtl="0">
      <a:defRPr lang="en-GB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66F994-27C5-4F0A-9682-1FED3C6DA1AA}" v="404" dt="2022-09-08T12:28:57.2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90" d="100"/>
          <a:sy n="90" d="100"/>
        </p:scale>
        <p:origin x="43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6" d="100"/>
          <a:sy n="96" d="100"/>
        </p:scale>
        <p:origin x="355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BA3248A-FCBA-4538-91BB-8EA1C8C575E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DCFD71-1B38-4263-B845-13ED0170C90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5D02A6-1DEC-41EB-81A1-F35E40B39432}" type="datetime1">
              <a:rPr lang="en-GB" smtClean="0"/>
              <a:t>09/09/2022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44538B-F3ED-44C7-B9D3-4566ABB9783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D54B66-A131-4DAC-BEFE-11AFA7521B4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F95C10-1B97-4631-BBA9-B116D8CE39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439257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057704-6EDB-46AC-8852-2827E769FDB2}" type="datetime1">
              <a:rPr lang="en-GB" smtClean="0"/>
              <a:pPr/>
              <a:t>09/09/2022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8DB08D-32FE-4C56-95DB-2741485080A6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33030388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DB08D-32FE-4C56-95DB-2741485080A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2588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rtlCol="0" anchor="b"/>
          <a:lstStyle>
            <a:lvl1pPr>
              <a:defRPr sz="54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rtlCol="0"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rtlCol="0"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pPr rtl="0"/>
            <a:fld id="{7A92D7B5-060E-4D44-811A-B518BD881B18}" type="datetime1">
              <a:rPr lang="en-GB" noProof="0" smtClean="0"/>
              <a:t>09/09/2022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 rtlCol="0"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5536665"/>
            <a:ext cx="8825658" cy="493712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E02F0F7-D86C-4FC9-AC82-0DCCF787CE69}" type="datetime1">
              <a:rPr lang="en-GB" noProof="0" smtClean="0"/>
              <a:t>09/09/2022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 rtlCol="0"/>
          <a:lstStyle>
            <a:lvl1pPr>
              <a:defRPr sz="40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543300"/>
            <a:ext cx="8825659" cy="24765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8DC5E46-5961-4EA7-98EF-1A55899C3BBE}" type="datetime1">
              <a:rPr lang="en-GB" noProof="0" smtClean="0"/>
              <a:t>09/09/2022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en-GB" sz="9600" b="0" i="0" noProof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en-GB" sz="9600" b="0" i="0" noProof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 rtlCol="0"/>
          <a:lstStyle>
            <a:lvl1pPr>
              <a:defRPr sz="40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 hasCustomPrompt="1"/>
          </p:nvPr>
        </p:nvSpPr>
        <p:spPr bwMode="gray">
          <a:xfrm>
            <a:off x="1945945" y="3678766"/>
            <a:ext cx="7731219" cy="342174"/>
          </a:xfrm>
        </p:spPr>
        <p:txBody>
          <a:bodyPr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5029199"/>
            <a:ext cx="9244897" cy="997857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EF471A9-B3A6-4735-9C47-AB4C5F7C0FD5}" type="datetime1">
              <a:rPr lang="en-GB" noProof="0" smtClean="0"/>
              <a:t>09/09/2022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54954" y="5024967"/>
            <a:ext cx="8825659" cy="860400"/>
          </a:xfrm>
        </p:spPr>
        <p:txBody>
          <a:bodyPr rtlCol="0"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AEDE4B-68AA-4ABB-9AD1-7586C442BFB3}" type="datetime1">
              <a:rPr lang="en-GB" noProof="0" smtClean="0"/>
              <a:t>09/09/2022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 rtlCol="0"/>
          <a:lstStyle>
            <a:lvl1pPr>
              <a:defRPr sz="36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54954" y="2603502"/>
            <a:ext cx="314187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 hasCustomPrompt="1"/>
          </p:nvPr>
        </p:nvSpPr>
        <p:spPr>
          <a:xfrm>
            <a:off x="1154953" y="3179764"/>
            <a:ext cx="3141879" cy="284729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512721" y="2603500"/>
            <a:ext cx="314700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4512721" y="3179763"/>
            <a:ext cx="3147009" cy="284729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888135" y="2603501"/>
            <a:ext cx="314573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 hasCustomPrompt="1"/>
          </p:nvPr>
        </p:nvSpPr>
        <p:spPr>
          <a:xfrm>
            <a:off x="7888329" y="3179762"/>
            <a:ext cx="3145536" cy="284729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E5E5E3-BB3C-4FC6-B3BB-6BBF7E5E9C26}" type="datetime1">
              <a:rPr lang="en-GB" noProof="0" smtClean="0"/>
              <a:t>09/09/2022</a:t>
            </a:fld>
            <a:endParaRPr lang="en-GB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 rtlCol="0"/>
          <a:lstStyle>
            <a:lvl1pPr>
              <a:defRPr sz="36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54954" y="4532844"/>
            <a:ext cx="305043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 hasCustomPrompt="1"/>
          </p:nvPr>
        </p:nvSpPr>
        <p:spPr>
          <a:xfrm>
            <a:off x="1154954" y="5109106"/>
            <a:ext cx="3050438" cy="91795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568865" y="4532844"/>
            <a:ext cx="3050438" cy="576263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 hasCustomPrompt="1"/>
          </p:nvPr>
        </p:nvSpPr>
        <p:spPr>
          <a:xfrm>
            <a:off x="4570172" y="5109105"/>
            <a:ext cx="3050438" cy="91795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982775" y="4532845"/>
            <a:ext cx="305109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 hasCustomPrompt="1"/>
          </p:nvPr>
        </p:nvSpPr>
        <p:spPr>
          <a:xfrm>
            <a:off x="7982775" y="5109104"/>
            <a:ext cx="3051096" cy="91795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C0F1556-A8AE-4DA0-8175-4FCE8DE49E24}" type="datetime1">
              <a:rPr lang="en-GB" noProof="0" smtClean="0"/>
              <a:t>09/09/2022</a:t>
            </a:fld>
            <a:endParaRPr lang="en-GB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154954" y="2603500"/>
            <a:ext cx="8825659" cy="3416300"/>
          </a:xfrm>
        </p:spPr>
        <p:txBody>
          <a:bodyPr vert="eaVert" rtlCol="0" anchor="t" anchorCtr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 rtlCol="0"/>
          <a:lstStyle/>
          <a:p>
            <a:pPr rtl="0"/>
            <a:fld id="{324601DC-A9AE-4833-9CC5-036749A2D10B}" type="datetime1">
              <a:rPr lang="en-GB" noProof="0" smtClean="0"/>
              <a:t>09/09/2022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rtlCol="0" anchor="b" anchorCtr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154954" y="1278467"/>
            <a:ext cx="6256025" cy="4748590"/>
          </a:xfrm>
        </p:spPr>
        <p:txBody>
          <a:bodyPr vert="eaVert"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 rtlCol="0"/>
          <a:lstStyle/>
          <a:p>
            <a:pPr rtl="0"/>
            <a:fld id="{1EBB9208-58AD-4095-AAD8-A3150B629594}" type="datetime1">
              <a:rPr lang="en-GB" noProof="0" smtClean="0"/>
              <a:t>09/09/2022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154954" y="2603500"/>
            <a:ext cx="8825659" cy="3416300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81D501-BD47-47FC-8F1B-30736704360D}" type="datetime1">
              <a:rPr lang="en-GB" noProof="0" smtClean="0"/>
              <a:t>09/09/2022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rtlCol="0" anchor="ctr"/>
          <a:lstStyle>
            <a:lvl1pPr algn="l">
              <a:defRPr sz="4000" b="0" cap="none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95559" y="2677644"/>
            <a:ext cx="3757545" cy="2283824"/>
          </a:xfrm>
        </p:spPr>
        <p:txBody>
          <a:bodyPr rtlCol="0"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5BF883-6AD6-4A4E-BFA7-F1B4A3964359}" type="datetime1">
              <a:rPr lang="en-GB" noProof="0" smtClean="0"/>
              <a:t>09/09/2022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154954" y="2603500"/>
            <a:ext cx="4825158" cy="3416301"/>
          </a:xfrm>
        </p:spPr>
        <p:txBody>
          <a:bodyPr rtlCol="0">
            <a:normAutofit/>
          </a:bodyPr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08712" y="2603500"/>
            <a:ext cx="4825159" cy="3416300"/>
          </a:xfrm>
        </p:spPr>
        <p:txBody>
          <a:bodyPr rtlCol="0">
            <a:normAutofit/>
          </a:bodyPr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0DB93A3-8EAD-4647-AD6C-B45EAA43133B}" type="datetime1">
              <a:rPr lang="en-GB" noProof="0" smtClean="0"/>
              <a:t>09/09/2022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54954" y="2603500"/>
            <a:ext cx="4825157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154954" y="3179762"/>
            <a:ext cx="4825158" cy="2840039"/>
          </a:xfrm>
        </p:spPr>
        <p:txBody>
          <a:bodyPr rtlCol="0">
            <a:normAutofit/>
          </a:bodyPr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08712" y="2603500"/>
            <a:ext cx="482515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208712" y="3179762"/>
            <a:ext cx="4825159" cy="2840039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657A1CA-2D22-4F7B-AB9E-CAC4F2E16CF8}" type="datetime1">
              <a:rPr lang="en-GB" noProof="0" smtClean="0"/>
              <a:t>09/09/2022</a:t>
            </a:fld>
            <a:endParaRPr lang="en-GB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37B500A-BD17-4B81-A178-237AB3D17220}" type="datetime1">
              <a:rPr lang="en-GB" noProof="0" smtClean="0"/>
              <a:t>09/09/2022</a:t>
            </a:fld>
            <a:endParaRPr lang="en-GB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62C6426-9A57-4D6B-98BF-C5C52C38A9F7}" type="datetime1">
              <a:rPr lang="en-GB" noProof="0" smtClean="0"/>
              <a:t>09/09/2022</a:t>
            </a:fld>
            <a:endParaRPr lang="en-GB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rtlCol="0" anchor="b"/>
          <a:lstStyle>
            <a:lvl1pPr algn="l">
              <a:defRPr sz="2400" b="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781146" y="1447800"/>
            <a:ext cx="5190066" cy="4572000"/>
          </a:xfrm>
        </p:spPr>
        <p:txBody>
          <a:bodyPr rtlCol="0" anchor="ctr">
            <a:normAutofit/>
          </a:bodyPr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 bwMode="gray">
          <a:xfrm>
            <a:off x="1154954" y="3129280"/>
            <a:ext cx="2793158" cy="2895599"/>
          </a:xfrm>
        </p:spPr>
        <p:txBody>
          <a:bodyPr rtlCol="0"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6EECA4D-BC6E-4DB3-8906-078886374D65}" type="datetime1">
              <a:rPr lang="en-GB" noProof="0" smtClean="0"/>
              <a:t>09/09/2022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 rtl="0">
              <a:buNone/>
            </a:pPr>
            <a:r>
              <a:rPr lang="en-GB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 bwMode="gray">
          <a:xfrm>
            <a:off x="1154954" y="3657600"/>
            <a:ext cx="3859212" cy="1371600"/>
          </a:xfrm>
        </p:spPr>
        <p:txBody>
          <a:bodyPr rtlCol="0"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8174BEE-114B-4E2C-8645-91D5D000FC10}" type="datetime1">
              <a:rPr lang="en-GB" noProof="0" smtClean="0"/>
              <a:t>09/09/2022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pPr rtl="0"/>
            <a:fld id="{66226CF3-8F39-4466-AAB4-C44B91920D46}" type="datetime1">
              <a:rPr lang="en-GB" noProof="0" smtClean="0"/>
              <a:t>09/09/2022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83439" y="1558959"/>
            <a:ext cx="8825658" cy="2136874"/>
          </a:xfrm>
        </p:spPr>
        <p:txBody>
          <a:bodyPr rtlCol="0"/>
          <a:lstStyle/>
          <a:p>
            <a:r>
              <a:rPr lang="en-GB" dirty="0"/>
              <a:t>           EKONOMIKA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326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DC148E5-A3DE-5000-9E46-D84CE71D1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EKONÓMIA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93F7AD2-D414-8383-4882-A2880D21F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sk-SK" sz="2800" b="1" dirty="0"/>
              <a:t>Je to veda, ktorá je výsledkom hľadania príčin ľudského správania</a:t>
            </a:r>
          </a:p>
          <a:p>
            <a:r>
              <a:rPr lang="sk-SK" sz="2800" b="1" dirty="0"/>
              <a:t>Všetky ľudské rozhodnutia a činy sú motivované snahou uspokojiť ľudské potreby</a:t>
            </a:r>
          </a:p>
          <a:p>
            <a:r>
              <a:rPr lang="sk-SK" sz="2800" b="1" dirty="0"/>
              <a:t>Ekonómia hľadá odpovede na to, ako čo najviac tieto potreby uspokojiť s obmedzenými zdrojmi</a:t>
            </a:r>
          </a:p>
        </p:txBody>
      </p:sp>
    </p:spTree>
    <p:extLst>
      <p:ext uri="{BB962C8B-B14F-4D97-AF65-F5344CB8AC3E}">
        <p14:creationId xmlns:p14="http://schemas.microsoft.com/office/powerpoint/2010/main" val="657454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DF01A9F-9017-D068-9467-E3152CE11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EKONOMIKA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C24CE4B-7E5D-6000-0BF3-5E2DB348F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sk-SK" sz="3600" b="1" dirty="0"/>
              <a:t>Čo vyrábať?</a:t>
            </a:r>
          </a:p>
          <a:p>
            <a:r>
              <a:rPr lang="sk-SK" sz="3600" b="1" dirty="0"/>
              <a:t>Ako vyrábať?</a:t>
            </a:r>
          </a:p>
          <a:p>
            <a:r>
              <a:rPr lang="sk-SK" sz="3600" b="1" dirty="0"/>
              <a:t>Pre koho vyrábať?</a:t>
            </a:r>
          </a:p>
        </p:txBody>
      </p:sp>
    </p:spTree>
    <p:extLst>
      <p:ext uri="{BB962C8B-B14F-4D97-AF65-F5344CB8AC3E}">
        <p14:creationId xmlns:p14="http://schemas.microsoft.com/office/powerpoint/2010/main" val="1411172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0580CE3-63DD-21F5-9309-251B3C5E3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6116" y="740153"/>
            <a:ext cx="8822864" cy="891318"/>
          </a:xfrm>
        </p:spPr>
        <p:txBody>
          <a:bodyPr/>
          <a:lstStyle/>
          <a:p>
            <a:r>
              <a:rPr lang="sk-SK" dirty="0"/>
              <a:t>ĽUDSKÉ POTREBY A HOSPODÁRSKA ČINNOSŤ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D942EEA-2B3C-E707-8FA5-AA33DA2DD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sk-SK" sz="3200" b="1" dirty="0"/>
              <a:t>Hospodárska činnosť je motivovaná uspokojovať ľudské potreby</a:t>
            </a:r>
          </a:p>
          <a:p>
            <a:r>
              <a:rPr lang="sk-SK" sz="3200" b="1" dirty="0"/>
              <a:t>Ľudská potreba je uvedomený alebo neuvedomený nedostatok alebo nadbytok niečoho, čo sa odchyľuje od nášho rovnovážneho stavu</a:t>
            </a:r>
          </a:p>
        </p:txBody>
      </p:sp>
    </p:spTree>
    <p:extLst>
      <p:ext uri="{BB962C8B-B14F-4D97-AF65-F5344CB8AC3E}">
        <p14:creationId xmlns:p14="http://schemas.microsoft.com/office/powerpoint/2010/main" val="3698228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0B6303-020F-2654-CA79-F4B9BF54B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DRUHY POTRIEB ROZLIŠUJEME: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C4B46E0-BB19-69BE-6F5A-846675BB7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sk-SK" sz="2400" b="1" dirty="0"/>
              <a:t>A. Podľa významu-základné,primárne-existenčné-</a:t>
            </a:r>
            <a:r>
              <a:rPr lang="sk-SK" sz="2400" dirty="0"/>
              <a:t>piť...</a:t>
            </a:r>
            <a:r>
              <a:rPr lang="sk-SK" sz="2400" b="1" dirty="0"/>
              <a:t>  </a:t>
            </a:r>
          </a:p>
          <a:p>
            <a:pPr marL="0" indent="0">
              <a:buNone/>
            </a:pPr>
            <a:r>
              <a:rPr lang="sk-SK" sz="2400" b="1" dirty="0"/>
              <a:t>                               - vyššie, sekundárne-získané, naučené</a:t>
            </a:r>
          </a:p>
          <a:p>
            <a:pPr marL="0" indent="0">
              <a:buNone/>
            </a:pPr>
            <a:r>
              <a:rPr lang="sk-SK" sz="2400" b="1" dirty="0"/>
              <a:t>B. Podľa počtu ľudí- individuálne</a:t>
            </a:r>
          </a:p>
          <a:p>
            <a:pPr marL="0" indent="0">
              <a:buNone/>
            </a:pPr>
            <a:r>
              <a:rPr lang="sk-SK" sz="2400" b="1" dirty="0"/>
              <a:t>                                 - skupinové</a:t>
            </a:r>
          </a:p>
          <a:p>
            <a:pPr marL="0" indent="0">
              <a:buNone/>
            </a:pPr>
            <a:r>
              <a:rPr lang="sk-SK" sz="2400" b="1" dirty="0"/>
              <a:t>                                 - celospoločenské</a:t>
            </a:r>
          </a:p>
          <a:p>
            <a:pPr marL="0" indent="0">
              <a:buNone/>
            </a:pPr>
            <a:r>
              <a:rPr lang="sk-SK" sz="2400" b="1" dirty="0"/>
              <a:t>C. Podľa charakteru- hmotné-fyzické</a:t>
            </a:r>
          </a:p>
          <a:p>
            <a:pPr marL="0" indent="0">
              <a:buNone/>
            </a:pPr>
            <a:r>
              <a:rPr lang="sk-SK" sz="2400" b="1" dirty="0"/>
              <a:t>                                   - nehmotné- duchovné, sociálne</a:t>
            </a:r>
          </a:p>
          <a:p>
            <a:pPr marL="0" indent="0">
              <a:buNone/>
            </a:pPr>
            <a:r>
              <a:rPr lang="sk-SK" sz="2400" b="1" dirty="0"/>
              <a:t>                                                                </a:t>
            </a:r>
          </a:p>
        </p:txBody>
      </p:sp>
    </p:spTree>
    <p:extLst>
      <p:ext uri="{BB962C8B-B14F-4D97-AF65-F5344CB8AC3E}">
        <p14:creationId xmlns:p14="http://schemas.microsoft.com/office/powerpoint/2010/main" val="1527444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1C32C-70C2-E5A4-8511-5BD6C5851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STATOK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1B9E3-73A2-AD94-E871-24FFC1FE3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800" b="1" dirty="0"/>
              <a:t>Všetko užitočné, čo uspokojuje ľudské potreby,</a:t>
            </a:r>
          </a:p>
          <a:p>
            <a:pPr marL="0" indent="0">
              <a:buNone/>
            </a:pPr>
            <a:r>
              <a:rPr lang="sk-SK" sz="2000" dirty="0"/>
              <a:t>Napr.zubná kefka, diaľnica,plod v lese, verejné osvetlenie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50444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AD47E-10B4-4D82-E574-ADDCB8EAF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KLASIFIKÁCIA STATKOV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B6D6F-0C96-D574-4E18-57ED31593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903626"/>
          </a:xfrm>
        </p:spPr>
        <p:txBody>
          <a:bodyPr>
            <a:normAutofit fontScale="55000" lnSpcReduction="20000"/>
          </a:bodyPr>
          <a:lstStyle/>
          <a:p>
            <a:r>
              <a:rPr lang="sk-SK" sz="3800" b="1" u="sng" dirty="0"/>
              <a:t>Voľné statky- </a:t>
            </a:r>
            <a:r>
              <a:rPr lang="sk-SK" sz="3800" b="1" dirty="0"/>
              <a:t>dostupné v prírode- rieky, moria a živočíchy v nich, lesné plody....</a:t>
            </a:r>
          </a:p>
          <a:p>
            <a:r>
              <a:rPr lang="sk-SK" sz="3800" b="1" u="sng" dirty="0"/>
              <a:t>Ekonomické, vzácne statky-</a:t>
            </a:r>
            <a:r>
              <a:rPr lang="sk-SK" sz="3800" b="1" dirty="0"/>
              <a:t>použivajú sa vo výrobe alebo sa bežne spotrebúvajú:</a:t>
            </a:r>
          </a:p>
          <a:p>
            <a:pPr marL="0" indent="0">
              <a:buNone/>
            </a:pPr>
            <a:r>
              <a:rPr lang="sk-SK" sz="3800" b="1" dirty="0"/>
              <a:t>      - hmotné-knihy, horniny...</a:t>
            </a:r>
          </a:p>
          <a:p>
            <a:pPr marL="0" indent="0">
              <a:buNone/>
            </a:pPr>
            <a:r>
              <a:rPr lang="sk-SK" sz="3800" b="1" dirty="0"/>
              <a:t>      - nehmotné- slnečné žiarenie,služby...</a:t>
            </a:r>
          </a:p>
          <a:p>
            <a:r>
              <a:rPr lang="sk-SK" sz="3800" b="1" u="sng" dirty="0"/>
              <a:t>Súkromné statky- </a:t>
            </a:r>
            <a:r>
              <a:rPr lang="sk-SK" sz="3800" b="1" dirty="0"/>
              <a:t>jeden majiteľ, iná osoba ho už nemôže používať- vlastná záhrada, osobné veci.....</a:t>
            </a:r>
          </a:p>
          <a:p>
            <a:r>
              <a:rPr lang="sk-SK" sz="3800" b="1" u="sng" dirty="0"/>
              <a:t>Verejné statky- </a:t>
            </a:r>
            <a:r>
              <a:rPr lang="sk-SK" sz="3800" b="1" dirty="0"/>
              <a:t>nepatrí jednej osobe, môžu ho používať aj iné osoby- verejná doprava....</a:t>
            </a:r>
          </a:p>
          <a:p>
            <a:pPr marL="0" indent="0">
              <a:buNone/>
            </a:pPr>
            <a:r>
              <a:rPr lang="sk-SK" dirty="0"/>
              <a:t>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715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47CD2-EE06-3727-62B1-2EF6B8E66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69326-E0AC-4B28-2604-5809C267A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4000" b="1" dirty="0"/>
              <a:t>ĎAKUJEM ZA POZORNOSŤ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5494757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71D604A1A40CC46869F8CBACFABA24D" ma:contentTypeVersion="0" ma:contentTypeDescription="Create a new document." ma:contentTypeScope="" ma:versionID="5f008ab56b97d2ff541f8e29c6d16c6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3599910-1252-476C-B929-4A5C8C9F50C7}"/>
</file>

<file path=customXml/itemProps2.xml><?xml version="1.0" encoding="utf-8"?>
<ds:datastoreItem xmlns:ds="http://schemas.openxmlformats.org/officeDocument/2006/customXml" ds:itemID="{F06455CB-0865-4857-AEC9-1FFA7481D1D7}"/>
</file>

<file path=docProps/app.xml><?xml version="1.0" encoding="utf-8"?>
<Properties xmlns="http://schemas.openxmlformats.org/officeDocument/2006/extended-properties" xmlns:vt="http://schemas.openxmlformats.org/officeDocument/2006/docPropsVTypes">
  <Template>TF00001243</Template>
  <TotalTime>63</TotalTime>
  <Words>226</Words>
  <Application>Microsoft Office PowerPoint</Application>
  <PresentationFormat>Widescreen</PresentationFormat>
  <Paragraphs>34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Wingdings 3</vt:lpstr>
      <vt:lpstr>Ion Boardroom</vt:lpstr>
      <vt:lpstr>           EKONOMIKA</vt:lpstr>
      <vt:lpstr>EKONÓMIA</vt:lpstr>
      <vt:lpstr>EKONOMIKA</vt:lpstr>
      <vt:lpstr>ĽUDSKÉ POTREBY A HOSPODÁRSKA ČINNOSŤ</vt:lpstr>
      <vt:lpstr>DRUHY POTRIEB ROZLIŠUJEME:</vt:lpstr>
      <vt:lpstr>STATOK</vt:lpstr>
      <vt:lpstr>KLASIFIKÁCIA STATKOV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/>
  <cp:lastModifiedBy>Mgr. Xénia Herchlová</cp:lastModifiedBy>
  <cp:revision>106</cp:revision>
  <dcterms:created xsi:type="dcterms:W3CDTF">2022-09-08T12:04:34Z</dcterms:created>
  <dcterms:modified xsi:type="dcterms:W3CDTF">2022-09-09T09:34:28Z</dcterms:modified>
</cp:coreProperties>
</file>