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35208-349C-6A76-F787-DDFE881FCA33}" v="24" dt="2022-09-08T11:39:45.633"/>
    <p1510:client id="{9D344665-5CC6-41E6-9233-D1C3BA058A88}" v="11" dt="2022-09-08T11:36:45.052"/>
    <p1510:client id="{D2AABD4E-EA1D-4939-2D1E-1B5912CAEFA6}" v="330" dt="2022-09-08T11:50:47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6CD91-6055-4BA8-803A-BE019916F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48C43-6703-4B62-B127-17C78C08B4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E63D-6FE9-403D-8E39-68FE971BAC76}" type="datetime1">
              <a:rPr lang="en-GB" smtClean="0"/>
              <a:t>14/09/2022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4B0BC-D758-4808-81A5-75FE72727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0294-AD44-45E1-AAD0-0F71A65A5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D069-5B99-44A5-9C53-893C00A1B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7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03DA-E8C9-45D1-B38B-0154ED478CCA}" type="datetime1">
              <a:rPr lang="en-GB" smtClean="0"/>
              <a:pPr/>
              <a:t>14/09/2022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64AD-2530-4DFF-8FAA-D42BF483CF8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802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64AD-2530-4DFF-8FAA-D42BF483CF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0987D-47D0-402B-96DE-E0A32AD146E1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2FF86A-4C07-466A-9036-3E493E72145F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21C4C-E19D-4219-A804-0FB628A9D745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3F2DC-9CE6-45BB-9AC5-30D691C62390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407FBD-926E-4B82-9753-B2AD707AA8ED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BE98E-D2F1-46E8-89C1-2BB0E688BA5E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CE2EB-862E-41BC-802E-5F3949C067FC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52E18-C2BE-4273-99D2-FF7AA1B877AB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60473D-06DF-4867-85F6-D662C30DFA13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B9F554-D3AC-491F-8843-7DE46496AEF3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BE449E18-83F2-4430-AFCD-43CA933C8070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55BE79-A457-4079-B8A4-ED2BED4AAC17}" type="datetime1">
              <a:rPr lang="en-GB" noProof="0" smtClean="0"/>
              <a:t>14/09/2022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err="1"/>
              <a:t>PersonÁlne</a:t>
            </a:r>
            <a:r>
              <a:rPr lang="en-GB"/>
              <a:t> </a:t>
            </a:r>
            <a:r>
              <a:rPr lang="en-GB" err="1"/>
              <a:t>pÍsomnosti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292FDA-6F7F-6A0B-67FF-C134C740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Písomnosti </a:t>
            </a:r>
            <a:r>
              <a:rPr lang="sk-SK" err="1"/>
              <a:t>personÁlneho</a:t>
            </a:r>
            <a:r>
              <a:rPr lang="sk-SK"/>
              <a:t> charakteru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4DFFF4-AC72-6C74-4292-35AF3CB8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/>
              <a:t>Personálne písomnosti predstavujú písomné doklady o vzniku, priebehu a skončení pracovného pomeru</a:t>
            </a:r>
          </a:p>
        </p:txBody>
      </p:sp>
    </p:spTree>
    <p:extLst>
      <p:ext uri="{BB962C8B-B14F-4D97-AF65-F5344CB8AC3E}">
        <p14:creationId xmlns:p14="http://schemas.microsoft.com/office/powerpoint/2010/main" val="35132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7B0854-9688-792A-C121-7ED0163B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Písomnosti pri </a:t>
            </a:r>
            <a:r>
              <a:rPr lang="sk-SK" err="1"/>
              <a:t>prijÍmanÍ</a:t>
            </a:r>
            <a:r>
              <a:rPr lang="sk-SK"/>
              <a:t> zamestnancov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B55B51-59F6-2401-D396-865D60A9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Ponuky voľných pracovných miest</a:t>
            </a:r>
          </a:p>
          <a:p>
            <a:r>
              <a:rPr lang="sk-SK" dirty="0"/>
              <a:t>Životopis a motivačný list</a:t>
            </a:r>
          </a:p>
          <a:p>
            <a:r>
              <a:rPr lang="sk-SK" dirty="0"/>
              <a:t>Žiadosť o prijatie do pracovného pomeru- tlačivo, elektronický formulár</a:t>
            </a:r>
          </a:p>
          <a:p>
            <a:r>
              <a:rPr lang="sk-SK" dirty="0"/>
              <a:t>Pracovná zmluva- tlačivo, elektronický formulár</a:t>
            </a:r>
          </a:p>
          <a:p>
            <a:r>
              <a:rPr lang="sk-SK" dirty="0"/>
              <a:t>Osobný dotazník- tlačivo, elektronický formulár</a:t>
            </a:r>
          </a:p>
          <a:p>
            <a:r>
              <a:rPr lang="sk-SK" dirty="0"/>
              <a:t>Dohody o prácach vykonávaných mimo pracovného pomeru- tlačivo, elektronický formulár</a:t>
            </a:r>
          </a:p>
        </p:txBody>
      </p:sp>
    </p:spTree>
    <p:extLst>
      <p:ext uri="{BB962C8B-B14F-4D97-AF65-F5344CB8AC3E}">
        <p14:creationId xmlns:p14="http://schemas.microsoft.com/office/powerpoint/2010/main" val="249696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3137C4-B55A-4813-9150-9532D102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Písomnosti pri skončení pracovného pomeru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678376-B752-8A39-2734-ABF8F181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Dohoda o skončení pracovného pomeru</a:t>
            </a:r>
          </a:p>
          <a:p>
            <a:r>
              <a:rPr lang="sk-SK"/>
              <a:t>Výpoveď</a:t>
            </a:r>
          </a:p>
          <a:p>
            <a:r>
              <a:rPr lang="sk-SK"/>
              <a:t>Okamžité skončenie pracovného pomeru</a:t>
            </a:r>
          </a:p>
          <a:p>
            <a:r>
              <a:rPr lang="sk-SK"/>
              <a:t>Skončenie pracovného pomeru v skúšobnej dobe</a:t>
            </a:r>
          </a:p>
          <a:p>
            <a:r>
              <a:rPr lang="sk-SK"/>
              <a:t>Pracovný posudok, potvrdenie o zamestnaní</a:t>
            </a:r>
          </a:p>
        </p:txBody>
      </p:sp>
    </p:spTree>
    <p:extLst>
      <p:ext uri="{BB962C8B-B14F-4D97-AF65-F5344CB8AC3E}">
        <p14:creationId xmlns:p14="http://schemas.microsoft.com/office/powerpoint/2010/main" val="399247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E87D-AE86-817C-11C7-580B41CD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5447-4333-CAD4-14A9-CDED82D3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800" dirty="0"/>
              <a:t>ĎAKUJEM ZA POZORNOSŤ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01806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D604A1A40CC46869F8CBACFABA24D" ma:contentTypeVersion="0" ma:contentTypeDescription="Create a new document." ma:contentTypeScope="" ma:versionID="5f008ab56b97d2ff541f8e29c6d16c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A21E78-01CB-4B02-8BD1-0B58D8FD7FE6}"/>
</file>

<file path=customXml/itemProps2.xml><?xml version="1.0" encoding="utf-8"?>
<ds:datastoreItem xmlns:ds="http://schemas.openxmlformats.org/officeDocument/2006/customXml" ds:itemID="{B10EAE85-F80B-4931-8E2C-7A86DCD1C665}"/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52</TotalTime>
  <Words>94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PersonÁlne pÍsomnosti</vt:lpstr>
      <vt:lpstr>Písomnosti personÁlneho charakteru</vt:lpstr>
      <vt:lpstr>Písomnosti pri prijÍmanÍ zamestnancov</vt:lpstr>
      <vt:lpstr>Písomnosti pri skončení pracovného pomeru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Mgr. Xénia Herchlová</cp:lastModifiedBy>
  <cp:revision>5</cp:revision>
  <dcterms:created xsi:type="dcterms:W3CDTF">2022-09-08T11:34:18Z</dcterms:created>
  <dcterms:modified xsi:type="dcterms:W3CDTF">2022-09-14T06:36:34Z</dcterms:modified>
</cp:coreProperties>
</file>