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78" r:id="rId3"/>
    <p:sldId id="258" r:id="rId4"/>
    <p:sldId id="259" r:id="rId5"/>
    <p:sldId id="260" r:id="rId6"/>
    <p:sldId id="261" r:id="rId7"/>
    <p:sldId id="264" r:id="rId8"/>
    <p:sldId id="268" r:id="rId9"/>
    <p:sldId id="269" r:id="rId10"/>
    <p:sldId id="270" r:id="rId11"/>
    <p:sldId id="271" r:id="rId12"/>
    <p:sldId id="272" r:id="rId13"/>
    <p:sldId id="273" r:id="rId14"/>
    <p:sldId id="274" r:id="rId15"/>
    <p:sldId id="275" r:id="rId16"/>
    <p:sldId id="276" r:id="rId17"/>
    <p:sldId id="277" r:id="rId18"/>
    <p:sldId id="267" r:id="rId19"/>
  </p:sldIdLst>
  <p:sldSz cx="12192000" cy="6858000"/>
  <p:notesSz cx="6858000" cy="9144000"/>
  <p:defaultTextStyle>
    <a:defPPr rtl="0">
      <a:defRPr lang="sk-S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45070-F3CC-45CD-ACDC-664FC78DBE22}" v="314" dt="2022-09-11T14:37:25.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notesViewPr>
    <p:cSldViewPr snapToGrid="0">
      <p:cViewPr varScale="1">
        <p:scale>
          <a:sx n="71" d="100"/>
          <a:sy n="71" d="100"/>
        </p:scale>
        <p:origin x="418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gr. Xénia Herchlová" userId="S::xenia.herchlova@adlerka.sk::35780691-fd34-4812-8ef1-5fded6172199" providerId="AD" clId="Web-{B9945070-F3CC-45CD-ACDC-664FC78DBE22}"/>
    <pc:docChg chg="addSld modSld">
      <pc:chgData name="Mgr. Xénia Herchlová" userId="S::xenia.herchlova@adlerka.sk::35780691-fd34-4812-8ef1-5fded6172199" providerId="AD" clId="Web-{B9945070-F3CC-45CD-ACDC-664FC78DBE22}" dt="2022-09-11T14:37:25.388" v="312"/>
      <pc:docMkLst>
        <pc:docMk/>
      </pc:docMkLst>
      <pc:sldChg chg="modSp">
        <pc:chgData name="Mgr. Xénia Herchlová" userId="S::xenia.herchlova@adlerka.sk::35780691-fd34-4812-8ef1-5fded6172199" providerId="AD" clId="Web-{B9945070-F3CC-45CD-ACDC-664FC78DBE22}" dt="2022-09-11T13:54:18.773" v="48" actId="20577"/>
        <pc:sldMkLst>
          <pc:docMk/>
          <pc:sldMk cId="356326839" sldId="256"/>
        </pc:sldMkLst>
        <pc:spChg chg="mod">
          <ac:chgData name="Mgr. Xénia Herchlová" userId="S::xenia.herchlova@adlerka.sk::35780691-fd34-4812-8ef1-5fded6172199" providerId="AD" clId="Web-{B9945070-F3CC-45CD-ACDC-664FC78DBE22}" dt="2022-09-11T13:54:03.819" v="40" actId="20577"/>
          <ac:spMkLst>
            <pc:docMk/>
            <pc:sldMk cId="356326839" sldId="256"/>
            <ac:spMk id="2" creationId="{00000000-0000-0000-0000-000000000000}"/>
          </ac:spMkLst>
        </pc:spChg>
        <pc:spChg chg="mod">
          <ac:chgData name="Mgr. Xénia Herchlová" userId="S::xenia.herchlova@adlerka.sk::35780691-fd34-4812-8ef1-5fded6172199" providerId="AD" clId="Web-{B9945070-F3CC-45CD-ACDC-664FC78DBE22}" dt="2022-09-11T13:54:18.773" v="48" actId="20577"/>
          <ac:spMkLst>
            <pc:docMk/>
            <pc:sldMk cId="356326839" sldId="256"/>
            <ac:spMk id="3" creationId="{00000000-0000-0000-0000-000000000000}"/>
          </ac:spMkLst>
        </pc:spChg>
      </pc:sldChg>
      <pc:sldChg chg="modSp new">
        <pc:chgData name="Mgr. Xénia Herchlová" userId="S::xenia.herchlova@adlerka.sk::35780691-fd34-4812-8ef1-5fded6172199" providerId="AD" clId="Web-{B9945070-F3CC-45CD-ACDC-664FC78DBE22}" dt="2022-09-11T13:55:49.994" v="61" actId="20577"/>
        <pc:sldMkLst>
          <pc:docMk/>
          <pc:sldMk cId="1735902762" sldId="257"/>
        </pc:sldMkLst>
        <pc:spChg chg="mod">
          <ac:chgData name="Mgr. Xénia Herchlová" userId="S::xenia.herchlova@adlerka.sk::35780691-fd34-4812-8ef1-5fded6172199" providerId="AD" clId="Web-{B9945070-F3CC-45CD-ACDC-664FC78DBE22}" dt="2022-09-11T13:54:47.539" v="52" actId="14100"/>
          <ac:spMkLst>
            <pc:docMk/>
            <pc:sldMk cId="1735902762" sldId="257"/>
            <ac:spMk id="2" creationId="{2838F9B4-B594-609C-DA83-3D5EB25018E4}"/>
          </ac:spMkLst>
        </pc:spChg>
        <pc:spChg chg="mod">
          <ac:chgData name="Mgr. Xénia Herchlová" userId="S::xenia.herchlova@adlerka.sk::35780691-fd34-4812-8ef1-5fded6172199" providerId="AD" clId="Web-{B9945070-F3CC-45CD-ACDC-664FC78DBE22}" dt="2022-09-11T13:55:49.994" v="61" actId="20577"/>
          <ac:spMkLst>
            <pc:docMk/>
            <pc:sldMk cId="1735902762" sldId="257"/>
            <ac:spMk id="3" creationId="{A50552BE-01DC-DF8E-C1CC-29441A20949C}"/>
          </ac:spMkLst>
        </pc:spChg>
      </pc:sldChg>
      <pc:sldChg chg="modSp new">
        <pc:chgData name="Mgr. Xénia Herchlová" userId="S::xenia.herchlova@adlerka.sk::35780691-fd34-4812-8ef1-5fded6172199" providerId="AD" clId="Web-{B9945070-F3CC-45CD-ACDC-664FC78DBE22}" dt="2022-09-11T13:58:30.404" v="73" actId="20577"/>
        <pc:sldMkLst>
          <pc:docMk/>
          <pc:sldMk cId="192879248" sldId="258"/>
        </pc:sldMkLst>
        <pc:spChg chg="mod">
          <ac:chgData name="Mgr. Xénia Herchlová" userId="S::xenia.herchlova@adlerka.sk::35780691-fd34-4812-8ef1-5fded6172199" providerId="AD" clId="Web-{B9945070-F3CC-45CD-ACDC-664FC78DBE22}" dt="2022-09-11T13:56:57.152" v="65" actId="20577"/>
          <ac:spMkLst>
            <pc:docMk/>
            <pc:sldMk cId="192879248" sldId="258"/>
            <ac:spMk id="2" creationId="{5D8F8000-AC78-8CB0-6DBF-23C549A20B05}"/>
          </ac:spMkLst>
        </pc:spChg>
        <pc:spChg chg="mod">
          <ac:chgData name="Mgr. Xénia Herchlová" userId="S::xenia.herchlova@adlerka.sk::35780691-fd34-4812-8ef1-5fded6172199" providerId="AD" clId="Web-{B9945070-F3CC-45CD-ACDC-664FC78DBE22}" dt="2022-09-11T13:58:30.404" v="73" actId="20577"/>
          <ac:spMkLst>
            <pc:docMk/>
            <pc:sldMk cId="192879248" sldId="258"/>
            <ac:spMk id="3" creationId="{FA3C71F6-1D67-78C2-9231-E126792DE1FA}"/>
          </ac:spMkLst>
        </pc:spChg>
      </pc:sldChg>
      <pc:sldChg chg="modSp new">
        <pc:chgData name="Mgr. Xénia Herchlová" userId="S::xenia.herchlova@adlerka.sk::35780691-fd34-4812-8ef1-5fded6172199" providerId="AD" clId="Web-{B9945070-F3CC-45CD-ACDC-664FC78DBE22}" dt="2022-09-11T14:00:59.693" v="107" actId="20577"/>
        <pc:sldMkLst>
          <pc:docMk/>
          <pc:sldMk cId="1077516266" sldId="259"/>
        </pc:sldMkLst>
        <pc:spChg chg="mod">
          <ac:chgData name="Mgr. Xénia Herchlová" userId="S::xenia.herchlova@adlerka.sk::35780691-fd34-4812-8ef1-5fded6172199" providerId="AD" clId="Web-{B9945070-F3CC-45CD-ACDC-664FC78DBE22}" dt="2022-09-11T13:59:19.249" v="80" actId="20577"/>
          <ac:spMkLst>
            <pc:docMk/>
            <pc:sldMk cId="1077516266" sldId="259"/>
            <ac:spMk id="2" creationId="{8C6C693E-EEDF-EDEA-FB01-D9C484B6B95E}"/>
          </ac:spMkLst>
        </pc:spChg>
        <pc:spChg chg="mod">
          <ac:chgData name="Mgr. Xénia Herchlová" userId="S::xenia.herchlova@adlerka.sk::35780691-fd34-4812-8ef1-5fded6172199" providerId="AD" clId="Web-{B9945070-F3CC-45CD-ACDC-664FC78DBE22}" dt="2022-09-11T14:00:59.693" v="107" actId="20577"/>
          <ac:spMkLst>
            <pc:docMk/>
            <pc:sldMk cId="1077516266" sldId="259"/>
            <ac:spMk id="3" creationId="{76B78AD1-FADA-308B-8614-56700297BCF4}"/>
          </ac:spMkLst>
        </pc:spChg>
      </pc:sldChg>
      <pc:sldChg chg="modSp new">
        <pc:chgData name="Mgr. Xénia Herchlová" userId="S::xenia.herchlova@adlerka.sk::35780691-fd34-4812-8ef1-5fded6172199" providerId="AD" clId="Web-{B9945070-F3CC-45CD-ACDC-664FC78DBE22}" dt="2022-09-11T14:26:59.400" v="202" actId="20577"/>
        <pc:sldMkLst>
          <pc:docMk/>
          <pc:sldMk cId="3710791787" sldId="260"/>
        </pc:sldMkLst>
        <pc:spChg chg="mod">
          <ac:chgData name="Mgr. Xénia Herchlová" userId="S::xenia.herchlova@adlerka.sk::35780691-fd34-4812-8ef1-5fded6172199" providerId="AD" clId="Web-{B9945070-F3CC-45CD-ACDC-664FC78DBE22}" dt="2022-09-11T14:11:28.900" v="119" actId="20577"/>
          <ac:spMkLst>
            <pc:docMk/>
            <pc:sldMk cId="3710791787" sldId="260"/>
            <ac:spMk id="2" creationId="{894B1826-978D-5483-42CD-C1183142A8E1}"/>
          </ac:spMkLst>
        </pc:spChg>
        <pc:spChg chg="mod">
          <ac:chgData name="Mgr. Xénia Herchlová" userId="S::xenia.herchlova@adlerka.sk::35780691-fd34-4812-8ef1-5fded6172199" providerId="AD" clId="Web-{B9945070-F3CC-45CD-ACDC-664FC78DBE22}" dt="2022-09-11T14:26:59.400" v="202" actId="20577"/>
          <ac:spMkLst>
            <pc:docMk/>
            <pc:sldMk cId="3710791787" sldId="260"/>
            <ac:spMk id="3" creationId="{A6BD2A79-F671-FF39-6752-9BDD09B90AF8}"/>
          </ac:spMkLst>
        </pc:spChg>
      </pc:sldChg>
      <pc:sldChg chg="delSp modSp new">
        <pc:chgData name="Mgr. Xénia Herchlová" userId="S::xenia.herchlova@adlerka.sk::35780691-fd34-4812-8ef1-5fded6172199" providerId="AD" clId="Web-{B9945070-F3CC-45CD-ACDC-664FC78DBE22}" dt="2022-09-11T14:25:03.054" v="191" actId="20577"/>
        <pc:sldMkLst>
          <pc:docMk/>
          <pc:sldMk cId="3711871790" sldId="261"/>
        </pc:sldMkLst>
        <pc:spChg chg="del">
          <ac:chgData name="Mgr. Xénia Herchlová" userId="S::xenia.herchlova@adlerka.sk::35780691-fd34-4812-8ef1-5fded6172199" providerId="AD" clId="Web-{B9945070-F3CC-45CD-ACDC-664FC78DBE22}" dt="2022-09-11T14:24:21.756" v="180" actId="20577"/>
          <ac:spMkLst>
            <pc:docMk/>
            <pc:sldMk cId="3711871790" sldId="261"/>
            <ac:spMk id="2" creationId="{489DABAB-08E3-6B41-CF08-85E3796A9164}"/>
          </ac:spMkLst>
        </pc:spChg>
        <pc:spChg chg="mod">
          <ac:chgData name="Mgr. Xénia Herchlová" userId="S::xenia.herchlova@adlerka.sk::35780691-fd34-4812-8ef1-5fded6172199" providerId="AD" clId="Web-{B9945070-F3CC-45CD-ACDC-664FC78DBE22}" dt="2022-09-11T14:25:03.054" v="191" actId="20577"/>
          <ac:spMkLst>
            <pc:docMk/>
            <pc:sldMk cId="3711871790" sldId="261"/>
            <ac:spMk id="3" creationId="{FDEE7159-2D85-1873-0C57-7310C829F347}"/>
          </ac:spMkLst>
        </pc:spChg>
      </pc:sldChg>
      <pc:sldChg chg="delSp modSp new">
        <pc:chgData name="Mgr. Xénia Herchlová" userId="S::xenia.herchlova@adlerka.sk::35780691-fd34-4812-8ef1-5fded6172199" providerId="AD" clId="Web-{B9945070-F3CC-45CD-ACDC-664FC78DBE22}" dt="2022-09-11T14:25:35.008" v="199" actId="20577"/>
        <pc:sldMkLst>
          <pc:docMk/>
          <pc:sldMk cId="1068890167" sldId="262"/>
        </pc:sldMkLst>
        <pc:spChg chg="del">
          <ac:chgData name="Mgr. Xénia Herchlová" userId="S::xenia.herchlova@adlerka.sk::35780691-fd34-4812-8ef1-5fded6172199" providerId="AD" clId="Web-{B9945070-F3CC-45CD-ACDC-664FC78DBE22}" dt="2022-09-11T14:23:17.902" v="166" actId="20577"/>
          <ac:spMkLst>
            <pc:docMk/>
            <pc:sldMk cId="1068890167" sldId="262"/>
            <ac:spMk id="2" creationId="{A615552E-7EC2-3F7F-0AE4-C56FB17801D1}"/>
          </ac:spMkLst>
        </pc:spChg>
        <pc:spChg chg="mod">
          <ac:chgData name="Mgr. Xénia Herchlová" userId="S::xenia.herchlova@adlerka.sk::35780691-fd34-4812-8ef1-5fded6172199" providerId="AD" clId="Web-{B9945070-F3CC-45CD-ACDC-664FC78DBE22}" dt="2022-09-11T14:25:35.008" v="199" actId="20577"/>
          <ac:spMkLst>
            <pc:docMk/>
            <pc:sldMk cId="1068890167" sldId="262"/>
            <ac:spMk id="3" creationId="{90186081-3815-C836-A4BD-75CB06C45416}"/>
          </ac:spMkLst>
        </pc:spChg>
      </pc:sldChg>
      <pc:sldChg chg="delSp modSp new">
        <pc:chgData name="Mgr. Xénia Herchlová" userId="S::xenia.herchlova@adlerka.sk::35780691-fd34-4812-8ef1-5fded6172199" providerId="AD" clId="Web-{B9945070-F3CC-45CD-ACDC-664FC78DBE22}" dt="2022-09-11T14:31:42.177" v="237" actId="20577"/>
        <pc:sldMkLst>
          <pc:docMk/>
          <pc:sldMk cId="401516425" sldId="263"/>
        </pc:sldMkLst>
        <pc:spChg chg="del">
          <ac:chgData name="Mgr. Xénia Herchlová" userId="S::xenia.herchlova@adlerka.sk::35780691-fd34-4812-8ef1-5fded6172199" providerId="AD" clId="Web-{B9945070-F3CC-45CD-ACDC-664FC78DBE22}" dt="2022-09-11T14:31:11.067" v="227" actId="20577"/>
          <ac:spMkLst>
            <pc:docMk/>
            <pc:sldMk cId="401516425" sldId="263"/>
            <ac:spMk id="2" creationId="{87926C44-8D69-FD1F-2516-4C988413FB73}"/>
          </ac:spMkLst>
        </pc:spChg>
        <pc:spChg chg="mod">
          <ac:chgData name="Mgr. Xénia Herchlová" userId="S::xenia.herchlova@adlerka.sk::35780691-fd34-4812-8ef1-5fded6172199" providerId="AD" clId="Web-{B9945070-F3CC-45CD-ACDC-664FC78DBE22}" dt="2022-09-11T14:31:42.177" v="237" actId="20577"/>
          <ac:spMkLst>
            <pc:docMk/>
            <pc:sldMk cId="401516425" sldId="263"/>
            <ac:spMk id="3" creationId="{69C9D614-36DA-AD31-DE3E-FEB0D8021BF4}"/>
          </ac:spMkLst>
        </pc:spChg>
      </pc:sldChg>
      <pc:sldChg chg="modSp new">
        <pc:chgData name="Mgr. Xénia Herchlová" userId="S::xenia.herchlova@adlerka.sk::35780691-fd34-4812-8ef1-5fded6172199" providerId="AD" clId="Web-{B9945070-F3CC-45CD-ACDC-664FC78DBE22}" dt="2022-09-11T14:33:09.007" v="252" actId="20577"/>
        <pc:sldMkLst>
          <pc:docMk/>
          <pc:sldMk cId="2037656182" sldId="264"/>
        </pc:sldMkLst>
        <pc:spChg chg="mod">
          <ac:chgData name="Mgr. Xénia Herchlová" userId="S::xenia.herchlova@adlerka.sk::35780691-fd34-4812-8ef1-5fded6172199" providerId="AD" clId="Web-{B9945070-F3CC-45CD-ACDC-664FC78DBE22}" dt="2022-09-11T14:33:09.007" v="252" actId="20577"/>
          <ac:spMkLst>
            <pc:docMk/>
            <pc:sldMk cId="2037656182" sldId="264"/>
            <ac:spMk id="3" creationId="{7DA3E80E-52B6-CE8B-41C3-6211259666CF}"/>
          </ac:spMkLst>
        </pc:spChg>
      </pc:sldChg>
      <pc:sldChg chg="delSp modSp new">
        <pc:chgData name="Mgr. Xénia Herchlová" userId="S::xenia.herchlova@adlerka.sk::35780691-fd34-4812-8ef1-5fded6172199" providerId="AD" clId="Web-{B9945070-F3CC-45CD-ACDC-664FC78DBE22}" dt="2022-09-11T14:36:17.137" v="293"/>
        <pc:sldMkLst>
          <pc:docMk/>
          <pc:sldMk cId="4289228443" sldId="265"/>
        </pc:sldMkLst>
        <pc:spChg chg="del">
          <ac:chgData name="Mgr. Xénia Herchlová" userId="S::xenia.herchlova@adlerka.sk::35780691-fd34-4812-8ef1-5fded6172199" providerId="AD" clId="Web-{B9945070-F3CC-45CD-ACDC-664FC78DBE22}" dt="2022-09-11T14:36:17.137" v="293"/>
          <ac:spMkLst>
            <pc:docMk/>
            <pc:sldMk cId="4289228443" sldId="265"/>
            <ac:spMk id="2" creationId="{09053938-E3B1-5156-0C52-4B12D8509E97}"/>
          </ac:spMkLst>
        </pc:spChg>
        <pc:spChg chg="mod">
          <ac:chgData name="Mgr. Xénia Herchlová" userId="S::xenia.herchlova@adlerka.sk::35780691-fd34-4812-8ef1-5fded6172199" providerId="AD" clId="Web-{B9945070-F3CC-45CD-ACDC-664FC78DBE22}" dt="2022-09-11T14:36:08.933" v="292" actId="14100"/>
          <ac:spMkLst>
            <pc:docMk/>
            <pc:sldMk cId="4289228443" sldId="265"/>
            <ac:spMk id="3" creationId="{C5887E8D-A74B-89F4-3EAD-7085A18C6DFD}"/>
          </ac:spMkLst>
        </pc:spChg>
      </pc:sldChg>
      <pc:sldChg chg="delSp modSp new">
        <pc:chgData name="Mgr. Xénia Herchlová" userId="S::xenia.herchlova@adlerka.sk::35780691-fd34-4812-8ef1-5fded6172199" providerId="AD" clId="Web-{B9945070-F3CC-45CD-ACDC-664FC78DBE22}" dt="2022-09-11T14:36:32.637" v="294"/>
        <pc:sldMkLst>
          <pc:docMk/>
          <pc:sldMk cId="63900466" sldId="266"/>
        </pc:sldMkLst>
        <pc:spChg chg="del">
          <ac:chgData name="Mgr. Xénia Herchlová" userId="S::xenia.herchlova@adlerka.sk::35780691-fd34-4812-8ef1-5fded6172199" providerId="AD" clId="Web-{B9945070-F3CC-45CD-ACDC-664FC78DBE22}" dt="2022-09-11T14:36:32.637" v="294"/>
          <ac:spMkLst>
            <pc:docMk/>
            <pc:sldMk cId="63900466" sldId="266"/>
            <ac:spMk id="2" creationId="{EE93B540-2F3A-124E-9260-1F5D8F3A9967}"/>
          </ac:spMkLst>
        </pc:spChg>
        <pc:spChg chg="mod">
          <ac:chgData name="Mgr. Xénia Herchlová" userId="S::xenia.herchlova@adlerka.sk::35780691-fd34-4812-8ef1-5fded6172199" providerId="AD" clId="Web-{B9945070-F3CC-45CD-ACDC-664FC78DBE22}" dt="2022-09-11T14:35:40.855" v="287" actId="20577"/>
          <ac:spMkLst>
            <pc:docMk/>
            <pc:sldMk cId="63900466" sldId="266"/>
            <ac:spMk id="3" creationId="{714EEAC6-293F-2264-6BF1-1B54E1BDC490}"/>
          </ac:spMkLst>
        </pc:spChg>
      </pc:sldChg>
      <pc:sldChg chg="delSp modSp new">
        <pc:chgData name="Mgr. Xénia Herchlová" userId="S::xenia.herchlova@adlerka.sk::35780691-fd34-4812-8ef1-5fded6172199" providerId="AD" clId="Web-{B9945070-F3CC-45CD-ACDC-664FC78DBE22}" dt="2022-09-11T14:37:25.388" v="312"/>
        <pc:sldMkLst>
          <pc:docMk/>
          <pc:sldMk cId="2065700932" sldId="267"/>
        </pc:sldMkLst>
        <pc:spChg chg="del">
          <ac:chgData name="Mgr. Xénia Herchlová" userId="S::xenia.herchlova@adlerka.sk::35780691-fd34-4812-8ef1-5fded6172199" providerId="AD" clId="Web-{B9945070-F3CC-45CD-ACDC-664FC78DBE22}" dt="2022-09-11T14:37:25.388" v="312"/>
          <ac:spMkLst>
            <pc:docMk/>
            <pc:sldMk cId="2065700932" sldId="267"/>
            <ac:spMk id="2" creationId="{92F44E06-712E-8E30-9695-83F4D233A0B5}"/>
          </ac:spMkLst>
        </pc:spChg>
        <pc:spChg chg="mod">
          <ac:chgData name="Mgr. Xénia Herchlová" userId="S::xenia.herchlova@adlerka.sk::35780691-fd34-4812-8ef1-5fded6172199" providerId="AD" clId="Web-{B9945070-F3CC-45CD-ACDC-664FC78DBE22}" dt="2022-09-11T14:37:12.201" v="311" actId="20577"/>
          <ac:spMkLst>
            <pc:docMk/>
            <pc:sldMk cId="2065700932" sldId="267"/>
            <ac:spMk id="3" creationId="{4919EF68-4873-DFE6-11AD-C57727DCDF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a:extLst>
              <a:ext uri="{FF2B5EF4-FFF2-40B4-BE49-F238E27FC236}">
                <a16:creationId xmlns:a16="http://schemas.microsoft.com/office/drawing/2014/main" id="{460946C2-12FC-479F-92C4-97C98976D8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a:extLst>
              <a:ext uri="{FF2B5EF4-FFF2-40B4-BE49-F238E27FC236}">
                <a16:creationId xmlns:a16="http://schemas.microsoft.com/office/drawing/2014/main" id="{D0653AF0-623E-40C0-AC3E-9408FED306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AA4391-81D3-4CE3-BB27-4D500C7B1A1C}" type="datetimeFigureOut">
              <a:rPr lang="sk-SK" smtClean="0"/>
              <a:t>18.09.2022</a:t>
            </a:fld>
            <a:endParaRPr lang="sk-SK"/>
          </a:p>
        </p:txBody>
      </p:sp>
      <p:sp>
        <p:nvSpPr>
          <p:cNvPr id="4" name="Zástupný objekt pre pätu 3">
            <a:extLst>
              <a:ext uri="{FF2B5EF4-FFF2-40B4-BE49-F238E27FC236}">
                <a16:creationId xmlns:a16="http://schemas.microsoft.com/office/drawing/2014/main" id="{D35EA793-74E1-44A4-A8FA-9A7C13AA20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5" name="Zástupný objekt pre číslo snímky 4">
            <a:extLst>
              <a:ext uri="{FF2B5EF4-FFF2-40B4-BE49-F238E27FC236}">
                <a16:creationId xmlns:a16="http://schemas.microsoft.com/office/drawing/2014/main" id="{EFBAFD3F-6621-4C9C-9F61-082168718C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775A70-55DF-4518-9D56-484193A45C77}" type="slidenum">
              <a:rPr lang="sk-SK" smtClean="0"/>
              <a:t>‹#›</a:t>
            </a:fld>
            <a:endParaRPr lang="sk-SK"/>
          </a:p>
        </p:txBody>
      </p:sp>
    </p:spTree>
    <p:extLst>
      <p:ext uri="{BB962C8B-B14F-4D97-AF65-F5344CB8AC3E}">
        <p14:creationId xmlns:p14="http://schemas.microsoft.com/office/powerpoint/2010/main" val="322751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noProof="0"/>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C238-635D-47CA-94D6-D9EBE1AE3627}" type="datetimeFigureOut">
              <a:rPr lang="sk-SK" noProof="0" smtClean="0"/>
              <a:t>18.09.2022</a:t>
            </a:fld>
            <a:endParaRPr lang="sk-SK" noProof="0"/>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noProof="0"/>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noProof="0"/>
              <a:t>Upraviť štýly predlohy textu</a:t>
            </a:r>
          </a:p>
          <a:p>
            <a:pPr lvl="1"/>
            <a:r>
              <a:rPr lang="sk-SK" noProof="0"/>
              <a:t>Druhá úroveň</a:t>
            </a:r>
          </a:p>
          <a:p>
            <a:pPr lvl="2"/>
            <a:r>
              <a:rPr lang="sk-SK" noProof="0"/>
              <a:t>Tretia úroveň</a:t>
            </a:r>
          </a:p>
          <a:p>
            <a:pPr lvl="3"/>
            <a:r>
              <a:rPr lang="sk-SK" noProof="0"/>
              <a:t>Štvrtá úroveň</a:t>
            </a:r>
          </a:p>
          <a:p>
            <a:pPr lvl="4"/>
            <a:r>
              <a:rPr lang="sk-SK" noProof="0"/>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noProof="0"/>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1B69A-0E7A-4FE5-9688-70B52C5CA524}" type="slidenum">
              <a:rPr lang="sk-SK" noProof="0" smtClean="0"/>
              <a:t>‹#›</a:t>
            </a:fld>
            <a:endParaRPr lang="sk-SK" noProof="0"/>
          </a:p>
        </p:txBody>
      </p:sp>
    </p:spTree>
    <p:extLst>
      <p:ext uri="{BB962C8B-B14F-4D97-AF65-F5344CB8AC3E}">
        <p14:creationId xmlns:p14="http://schemas.microsoft.com/office/powerpoint/2010/main" val="208427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a:p>
        </p:txBody>
      </p:sp>
      <p:sp>
        <p:nvSpPr>
          <p:cNvPr id="4" name="Zástupný objekt pre číslo snímky 3"/>
          <p:cNvSpPr>
            <a:spLocks noGrp="1"/>
          </p:cNvSpPr>
          <p:nvPr>
            <p:ph type="sldNum" sz="quarter" idx="5"/>
          </p:nvPr>
        </p:nvSpPr>
        <p:spPr/>
        <p:txBody>
          <a:bodyPr/>
          <a:lstStyle/>
          <a:p>
            <a:fld id="{1D31B69A-0E7A-4FE5-9688-70B52C5CA524}" type="slidenum">
              <a:rPr lang="sk-SK" smtClean="0"/>
              <a:t>1</a:t>
            </a:fld>
            <a:endParaRPr lang="sk-SK"/>
          </a:p>
        </p:txBody>
      </p:sp>
    </p:spTree>
    <p:extLst>
      <p:ext uri="{BB962C8B-B14F-4D97-AF65-F5344CB8AC3E}">
        <p14:creationId xmlns:p14="http://schemas.microsoft.com/office/powerpoint/2010/main" val="2233599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7" name="Skupina 6"/>
          <p:cNvGrpSpPr/>
          <p:nvPr/>
        </p:nvGrpSpPr>
        <p:grpSpPr>
          <a:xfrm>
            <a:off x="0" y="0"/>
            <a:ext cx="12192000" cy="6858000"/>
            <a:chOff x="0" y="0"/>
            <a:chExt cx="12192000" cy="6858000"/>
          </a:xfrm>
        </p:grpSpPr>
        <p:sp>
          <p:nvSpPr>
            <p:cNvPr id="9" name="Obdĺžnik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Nadpis 1"/>
          <p:cNvSpPr>
            <a:spLocks noGrp="1"/>
          </p:cNvSpPr>
          <p:nvPr>
            <p:ph type="ctrTitle"/>
          </p:nvPr>
        </p:nvSpPr>
        <p:spPr>
          <a:xfrm>
            <a:off x="1154955" y="2099733"/>
            <a:ext cx="8825658" cy="2677648"/>
          </a:xfrm>
        </p:spPr>
        <p:txBody>
          <a:bodyPr rtlCol="0" anchor="b"/>
          <a:lstStyle>
            <a:lvl1pPr>
              <a:defRPr sz="5400"/>
            </a:lvl1pPr>
          </a:lstStyle>
          <a:p>
            <a:pPr rtl="0"/>
            <a:r>
              <a:rPr lang="sk-SK" noProof="0"/>
              <a:t>Kliknutím upravte štýl predlohy nadpisu</a:t>
            </a:r>
          </a:p>
        </p:txBody>
      </p:sp>
      <p:sp>
        <p:nvSpPr>
          <p:cNvPr id="3" name="Podnadpis 2"/>
          <p:cNvSpPr>
            <a:spLocks noGrp="1"/>
          </p:cNvSpPr>
          <p:nvPr>
            <p:ph type="subTitle" idx="1"/>
          </p:nvPr>
        </p:nvSpPr>
        <p:spPr bwMode="gray">
          <a:xfrm>
            <a:off x="1154955" y="4777380"/>
            <a:ext cx="8825658" cy="861420"/>
          </a:xfrm>
        </p:spPr>
        <p:txBody>
          <a:bodyPr rtlCol="0"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sk-SK" noProof="0"/>
              <a:t>Kliknutím upravte štýl predlohy podnadpisu</a:t>
            </a:r>
          </a:p>
        </p:txBody>
      </p:sp>
      <p:sp>
        <p:nvSpPr>
          <p:cNvPr id="4" name="Zástupný symbol dátumu 3"/>
          <p:cNvSpPr>
            <a:spLocks noGrp="1"/>
          </p:cNvSpPr>
          <p:nvPr>
            <p:ph type="dt" sz="half" idx="10"/>
          </p:nvPr>
        </p:nvSpPr>
        <p:spPr bwMode="gray">
          <a:xfrm rot="5400000">
            <a:off x="10158984" y="1792224"/>
            <a:ext cx="990599" cy="304799"/>
          </a:xfrm>
        </p:spPr>
        <p:txBody>
          <a:bodyPr rtlCol="0" anchor="t"/>
          <a:lstStyle>
            <a:lvl1pPr algn="l">
              <a:defRPr b="0" i="0">
                <a:solidFill>
                  <a:schemeClr val="bg1">
                    <a:alpha val="60000"/>
                  </a:schemeClr>
                </a:solidFill>
              </a:defRPr>
            </a:lvl1pPr>
          </a:lstStyle>
          <a:p>
            <a:pPr rtl="0"/>
            <a:fld id="{37D8333A-EDA0-4C84-8723-94C678477BF2}" type="datetime1">
              <a:rPr lang="sk-SK" noProof="0" smtClean="0"/>
              <a:t>18.09.2022</a:t>
            </a:fld>
            <a:endParaRPr lang="sk-SK" noProof="0"/>
          </a:p>
        </p:txBody>
      </p:sp>
      <p:sp>
        <p:nvSpPr>
          <p:cNvPr id="5" name="Zástupný symbol päty 4"/>
          <p:cNvSpPr>
            <a:spLocks noGrp="1"/>
          </p:cNvSpPr>
          <p:nvPr>
            <p:ph type="ftr" sz="quarter" idx="11"/>
          </p:nvPr>
        </p:nvSpPr>
        <p:spPr bwMode="gray">
          <a:xfrm rot="5400000">
            <a:off x="8951976" y="3227832"/>
            <a:ext cx="3859795" cy="304801"/>
          </a:xfrm>
        </p:spPr>
        <p:txBody>
          <a:bodyPr rtlCol="0"/>
          <a:lstStyle>
            <a:lvl1pPr>
              <a:defRPr b="0" i="0">
                <a:solidFill>
                  <a:schemeClr val="bg1">
                    <a:alpha val="60000"/>
                  </a:schemeClr>
                </a:solidFill>
              </a:defRPr>
            </a:lvl1pPr>
          </a:lstStyle>
          <a:p>
            <a:pPr rtl="0"/>
            <a:endParaRPr lang="sk-SK" noProof="0"/>
          </a:p>
        </p:txBody>
      </p:sp>
      <p:sp>
        <p:nvSpPr>
          <p:cNvPr id="11" name="Obdĺžnik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Zástupný symbol čísla snímky 5"/>
          <p:cNvSpPr>
            <a:spLocks noGrp="1"/>
          </p:cNvSpPr>
          <p:nvPr>
            <p:ph type="sldNum" sz="quarter" idx="12"/>
          </p:nvPr>
        </p:nvSpPr>
        <p:spPr>
          <a:xfrm>
            <a:off x="10352540" y="295729"/>
            <a:ext cx="838199" cy="767687"/>
          </a:xfrm>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grpSp>
        <p:nvGrpSpPr>
          <p:cNvPr id="9" name="Skupina 8"/>
          <p:cNvGrpSpPr/>
          <p:nvPr/>
        </p:nvGrpSpPr>
        <p:grpSpPr>
          <a:xfrm>
            <a:off x="0" y="0"/>
            <a:ext cx="12192000" cy="6858000"/>
            <a:chOff x="0" y="0"/>
            <a:chExt cx="12192000" cy="6858000"/>
          </a:xfrm>
        </p:grpSpPr>
        <p:sp>
          <p:nvSpPr>
            <p:cNvPr id="13" name="Obdĺžnik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á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á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á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á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á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Voľný tvar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Voľný tvar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Nadpis 1"/>
          <p:cNvSpPr>
            <a:spLocks noGrp="1"/>
          </p:cNvSpPr>
          <p:nvPr>
            <p:ph type="title" hasCustomPrompt="1"/>
          </p:nvPr>
        </p:nvSpPr>
        <p:spPr>
          <a:xfrm>
            <a:off x="1154954" y="4969927"/>
            <a:ext cx="8825659" cy="566738"/>
          </a:xfrm>
        </p:spPr>
        <p:txBody>
          <a:bodyPr rtlCol="0" anchor="b">
            <a:normAutofit/>
          </a:bodyPr>
          <a:lstStyle>
            <a:lvl1pPr algn="l">
              <a:defRPr sz="2400" b="0"/>
            </a:lvl1pPr>
          </a:lstStyle>
          <a:p>
            <a:pPr rtl="0"/>
            <a:r>
              <a:rPr lang="sk-SK" noProof="0"/>
              <a:t>Kliknite sem a upravte štýl predlohy nadpisov</a:t>
            </a:r>
          </a:p>
        </p:txBody>
      </p:sp>
      <p:sp>
        <p:nvSpPr>
          <p:cNvPr id="3" name="Zástupný symbol obrázka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Kliknutím na ikonu pridáte obrázok</a:t>
            </a:r>
          </a:p>
        </p:txBody>
      </p:sp>
      <p:sp>
        <p:nvSpPr>
          <p:cNvPr id="4" name="Zástupný symbol textu 3"/>
          <p:cNvSpPr>
            <a:spLocks noGrp="1"/>
          </p:cNvSpPr>
          <p:nvPr>
            <p:ph type="body" sz="half" idx="2" hasCustomPrompt="1"/>
          </p:nvPr>
        </p:nvSpPr>
        <p:spPr>
          <a:xfrm>
            <a:off x="1154954" y="5536665"/>
            <a:ext cx="8825658" cy="493712"/>
          </a:xfrm>
        </p:spPr>
        <p:txBody>
          <a:bodyPr rtlCol="0">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symbol dátumu 4"/>
          <p:cNvSpPr>
            <a:spLocks noGrp="1"/>
          </p:cNvSpPr>
          <p:nvPr>
            <p:ph type="dt" sz="half" idx="10"/>
          </p:nvPr>
        </p:nvSpPr>
        <p:spPr/>
        <p:txBody>
          <a:bodyPr rtlCol="0"/>
          <a:lstStyle/>
          <a:p>
            <a:pPr rtl="0"/>
            <a:fld id="{A211DB10-0712-497A-8E27-15D61BE1CF2C}" type="datetime1">
              <a:rPr lang="sk-SK" noProof="0" smtClean="0"/>
              <a:t>18.09.2022</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16" name="Obdĺžnik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Nadpis a popis">
    <p:spTree>
      <p:nvGrpSpPr>
        <p:cNvPr id="1" name=""/>
        <p:cNvGrpSpPr/>
        <p:nvPr/>
      </p:nvGrpSpPr>
      <p:grpSpPr>
        <a:xfrm>
          <a:off x="0" y="0"/>
          <a:ext cx="0" cy="0"/>
          <a:chOff x="0" y="0"/>
          <a:chExt cx="0" cy="0"/>
        </a:xfrm>
      </p:grpSpPr>
      <p:grpSp>
        <p:nvGrpSpPr>
          <p:cNvPr id="7" name="Skupina 6"/>
          <p:cNvGrpSpPr/>
          <p:nvPr/>
        </p:nvGrpSpPr>
        <p:grpSpPr>
          <a:xfrm>
            <a:off x="0" y="0"/>
            <a:ext cx="12192000" cy="6858000"/>
            <a:chOff x="0" y="0"/>
            <a:chExt cx="12192000" cy="6858000"/>
          </a:xfrm>
        </p:grpSpPr>
        <p:sp>
          <p:nvSpPr>
            <p:cNvPr id="11" name="Obdĺžnik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á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á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á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á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á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Voľný tvar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Voľný tvar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Nadpis 1"/>
          <p:cNvSpPr>
            <a:spLocks noGrp="1"/>
          </p:cNvSpPr>
          <p:nvPr>
            <p:ph type="title" hasCustomPrompt="1"/>
          </p:nvPr>
        </p:nvSpPr>
        <p:spPr>
          <a:xfrm>
            <a:off x="1148798" y="1063417"/>
            <a:ext cx="8831816" cy="1372986"/>
          </a:xfrm>
        </p:spPr>
        <p:txBody>
          <a:bodyPr rtlCol="0"/>
          <a:lstStyle>
            <a:lvl1pPr>
              <a:defRPr sz="4000"/>
            </a:lvl1pPr>
          </a:lstStyle>
          <a:p>
            <a:pPr rtl="0"/>
            <a:r>
              <a:rPr lang="sk-SK" noProof="0"/>
              <a:t>Kliknite sem a upravte štýl predlohy nadpisov</a:t>
            </a:r>
          </a:p>
        </p:txBody>
      </p:sp>
      <p:sp>
        <p:nvSpPr>
          <p:cNvPr id="8" name="Zástupný symbol textu 3"/>
          <p:cNvSpPr>
            <a:spLocks noGrp="1"/>
          </p:cNvSpPr>
          <p:nvPr>
            <p:ph type="body" sz="half" idx="2" hasCustomPrompt="1"/>
          </p:nvPr>
        </p:nvSpPr>
        <p:spPr>
          <a:xfrm>
            <a:off x="1154954" y="3543300"/>
            <a:ext cx="8825659" cy="24765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4" name="Zástupný symbol dátumu 3"/>
          <p:cNvSpPr>
            <a:spLocks noGrp="1"/>
          </p:cNvSpPr>
          <p:nvPr>
            <p:ph type="dt" sz="half" idx="10"/>
          </p:nvPr>
        </p:nvSpPr>
        <p:spPr/>
        <p:txBody>
          <a:bodyPr rtlCol="0"/>
          <a:lstStyle/>
          <a:p>
            <a:pPr rtl="0"/>
            <a:fld id="{3D2ECAC0-F275-447A-996D-112B7E8ADCA2}" type="datetime1">
              <a:rPr lang="sk-SK" noProof="0" smtClean="0"/>
              <a:t>18.09.2022</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13" name="Obdĺžnik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ácia s popisom">
    <p:spTree>
      <p:nvGrpSpPr>
        <p:cNvPr id="1" name=""/>
        <p:cNvGrpSpPr/>
        <p:nvPr/>
      </p:nvGrpSpPr>
      <p:grpSpPr>
        <a:xfrm>
          <a:off x="0" y="0"/>
          <a:ext cx="0" cy="0"/>
          <a:chOff x="0" y="0"/>
          <a:chExt cx="0" cy="0"/>
        </a:xfrm>
      </p:grpSpPr>
      <p:grpSp>
        <p:nvGrpSpPr>
          <p:cNvPr id="3" name="Skupina 2"/>
          <p:cNvGrpSpPr/>
          <p:nvPr/>
        </p:nvGrpSpPr>
        <p:grpSpPr>
          <a:xfrm>
            <a:off x="0" y="0"/>
            <a:ext cx="12192000" cy="6858000"/>
            <a:chOff x="0" y="0"/>
            <a:chExt cx="12192000" cy="6858000"/>
          </a:xfrm>
        </p:grpSpPr>
        <p:sp>
          <p:nvSpPr>
            <p:cNvPr id="17" name="Obdĺžnik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á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á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á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á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á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Voľný tvar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Voľný tvar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ové pole 15"/>
          <p:cNvSpPr txBox="1"/>
          <p:nvPr/>
        </p:nvSpPr>
        <p:spPr bwMode="gray">
          <a:xfrm>
            <a:off x="881566" y="607336"/>
            <a:ext cx="801912" cy="1569660"/>
          </a:xfrm>
          <a:prstGeom prst="rect">
            <a:avLst/>
          </a:prstGeom>
          <a:noFill/>
        </p:spPr>
        <p:txBody>
          <a:bodyPr wrap="square" rtlCol="0">
            <a:spAutoFit/>
          </a:bodyPr>
          <a:lstStyle/>
          <a:p>
            <a:pPr algn="r" rtl="0"/>
            <a:r>
              <a:rPr lang="sk-SK" sz="9600" b="0" i="0" noProof="0">
                <a:solidFill>
                  <a:schemeClr val="accent1">
                    <a:lumMod val="60000"/>
                    <a:lumOff val="40000"/>
                  </a:schemeClr>
                </a:solidFill>
                <a:latin typeface="Arial"/>
                <a:cs typeface="Arial"/>
              </a:rPr>
              <a:t>“</a:t>
            </a:r>
          </a:p>
        </p:txBody>
      </p:sp>
      <p:sp>
        <p:nvSpPr>
          <p:cNvPr id="13" name="Textové pole 12"/>
          <p:cNvSpPr txBox="1"/>
          <p:nvPr/>
        </p:nvSpPr>
        <p:spPr bwMode="gray">
          <a:xfrm>
            <a:off x="9884458" y="2613787"/>
            <a:ext cx="652763" cy="1569660"/>
          </a:xfrm>
          <a:prstGeom prst="rect">
            <a:avLst/>
          </a:prstGeom>
          <a:noFill/>
        </p:spPr>
        <p:txBody>
          <a:bodyPr wrap="square" rtlCol="0">
            <a:spAutoFit/>
          </a:bodyPr>
          <a:lstStyle/>
          <a:p>
            <a:pPr algn="r" rtl="0"/>
            <a:r>
              <a:rPr lang="sk-SK" sz="9600" b="0" i="0" noProof="0">
                <a:solidFill>
                  <a:schemeClr val="accent1">
                    <a:lumMod val="60000"/>
                    <a:lumOff val="40000"/>
                  </a:schemeClr>
                </a:solidFill>
                <a:latin typeface="Arial"/>
                <a:cs typeface="Arial"/>
              </a:rPr>
              <a:t>“</a:t>
            </a:r>
          </a:p>
        </p:txBody>
      </p:sp>
      <p:sp>
        <p:nvSpPr>
          <p:cNvPr id="2" name="Nadpis 1"/>
          <p:cNvSpPr>
            <a:spLocks noGrp="1"/>
          </p:cNvSpPr>
          <p:nvPr>
            <p:ph type="title" hasCustomPrompt="1"/>
          </p:nvPr>
        </p:nvSpPr>
        <p:spPr>
          <a:xfrm>
            <a:off x="1581878" y="982134"/>
            <a:ext cx="8453906" cy="2696632"/>
          </a:xfrm>
        </p:spPr>
        <p:txBody>
          <a:bodyPr rtlCol="0"/>
          <a:lstStyle>
            <a:lvl1pPr>
              <a:defRPr sz="4000"/>
            </a:lvl1pPr>
          </a:lstStyle>
          <a:p>
            <a:pPr rtl="0"/>
            <a:r>
              <a:rPr lang="sk-SK" noProof="0"/>
              <a:t>Kliknite sem a upravte štýl predlohy nadpisov</a:t>
            </a:r>
          </a:p>
        </p:txBody>
      </p:sp>
      <p:sp>
        <p:nvSpPr>
          <p:cNvPr id="14" name="Zástupný symbol textu 3"/>
          <p:cNvSpPr>
            <a:spLocks noGrp="1"/>
          </p:cNvSpPr>
          <p:nvPr>
            <p:ph type="body" sz="half" idx="13" hasCustomPrompt="1"/>
          </p:nvPr>
        </p:nvSpPr>
        <p:spPr bwMode="gray">
          <a:xfrm>
            <a:off x="1945945" y="3678766"/>
            <a:ext cx="7731219" cy="342174"/>
          </a:xfrm>
        </p:spPr>
        <p:txBody>
          <a:bodyPr rtlCol="0"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10" name="Zástupný symbol textu 3"/>
          <p:cNvSpPr>
            <a:spLocks noGrp="1"/>
          </p:cNvSpPr>
          <p:nvPr>
            <p:ph type="body" sz="half" idx="2" hasCustomPrompt="1"/>
          </p:nvPr>
        </p:nvSpPr>
        <p:spPr>
          <a:xfrm>
            <a:off x="1154954" y="5029199"/>
            <a:ext cx="9244897" cy="997857"/>
          </a:xfrm>
        </p:spPr>
        <p:txBody>
          <a:bodyPr rtlCol="0"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4" name="Zástupný symbol dátumu 3"/>
          <p:cNvSpPr>
            <a:spLocks noGrp="1"/>
          </p:cNvSpPr>
          <p:nvPr>
            <p:ph type="dt" sz="half" idx="10"/>
          </p:nvPr>
        </p:nvSpPr>
        <p:spPr/>
        <p:txBody>
          <a:bodyPr rtlCol="0"/>
          <a:lstStyle/>
          <a:p>
            <a:pPr rtl="0"/>
            <a:fld id="{D49A3F02-5527-4DEB-B35C-9E1698700755}" type="datetime1">
              <a:rPr lang="sk-SK" noProof="0" smtClean="0"/>
              <a:t>18.09.2022</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19" name="Obdĺžnik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Menovka">
    <p:spTree>
      <p:nvGrpSpPr>
        <p:cNvPr id="1" name=""/>
        <p:cNvGrpSpPr/>
        <p:nvPr/>
      </p:nvGrpSpPr>
      <p:grpSpPr>
        <a:xfrm>
          <a:off x="0" y="0"/>
          <a:ext cx="0" cy="0"/>
          <a:chOff x="0" y="0"/>
          <a:chExt cx="0" cy="0"/>
        </a:xfrm>
      </p:grpSpPr>
      <p:grpSp>
        <p:nvGrpSpPr>
          <p:cNvPr id="9" name="Skupina 8"/>
          <p:cNvGrpSpPr/>
          <p:nvPr/>
        </p:nvGrpSpPr>
        <p:grpSpPr>
          <a:xfrm>
            <a:off x="0" y="0"/>
            <a:ext cx="12192000" cy="6858000"/>
            <a:chOff x="0" y="0"/>
            <a:chExt cx="12192000" cy="6858000"/>
          </a:xfrm>
        </p:grpSpPr>
        <p:sp>
          <p:nvSpPr>
            <p:cNvPr id="11" name="Obdĺžnik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á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á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á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á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á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Voľný tvar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Voľný tvar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Nadpis 1"/>
          <p:cNvSpPr>
            <a:spLocks noGrp="1"/>
          </p:cNvSpPr>
          <p:nvPr>
            <p:ph type="title" hasCustomPrompt="1"/>
          </p:nvPr>
        </p:nvSpPr>
        <p:spPr>
          <a:xfrm>
            <a:off x="1154954" y="2370667"/>
            <a:ext cx="8825660" cy="1822514"/>
          </a:xfrm>
        </p:spPr>
        <p:txBody>
          <a:bodyPr rtlCol="0" anchor="b"/>
          <a:lstStyle>
            <a:lvl1pPr algn="l">
              <a:defRPr sz="4000" b="0" cap="none"/>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1154954" y="5024967"/>
            <a:ext cx="8825659" cy="860400"/>
          </a:xfrm>
        </p:spPr>
        <p:txBody>
          <a:bodyPr rtlCol="0"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symbol dátumu 3"/>
          <p:cNvSpPr>
            <a:spLocks noGrp="1"/>
          </p:cNvSpPr>
          <p:nvPr>
            <p:ph type="dt" sz="half" idx="10"/>
          </p:nvPr>
        </p:nvSpPr>
        <p:spPr/>
        <p:txBody>
          <a:bodyPr rtlCol="0"/>
          <a:lstStyle/>
          <a:p>
            <a:pPr rtl="0"/>
            <a:fld id="{AC2E03B9-B39B-43C5-81C5-E96609C26E5D}" type="datetime1">
              <a:rPr lang="sk-SK" noProof="0" smtClean="0"/>
              <a:t>18.09.2022</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14" name="Obdĺžnik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ce">
    <p:spTree>
      <p:nvGrpSpPr>
        <p:cNvPr id="1" name=""/>
        <p:cNvGrpSpPr/>
        <p:nvPr/>
      </p:nvGrpSpPr>
      <p:grpSpPr>
        <a:xfrm>
          <a:off x="0" y="0"/>
          <a:ext cx="0" cy="0"/>
          <a:chOff x="0" y="0"/>
          <a:chExt cx="0" cy="0"/>
        </a:xfrm>
      </p:grpSpPr>
      <p:sp>
        <p:nvSpPr>
          <p:cNvPr id="2" name="Nadpis 1"/>
          <p:cNvSpPr>
            <a:spLocks noGrp="1"/>
          </p:cNvSpPr>
          <p:nvPr>
            <p:ph type="title" hasCustomPrompt="1"/>
          </p:nvPr>
        </p:nvSpPr>
        <p:spPr>
          <a:xfrm>
            <a:off x="1154954" y="973668"/>
            <a:ext cx="8825659" cy="706964"/>
          </a:xfrm>
        </p:spPr>
        <p:txBody>
          <a:bodyPr rtlCol="0"/>
          <a:lstStyle>
            <a:lvl1pPr>
              <a:defRPr sz="3600"/>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1154954" y="2603502"/>
            <a:ext cx="314187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16" name="Zástupný symbol textu 3"/>
          <p:cNvSpPr>
            <a:spLocks noGrp="1"/>
          </p:cNvSpPr>
          <p:nvPr>
            <p:ph type="body" sz="half" idx="15" hasCustomPrompt="1"/>
          </p:nvPr>
        </p:nvSpPr>
        <p:spPr>
          <a:xfrm>
            <a:off x="1154953" y="3179764"/>
            <a:ext cx="314187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symbol textu 4"/>
          <p:cNvSpPr>
            <a:spLocks noGrp="1"/>
          </p:cNvSpPr>
          <p:nvPr>
            <p:ph type="body" sz="quarter" idx="3" hasCustomPrompt="1"/>
          </p:nvPr>
        </p:nvSpPr>
        <p:spPr>
          <a:xfrm>
            <a:off x="4512721" y="2603500"/>
            <a:ext cx="3147009"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19" name="Zástupný symbol textu 3"/>
          <p:cNvSpPr>
            <a:spLocks noGrp="1"/>
          </p:cNvSpPr>
          <p:nvPr>
            <p:ph type="body" sz="half" idx="16" hasCustomPrompt="1"/>
          </p:nvPr>
        </p:nvSpPr>
        <p:spPr>
          <a:xfrm>
            <a:off x="4512721" y="3179763"/>
            <a:ext cx="314700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14" name="Zástupný symbol textu 4"/>
          <p:cNvSpPr>
            <a:spLocks noGrp="1"/>
          </p:cNvSpPr>
          <p:nvPr>
            <p:ph type="body" sz="quarter" idx="13" hasCustomPrompt="1"/>
          </p:nvPr>
        </p:nvSpPr>
        <p:spPr>
          <a:xfrm>
            <a:off x="7888135" y="2603501"/>
            <a:ext cx="3145730"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20" name="Zástupný symbol textu 3"/>
          <p:cNvSpPr>
            <a:spLocks noGrp="1"/>
          </p:cNvSpPr>
          <p:nvPr>
            <p:ph type="body" sz="half" idx="17" hasCustomPrompt="1"/>
          </p:nvPr>
        </p:nvSpPr>
        <p:spPr>
          <a:xfrm>
            <a:off x="7888329" y="3179762"/>
            <a:ext cx="3145536"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cxnSp>
        <p:nvCxnSpPr>
          <p:cNvPr id="17" name="Priama spojnica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Priama spojnica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Zástupný symbol dátumu 6"/>
          <p:cNvSpPr>
            <a:spLocks noGrp="1"/>
          </p:cNvSpPr>
          <p:nvPr>
            <p:ph type="dt" sz="half" idx="10"/>
          </p:nvPr>
        </p:nvSpPr>
        <p:spPr/>
        <p:txBody>
          <a:bodyPr rtlCol="0"/>
          <a:lstStyle/>
          <a:p>
            <a:pPr rtl="0"/>
            <a:fld id="{551DF039-0A33-4E27-AAF2-98265C76759C}" type="datetime1">
              <a:rPr lang="sk-SK" noProof="0" smtClean="0"/>
              <a:t>18.09.2022</a:t>
            </a:fld>
            <a:endParaRPr lang="sk-SK" noProof="0"/>
          </a:p>
        </p:txBody>
      </p:sp>
      <p:sp>
        <p:nvSpPr>
          <p:cNvPr id="8" name="Zástupný symbol päty 7"/>
          <p:cNvSpPr>
            <a:spLocks noGrp="1"/>
          </p:cNvSpPr>
          <p:nvPr>
            <p:ph type="ftr" sz="quarter" idx="11"/>
          </p:nvPr>
        </p:nvSpPr>
        <p:spPr/>
        <p:txBody>
          <a:bodyPr rtlCol="0"/>
          <a:lstStyle/>
          <a:p>
            <a:pPr rtl="0"/>
            <a:endParaRPr lang="sk-SK" noProof="0"/>
          </a:p>
        </p:txBody>
      </p:sp>
      <p:sp>
        <p:nvSpPr>
          <p:cNvPr id="9" name="Zástupný symbol čísla snímky 8"/>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ĺpec s 3 obrázkami">
    <p:spTree>
      <p:nvGrpSpPr>
        <p:cNvPr id="1" name=""/>
        <p:cNvGrpSpPr/>
        <p:nvPr/>
      </p:nvGrpSpPr>
      <p:grpSpPr>
        <a:xfrm>
          <a:off x="0" y="0"/>
          <a:ext cx="0" cy="0"/>
          <a:chOff x="0" y="0"/>
          <a:chExt cx="0" cy="0"/>
        </a:xfrm>
      </p:grpSpPr>
      <p:sp>
        <p:nvSpPr>
          <p:cNvPr id="2" name="Nadpis 1"/>
          <p:cNvSpPr>
            <a:spLocks noGrp="1"/>
          </p:cNvSpPr>
          <p:nvPr>
            <p:ph type="title" hasCustomPrompt="1"/>
          </p:nvPr>
        </p:nvSpPr>
        <p:spPr>
          <a:xfrm>
            <a:off x="1154954" y="973668"/>
            <a:ext cx="8825659" cy="706964"/>
          </a:xfrm>
        </p:spPr>
        <p:txBody>
          <a:bodyPr rtlCol="0"/>
          <a:lstStyle>
            <a:lvl1pPr>
              <a:defRPr sz="3600"/>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1154954" y="4532844"/>
            <a:ext cx="305043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19" name="Zástupný symbol obrázka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Kliknutím na ikonu pridáte obrázok</a:t>
            </a:r>
          </a:p>
        </p:txBody>
      </p:sp>
      <p:sp>
        <p:nvSpPr>
          <p:cNvPr id="22" name="Zástupný symbol textu 3"/>
          <p:cNvSpPr>
            <a:spLocks noGrp="1"/>
          </p:cNvSpPr>
          <p:nvPr>
            <p:ph type="body" sz="half" idx="18" hasCustomPrompt="1"/>
          </p:nvPr>
        </p:nvSpPr>
        <p:spPr>
          <a:xfrm>
            <a:off x="1154954" y="5109106"/>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symbol textu 4"/>
          <p:cNvSpPr>
            <a:spLocks noGrp="1"/>
          </p:cNvSpPr>
          <p:nvPr>
            <p:ph type="body" sz="quarter" idx="3" hasCustomPrompt="1"/>
          </p:nvPr>
        </p:nvSpPr>
        <p:spPr>
          <a:xfrm>
            <a:off x="4568865" y="4532844"/>
            <a:ext cx="3050438" cy="576263"/>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41" name="Zástupný symbol obrázka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Kliknutím na ikonu pridáte obrázok</a:t>
            </a:r>
          </a:p>
        </p:txBody>
      </p:sp>
      <p:sp>
        <p:nvSpPr>
          <p:cNvPr id="23" name="Zástupný symbol textu 3"/>
          <p:cNvSpPr>
            <a:spLocks noGrp="1"/>
          </p:cNvSpPr>
          <p:nvPr>
            <p:ph type="body" sz="half" idx="19" hasCustomPrompt="1"/>
          </p:nvPr>
        </p:nvSpPr>
        <p:spPr>
          <a:xfrm>
            <a:off x="4570172" y="5109105"/>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14" name="Zástupný symbol textu 4"/>
          <p:cNvSpPr>
            <a:spLocks noGrp="1"/>
          </p:cNvSpPr>
          <p:nvPr>
            <p:ph type="body" sz="quarter" idx="13" hasCustomPrompt="1"/>
          </p:nvPr>
        </p:nvSpPr>
        <p:spPr>
          <a:xfrm>
            <a:off x="7982775" y="4532845"/>
            <a:ext cx="3051095"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42" name="Zástupný symbol obrázka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k-SK" noProof="0"/>
              <a:t>Kliknutím na ikonu pridáte obrázok</a:t>
            </a:r>
          </a:p>
        </p:txBody>
      </p:sp>
      <p:sp>
        <p:nvSpPr>
          <p:cNvPr id="24" name="Zástupný symbol textu 3"/>
          <p:cNvSpPr>
            <a:spLocks noGrp="1"/>
          </p:cNvSpPr>
          <p:nvPr>
            <p:ph type="body" sz="half" idx="20" hasCustomPrompt="1"/>
          </p:nvPr>
        </p:nvSpPr>
        <p:spPr>
          <a:xfrm>
            <a:off x="7982775" y="5109104"/>
            <a:ext cx="3051096"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cxnSp>
        <p:nvCxnSpPr>
          <p:cNvPr id="43" name="Priama spojnica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Priama spojnica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Zástupný symbol dátumu 6"/>
          <p:cNvSpPr>
            <a:spLocks noGrp="1"/>
          </p:cNvSpPr>
          <p:nvPr>
            <p:ph type="dt" sz="half" idx="10"/>
          </p:nvPr>
        </p:nvSpPr>
        <p:spPr/>
        <p:txBody>
          <a:bodyPr rtlCol="0"/>
          <a:lstStyle/>
          <a:p>
            <a:pPr rtl="0"/>
            <a:fld id="{1599B28B-6047-41E4-9D38-62B65DC374F8}" type="datetime1">
              <a:rPr lang="sk-SK" noProof="0" smtClean="0"/>
              <a:t>18.09.2022</a:t>
            </a:fld>
            <a:endParaRPr lang="sk-SK" noProof="0"/>
          </a:p>
        </p:txBody>
      </p:sp>
      <p:sp>
        <p:nvSpPr>
          <p:cNvPr id="8" name="Zástupný symbol päty 7"/>
          <p:cNvSpPr>
            <a:spLocks noGrp="1"/>
          </p:cNvSpPr>
          <p:nvPr>
            <p:ph type="ftr" sz="quarter" idx="11"/>
          </p:nvPr>
        </p:nvSpPr>
        <p:spPr>
          <a:xfrm>
            <a:off x="561111" y="6391838"/>
            <a:ext cx="3644282" cy="304801"/>
          </a:xfrm>
        </p:spPr>
        <p:txBody>
          <a:bodyPr rtlCol="0"/>
          <a:lstStyle/>
          <a:p>
            <a:pPr rtl="0"/>
            <a:endParaRPr lang="sk-SK" noProof="0"/>
          </a:p>
        </p:txBody>
      </p:sp>
      <p:sp>
        <p:nvSpPr>
          <p:cNvPr id="9" name="Zástupný symbol čísla snímky 8"/>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hasCustomPrompt="1"/>
          </p:nvPr>
        </p:nvSpPr>
        <p:spPr>
          <a:xfrm>
            <a:off x="1154954" y="973668"/>
            <a:ext cx="8825659" cy="706964"/>
          </a:xfrm>
        </p:spPr>
        <p:txBody>
          <a:bodyPr rtlCol="0"/>
          <a:lstStyle/>
          <a:p>
            <a:pPr rtl="0"/>
            <a:r>
              <a:rPr lang="sk-SK" noProof="0"/>
              <a:t>Kliknite sem a upravte štýl predlohy nadpisov</a:t>
            </a:r>
          </a:p>
        </p:txBody>
      </p:sp>
      <p:sp>
        <p:nvSpPr>
          <p:cNvPr id="3" name="Zástupný objekt pre zvislý text 2"/>
          <p:cNvSpPr>
            <a:spLocks noGrp="1"/>
          </p:cNvSpPr>
          <p:nvPr>
            <p:ph type="body" orient="vert" idx="1" hasCustomPrompt="1"/>
          </p:nvPr>
        </p:nvSpPr>
        <p:spPr>
          <a:xfrm>
            <a:off x="1154954" y="2603500"/>
            <a:ext cx="8825659" cy="3416300"/>
          </a:xfrm>
        </p:spPr>
        <p:txBody>
          <a:bodyPr vert="eaVert" rtlCol="0" anchor="t" anchorCtr="0"/>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10"/>
          </p:nvPr>
        </p:nvSpPr>
        <p:spPr>
          <a:xfrm>
            <a:off x="10695439" y="6391838"/>
            <a:ext cx="990599" cy="304799"/>
          </a:xfrm>
        </p:spPr>
        <p:txBody>
          <a:bodyPr rtlCol="0"/>
          <a:lstStyle/>
          <a:p>
            <a:pPr rtl="0"/>
            <a:fld id="{E1BB9C76-91DD-4E5C-905F-3824B7AB9969}" type="datetime1">
              <a:rPr lang="sk-SK" noProof="0" smtClean="0"/>
              <a:t>18.09.2022</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grpSp>
        <p:nvGrpSpPr>
          <p:cNvPr id="9" name="Skupina 8"/>
          <p:cNvGrpSpPr/>
          <p:nvPr/>
        </p:nvGrpSpPr>
        <p:grpSpPr>
          <a:xfrm>
            <a:off x="0" y="0"/>
            <a:ext cx="12192000" cy="6858000"/>
            <a:chOff x="0" y="0"/>
            <a:chExt cx="12192000" cy="6858000"/>
          </a:xfrm>
        </p:grpSpPr>
        <p:sp>
          <p:nvSpPr>
            <p:cNvPr id="12" name="Obdĺžnik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á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á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á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á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á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bdĺžnik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Voľný tvar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Voľný tvar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Zvislý nadpis 1"/>
          <p:cNvSpPr>
            <a:spLocks noGrp="1"/>
          </p:cNvSpPr>
          <p:nvPr>
            <p:ph type="title" orient="vert" hasCustomPrompt="1"/>
          </p:nvPr>
        </p:nvSpPr>
        <p:spPr>
          <a:xfrm>
            <a:off x="8585235" y="1278467"/>
            <a:ext cx="1409965" cy="4748590"/>
          </a:xfrm>
        </p:spPr>
        <p:txBody>
          <a:bodyPr vert="eaVert" rtlCol="0" anchor="b" anchorCtr="0"/>
          <a:lstStyle/>
          <a:p>
            <a:pPr rtl="0"/>
            <a:r>
              <a:rPr lang="sk-SK" noProof="0"/>
              <a:t>Kliknite sem a upravte štýl predlohy nadpisov</a:t>
            </a:r>
          </a:p>
        </p:txBody>
      </p:sp>
      <p:sp>
        <p:nvSpPr>
          <p:cNvPr id="3" name="Zástupný objekt pre zvislý text 2"/>
          <p:cNvSpPr>
            <a:spLocks noGrp="1"/>
          </p:cNvSpPr>
          <p:nvPr>
            <p:ph type="body" orient="vert" idx="1" hasCustomPrompt="1"/>
          </p:nvPr>
        </p:nvSpPr>
        <p:spPr>
          <a:xfrm>
            <a:off x="1154954" y="1278467"/>
            <a:ext cx="6256025" cy="4748590"/>
          </a:xfrm>
        </p:spPr>
        <p:txBody>
          <a:bodyPr vert="eaVert" rtlCol="0"/>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10"/>
          </p:nvPr>
        </p:nvSpPr>
        <p:spPr>
          <a:xfrm>
            <a:off x="10653104" y="6391838"/>
            <a:ext cx="992135" cy="304799"/>
          </a:xfrm>
        </p:spPr>
        <p:txBody>
          <a:bodyPr rtlCol="0"/>
          <a:lstStyle/>
          <a:p>
            <a:pPr rtl="0"/>
            <a:fld id="{343B00C2-1208-4997-8B56-2538BE0C11D4}" type="datetime1">
              <a:rPr lang="sk-SK" noProof="0" smtClean="0"/>
              <a:t>18.09.2022</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14" name="Obdĺžnik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symbol obsahu 2"/>
          <p:cNvSpPr>
            <a:spLocks noGrp="1"/>
          </p:cNvSpPr>
          <p:nvPr>
            <p:ph idx="1" hasCustomPrompt="1"/>
          </p:nvPr>
        </p:nvSpPr>
        <p:spPr>
          <a:xfrm>
            <a:off x="1154954" y="2603500"/>
            <a:ext cx="8825659" cy="3416300"/>
          </a:xfrm>
        </p:spPr>
        <p:txBody>
          <a:bodyPr rtlCol="0"/>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10"/>
          </p:nvPr>
        </p:nvSpPr>
        <p:spPr/>
        <p:txBody>
          <a:bodyPr rtlCol="0"/>
          <a:lstStyle/>
          <a:p>
            <a:pPr rtl="0"/>
            <a:fld id="{67E797CD-C53F-42AF-ACBE-B62A5491EA46}" type="datetime1">
              <a:rPr lang="sk-SK" noProof="0" smtClean="0"/>
              <a:t>18.09.2022</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grpSp>
        <p:nvGrpSpPr>
          <p:cNvPr id="8" name="Skupina 7"/>
          <p:cNvGrpSpPr/>
          <p:nvPr/>
        </p:nvGrpSpPr>
        <p:grpSpPr>
          <a:xfrm>
            <a:off x="0" y="0"/>
            <a:ext cx="12192000" cy="6858000"/>
            <a:chOff x="0" y="0"/>
            <a:chExt cx="12192000" cy="6858000"/>
          </a:xfrm>
        </p:grpSpPr>
        <p:sp>
          <p:nvSpPr>
            <p:cNvPr id="14" name="Obdĺžnik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á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á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á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á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á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bdĺžnik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Voľný tvar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Voľný tvar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Nadpis 1"/>
          <p:cNvSpPr>
            <a:spLocks noGrp="1"/>
          </p:cNvSpPr>
          <p:nvPr>
            <p:ph type="title" hasCustomPrompt="1"/>
          </p:nvPr>
        </p:nvSpPr>
        <p:spPr>
          <a:xfrm>
            <a:off x="1154954" y="2677645"/>
            <a:ext cx="4351025" cy="2283824"/>
          </a:xfrm>
        </p:spPr>
        <p:txBody>
          <a:bodyPr rtlCol="0" anchor="ctr"/>
          <a:lstStyle>
            <a:lvl1pPr algn="l">
              <a:defRPr sz="4000" b="0" cap="none"/>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6895559" y="2677644"/>
            <a:ext cx="3757545" cy="2283824"/>
          </a:xfrm>
        </p:spPr>
        <p:txBody>
          <a:bodyPr rtlCol="0"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k-SK" noProof="0"/>
              <a:t>Upraviť štýly predlohy textu</a:t>
            </a:r>
          </a:p>
        </p:txBody>
      </p:sp>
      <p:sp>
        <p:nvSpPr>
          <p:cNvPr id="4" name="Zástupný symbol dátumu 3"/>
          <p:cNvSpPr>
            <a:spLocks noGrp="1"/>
          </p:cNvSpPr>
          <p:nvPr>
            <p:ph type="dt" sz="half" idx="10"/>
          </p:nvPr>
        </p:nvSpPr>
        <p:spPr/>
        <p:txBody>
          <a:bodyPr rtlCol="0"/>
          <a:lstStyle/>
          <a:p>
            <a:pPr rtl="0"/>
            <a:fld id="{9309E9C3-4121-40CB-852B-A0E858F621EE}" type="datetime1">
              <a:rPr lang="sk-SK" noProof="0" smtClean="0"/>
              <a:t>18.09.2022</a:t>
            </a:fld>
            <a:endParaRPr lang="sk-SK" noProof="0"/>
          </a:p>
        </p:txBody>
      </p:sp>
      <p:sp>
        <p:nvSpPr>
          <p:cNvPr id="5" name="Zástupný symbol päty 4"/>
          <p:cNvSpPr>
            <a:spLocks noGrp="1"/>
          </p:cNvSpPr>
          <p:nvPr>
            <p:ph type="ftr" sz="quarter" idx="11"/>
          </p:nvPr>
        </p:nvSpPr>
        <p:spPr/>
        <p:txBody>
          <a:bodyPr rtlCol="0"/>
          <a:lstStyle/>
          <a:p>
            <a:pPr rtl="0"/>
            <a:endParaRPr lang="sk-SK" noProof="0"/>
          </a:p>
        </p:txBody>
      </p:sp>
      <p:sp>
        <p:nvSpPr>
          <p:cNvPr id="16" name="Obdĺžnik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Zástupný symbol čísla snímky 5"/>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typy obsahu">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p>
            <a:pPr rtl="0"/>
            <a:r>
              <a:rPr lang="sk-SK" noProof="0"/>
              <a:t>Kliknite sem a upravte štýl predlohy nadpisov</a:t>
            </a:r>
          </a:p>
        </p:txBody>
      </p:sp>
      <p:sp>
        <p:nvSpPr>
          <p:cNvPr id="3" name="Zástupný symbol obsahu 2"/>
          <p:cNvSpPr>
            <a:spLocks noGrp="1"/>
          </p:cNvSpPr>
          <p:nvPr>
            <p:ph sz="half" idx="1" hasCustomPrompt="1"/>
          </p:nvPr>
        </p:nvSpPr>
        <p:spPr>
          <a:xfrm>
            <a:off x="1154954" y="2603500"/>
            <a:ext cx="4825158" cy="3416301"/>
          </a:xfrm>
        </p:spPr>
        <p:txBody>
          <a:bodyPr rtlCol="0">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obsahu 3"/>
          <p:cNvSpPr>
            <a:spLocks noGrp="1"/>
          </p:cNvSpPr>
          <p:nvPr>
            <p:ph sz="half" idx="2" hasCustomPrompt="1"/>
          </p:nvPr>
        </p:nvSpPr>
        <p:spPr>
          <a:xfrm>
            <a:off x="6208712" y="2603500"/>
            <a:ext cx="4825159" cy="3416300"/>
          </a:xfrm>
        </p:spPr>
        <p:txBody>
          <a:bodyPr rtlCol="0">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5" name="Zástupný symbol dátumu 4"/>
          <p:cNvSpPr>
            <a:spLocks noGrp="1"/>
          </p:cNvSpPr>
          <p:nvPr>
            <p:ph type="dt" sz="half" idx="10"/>
          </p:nvPr>
        </p:nvSpPr>
        <p:spPr/>
        <p:txBody>
          <a:bodyPr rtlCol="0"/>
          <a:lstStyle/>
          <a:p>
            <a:pPr rtl="0"/>
            <a:fld id="{0AD487F2-CA3F-4369-A68F-6F1DA26B138E}" type="datetime1">
              <a:rPr lang="sk-SK" noProof="0" smtClean="0"/>
              <a:t>18.09.2022</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rtlCol="0"/>
          <a:lstStyle>
            <a:lvl1pPr>
              <a:defRPr/>
            </a:lvl1pPr>
          </a:lstStyle>
          <a:p>
            <a:pPr rtl="0"/>
            <a:r>
              <a:rPr lang="sk-SK" noProof="0"/>
              <a:t>Kliknite sem a upravte štýl predlohy nadpisov</a:t>
            </a:r>
          </a:p>
        </p:txBody>
      </p:sp>
      <p:sp>
        <p:nvSpPr>
          <p:cNvPr id="3" name="Zástupný symbol textu 2"/>
          <p:cNvSpPr>
            <a:spLocks noGrp="1"/>
          </p:cNvSpPr>
          <p:nvPr>
            <p:ph type="body" idx="1" hasCustomPrompt="1"/>
          </p:nvPr>
        </p:nvSpPr>
        <p:spPr>
          <a:xfrm>
            <a:off x="1154954" y="2603500"/>
            <a:ext cx="4825157"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4" name="Zástupný symbol obsahu 3"/>
          <p:cNvSpPr>
            <a:spLocks noGrp="1"/>
          </p:cNvSpPr>
          <p:nvPr>
            <p:ph sz="half" idx="2" hasCustomPrompt="1"/>
          </p:nvPr>
        </p:nvSpPr>
        <p:spPr>
          <a:xfrm>
            <a:off x="1154954" y="3179762"/>
            <a:ext cx="4825158" cy="2840039"/>
          </a:xfrm>
        </p:spPr>
        <p:txBody>
          <a:bodyPr rtlCol="0">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5" name="Zástupný symbol textu 4"/>
          <p:cNvSpPr>
            <a:spLocks noGrp="1"/>
          </p:cNvSpPr>
          <p:nvPr>
            <p:ph type="body" sz="quarter" idx="3" hasCustomPrompt="1"/>
          </p:nvPr>
        </p:nvSpPr>
        <p:spPr>
          <a:xfrm>
            <a:off x="6208712" y="2603500"/>
            <a:ext cx="482515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k-SK" noProof="0"/>
              <a:t>Upraviť štýly predlohy textu</a:t>
            </a:r>
          </a:p>
        </p:txBody>
      </p:sp>
      <p:sp>
        <p:nvSpPr>
          <p:cNvPr id="6" name="Zástupný symbol obsahu 5"/>
          <p:cNvSpPr>
            <a:spLocks noGrp="1"/>
          </p:cNvSpPr>
          <p:nvPr>
            <p:ph sz="quarter" idx="4" hasCustomPrompt="1"/>
          </p:nvPr>
        </p:nvSpPr>
        <p:spPr>
          <a:xfrm>
            <a:off x="6208712" y="3179762"/>
            <a:ext cx="4825159" cy="2840039"/>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7" name="Zástupný symbol dátumu 6"/>
          <p:cNvSpPr>
            <a:spLocks noGrp="1"/>
          </p:cNvSpPr>
          <p:nvPr>
            <p:ph type="dt" sz="half" idx="10"/>
          </p:nvPr>
        </p:nvSpPr>
        <p:spPr/>
        <p:txBody>
          <a:bodyPr rtlCol="0"/>
          <a:lstStyle/>
          <a:p>
            <a:pPr rtl="0"/>
            <a:fld id="{FAC0537F-AF68-48F8-9CDC-7F12738771B6}" type="datetime1">
              <a:rPr lang="sk-SK" noProof="0" smtClean="0"/>
              <a:t>18.09.2022</a:t>
            </a:fld>
            <a:endParaRPr lang="sk-SK" noProof="0"/>
          </a:p>
        </p:txBody>
      </p:sp>
      <p:sp>
        <p:nvSpPr>
          <p:cNvPr id="8" name="Zástupný symbol päty 7"/>
          <p:cNvSpPr>
            <a:spLocks noGrp="1"/>
          </p:cNvSpPr>
          <p:nvPr>
            <p:ph type="ftr" sz="quarter" idx="11"/>
          </p:nvPr>
        </p:nvSpPr>
        <p:spPr/>
        <p:txBody>
          <a:bodyPr rtlCol="0"/>
          <a:lstStyle/>
          <a:p>
            <a:pPr rtl="0"/>
            <a:endParaRPr lang="sk-SK" noProof="0"/>
          </a:p>
        </p:txBody>
      </p:sp>
      <p:sp>
        <p:nvSpPr>
          <p:cNvPr id="9" name="Zástupný symbol čísla snímky 8"/>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Iba nadpis">
    <p:spTree>
      <p:nvGrpSpPr>
        <p:cNvPr id="1" name=""/>
        <p:cNvGrpSpPr/>
        <p:nvPr/>
      </p:nvGrpSpPr>
      <p:grpSpPr>
        <a:xfrm>
          <a:off x="0" y="0"/>
          <a:ext cx="0" cy="0"/>
          <a:chOff x="0" y="0"/>
          <a:chExt cx="0" cy="0"/>
        </a:xfrm>
      </p:grpSpPr>
      <p:sp>
        <p:nvSpPr>
          <p:cNvPr id="9" name="Nadpis 1"/>
          <p:cNvSpPr>
            <a:spLocks noGrp="1"/>
          </p:cNvSpPr>
          <p:nvPr>
            <p:ph type="title" hasCustomPrompt="1"/>
          </p:nvPr>
        </p:nvSpPr>
        <p:spPr>
          <a:xfrm>
            <a:off x="1154954" y="973668"/>
            <a:ext cx="8761413" cy="706964"/>
          </a:xfrm>
        </p:spPr>
        <p:txBody>
          <a:bodyPr rtlCol="0"/>
          <a:lstStyle>
            <a:lvl1pPr>
              <a:defRPr/>
            </a:lvl1pPr>
          </a:lstStyle>
          <a:p>
            <a:pPr rtl="0"/>
            <a:r>
              <a:rPr lang="sk-SK" noProof="0"/>
              <a:t>Kliknite sem a upravte štýl predlohy nadpisov</a:t>
            </a:r>
          </a:p>
        </p:txBody>
      </p:sp>
      <p:sp>
        <p:nvSpPr>
          <p:cNvPr id="3" name="Zástupný symbol dátumu 2"/>
          <p:cNvSpPr>
            <a:spLocks noGrp="1"/>
          </p:cNvSpPr>
          <p:nvPr>
            <p:ph type="dt" sz="half" idx="10"/>
          </p:nvPr>
        </p:nvSpPr>
        <p:spPr/>
        <p:txBody>
          <a:bodyPr rtlCol="0"/>
          <a:lstStyle/>
          <a:p>
            <a:pPr rtl="0"/>
            <a:fld id="{BB275639-6A64-46EF-8946-D7BA7E0195A9}" type="datetime1">
              <a:rPr lang="sk-SK" noProof="0" smtClean="0"/>
              <a:t>18.09.2022</a:t>
            </a:fld>
            <a:endParaRPr lang="sk-SK" noProof="0"/>
          </a:p>
        </p:txBody>
      </p:sp>
      <p:sp>
        <p:nvSpPr>
          <p:cNvPr id="4" name="Zástupný symbol päty 3"/>
          <p:cNvSpPr>
            <a:spLocks noGrp="1"/>
          </p:cNvSpPr>
          <p:nvPr>
            <p:ph type="ftr" sz="quarter" idx="11"/>
          </p:nvPr>
        </p:nvSpPr>
        <p:spPr/>
        <p:txBody>
          <a:bodyPr rtlCol="0"/>
          <a:lstStyle/>
          <a:p>
            <a:pPr rtl="0"/>
            <a:endParaRPr lang="sk-SK" noProof="0"/>
          </a:p>
        </p:txBody>
      </p:sp>
      <p:sp>
        <p:nvSpPr>
          <p:cNvPr id="5" name="Zástupný symbol čísla snímky 4"/>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e">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rtlCol="0"/>
          <a:lstStyle/>
          <a:p>
            <a:pPr rtl="0"/>
            <a:fld id="{733F522C-1ABB-4F55-A44A-92F672160957}" type="datetime1">
              <a:rPr lang="sk-SK" noProof="0" smtClean="0"/>
              <a:t>18.09.2022</a:t>
            </a:fld>
            <a:endParaRPr lang="sk-SK" noProof="0"/>
          </a:p>
        </p:txBody>
      </p:sp>
      <p:sp>
        <p:nvSpPr>
          <p:cNvPr id="3" name="Zástupný symbol päty 2"/>
          <p:cNvSpPr>
            <a:spLocks noGrp="1"/>
          </p:cNvSpPr>
          <p:nvPr>
            <p:ph type="ftr" sz="quarter" idx="11"/>
          </p:nvPr>
        </p:nvSpPr>
        <p:spPr/>
        <p:txBody>
          <a:bodyPr rtlCol="0"/>
          <a:lstStyle/>
          <a:p>
            <a:pPr rtl="0"/>
            <a:endParaRPr lang="sk-SK" noProof="0"/>
          </a:p>
        </p:txBody>
      </p:sp>
      <p:sp>
        <p:nvSpPr>
          <p:cNvPr id="7" name="Obdĺžnik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Zástupný symbol čísla snímky 3"/>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grpSp>
        <p:nvGrpSpPr>
          <p:cNvPr id="9" name="Skupina 8"/>
          <p:cNvGrpSpPr/>
          <p:nvPr/>
        </p:nvGrpSpPr>
        <p:grpSpPr>
          <a:xfrm>
            <a:off x="0" y="0"/>
            <a:ext cx="12192000" cy="6858000"/>
            <a:chOff x="0" y="0"/>
            <a:chExt cx="12192000" cy="6858000"/>
          </a:xfrm>
        </p:grpSpPr>
        <p:sp>
          <p:nvSpPr>
            <p:cNvPr id="14" name="Obdĺžnik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á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á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á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á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á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bdĺžnik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Voľný tvar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Voľný tvar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Nadpis 1"/>
          <p:cNvSpPr>
            <a:spLocks noGrp="1"/>
          </p:cNvSpPr>
          <p:nvPr>
            <p:ph type="title" hasCustomPrompt="1"/>
          </p:nvPr>
        </p:nvSpPr>
        <p:spPr>
          <a:xfrm>
            <a:off x="1154955" y="1295400"/>
            <a:ext cx="2793158" cy="1600200"/>
          </a:xfrm>
        </p:spPr>
        <p:txBody>
          <a:bodyPr rtlCol="0" anchor="b"/>
          <a:lstStyle>
            <a:lvl1pPr algn="l">
              <a:defRPr sz="2400" b="0"/>
            </a:lvl1pPr>
          </a:lstStyle>
          <a:p>
            <a:pPr rtl="0"/>
            <a:r>
              <a:rPr lang="sk-SK" noProof="0"/>
              <a:t>Kliknite sem a upravte štýl predlohy nadpisov</a:t>
            </a:r>
          </a:p>
        </p:txBody>
      </p:sp>
      <p:sp>
        <p:nvSpPr>
          <p:cNvPr id="3" name="Zástupný symbol obsahu 2"/>
          <p:cNvSpPr>
            <a:spLocks noGrp="1"/>
          </p:cNvSpPr>
          <p:nvPr>
            <p:ph idx="1" hasCustomPrompt="1"/>
          </p:nvPr>
        </p:nvSpPr>
        <p:spPr>
          <a:xfrm>
            <a:off x="5781146" y="1447800"/>
            <a:ext cx="5190066" cy="4572000"/>
          </a:xfrm>
        </p:spPr>
        <p:txBody>
          <a:bodyPr rtlCol="0" anchor="ctr">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textu 3"/>
          <p:cNvSpPr>
            <a:spLocks noGrp="1"/>
          </p:cNvSpPr>
          <p:nvPr>
            <p:ph type="body" sz="half" idx="2" hasCustomPrompt="1"/>
          </p:nvPr>
        </p:nvSpPr>
        <p:spPr bwMode="gray">
          <a:xfrm>
            <a:off x="1154954" y="3129280"/>
            <a:ext cx="2793158" cy="2895599"/>
          </a:xfrm>
        </p:spPr>
        <p:txBody>
          <a:bodyPr rtlCol="0"/>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symbol dátumu 4"/>
          <p:cNvSpPr>
            <a:spLocks noGrp="1"/>
          </p:cNvSpPr>
          <p:nvPr>
            <p:ph type="dt" sz="half" idx="10"/>
          </p:nvPr>
        </p:nvSpPr>
        <p:spPr/>
        <p:txBody>
          <a:bodyPr rtlCol="0"/>
          <a:lstStyle/>
          <a:p>
            <a:pPr rtl="0"/>
            <a:fld id="{5DB464E9-2C58-4193-BC4F-06A5C794F34E}" type="datetime1">
              <a:rPr lang="sk-SK" noProof="0" smtClean="0"/>
              <a:t>18.09.2022</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16" name="Obdĺžnik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grpSp>
        <p:nvGrpSpPr>
          <p:cNvPr id="9" name="Skupina 8"/>
          <p:cNvGrpSpPr/>
          <p:nvPr/>
        </p:nvGrpSpPr>
        <p:grpSpPr>
          <a:xfrm>
            <a:off x="0" y="0"/>
            <a:ext cx="12192000" cy="6858000"/>
            <a:chOff x="0" y="0"/>
            <a:chExt cx="12192000" cy="6858000"/>
          </a:xfrm>
        </p:grpSpPr>
        <p:sp>
          <p:nvSpPr>
            <p:cNvPr id="14" name="Obdĺžnik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á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á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á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á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á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bdĺžnik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Voľný tvar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Voľný tvar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Nadpis 1"/>
          <p:cNvSpPr>
            <a:spLocks noGrp="1"/>
          </p:cNvSpPr>
          <p:nvPr>
            <p:ph type="title" hasCustomPrompt="1"/>
          </p:nvPr>
        </p:nvSpPr>
        <p:spPr>
          <a:xfrm>
            <a:off x="1154955" y="1693333"/>
            <a:ext cx="3865134" cy="1735667"/>
          </a:xfrm>
        </p:spPr>
        <p:txBody>
          <a:bodyPr rtlCol="0" anchor="b">
            <a:normAutofit/>
          </a:bodyPr>
          <a:lstStyle>
            <a:lvl1pPr algn="l">
              <a:defRPr sz="3600" b="0"/>
            </a:lvl1pPr>
          </a:lstStyle>
          <a:p>
            <a:pPr rtl="0"/>
            <a:r>
              <a:rPr lang="sk-SK" noProof="0"/>
              <a:t>Kliknite sem a upravte štýl predlohy nadpisov</a:t>
            </a:r>
          </a:p>
        </p:txBody>
      </p:sp>
      <p:sp>
        <p:nvSpPr>
          <p:cNvPr id="3" name="Zástupný symbol obrázka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rtl="0">
              <a:buNone/>
            </a:pPr>
            <a:r>
              <a:rPr lang="sk-SK" noProof="0"/>
              <a:t>Kliknutím na ikonu pridáte obrázok</a:t>
            </a:r>
          </a:p>
        </p:txBody>
      </p:sp>
      <p:sp>
        <p:nvSpPr>
          <p:cNvPr id="4" name="Zástupný symbol textu 3"/>
          <p:cNvSpPr>
            <a:spLocks noGrp="1"/>
          </p:cNvSpPr>
          <p:nvPr>
            <p:ph type="body" sz="half" idx="2" hasCustomPrompt="1"/>
          </p:nvPr>
        </p:nvSpPr>
        <p:spPr bwMode="gray">
          <a:xfrm>
            <a:off x="1154954" y="3657600"/>
            <a:ext cx="3859212" cy="1371600"/>
          </a:xfrm>
        </p:spPr>
        <p:txBody>
          <a:bodyPr rtlCol="0">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k-SK" noProof="0"/>
              <a:t>Upraviť štýly predlohy textu</a:t>
            </a:r>
          </a:p>
        </p:txBody>
      </p:sp>
      <p:sp>
        <p:nvSpPr>
          <p:cNvPr id="5" name="Zástupný symbol dátumu 4"/>
          <p:cNvSpPr>
            <a:spLocks noGrp="1"/>
          </p:cNvSpPr>
          <p:nvPr>
            <p:ph type="dt" sz="half" idx="10"/>
          </p:nvPr>
        </p:nvSpPr>
        <p:spPr/>
        <p:txBody>
          <a:bodyPr rtlCol="0"/>
          <a:lstStyle/>
          <a:p>
            <a:pPr rtl="0"/>
            <a:fld id="{0C611EAD-CED4-4AAB-AFBE-D43F3B0EE513}" type="datetime1">
              <a:rPr lang="sk-SK" noProof="0" smtClean="0"/>
              <a:t>18.09.2022</a:t>
            </a:fld>
            <a:endParaRPr lang="sk-SK" noProof="0"/>
          </a:p>
        </p:txBody>
      </p:sp>
      <p:sp>
        <p:nvSpPr>
          <p:cNvPr id="6" name="Zástupný symbol päty 5"/>
          <p:cNvSpPr>
            <a:spLocks noGrp="1"/>
          </p:cNvSpPr>
          <p:nvPr>
            <p:ph type="ftr" sz="quarter" idx="11"/>
          </p:nvPr>
        </p:nvSpPr>
        <p:spPr/>
        <p:txBody>
          <a:bodyPr rtlCol="0"/>
          <a:lstStyle/>
          <a:p>
            <a:pPr rtl="0"/>
            <a:endParaRPr lang="sk-SK" noProof="0"/>
          </a:p>
        </p:txBody>
      </p:sp>
      <p:sp>
        <p:nvSpPr>
          <p:cNvPr id="16" name="Obdĺžnik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Zástupný symbol čísla snímky 6"/>
          <p:cNvSpPr>
            <a:spLocks noGrp="1"/>
          </p:cNvSpPr>
          <p:nvPr>
            <p:ph type="sldNum" sz="quarter" idx="12"/>
          </p:nvPr>
        </p:nvSpPr>
        <p:spPr/>
        <p:txBody>
          <a:bodyPr rtlCol="0"/>
          <a:lstStyle/>
          <a:p>
            <a:pPr rtl="0"/>
            <a:fld id="{D57F1E4F-1CFF-5643-939E-217C01CDF565}" type="slidenum">
              <a:rPr lang="sk-SK" noProof="0" smtClean="0"/>
              <a:pPr/>
              <a:t>‹#›</a:t>
            </a:fld>
            <a:endParaRPr lang="sk-SK"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Skupina 7"/>
          <p:cNvGrpSpPr/>
          <p:nvPr/>
        </p:nvGrpSpPr>
        <p:grpSpPr>
          <a:xfrm>
            <a:off x="0" y="0"/>
            <a:ext cx="12192000" cy="6858000"/>
            <a:chOff x="0" y="0"/>
            <a:chExt cx="12192000" cy="6858000"/>
          </a:xfrm>
        </p:grpSpPr>
        <p:sp>
          <p:nvSpPr>
            <p:cNvPr id="7" name="Obdĺžnik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á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á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á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á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á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Voľný tvar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Voľný tvar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Voľný tvar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Zástupný symbol nadpisu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rtl="0"/>
            <a:r>
              <a:rPr lang="sk-SK" noProof="0"/>
              <a:t>Kliknite sem a upravte štýl predlohy nadpisov</a:t>
            </a:r>
          </a:p>
        </p:txBody>
      </p:sp>
      <p:sp>
        <p:nvSpPr>
          <p:cNvPr id="3" name="Zástupný symbol textu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rtl="0"/>
            <a:r>
              <a:rPr lang="sk-SK" noProof="0"/>
              <a:t>Upraviť štýly predlohy textu</a:t>
            </a:r>
          </a:p>
          <a:p>
            <a:pPr lvl="1" rtl="0"/>
            <a:r>
              <a:rPr lang="sk-SK" noProof="0"/>
              <a:t>Druhá úroveň</a:t>
            </a:r>
          </a:p>
          <a:p>
            <a:pPr lvl="2" rtl="0"/>
            <a:r>
              <a:rPr lang="sk-SK" noProof="0"/>
              <a:t>Tretia úroveň</a:t>
            </a:r>
          </a:p>
          <a:p>
            <a:pPr lvl="3" rtl="0"/>
            <a:r>
              <a:rPr lang="sk-SK" noProof="0"/>
              <a:t>Štvrtá úroveň</a:t>
            </a:r>
          </a:p>
          <a:p>
            <a:pPr lvl="4" rtl="0"/>
            <a:r>
              <a:rPr lang="sk-SK" noProof="0"/>
              <a:t>Piata úroveň</a:t>
            </a:r>
          </a:p>
        </p:txBody>
      </p:sp>
      <p:sp>
        <p:nvSpPr>
          <p:cNvPr id="4" name="Zástupný symbol dátumu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FDE823B6-06FE-4AA0-AEBB-1510D026ADA3}" type="datetime1">
              <a:rPr lang="sk-SK" noProof="0" smtClean="0"/>
              <a:t>18.09.2022</a:t>
            </a:fld>
            <a:endParaRPr lang="sk-SK" noProof="0" dirty="0"/>
          </a:p>
        </p:txBody>
      </p:sp>
      <p:sp>
        <p:nvSpPr>
          <p:cNvPr id="5" name="Zástupný symbol päty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sk-SK" noProof="0"/>
          </a:p>
        </p:txBody>
      </p:sp>
      <p:sp>
        <p:nvSpPr>
          <p:cNvPr id="21" name="Obdĺžnik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Zástupný symbol čísla snímky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D57F1E4F-1CFF-5643-939E-217C01CDF565}" type="slidenum">
              <a:rPr lang="sk-SK" noProof="0" smtClean="0"/>
              <a:pPr/>
              <a:t>‹#›</a:t>
            </a:fld>
            <a:endParaRPr lang="sk-SK"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rtlCol="0"/>
          <a:lstStyle/>
          <a:p>
            <a:r>
              <a:rPr lang="sk-SK" dirty="0"/>
              <a:t>EKONOMIKA cvičenia</a:t>
            </a:r>
          </a:p>
        </p:txBody>
      </p:sp>
      <p:sp>
        <p:nvSpPr>
          <p:cNvPr id="3" name="Podnadpis 2"/>
          <p:cNvSpPr>
            <a:spLocks noGrp="1"/>
          </p:cNvSpPr>
          <p:nvPr>
            <p:ph type="subTitle" idx="1"/>
          </p:nvPr>
        </p:nvSpPr>
        <p:spPr/>
        <p:txBody>
          <a:bodyPr rtlCol="0"/>
          <a:lstStyle/>
          <a:p>
            <a:r>
              <a:rPr lang="sk-SK" dirty="0"/>
              <a:t>4. ročník</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D2DF4AD-1D85-43FC-B057-46631A701D56}"/>
              </a:ext>
            </a:extLst>
          </p:cNvPr>
          <p:cNvSpPr>
            <a:spLocks noGrp="1"/>
          </p:cNvSpPr>
          <p:nvPr>
            <p:ph type="title"/>
          </p:nvPr>
        </p:nvSpPr>
        <p:spPr>
          <a:xfrm>
            <a:off x="1154954" y="973667"/>
            <a:ext cx="8761413" cy="1106923"/>
          </a:xfrm>
        </p:spPr>
        <p:txBody>
          <a:bodyPr/>
          <a:lstStyle/>
          <a:p>
            <a:r>
              <a:rPr lang="sk-SK" dirty="0"/>
              <a:t>Otázky venované Vašim doterajším pracovným skúsenostiam:</a:t>
            </a:r>
          </a:p>
        </p:txBody>
      </p:sp>
      <p:sp>
        <p:nvSpPr>
          <p:cNvPr id="3" name="Zástupný objekt pre obsah 2">
            <a:extLst>
              <a:ext uri="{FF2B5EF4-FFF2-40B4-BE49-F238E27FC236}">
                <a16:creationId xmlns:a16="http://schemas.microsoft.com/office/drawing/2014/main" id="{E3B097B1-E026-433D-BDF9-22BDC709568B}"/>
              </a:ext>
            </a:extLst>
          </p:cNvPr>
          <p:cNvSpPr>
            <a:spLocks noGrp="1"/>
          </p:cNvSpPr>
          <p:nvPr>
            <p:ph idx="1"/>
          </p:nvPr>
        </p:nvSpPr>
        <p:spPr>
          <a:xfrm>
            <a:off x="1154954" y="2603499"/>
            <a:ext cx="8825659" cy="3704535"/>
          </a:xfrm>
        </p:spPr>
        <p:txBody>
          <a:bodyPr>
            <a:normAutofit fontScale="92500" lnSpcReduction="10000"/>
          </a:bodyPr>
          <a:lstStyle/>
          <a:p>
            <a:pPr marL="0" indent="0">
              <a:buNone/>
            </a:pPr>
            <a:r>
              <a:rPr lang="sk-SK" b="1" dirty="0"/>
              <a:t>- Ako vyzerá/vyzeral Váš bežný pracovný deň v doterajšom Vašom zamestnaní?</a:t>
            </a:r>
          </a:p>
          <a:p>
            <a:pPr marL="0" indent="0">
              <a:buNone/>
            </a:pPr>
            <a:r>
              <a:rPr lang="sk-SK" b="1" dirty="0"/>
              <a:t>- V akom najdôležitejšom projekte ste doposiaľ pracovali? Aká bola Vaša úloha?</a:t>
            </a:r>
          </a:p>
          <a:p>
            <a:pPr marL="0" indent="0">
              <a:buNone/>
            </a:pPr>
            <a:r>
              <a:rPr lang="sk-SK" b="1" dirty="0"/>
              <a:t>- Ako ste získali svoje terajšie/posledné zamestnanie a prečo ste sa rozhodli pre zmenu?</a:t>
            </a:r>
          </a:p>
          <a:p>
            <a:pPr marL="0" indent="0">
              <a:buNone/>
            </a:pPr>
            <a:r>
              <a:rPr lang="sk-SK" b="1" dirty="0"/>
              <a:t>- Akú najvyššiu zodpovednosť ste doposiaľ v rámci zamestnania mali?</a:t>
            </a:r>
          </a:p>
          <a:p>
            <a:pPr marL="0" indent="0">
              <a:buNone/>
            </a:pPr>
            <a:r>
              <a:rPr lang="sk-SK" b="1" dirty="0"/>
              <a:t>- Aký druh práce Vás v doterajšej profesijnej kariére najviac zaujímal a uspokojoval?</a:t>
            </a:r>
          </a:p>
          <a:p>
            <a:pPr marL="0" indent="0">
              <a:buNone/>
            </a:pPr>
            <a:r>
              <a:rPr lang="sk-SK" b="1" dirty="0"/>
              <a:t>- Dosiahli ste v poslednom zamestnaní kariérny postup? Aký?</a:t>
            </a:r>
          </a:p>
          <a:p>
            <a:pPr marL="0" indent="0">
              <a:buNone/>
            </a:pPr>
            <a:r>
              <a:rPr lang="sk-SK" b="1" dirty="0"/>
              <a:t>- Cítite sa dostatočne ohodnotený za prácu, ktorú ste odvádzali/odvádzate?     Prečo áno/nie?</a:t>
            </a:r>
          </a:p>
          <a:p>
            <a:pPr marL="0" indent="0">
              <a:buNone/>
            </a:pPr>
            <a:r>
              <a:rPr lang="sk-SK" b="1" dirty="0"/>
              <a:t>- Kto bol/je Vašim nadriadeným?</a:t>
            </a:r>
          </a:p>
        </p:txBody>
      </p:sp>
    </p:spTree>
    <p:extLst>
      <p:ext uri="{BB962C8B-B14F-4D97-AF65-F5344CB8AC3E}">
        <p14:creationId xmlns:p14="http://schemas.microsoft.com/office/powerpoint/2010/main" val="131663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EA24DF-8C08-45B0-8891-478A3410F098}"/>
              </a:ext>
            </a:extLst>
          </p:cNvPr>
          <p:cNvSpPr>
            <a:spLocks noGrp="1"/>
          </p:cNvSpPr>
          <p:nvPr>
            <p:ph type="title"/>
          </p:nvPr>
        </p:nvSpPr>
        <p:spPr>
          <a:xfrm>
            <a:off x="1154954" y="973668"/>
            <a:ext cx="8761413" cy="1040662"/>
          </a:xfrm>
        </p:spPr>
        <p:txBody>
          <a:bodyPr/>
          <a:lstStyle/>
          <a:p>
            <a:r>
              <a:rPr lang="sk-SK" dirty="0"/>
              <a:t>Otázky venované Vašej schopnosti riešiť konflikty a krízové situácie:</a:t>
            </a:r>
          </a:p>
        </p:txBody>
      </p:sp>
      <p:sp>
        <p:nvSpPr>
          <p:cNvPr id="3" name="Zástupný objekt pre obsah 2">
            <a:extLst>
              <a:ext uri="{FF2B5EF4-FFF2-40B4-BE49-F238E27FC236}">
                <a16:creationId xmlns:a16="http://schemas.microsoft.com/office/drawing/2014/main" id="{289A073A-BD6F-4D0B-A294-4DAE8A34F56C}"/>
              </a:ext>
            </a:extLst>
          </p:cNvPr>
          <p:cNvSpPr>
            <a:spLocks noGrp="1"/>
          </p:cNvSpPr>
          <p:nvPr>
            <p:ph idx="1"/>
          </p:nvPr>
        </p:nvSpPr>
        <p:spPr>
          <a:xfrm>
            <a:off x="1154954" y="2603500"/>
            <a:ext cx="8825659" cy="3638274"/>
          </a:xfrm>
        </p:spPr>
        <p:txBody>
          <a:bodyPr>
            <a:noAutofit/>
          </a:bodyPr>
          <a:lstStyle/>
          <a:p>
            <a:pPr marL="0" indent="0">
              <a:buNone/>
            </a:pPr>
            <a:r>
              <a:rPr lang="sk-SK" sz="2400" b="1" dirty="0"/>
              <a:t>- Dokážete a ste pripravení riešiť krízovú situáciu? Ako?</a:t>
            </a:r>
          </a:p>
          <a:p>
            <a:pPr marL="0" indent="0">
              <a:buNone/>
            </a:pPr>
            <a:r>
              <a:rPr lang="sk-SK" sz="2400" b="1" dirty="0"/>
              <a:t>- Nastala situácia, kedy ste sa v práci neovládli? Ako to prebiehalo?</a:t>
            </a:r>
          </a:p>
          <a:p>
            <a:pPr marL="0" indent="0">
              <a:buNone/>
            </a:pPr>
            <a:r>
              <a:rPr lang="sk-SK" sz="2400" b="1" dirty="0"/>
              <a:t>- Ako sa dokážete vyrovnať so situáciami, ktoré sú zdanlivo neriešiteľné?</a:t>
            </a:r>
          </a:p>
          <a:p>
            <a:pPr marL="0" indent="0">
              <a:buNone/>
            </a:pPr>
            <a:r>
              <a:rPr lang="sk-SK" sz="2400" b="1" dirty="0"/>
              <a:t>- Dostali ste sa niekedy do otvoreného konfliktu s kolegom/ s nadriadeným? Ako to prebiehalo?</a:t>
            </a:r>
          </a:p>
          <a:p>
            <a:pPr marL="0" indent="0">
              <a:buNone/>
            </a:pPr>
            <a:r>
              <a:rPr lang="sk-SK" sz="2400" b="1" dirty="0"/>
              <a:t>- Ako dokážete prijať kritiku kolegu/ nadriadeného?</a:t>
            </a:r>
          </a:p>
        </p:txBody>
      </p:sp>
    </p:spTree>
    <p:extLst>
      <p:ext uri="{BB962C8B-B14F-4D97-AF65-F5344CB8AC3E}">
        <p14:creationId xmlns:p14="http://schemas.microsoft.com/office/powerpoint/2010/main" val="205891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18185DD-F723-4167-A843-3E6058E00437}"/>
              </a:ext>
            </a:extLst>
          </p:cNvPr>
          <p:cNvSpPr>
            <a:spLocks noGrp="1"/>
          </p:cNvSpPr>
          <p:nvPr>
            <p:ph type="title"/>
          </p:nvPr>
        </p:nvSpPr>
        <p:spPr>
          <a:xfrm>
            <a:off x="1154954" y="973667"/>
            <a:ext cx="8761413" cy="1067167"/>
          </a:xfrm>
        </p:spPr>
        <p:txBody>
          <a:bodyPr/>
          <a:lstStyle/>
          <a:p>
            <a:r>
              <a:rPr lang="sk-SK" dirty="0"/>
              <a:t>Otázky zamerané na Vašu iniciatívu a otvorenosť zmenám:</a:t>
            </a:r>
          </a:p>
        </p:txBody>
      </p:sp>
      <p:sp>
        <p:nvSpPr>
          <p:cNvPr id="3" name="Zástupný objekt pre obsah 2">
            <a:extLst>
              <a:ext uri="{FF2B5EF4-FFF2-40B4-BE49-F238E27FC236}">
                <a16:creationId xmlns:a16="http://schemas.microsoft.com/office/drawing/2014/main" id="{37FD94E9-7DFC-4275-9ECE-ECA5A87CA8F9}"/>
              </a:ext>
            </a:extLst>
          </p:cNvPr>
          <p:cNvSpPr>
            <a:spLocks noGrp="1"/>
          </p:cNvSpPr>
          <p:nvPr>
            <p:ph idx="1"/>
          </p:nvPr>
        </p:nvSpPr>
        <p:spPr/>
        <p:txBody>
          <a:bodyPr>
            <a:normAutofit lnSpcReduction="10000"/>
          </a:bodyPr>
          <a:lstStyle/>
          <a:p>
            <a:pPr marL="0" indent="0">
              <a:buNone/>
            </a:pPr>
            <a:r>
              <a:rPr lang="sk-SK" sz="2000" b="1" dirty="0"/>
              <a:t>- Iniciovali ste niekedy Vy sám/sama nejakú zmenu/inováciu? Akú a akým spôsobom?</a:t>
            </a:r>
          </a:p>
          <a:p>
            <a:pPr marL="0" indent="0">
              <a:buNone/>
            </a:pPr>
            <a:r>
              <a:rPr lang="sk-SK" sz="2000" b="1" dirty="0"/>
              <a:t>- Pokiaľ by ste ponúkanú pozíciu získali práve Vy, čo urobíte ako prvé?</a:t>
            </a:r>
          </a:p>
          <a:p>
            <a:pPr marL="0" indent="0">
              <a:buNone/>
            </a:pPr>
            <a:r>
              <a:rPr lang="sk-SK" sz="2000" b="1" dirty="0"/>
              <a:t>- Prečo by sme si spomedzi uchádzačov mali vybrať práve Vás? Čím by ste boli pre našu spoločnosť prínosom?</a:t>
            </a:r>
          </a:p>
          <a:p>
            <a:pPr marL="0" indent="0">
              <a:buNone/>
            </a:pPr>
            <a:r>
              <a:rPr lang="sk-SK" sz="2000" b="1" dirty="0"/>
              <a:t>- Čo Vás dokáže motivovať v práci/ v živote?</a:t>
            </a:r>
          </a:p>
          <a:p>
            <a:pPr marL="0" indent="0">
              <a:buNone/>
            </a:pPr>
            <a:r>
              <a:rPr lang="sk-SK" sz="2000" b="1" dirty="0"/>
              <a:t>- Existujú situácie, kedy ste pripravení riskovať?</a:t>
            </a:r>
          </a:p>
          <a:p>
            <a:pPr marL="0" indent="0">
              <a:buNone/>
            </a:pPr>
            <a:r>
              <a:rPr lang="sk-SK" sz="2000" b="1" dirty="0"/>
              <a:t>- Ak ste sa niekedy rozhodli riskovať, aké boli dôsledky?</a:t>
            </a:r>
          </a:p>
        </p:txBody>
      </p:sp>
    </p:spTree>
    <p:extLst>
      <p:ext uri="{BB962C8B-B14F-4D97-AF65-F5344CB8AC3E}">
        <p14:creationId xmlns:p14="http://schemas.microsoft.com/office/powerpoint/2010/main" val="235057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D2AA211-1500-40A8-A321-051BCD63A233}"/>
              </a:ext>
            </a:extLst>
          </p:cNvPr>
          <p:cNvSpPr>
            <a:spLocks noGrp="1"/>
          </p:cNvSpPr>
          <p:nvPr>
            <p:ph type="title"/>
          </p:nvPr>
        </p:nvSpPr>
        <p:spPr/>
        <p:txBody>
          <a:bodyPr/>
          <a:lstStyle/>
          <a:p>
            <a:r>
              <a:rPr lang="sk-SK" dirty="0"/>
              <a:t>Ostatné otázky:</a:t>
            </a:r>
          </a:p>
        </p:txBody>
      </p:sp>
      <p:sp>
        <p:nvSpPr>
          <p:cNvPr id="3" name="Zástupný objekt pre obsah 2">
            <a:extLst>
              <a:ext uri="{FF2B5EF4-FFF2-40B4-BE49-F238E27FC236}">
                <a16:creationId xmlns:a16="http://schemas.microsoft.com/office/drawing/2014/main" id="{1B056181-0716-4FBB-A53A-C2AA66A5D599}"/>
              </a:ext>
            </a:extLst>
          </p:cNvPr>
          <p:cNvSpPr>
            <a:spLocks noGrp="1"/>
          </p:cNvSpPr>
          <p:nvPr>
            <p:ph idx="1"/>
          </p:nvPr>
        </p:nvSpPr>
        <p:spPr/>
        <p:txBody>
          <a:bodyPr>
            <a:normAutofit fontScale="92500" lnSpcReduction="20000"/>
          </a:bodyPr>
          <a:lstStyle/>
          <a:p>
            <a:pPr marL="0" indent="0">
              <a:buNone/>
            </a:pPr>
            <a:r>
              <a:rPr lang="sk-SK" b="1" dirty="0"/>
              <a:t>- Aké sú Vaše finančné očakávania?</a:t>
            </a:r>
          </a:p>
          <a:p>
            <a:pPr marL="0" indent="0">
              <a:buNone/>
            </a:pPr>
            <a:r>
              <a:rPr lang="sk-SK" b="1" dirty="0"/>
              <a:t>- Aké iné výhody očakávate od spoločnosti?</a:t>
            </a:r>
          </a:p>
          <a:p>
            <a:pPr marL="0" indent="0">
              <a:buNone/>
            </a:pPr>
            <a:r>
              <a:rPr lang="sk-SK" b="1" dirty="0"/>
              <a:t>- Akými informáciami o našej spoločnosti disponujete?</a:t>
            </a:r>
          </a:p>
          <a:p>
            <a:pPr marL="0" indent="0">
              <a:buNone/>
            </a:pPr>
            <a:r>
              <a:rPr lang="sk-SK" b="1" dirty="0"/>
              <a:t>- V ktorých oblastiach vidíte možnosti Vášho rozvoja?</a:t>
            </a:r>
          </a:p>
          <a:p>
            <a:pPr marL="0" indent="0">
              <a:buNone/>
            </a:pPr>
            <a:r>
              <a:rPr lang="sk-SK" b="1" dirty="0"/>
              <a:t>- Čo je pre Vás v zamestnaní najdôležitejšie?</a:t>
            </a:r>
          </a:p>
          <a:p>
            <a:pPr marL="0" indent="0">
              <a:buNone/>
            </a:pPr>
            <a:r>
              <a:rPr lang="sk-SK" b="1" dirty="0"/>
              <a:t> Aká oblasť je po pracovnej stránke pre Vás zaujímavá?</a:t>
            </a:r>
          </a:p>
          <a:p>
            <a:pPr marL="0" indent="0">
              <a:buNone/>
            </a:pPr>
            <a:r>
              <a:rPr lang="sk-SK" b="1" dirty="0"/>
              <a:t>- Ako dlho sa snažíte nájsť si prácu/ uplatnenie v novej oblasti?</a:t>
            </a:r>
          </a:p>
          <a:p>
            <a:pPr marL="0" indent="0">
              <a:buNone/>
            </a:pPr>
            <a:r>
              <a:rPr lang="sk-SK" b="1" dirty="0"/>
              <a:t>- Ako ste sa dozvedeli o ponúkanej pracovnej pozícii?</a:t>
            </a:r>
          </a:p>
          <a:p>
            <a:pPr marL="0" indent="0">
              <a:buNone/>
            </a:pPr>
            <a:r>
              <a:rPr lang="sk-SK" b="1" dirty="0"/>
              <a:t>- Ste ochotný/á presťahovať sa za prácou?</a:t>
            </a:r>
          </a:p>
          <a:p>
            <a:pPr marL="0" indent="0">
              <a:buNone/>
            </a:pPr>
            <a:r>
              <a:rPr lang="sk-SK" b="1" dirty="0"/>
              <a:t>- Ako ďaleko ste ochotný/á za prácou dochádzať?</a:t>
            </a:r>
          </a:p>
        </p:txBody>
      </p:sp>
    </p:spTree>
    <p:extLst>
      <p:ext uri="{BB962C8B-B14F-4D97-AF65-F5344CB8AC3E}">
        <p14:creationId xmlns:p14="http://schemas.microsoft.com/office/powerpoint/2010/main" val="115511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a:extLst>
              <a:ext uri="{FF2B5EF4-FFF2-40B4-BE49-F238E27FC236}">
                <a16:creationId xmlns:a16="http://schemas.microsoft.com/office/drawing/2014/main" id="{B10843ED-A47F-4141-8DDA-11D3EEBD2AE6}"/>
              </a:ext>
            </a:extLst>
          </p:cNvPr>
          <p:cNvSpPr/>
          <p:nvPr/>
        </p:nvSpPr>
        <p:spPr>
          <a:xfrm>
            <a:off x="1205948" y="2274838"/>
            <a:ext cx="7938052" cy="4401205"/>
          </a:xfrm>
          <a:prstGeom prst="rect">
            <a:avLst/>
          </a:prstGeom>
        </p:spPr>
        <p:txBody>
          <a:bodyPr wrap="square">
            <a:spAutoFit/>
          </a:bodyPr>
          <a:lstStyle/>
          <a:p>
            <a:r>
              <a:rPr lang="sk-SK" sz="2800" b="1" dirty="0"/>
              <a:t>- Ste ochotný/á odísť pracovať do zahraničia?</a:t>
            </a:r>
          </a:p>
          <a:p>
            <a:r>
              <a:rPr lang="sk-SK" sz="2800" b="1" dirty="0"/>
              <a:t>- Kde sa vidíte o päť/ o tri rokov/roky?</a:t>
            </a:r>
          </a:p>
          <a:p>
            <a:r>
              <a:rPr lang="sk-SK" sz="2800" b="1" dirty="0"/>
              <a:t>- Aké sú Vaše pracovné ciele?</a:t>
            </a:r>
          </a:p>
          <a:p>
            <a:r>
              <a:rPr lang="sk-SK" sz="2800" b="1" dirty="0"/>
              <a:t>- Čomu sa venujete vo svojom voľnom čase?</a:t>
            </a:r>
          </a:p>
          <a:p>
            <a:r>
              <a:rPr lang="sk-SK" sz="2800" b="1" dirty="0"/>
              <a:t>- Skúste uviesť Vaše najlepšie a najhoršie vlastnosti/ schopnosti.</a:t>
            </a:r>
          </a:p>
          <a:p>
            <a:r>
              <a:rPr lang="sk-SK" sz="2800" b="1" dirty="0"/>
              <a:t>- Čím si myslíte, že ste pre našu spoločnosť zaujímavý/á?</a:t>
            </a:r>
          </a:p>
        </p:txBody>
      </p:sp>
    </p:spTree>
    <p:extLst>
      <p:ext uri="{BB962C8B-B14F-4D97-AF65-F5344CB8AC3E}">
        <p14:creationId xmlns:p14="http://schemas.microsoft.com/office/powerpoint/2010/main" val="360619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454C9E-9BA8-4742-A11B-4710A73F5A8F}"/>
              </a:ext>
            </a:extLst>
          </p:cNvPr>
          <p:cNvSpPr>
            <a:spLocks noGrp="1"/>
          </p:cNvSpPr>
          <p:nvPr>
            <p:ph type="title"/>
          </p:nvPr>
        </p:nvSpPr>
        <p:spPr/>
        <p:txBody>
          <a:bodyPr/>
          <a:lstStyle/>
          <a:p>
            <a:r>
              <a:rPr lang="sk-SK" dirty="0"/>
              <a:t>Čo sa pýtať počas pohovoru:</a:t>
            </a:r>
          </a:p>
        </p:txBody>
      </p:sp>
      <p:sp>
        <p:nvSpPr>
          <p:cNvPr id="3" name="Zástupný objekt pre obsah 2">
            <a:extLst>
              <a:ext uri="{FF2B5EF4-FFF2-40B4-BE49-F238E27FC236}">
                <a16:creationId xmlns:a16="http://schemas.microsoft.com/office/drawing/2014/main" id="{5AF07D69-620E-4656-87D5-E5BD85B86EBA}"/>
              </a:ext>
            </a:extLst>
          </p:cNvPr>
          <p:cNvSpPr>
            <a:spLocks noGrp="1"/>
          </p:cNvSpPr>
          <p:nvPr>
            <p:ph idx="1"/>
          </p:nvPr>
        </p:nvSpPr>
        <p:spPr>
          <a:xfrm>
            <a:off x="1154954" y="2603499"/>
            <a:ext cx="8825659" cy="4009335"/>
          </a:xfrm>
        </p:spPr>
        <p:txBody>
          <a:bodyPr>
            <a:noAutofit/>
          </a:bodyPr>
          <a:lstStyle/>
          <a:p>
            <a:pPr marL="0" indent="0">
              <a:buNone/>
            </a:pPr>
            <a:r>
              <a:rPr lang="sk-SK" sz="2800" b="1" dirty="0"/>
              <a:t>Zistite kladením správnych otázok informácie o spoločnosti, v ktorej sa o pracovnú pozíciu uchádzate, zistite všetky potrebné informácie o ponúkanom pracovnom mieste. Máte jedinečnú príležitosť zistiť stratégiu spoločnosti, plán na jej prípadné rozširovanie. Pýtajte sa na konkrétne možnosti spojené s obsadzovanou pracovnou pozíciou, napr. na možnosť profesijného rastu, kariérneho postupu, možnosti vzdelávania.</a:t>
            </a:r>
          </a:p>
        </p:txBody>
      </p:sp>
    </p:spTree>
    <p:extLst>
      <p:ext uri="{BB962C8B-B14F-4D97-AF65-F5344CB8AC3E}">
        <p14:creationId xmlns:p14="http://schemas.microsoft.com/office/powerpoint/2010/main" val="51669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a:extLst>
              <a:ext uri="{FF2B5EF4-FFF2-40B4-BE49-F238E27FC236}">
                <a16:creationId xmlns:a16="http://schemas.microsoft.com/office/drawing/2014/main" id="{CA9A3207-59B4-4390-A619-823224B1B7FE}"/>
              </a:ext>
            </a:extLst>
          </p:cNvPr>
          <p:cNvSpPr/>
          <p:nvPr/>
        </p:nvSpPr>
        <p:spPr>
          <a:xfrm>
            <a:off x="1020417" y="1997839"/>
            <a:ext cx="8123583" cy="3785652"/>
          </a:xfrm>
          <a:prstGeom prst="rect">
            <a:avLst/>
          </a:prstGeom>
        </p:spPr>
        <p:txBody>
          <a:bodyPr wrap="square">
            <a:spAutoFit/>
          </a:bodyPr>
          <a:lstStyle/>
          <a:p>
            <a:r>
              <a:rPr lang="sk-SK" sz="2400" b="1" dirty="0"/>
              <a:t>Spýtajte sa na to, kto bude Váš priamy nadriadený, resp. či budete Vy sami riadiť ľudí a ak áno, aký tím budete riadiť. Počas pohovoru máte kladením správnych otázok možnosť ovplyvniť rozhodovanie potenciálneho zamestnávateľa. Počas pohovoru máte kladením správnych otázok možnosť ovplyvniť rozhodovanie potenciálneho zamestnávateľa. Aké plány, ciele, víziu má vaša spoločnosť? Ako vyzerá konkurenčné prostredie v oblasti pôsobenia vašej spoločnosti?</a:t>
            </a:r>
          </a:p>
        </p:txBody>
      </p:sp>
    </p:spTree>
    <p:extLst>
      <p:ext uri="{BB962C8B-B14F-4D97-AF65-F5344CB8AC3E}">
        <p14:creationId xmlns:p14="http://schemas.microsoft.com/office/powerpoint/2010/main" val="115989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a:extLst>
              <a:ext uri="{FF2B5EF4-FFF2-40B4-BE49-F238E27FC236}">
                <a16:creationId xmlns:a16="http://schemas.microsoft.com/office/drawing/2014/main" id="{7EEBFF66-D5C3-46FC-9FE9-DADF0CC7E1A1}"/>
              </a:ext>
            </a:extLst>
          </p:cNvPr>
          <p:cNvSpPr/>
          <p:nvPr/>
        </p:nvSpPr>
        <p:spPr>
          <a:xfrm>
            <a:off x="1219200" y="1859340"/>
            <a:ext cx="7924800" cy="4154984"/>
          </a:xfrm>
          <a:prstGeom prst="rect">
            <a:avLst/>
          </a:prstGeom>
        </p:spPr>
        <p:txBody>
          <a:bodyPr wrap="square">
            <a:spAutoFit/>
          </a:bodyPr>
          <a:lstStyle/>
          <a:p>
            <a:r>
              <a:rPr lang="sk-SK" sz="2400" b="1" dirty="0"/>
              <a:t>Aké sú moje možnosti profesionálneho rastu vo vašej spoločnosti? Aké budú moje zodpovednosti? Budem riadiť ľudí? Komu budem reportovať a kto bude reportovať mne? Na tejto pozícii sa vyžaduje samostatná alebo tímová práca? Aké sú možnosti vzdelávania? Aká je politika firmy v sociálnej oblasti (benefity, poistenia, príspevky,…)? Vyžaduje sa cestovanie a ak áno, ako časté budú služobné cesty? Aké by boli kritériá hodnotenia môjho výkonu, resp. kvality mojej práce? Aká by bola štruktúra platu/mzdy</a:t>
            </a:r>
          </a:p>
        </p:txBody>
      </p:sp>
    </p:spTree>
    <p:extLst>
      <p:ext uri="{BB962C8B-B14F-4D97-AF65-F5344CB8AC3E}">
        <p14:creationId xmlns:p14="http://schemas.microsoft.com/office/powerpoint/2010/main" val="3016285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4919EF68-4873-DFE6-11AD-C57727DCDF2C}"/>
              </a:ext>
            </a:extLst>
          </p:cNvPr>
          <p:cNvSpPr>
            <a:spLocks noGrp="1"/>
          </p:cNvSpPr>
          <p:nvPr>
            <p:ph idx="1"/>
          </p:nvPr>
        </p:nvSpPr>
        <p:spPr/>
        <p:txBody>
          <a:bodyPr vert="horz" lIns="91440" tIns="45720" rIns="91440" bIns="45720" rtlCol="0" anchor="ctr">
            <a:normAutofit/>
          </a:bodyPr>
          <a:lstStyle/>
          <a:p>
            <a:pPr marL="0" indent="0" algn="ctr">
              <a:buNone/>
            </a:pPr>
            <a:r>
              <a:rPr lang="sk-SK" sz="3600" b="1" dirty="0"/>
              <a:t>ĎAKUJEM ZA POZORNOSŤ</a:t>
            </a:r>
            <a:endParaRPr lang="sk-SK"/>
          </a:p>
        </p:txBody>
      </p:sp>
    </p:spTree>
    <p:extLst>
      <p:ext uri="{BB962C8B-B14F-4D97-AF65-F5344CB8AC3E}">
        <p14:creationId xmlns:p14="http://schemas.microsoft.com/office/powerpoint/2010/main" val="206570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C1008F9-60A1-4376-9F97-3447B18C8DF7}"/>
              </a:ext>
            </a:extLst>
          </p:cNvPr>
          <p:cNvSpPr>
            <a:spLocks noGrp="1"/>
          </p:cNvSpPr>
          <p:nvPr>
            <p:ph type="ctrTitle"/>
          </p:nvPr>
        </p:nvSpPr>
        <p:spPr/>
        <p:txBody>
          <a:bodyPr/>
          <a:lstStyle/>
          <a:p>
            <a:r>
              <a:rPr lang="sk-SK" dirty="0"/>
              <a:t>PRACOVNÝ POHOVOR</a:t>
            </a:r>
          </a:p>
        </p:txBody>
      </p:sp>
    </p:spTree>
    <p:extLst>
      <p:ext uri="{BB962C8B-B14F-4D97-AF65-F5344CB8AC3E}">
        <p14:creationId xmlns:p14="http://schemas.microsoft.com/office/powerpoint/2010/main" val="350473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D8F8000-AC78-8CB0-6DBF-23C549A20B05}"/>
              </a:ext>
            </a:extLst>
          </p:cNvPr>
          <p:cNvSpPr>
            <a:spLocks noGrp="1"/>
          </p:cNvSpPr>
          <p:nvPr>
            <p:ph type="title"/>
          </p:nvPr>
        </p:nvSpPr>
        <p:spPr/>
        <p:txBody>
          <a:bodyPr/>
          <a:lstStyle/>
          <a:p>
            <a:r>
              <a:rPr lang="sk-SK" dirty="0"/>
              <a:t>Preskúmajte si spoločnosť:</a:t>
            </a:r>
          </a:p>
        </p:txBody>
      </p:sp>
      <p:sp>
        <p:nvSpPr>
          <p:cNvPr id="3" name="Zástupný objekt pre obsah 2">
            <a:extLst>
              <a:ext uri="{FF2B5EF4-FFF2-40B4-BE49-F238E27FC236}">
                <a16:creationId xmlns:a16="http://schemas.microsoft.com/office/drawing/2014/main" id="{FA3C71F6-1D67-78C2-9231-E126792DE1FA}"/>
              </a:ext>
            </a:extLst>
          </p:cNvPr>
          <p:cNvSpPr>
            <a:spLocks noGrp="1"/>
          </p:cNvSpPr>
          <p:nvPr>
            <p:ph idx="1"/>
          </p:nvPr>
        </p:nvSpPr>
        <p:spPr>
          <a:xfrm>
            <a:off x="1154954" y="2603499"/>
            <a:ext cx="8825659" cy="4022587"/>
          </a:xfrm>
        </p:spPr>
        <p:txBody>
          <a:bodyPr vert="horz" lIns="91440" tIns="45720" rIns="91440" bIns="45720" rtlCol="0" anchor="t">
            <a:noAutofit/>
          </a:bodyPr>
          <a:lstStyle/>
          <a:p>
            <a:pPr marL="0" indent="0">
              <a:buNone/>
            </a:pPr>
            <a:r>
              <a:rPr lang="sk-SK" sz="2800" b="1" dirty="0"/>
              <a:t>-(kultúru), danú pozíciu a pokiaľ je to možné, s pracovníkmi, s ktorými by ste mali pracovať, sa skúste stretnúť. Prejdite si svoju doterajšiu pracovnú skúsenosť a pripravte sa, že môžete byť vyzvaný obhájiť svoje doterajšie skúsenosti, konkrétnymi informáciami v súvislosti s aktuálnymi požiadavkami danej spoločnosti. Majte svoje fakty a informácie vždy poruke (certifikáty, akreditácie, členstvá).</a:t>
            </a:r>
          </a:p>
        </p:txBody>
      </p:sp>
    </p:spTree>
    <p:extLst>
      <p:ext uri="{BB962C8B-B14F-4D97-AF65-F5344CB8AC3E}">
        <p14:creationId xmlns:p14="http://schemas.microsoft.com/office/powerpoint/2010/main" val="19287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C6C693E-EEDF-EDEA-FB01-D9C484B6B95E}"/>
              </a:ext>
            </a:extLst>
          </p:cNvPr>
          <p:cNvSpPr>
            <a:spLocks noGrp="1"/>
          </p:cNvSpPr>
          <p:nvPr>
            <p:ph type="title"/>
          </p:nvPr>
        </p:nvSpPr>
        <p:spPr/>
        <p:txBody>
          <a:bodyPr/>
          <a:lstStyle/>
          <a:p>
            <a:r>
              <a:rPr lang="sk-SK" dirty="0"/>
              <a:t>Role </a:t>
            </a:r>
            <a:r>
              <a:rPr lang="sk-SK" dirty="0" err="1"/>
              <a:t>Play</a:t>
            </a:r>
            <a:r>
              <a:rPr lang="sk-SK" dirty="0"/>
              <a:t>:</a:t>
            </a:r>
          </a:p>
        </p:txBody>
      </p:sp>
      <p:sp>
        <p:nvSpPr>
          <p:cNvPr id="3" name="Zástupný objekt pre obsah 2">
            <a:extLst>
              <a:ext uri="{FF2B5EF4-FFF2-40B4-BE49-F238E27FC236}">
                <a16:creationId xmlns:a16="http://schemas.microsoft.com/office/drawing/2014/main" id="{76B78AD1-FADA-308B-8614-56700297BCF4}"/>
              </a:ext>
            </a:extLst>
          </p:cNvPr>
          <p:cNvSpPr>
            <a:spLocks noGrp="1"/>
          </p:cNvSpPr>
          <p:nvPr>
            <p:ph idx="1"/>
          </p:nvPr>
        </p:nvSpPr>
        <p:spPr/>
        <p:txBody>
          <a:bodyPr vert="horz" lIns="91440" tIns="45720" rIns="91440" bIns="45720" rtlCol="0" anchor="t">
            <a:normAutofit/>
          </a:bodyPr>
          <a:lstStyle/>
          <a:p>
            <a:pPr marL="0" indent="0">
              <a:buNone/>
            </a:pPr>
            <a:r>
              <a:rPr lang="sk-SK" sz="2800" b="1" dirty="0"/>
              <a:t>- Ako náhle dokončíte svoj prieskum, začnite sa na pohovor pripravovať po obsahovej stránke. Prejdite si všeobecné otázky, napíšte si svoje odpovede a pokúste sa pripraviť si stručnú a výstižnú prezentáciu.</a:t>
            </a:r>
          </a:p>
        </p:txBody>
      </p:sp>
    </p:spTree>
    <p:extLst>
      <p:ext uri="{BB962C8B-B14F-4D97-AF65-F5344CB8AC3E}">
        <p14:creationId xmlns:p14="http://schemas.microsoft.com/office/powerpoint/2010/main" val="107751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94B1826-978D-5483-42CD-C1183142A8E1}"/>
              </a:ext>
            </a:extLst>
          </p:cNvPr>
          <p:cNvSpPr>
            <a:spLocks noGrp="1"/>
          </p:cNvSpPr>
          <p:nvPr>
            <p:ph type="title"/>
          </p:nvPr>
        </p:nvSpPr>
        <p:spPr/>
        <p:txBody>
          <a:bodyPr/>
          <a:lstStyle/>
          <a:p>
            <a:r>
              <a:rPr lang="sk-SK" dirty="0"/>
              <a:t>Gestikulácia a držanie tela:</a:t>
            </a:r>
          </a:p>
        </p:txBody>
      </p:sp>
      <p:sp>
        <p:nvSpPr>
          <p:cNvPr id="3" name="Zástupný objekt pre obsah 2">
            <a:extLst>
              <a:ext uri="{FF2B5EF4-FFF2-40B4-BE49-F238E27FC236}">
                <a16:creationId xmlns:a16="http://schemas.microsoft.com/office/drawing/2014/main" id="{A6BD2A79-F671-FF39-6752-9BDD09B90AF8}"/>
              </a:ext>
            </a:extLst>
          </p:cNvPr>
          <p:cNvSpPr>
            <a:spLocks noGrp="1"/>
          </p:cNvSpPr>
          <p:nvPr>
            <p:ph idx="1"/>
          </p:nvPr>
        </p:nvSpPr>
        <p:spPr/>
        <p:txBody>
          <a:bodyPr vert="horz" lIns="91440" tIns="45720" rIns="91440" bIns="45720" rtlCol="0" anchor="t">
            <a:normAutofit/>
          </a:bodyPr>
          <a:lstStyle/>
          <a:p>
            <a:pPr marL="0" indent="0">
              <a:buNone/>
            </a:pPr>
            <a:r>
              <a:rPr lang="sk-SK" sz="2400" b="1" dirty="0"/>
              <a:t>Vždy sa privítajte pevným stiskom ruky, snažte sa zachovať si priateľský očný kontakt s osobou, ktorá vedie pohovor. Seďte vo vzpriamenej polohe – toto všetko </a:t>
            </a:r>
            <a:r>
              <a:rPr lang="sk-SK" sz="2400" b="1" dirty="0" err="1"/>
              <a:t>doporučujeme</a:t>
            </a:r>
            <a:r>
              <a:rPr lang="sk-SK" sz="2400" b="1" dirty="0"/>
              <a:t> behom celého pohovoru. Pozitívny mentálny prístup. Buďte pozitívny a realistický, čo sa týka Vašich schopností a cieľov. Pokiaľ Vás zaujme, čo počujete o danej pozícii, spoločnosti či iných spomenutých aspektoch diskutovanej príležitosti, dajte to osobe vedúcej rozhovor vedieť! </a:t>
            </a:r>
          </a:p>
        </p:txBody>
      </p:sp>
    </p:spTree>
    <p:extLst>
      <p:ext uri="{BB962C8B-B14F-4D97-AF65-F5344CB8AC3E}">
        <p14:creationId xmlns:p14="http://schemas.microsoft.com/office/powerpoint/2010/main" val="3710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FDEE7159-2D85-1873-0C57-7310C829F347}"/>
              </a:ext>
            </a:extLst>
          </p:cNvPr>
          <p:cNvSpPr>
            <a:spLocks noGrp="1"/>
          </p:cNvSpPr>
          <p:nvPr>
            <p:ph idx="1"/>
          </p:nvPr>
        </p:nvSpPr>
        <p:spPr>
          <a:xfrm>
            <a:off x="953672" y="2451651"/>
            <a:ext cx="9026941" cy="3941959"/>
          </a:xfrm>
        </p:spPr>
        <p:txBody>
          <a:bodyPr vert="horz" lIns="91440" tIns="45720" rIns="91440" bIns="45720" rtlCol="0" anchor="t">
            <a:noAutofit/>
          </a:bodyPr>
          <a:lstStyle/>
          <a:p>
            <a:pPr marL="0" indent="0">
              <a:buNone/>
            </a:pPr>
            <a:endParaRPr lang="sk-SK" sz="2400" b="1" dirty="0"/>
          </a:p>
          <a:p>
            <a:pPr marL="0" indent="0">
              <a:buNone/>
            </a:pPr>
            <a:endParaRPr lang="sk-SK" sz="2400" b="1" dirty="0"/>
          </a:p>
          <a:p>
            <a:pPr marL="0" indent="0">
              <a:buNone/>
            </a:pPr>
            <a:endParaRPr lang="sk-SK" dirty="0"/>
          </a:p>
          <a:p>
            <a:pPr marL="0" indent="0">
              <a:buNone/>
            </a:pPr>
            <a:endParaRPr lang="sk-SK" dirty="0"/>
          </a:p>
        </p:txBody>
      </p:sp>
      <p:sp>
        <p:nvSpPr>
          <p:cNvPr id="2" name="Obdĺžnik 1">
            <a:extLst>
              <a:ext uri="{FF2B5EF4-FFF2-40B4-BE49-F238E27FC236}">
                <a16:creationId xmlns:a16="http://schemas.microsoft.com/office/drawing/2014/main" id="{93189490-8FD9-4E9E-8F7B-6B023E02AFCC}"/>
              </a:ext>
            </a:extLst>
          </p:cNvPr>
          <p:cNvSpPr/>
          <p:nvPr/>
        </p:nvSpPr>
        <p:spPr>
          <a:xfrm>
            <a:off x="622852" y="2690336"/>
            <a:ext cx="10217426" cy="2246769"/>
          </a:xfrm>
          <a:prstGeom prst="rect">
            <a:avLst/>
          </a:prstGeom>
        </p:spPr>
        <p:txBody>
          <a:bodyPr wrap="square">
            <a:spAutoFit/>
          </a:bodyPr>
          <a:lstStyle/>
          <a:p>
            <a:r>
              <a:rPr lang="sk-SK" sz="2800" b="1" dirty="0"/>
              <a:t>Pracovníci v oblasti ľudských zdrojov sú väčšinou skúsenými odborníkmi, ale málokto z nich má prirodzenú schopnosť čítať z ľudskej mysle. Vyhýbajte sa negatívnym poznámkam a komentárom o svojich predchádzajúcich zamestnávateľoch.</a:t>
            </a:r>
          </a:p>
        </p:txBody>
      </p:sp>
    </p:spTree>
    <p:extLst>
      <p:ext uri="{BB962C8B-B14F-4D97-AF65-F5344CB8AC3E}">
        <p14:creationId xmlns:p14="http://schemas.microsoft.com/office/powerpoint/2010/main" val="371187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24B7149-6851-41EC-37B8-D5A92D0AC043}"/>
              </a:ext>
            </a:extLst>
          </p:cNvPr>
          <p:cNvSpPr>
            <a:spLocks noGrp="1"/>
          </p:cNvSpPr>
          <p:nvPr>
            <p:ph type="title"/>
          </p:nvPr>
        </p:nvSpPr>
        <p:spPr/>
        <p:txBody>
          <a:bodyPr/>
          <a:lstStyle/>
          <a:p>
            <a:r>
              <a:rPr lang="sk-SK" dirty="0"/>
              <a:t>Presnosť: </a:t>
            </a:r>
          </a:p>
        </p:txBody>
      </p:sp>
      <p:sp>
        <p:nvSpPr>
          <p:cNvPr id="3" name="Zástupný objekt pre obsah 2">
            <a:extLst>
              <a:ext uri="{FF2B5EF4-FFF2-40B4-BE49-F238E27FC236}">
                <a16:creationId xmlns:a16="http://schemas.microsoft.com/office/drawing/2014/main" id="{7DA3E80E-52B6-CE8B-41C3-6211259666CF}"/>
              </a:ext>
            </a:extLst>
          </p:cNvPr>
          <p:cNvSpPr>
            <a:spLocks noGrp="1"/>
          </p:cNvSpPr>
          <p:nvPr>
            <p:ph idx="1"/>
          </p:nvPr>
        </p:nvSpPr>
        <p:spPr/>
        <p:txBody>
          <a:bodyPr vert="horz" lIns="91440" tIns="45720" rIns="91440" bIns="45720" rtlCol="0" anchor="t">
            <a:normAutofit/>
          </a:bodyPr>
          <a:lstStyle/>
          <a:p>
            <a:pPr marL="0" indent="0">
              <a:buNone/>
            </a:pPr>
            <a:r>
              <a:rPr lang="sk-SK" sz="3200" b="1" dirty="0"/>
              <a:t>Nikdy nechoďte neskoro! Vždy sa snažte byť na mieste aspoň 10 minút s predstihom </a:t>
            </a:r>
          </a:p>
        </p:txBody>
      </p:sp>
    </p:spTree>
    <p:extLst>
      <p:ext uri="{BB962C8B-B14F-4D97-AF65-F5344CB8AC3E}">
        <p14:creationId xmlns:p14="http://schemas.microsoft.com/office/powerpoint/2010/main" val="203765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4C50D5F-E038-4779-8423-58E7996D501D}"/>
              </a:ext>
            </a:extLst>
          </p:cNvPr>
          <p:cNvSpPr>
            <a:spLocks noGrp="1"/>
          </p:cNvSpPr>
          <p:nvPr>
            <p:ph type="title"/>
          </p:nvPr>
        </p:nvSpPr>
        <p:spPr/>
        <p:txBody>
          <a:bodyPr/>
          <a:lstStyle/>
          <a:p>
            <a:r>
              <a:rPr lang="sk-SK" dirty="0"/>
              <a:t>Vhodné oblečenie:</a:t>
            </a:r>
          </a:p>
        </p:txBody>
      </p:sp>
      <p:sp>
        <p:nvSpPr>
          <p:cNvPr id="3" name="Zástupný objekt pre obsah 2">
            <a:extLst>
              <a:ext uri="{FF2B5EF4-FFF2-40B4-BE49-F238E27FC236}">
                <a16:creationId xmlns:a16="http://schemas.microsoft.com/office/drawing/2014/main" id="{209DDB85-43E3-4B8D-8054-E841C2EAF97D}"/>
              </a:ext>
            </a:extLst>
          </p:cNvPr>
          <p:cNvSpPr>
            <a:spLocks noGrp="1"/>
          </p:cNvSpPr>
          <p:nvPr>
            <p:ph idx="1"/>
          </p:nvPr>
        </p:nvSpPr>
        <p:spPr/>
        <p:txBody>
          <a:bodyPr>
            <a:normAutofit/>
          </a:bodyPr>
          <a:lstStyle/>
          <a:p>
            <a:pPr marL="0" indent="0">
              <a:buNone/>
            </a:pPr>
            <a:r>
              <a:rPr lang="sk-SK" sz="2800" b="1" dirty="0"/>
              <a:t>Oblečte sa tak, ako to podľa Vašich informácií vyžaduje kultúra spoločnosti. Vždy však čisto, reprezentatívne a pokiaľ nemáte iné informácie, či inštrukcie, formálne. Zamerajte sa aj na vôňu – nenechajte si svoje šance zničiť zlou hygienou alebo prehnaným množstvom použitého parfumu.</a:t>
            </a:r>
          </a:p>
        </p:txBody>
      </p:sp>
    </p:spTree>
    <p:extLst>
      <p:ext uri="{BB962C8B-B14F-4D97-AF65-F5344CB8AC3E}">
        <p14:creationId xmlns:p14="http://schemas.microsoft.com/office/powerpoint/2010/main" val="346378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52C74D3-F327-4562-A9D1-7A28191C0D79}"/>
              </a:ext>
            </a:extLst>
          </p:cNvPr>
          <p:cNvSpPr>
            <a:spLocks noGrp="1"/>
          </p:cNvSpPr>
          <p:nvPr>
            <p:ph type="title"/>
          </p:nvPr>
        </p:nvSpPr>
        <p:spPr/>
        <p:txBody>
          <a:bodyPr/>
          <a:lstStyle/>
          <a:p>
            <a:r>
              <a:rPr lang="sk-SK" dirty="0"/>
              <a:t>Otázky pri pohovoroch: </a:t>
            </a:r>
          </a:p>
        </p:txBody>
      </p:sp>
      <p:sp>
        <p:nvSpPr>
          <p:cNvPr id="3" name="Zástupný objekt pre obsah 2">
            <a:extLst>
              <a:ext uri="{FF2B5EF4-FFF2-40B4-BE49-F238E27FC236}">
                <a16:creationId xmlns:a16="http://schemas.microsoft.com/office/drawing/2014/main" id="{27399FBD-BE89-49C3-B19A-E6766D57EE57}"/>
              </a:ext>
            </a:extLst>
          </p:cNvPr>
          <p:cNvSpPr>
            <a:spLocks noGrp="1"/>
          </p:cNvSpPr>
          <p:nvPr>
            <p:ph idx="1"/>
          </p:nvPr>
        </p:nvSpPr>
        <p:spPr/>
        <p:txBody>
          <a:bodyPr>
            <a:normAutofit/>
          </a:bodyPr>
          <a:lstStyle/>
          <a:p>
            <a:pPr marL="0" indent="0">
              <a:buNone/>
            </a:pPr>
            <a:r>
              <a:rPr lang="sk-SK" sz="2800" b="1" dirty="0"/>
              <a:t>V priebehu výberového konania sa Vás potenciálny zamestnávateľ môže pýtať na rôzne skutočnosti. Keďže Vás počas osobného stretnutia chce čo najlepšie spoznať, či už po pracovnej, alebo osobnostnej stránke, cielene Vám môže klásť množstvo otázok z najrôznejších oblastí.</a:t>
            </a:r>
          </a:p>
        </p:txBody>
      </p:sp>
    </p:spTree>
    <p:extLst>
      <p:ext uri="{BB962C8B-B14F-4D97-AF65-F5344CB8AC3E}">
        <p14:creationId xmlns:p14="http://schemas.microsoft.com/office/powerpoint/2010/main" val="3547869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 zasadacia miestnosť">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D604A1A40CC46869F8CBACFABA24D" ma:contentTypeVersion="0" ma:contentTypeDescription="Create a new document." ma:contentTypeScope="" ma:versionID="5f008ab56b97d2ff541f8e29c6d16c6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C32349-DA74-43FC-99EC-4C39F273B468}"/>
</file>

<file path=customXml/itemProps2.xml><?xml version="1.0" encoding="utf-8"?>
<ds:datastoreItem xmlns:ds="http://schemas.openxmlformats.org/officeDocument/2006/customXml" ds:itemID="{B36BFFC2-D18F-4FC0-98D3-AD3805177F1D}"/>
</file>

<file path=docProps/app.xml><?xml version="1.0" encoding="utf-8"?>
<Properties xmlns="http://schemas.openxmlformats.org/officeDocument/2006/extended-properties" xmlns:vt="http://schemas.openxmlformats.org/officeDocument/2006/docPropsVTypes">
  <Template>TF00001243</Template>
  <TotalTime>31</TotalTime>
  <Words>1030</Words>
  <Application>Microsoft Office PowerPoint</Application>
  <PresentationFormat>Širokouhlá</PresentationFormat>
  <Paragraphs>63</Paragraphs>
  <Slides>18</Slides>
  <Notes>1</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18</vt:i4>
      </vt:variant>
    </vt:vector>
  </HeadingPairs>
  <TitlesOfParts>
    <vt:vector size="23" baseType="lpstr">
      <vt:lpstr>Arial</vt:lpstr>
      <vt:lpstr>Calibri</vt:lpstr>
      <vt:lpstr>Century Gothic</vt:lpstr>
      <vt:lpstr>Wingdings 3</vt:lpstr>
      <vt:lpstr>Ión – zasadacia miestnosť</vt:lpstr>
      <vt:lpstr>EKONOMIKA cvičenia</vt:lpstr>
      <vt:lpstr>PRACOVNÝ POHOVOR</vt:lpstr>
      <vt:lpstr>Preskúmajte si spoločnosť:</vt:lpstr>
      <vt:lpstr>Role Play:</vt:lpstr>
      <vt:lpstr>Gestikulácia a držanie tela:</vt:lpstr>
      <vt:lpstr>Prezentácia programu PowerPoint</vt:lpstr>
      <vt:lpstr>Presnosť: </vt:lpstr>
      <vt:lpstr>Vhodné oblečenie:</vt:lpstr>
      <vt:lpstr>Otázky pri pohovoroch: </vt:lpstr>
      <vt:lpstr>Otázky venované Vašim doterajším pracovným skúsenostiam:</vt:lpstr>
      <vt:lpstr>Otázky venované Vašej schopnosti riešiť konflikty a krízové situácie:</vt:lpstr>
      <vt:lpstr>Otázky zamerané na Vašu iniciatívu a otvorenosť zmenám:</vt:lpstr>
      <vt:lpstr>Ostatné otázky:</vt:lpstr>
      <vt:lpstr>Prezentácia programu PowerPoint</vt:lpstr>
      <vt:lpstr>Čo sa pýtať počas pohovoru:</vt:lpstr>
      <vt:lpstr>Prezentácia programu PowerPoint</vt:lpstr>
      <vt:lpstr>Prezentácia programu PowerPoint</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
  <cp:lastModifiedBy>Lenovo</cp:lastModifiedBy>
  <cp:revision>158</cp:revision>
  <dcterms:created xsi:type="dcterms:W3CDTF">2022-09-11T13:50:25Z</dcterms:created>
  <dcterms:modified xsi:type="dcterms:W3CDTF">2022-09-18T13:05:57Z</dcterms:modified>
</cp:coreProperties>
</file>