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3"/>
  </p:sldMasterIdLst>
  <p:notesMasterIdLst>
    <p:notesMasterId r:id="rId16"/>
  </p:notesMasterIdLst>
  <p:handoutMasterIdLst>
    <p:handoutMasterId r:id="rId17"/>
  </p:handoutMasterIdLst>
  <p:sldIdLst>
    <p:sldId id="256" r:id="rId4"/>
    <p:sldId id="268" r:id="rId5"/>
    <p:sldId id="269" r:id="rId6"/>
    <p:sldId id="270" r:id="rId7"/>
    <p:sldId id="271" r:id="rId8"/>
    <p:sldId id="277" r:id="rId9"/>
    <p:sldId id="278" r:id="rId10"/>
    <p:sldId id="279" r:id="rId11"/>
    <p:sldId id="280" r:id="rId12"/>
    <p:sldId id="281" r:id="rId13"/>
    <p:sldId id="282" r:id="rId14"/>
    <p:sldId id="267" r:id="rId15"/>
  </p:sldIdLst>
  <p:sldSz cx="12192000" cy="6858000"/>
  <p:notesSz cx="6858000" cy="9144000"/>
  <p:defaultTextStyle>
    <a:defPPr rtl="0">
      <a:defRPr lang="sk-S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042B6-DC10-4565-8714-D6B76A5109C6}" v="904" dt="2022-09-11T13:43:51.773"/>
    <p1510:client id="{16485894-54FB-6D34-0F23-E9D4F3BDA655}" v="21" dt="2022-09-11T13:46:54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gr. Xénia Herchlová" userId="S::xenia.herchlova@adlerka.sk::35780691-fd34-4812-8ef1-5fded6172199" providerId="AD" clId="Web-{16485894-54FB-6D34-0F23-E9D4F3BDA655}"/>
    <pc:docChg chg="addSld modSld">
      <pc:chgData name="Mgr. Xénia Herchlová" userId="S::xenia.herchlova@adlerka.sk::35780691-fd34-4812-8ef1-5fded6172199" providerId="AD" clId="Web-{16485894-54FB-6D34-0F23-E9D4F3BDA655}" dt="2022-09-11T13:46:54.293" v="20"/>
      <pc:docMkLst>
        <pc:docMk/>
      </pc:docMkLst>
      <pc:sldChg chg="delSp modSp new">
        <pc:chgData name="Mgr. Xénia Herchlová" userId="S::xenia.herchlova@adlerka.sk::35780691-fd34-4812-8ef1-5fded6172199" providerId="AD" clId="Web-{16485894-54FB-6D34-0F23-E9D4F3BDA655}" dt="2022-09-11T13:46:54.293" v="20"/>
        <pc:sldMkLst>
          <pc:docMk/>
          <pc:sldMk cId="556889998" sldId="267"/>
        </pc:sldMkLst>
        <pc:spChg chg="del">
          <ac:chgData name="Mgr. Xénia Herchlová" userId="S::xenia.herchlova@adlerka.sk::35780691-fd34-4812-8ef1-5fded6172199" providerId="AD" clId="Web-{16485894-54FB-6D34-0F23-E9D4F3BDA655}" dt="2022-09-11T13:46:54.293" v="20"/>
          <ac:spMkLst>
            <pc:docMk/>
            <pc:sldMk cId="556889998" sldId="267"/>
            <ac:spMk id="2" creationId="{6E2269A0-481B-226C-8070-53221D927BE5}"/>
          </ac:spMkLst>
        </pc:spChg>
        <pc:spChg chg="mod">
          <ac:chgData name="Mgr. Xénia Herchlová" userId="S::xenia.herchlova@adlerka.sk::35780691-fd34-4812-8ef1-5fded6172199" providerId="AD" clId="Web-{16485894-54FB-6D34-0F23-E9D4F3BDA655}" dt="2022-09-11T13:46:45.277" v="19" actId="20577"/>
          <ac:spMkLst>
            <pc:docMk/>
            <pc:sldMk cId="556889998" sldId="267"/>
            <ac:spMk id="3" creationId="{2402D175-3DC6-1289-B34B-921BA66CE332}"/>
          </ac:spMkLst>
        </pc:spChg>
      </pc:sldChg>
    </pc:docChg>
  </pc:docChgLst>
  <pc:docChgLst>
    <pc:chgData name="Mgr. Xénia Herchlová" userId="S::xenia.herchlova@adlerka.sk::35780691-fd34-4812-8ef1-5fded6172199" providerId="AD" clId="Web-{007042B6-DC10-4565-8714-D6B76A5109C6}"/>
    <pc:docChg chg="addSld modSld">
      <pc:chgData name="Mgr. Xénia Herchlová" userId="S::xenia.herchlova@adlerka.sk::35780691-fd34-4812-8ef1-5fded6172199" providerId="AD" clId="Web-{007042B6-DC10-4565-8714-D6B76A5109C6}" dt="2022-09-11T13:43:51.773" v="890" actId="14100"/>
      <pc:docMkLst>
        <pc:docMk/>
      </pc:docMkLst>
      <pc:sldChg chg="modSp">
        <pc:chgData name="Mgr. Xénia Herchlová" userId="S::xenia.herchlova@adlerka.sk::35780691-fd34-4812-8ef1-5fded6172199" providerId="AD" clId="Web-{007042B6-DC10-4565-8714-D6B76A5109C6}" dt="2022-09-11T12:54:32.427" v="8" actId="20577"/>
        <pc:sldMkLst>
          <pc:docMk/>
          <pc:sldMk cId="2526593619" sldId="256"/>
        </pc:sldMkLst>
        <pc:spChg chg="mod">
          <ac:chgData name="Mgr. Xénia Herchlová" userId="S::xenia.herchlova@adlerka.sk::35780691-fd34-4812-8ef1-5fded6172199" providerId="AD" clId="Web-{007042B6-DC10-4565-8714-D6B76A5109C6}" dt="2022-09-11T12:54:01.129" v="2" actId="20577"/>
          <ac:spMkLst>
            <pc:docMk/>
            <pc:sldMk cId="2526593619" sldId="256"/>
            <ac:spMk id="2" creationId="{00000000-0000-0000-0000-000000000000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2:54:32.427" v="8" actId="20577"/>
          <ac:spMkLst>
            <pc:docMk/>
            <pc:sldMk cId="2526593619" sldId="256"/>
            <ac:spMk id="3" creationId="{00000000-0000-0000-0000-000000000000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01:18.109" v="208" actId="20577"/>
        <pc:sldMkLst>
          <pc:docMk/>
          <pc:sldMk cId="1316293351" sldId="257"/>
        </pc:sldMkLst>
        <pc:spChg chg="mod">
          <ac:chgData name="Mgr. Xénia Herchlová" userId="S::xenia.herchlova@adlerka.sk::35780691-fd34-4812-8ef1-5fded6172199" providerId="AD" clId="Web-{007042B6-DC10-4565-8714-D6B76A5109C6}" dt="2022-09-11T12:54:57.318" v="17" actId="20577"/>
          <ac:spMkLst>
            <pc:docMk/>
            <pc:sldMk cId="1316293351" sldId="257"/>
            <ac:spMk id="2" creationId="{ACF57761-A125-C8DC-CD88-C8A397BFEF05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01:18.109" v="208" actId="20577"/>
          <ac:spMkLst>
            <pc:docMk/>
            <pc:sldMk cId="1316293351" sldId="257"/>
            <ac:spMk id="3" creationId="{BE56725B-7704-5552-90B4-AD77353F8ADB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12:06.313" v="338" actId="20577"/>
        <pc:sldMkLst>
          <pc:docMk/>
          <pc:sldMk cId="4016241305" sldId="258"/>
        </pc:sldMkLst>
        <pc:spChg chg="mod">
          <ac:chgData name="Mgr. Xénia Herchlová" userId="S::xenia.herchlova@adlerka.sk::35780691-fd34-4812-8ef1-5fded6172199" providerId="AD" clId="Web-{007042B6-DC10-4565-8714-D6B76A5109C6}" dt="2022-09-11T13:01:52.500" v="221" actId="20577"/>
          <ac:spMkLst>
            <pc:docMk/>
            <pc:sldMk cId="4016241305" sldId="258"/>
            <ac:spMk id="2" creationId="{FBDC4083-5CB5-0BE8-B49E-32FC8D303F35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12:06.313" v="338" actId="20577"/>
          <ac:spMkLst>
            <pc:docMk/>
            <pc:sldMk cId="4016241305" sldId="258"/>
            <ac:spMk id="3" creationId="{D8F0819C-2982-4213-FC84-FD742F5A620B}"/>
          </ac:spMkLst>
        </pc:spChg>
      </pc:sldChg>
      <pc:sldChg chg="delSp modSp new">
        <pc:chgData name="Mgr. Xénia Herchlová" userId="S::xenia.herchlova@adlerka.sk::35780691-fd34-4812-8ef1-5fded6172199" providerId="AD" clId="Web-{007042B6-DC10-4565-8714-D6B76A5109C6}" dt="2022-09-11T13:21:22.577" v="599" actId="14100"/>
        <pc:sldMkLst>
          <pc:docMk/>
          <pc:sldMk cId="4250419655" sldId="259"/>
        </pc:sldMkLst>
        <pc:spChg chg="del mod">
          <ac:chgData name="Mgr. Xénia Herchlová" userId="S::xenia.herchlova@adlerka.sk::35780691-fd34-4812-8ef1-5fded6172199" providerId="AD" clId="Web-{007042B6-DC10-4565-8714-D6B76A5109C6}" dt="2022-09-11T13:21:22.577" v="599" actId="14100"/>
          <ac:spMkLst>
            <pc:docMk/>
            <pc:sldMk cId="4250419655" sldId="259"/>
            <ac:spMk id="2" creationId="{34296C11-306C-9992-43B8-2419B25C271A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21:05.077" v="598" actId="1076"/>
          <ac:spMkLst>
            <pc:docMk/>
            <pc:sldMk cId="4250419655" sldId="259"/>
            <ac:spMk id="3" creationId="{AA5637D2-A4CB-D863-F4FD-D7E59A20E6B0}"/>
          </ac:spMkLst>
        </pc:spChg>
      </pc:sldChg>
      <pc:sldChg chg="delSp modSp new">
        <pc:chgData name="Mgr. Xénia Herchlová" userId="S::xenia.herchlova@adlerka.sk::35780691-fd34-4812-8ef1-5fded6172199" providerId="AD" clId="Web-{007042B6-DC10-4565-8714-D6B76A5109C6}" dt="2022-09-11T13:26:22.647" v="689" actId="14100"/>
        <pc:sldMkLst>
          <pc:docMk/>
          <pc:sldMk cId="3051549949" sldId="260"/>
        </pc:sldMkLst>
        <pc:spChg chg="del mod">
          <ac:chgData name="Mgr. Xénia Herchlová" userId="S::xenia.herchlova@adlerka.sk::35780691-fd34-4812-8ef1-5fded6172199" providerId="AD" clId="Web-{007042B6-DC10-4565-8714-D6B76A5109C6}" dt="2022-09-11T13:26:22.647" v="689" actId="14100"/>
          <ac:spMkLst>
            <pc:docMk/>
            <pc:sldMk cId="3051549949" sldId="260"/>
            <ac:spMk id="2" creationId="{ED12B4B3-99FC-4F2F-7657-9FCFE1867F21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26:11.132" v="688" actId="20577"/>
          <ac:spMkLst>
            <pc:docMk/>
            <pc:sldMk cId="3051549949" sldId="260"/>
            <ac:spMk id="3" creationId="{22A2C4A8-6253-A3B7-2013-4C90C59318F2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40:05.387" v="870" actId="20577"/>
        <pc:sldMkLst>
          <pc:docMk/>
          <pc:sldMk cId="948499740" sldId="261"/>
        </pc:sldMkLst>
        <pc:spChg chg="mod">
          <ac:chgData name="Mgr. Xénia Herchlová" userId="S::xenia.herchlova@adlerka.sk::35780691-fd34-4812-8ef1-5fded6172199" providerId="AD" clId="Web-{007042B6-DC10-4565-8714-D6B76A5109C6}" dt="2022-09-11T13:26:55.258" v="702" actId="20577"/>
          <ac:spMkLst>
            <pc:docMk/>
            <pc:sldMk cId="948499740" sldId="261"/>
            <ac:spMk id="2" creationId="{B63FC607-A8D9-53A8-2EEA-38AE35FF40FC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40:05.387" v="870" actId="20577"/>
          <ac:spMkLst>
            <pc:docMk/>
            <pc:sldMk cId="948499740" sldId="261"/>
            <ac:spMk id="3" creationId="{A3608307-9DAC-E02B-D89A-0D7926961781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31:37.656" v="818" actId="20577"/>
        <pc:sldMkLst>
          <pc:docMk/>
          <pc:sldMk cId="3969761114" sldId="262"/>
        </pc:sldMkLst>
        <pc:spChg chg="mod">
          <ac:chgData name="Mgr. Xénia Herchlová" userId="S::xenia.herchlova@adlerka.sk::35780691-fd34-4812-8ef1-5fded6172199" providerId="AD" clId="Web-{007042B6-DC10-4565-8714-D6B76A5109C6}" dt="2022-09-11T13:30:52.951" v="815" actId="20577"/>
          <ac:spMkLst>
            <pc:docMk/>
            <pc:sldMk cId="3969761114" sldId="262"/>
            <ac:spMk id="2" creationId="{7E3E2BF0-E71C-3CEE-35D8-6EAC14375542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31:37.656" v="818" actId="20577"/>
          <ac:spMkLst>
            <pc:docMk/>
            <pc:sldMk cId="3969761114" sldId="262"/>
            <ac:spMk id="3" creationId="{4C3156B9-45D3-AD49-6976-5019D7152FD7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34:34.066" v="830" actId="20577"/>
        <pc:sldMkLst>
          <pc:docMk/>
          <pc:sldMk cId="4207373852" sldId="263"/>
        </pc:sldMkLst>
        <pc:spChg chg="mod">
          <ac:chgData name="Mgr. Xénia Herchlová" userId="S::xenia.herchlova@adlerka.sk::35780691-fd34-4812-8ef1-5fded6172199" providerId="AD" clId="Web-{007042B6-DC10-4565-8714-D6B76A5109C6}" dt="2022-09-11T13:32:40.110" v="827" actId="20577"/>
          <ac:spMkLst>
            <pc:docMk/>
            <pc:sldMk cId="4207373852" sldId="263"/>
            <ac:spMk id="2" creationId="{B330DB92-5C45-3A3E-D40A-FDB2D08BF6FA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34:34.066" v="830" actId="20577"/>
          <ac:spMkLst>
            <pc:docMk/>
            <pc:sldMk cId="4207373852" sldId="263"/>
            <ac:spMk id="3" creationId="{1CD51A07-14D8-350D-F29D-F0C4723DCB77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37:25.164" v="852" actId="20577"/>
        <pc:sldMkLst>
          <pc:docMk/>
          <pc:sldMk cId="226659537" sldId="264"/>
        </pc:sldMkLst>
        <pc:spChg chg="mod">
          <ac:chgData name="Mgr. Xénia Herchlová" userId="S::xenia.herchlova@adlerka.sk::35780691-fd34-4812-8ef1-5fded6172199" providerId="AD" clId="Web-{007042B6-DC10-4565-8714-D6B76A5109C6}" dt="2022-09-11T13:34:46.754" v="834" actId="20577"/>
          <ac:spMkLst>
            <pc:docMk/>
            <pc:sldMk cId="226659537" sldId="264"/>
            <ac:spMk id="2" creationId="{523E1A90-13F4-7886-3D53-B4DCFA4C14DD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37:25.164" v="852" actId="20577"/>
          <ac:spMkLst>
            <pc:docMk/>
            <pc:sldMk cId="226659537" sldId="264"/>
            <ac:spMk id="3" creationId="{B636ACC9-BEC1-41C7-948C-2AB0626A9CD4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39:48.293" v="869" actId="20577"/>
        <pc:sldMkLst>
          <pc:docMk/>
          <pc:sldMk cId="214026650" sldId="265"/>
        </pc:sldMkLst>
        <pc:spChg chg="mod">
          <ac:chgData name="Mgr. Xénia Herchlová" userId="S::xenia.herchlova@adlerka.sk::35780691-fd34-4812-8ef1-5fded6172199" providerId="AD" clId="Web-{007042B6-DC10-4565-8714-D6B76A5109C6}" dt="2022-09-11T13:39:02.964" v="863" actId="20577"/>
          <ac:spMkLst>
            <pc:docMk/>
            <pc:sldMk cId="214026650" sldId="265"/>
            <ac:spMk id="2" creationId="{FBC4AF8D-A0FE-874D-2967-922257D9639A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39:48.293" v="869" actId="20577"/>
          <ac:spMkLst>
            <pc:docMk/>
            <pc:sldMk cId="214026650" sldId="265"/>
            <ac:spMk id="3" creationId="{510419E6-E8A1-4F93-7C4D-F315008F61B6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43:51.773" v="890" actId="14100"/>
        <pc:sldMkLst>
          <pc:docMk/>
          <pc:sldMk cId="1102987722" sldId="266"/>
        </pc:sldMkLst>
        <pc:spChg chg="mod">
          <ac:chgData name="Mgr. Xénia Herchlová" userId="S::xenia.herchlova@adlerka.sk::35780691-fd34-4812-8ef1-5fded6172199" providerId="AD" clId="Web-{007042B6-DC10-4565-8714-D6B76A5109C6}" dt="2022-09-11T13:41:44.265" v="877" actId="20577"/>
          <ac:spMkLst>
            <pc:docMk/>
            <pc:sldMk cId="1102987722" sldId="266"/>
            <ac:spMk id="2" creationId="{55CA0987-C6AC-356E-8687-0113509872E8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43:51.773" v="890" actId="14100"/>
          <ac:spMkLst>
            <pc:docMk/>
            <pc:sldMk cId="1102987722" sldId="266"/>
            <ac:spMk id="3" creationId="{138A2CE8-23C4-79E1-DDA4-C6ACD0E207D8}"/>
          </ac:spMkLst>
        </pc:spChg>
      </pc:sldChg>
    </pc:docChg>
  </pc:docChgLst>
  <pc:docChgLst>
    <pc:chgData clId="Web-{007042B6-DC10-4565-8714-D6B76A5109C6}"/>
    <pc:docChg chg="modSld">
      <pc:chgData name="" userId="" providerId="" clId="Web-{007042B6-DC10-4565-8714-D6B76A5109C6}" dt="2022-09-11T12:53:30.472" v="10" actId="20577"/>
      <pc:docMkLst>
        <pc:docMk/>
      </pc:docMkLst>
      <pc:sldChg chg="modSp">
        <pc:chgData name="" userId="" providerId="" clId="Web-{007042B6-DC10-4565-8714-D6B76A5109C6}" dt="2022-09-11T12:53:30.472" v="10" actId="20577"/>
        <pc:sldMkLst>
          <pc:docMk/>
          <pc:sldMk cId="2526593619" sldId="256"/>
        </pc:sldMkLst>
        <pc:spChg chg="mod">
          <ac:chgData name="" userId="" providerId="" clId="Web-{007042B6-DC10-4565-8714-D6B76A5109C6}" dt="2022-09-11T12:53:30.472" v="10" actId="20577"/>
          <ac:spMkLst>
            <pc:docMk/>
            <pc:sldMk cId="2526593619" sldId="256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>
            <a:extLst>
              <a:ext uri="{FF2B5EF4-FFF2-40B4-BE49-F238E27FC236}">
                <a16:creationId xmlns:a16="http://schemas.microsoft.com/office/drawing/2014/main" id="{E49DEB82-B3D8-40A1-89C0-BD5D292A48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134D3EA3-2283-4FDD-8C79-55450DD294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CF8FB-A440-4E21-920E-A41651FDC7D9}" type="datetimeFigureOut">
              <a:rPr lang="sk-SK" smtClean="0"/>
              <a:t>8. 2. 2023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6D02EC8F-3E6C-4299-9A45-DCFABE74B5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D4431849-9F83-42D1-8C7D-9B0CFC3112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BD9CF-B4D5-4FB7-B7B8-40548828BA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75923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noProof="0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EC24F-5D2F-4F2C-BD8A-4F0F49CDC329}" type="datetimeFigureOut">
              <a:rPr lang="sk-SK" noProof="0" smtClean="0"/>
              <a:t>8. 2. 2023</a:t>
            </a:fld>
            <a:endParaRPr lang="sk-SK" noProof="0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noProof="0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noProof="0"/>
              <a:t>Kliknutím upravíte štýly predlohy textu</a:t>
            </a:r>
          </a:p>
          <a:p>
            <a:pPr lvl="1"/>
            <a:r>
              <a:rPr lang="sk-SK" noProof="0"/>
              <a:t>Druhá úroveň</a:t>
            </a:r>
          </a:p>
          <a:p>
            <a:pPr lvl="2"/>
            <a:r>
              <a:rPr lang="sk-SK" noProof="0"/>
              <a:t>Tretia úroveň</a:t>
            </a:r>
          </a:p>
          <a:p>
            <a:pPr lvl="3"/>
            <a:r>
              <a:rPr lang="sk-SK" noProof="0"/>
              <a:t>Štvrtá úroveň</a:t>
            </a:r>
          </a:p>
          <a:p>
            <a:pPr lvl="4"/>
            <a:r>
              <a:rPr lang="sk-SK" noProof="0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noProof="0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63EFB-32A8-4371-A419-B74553DB09C3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7644468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63EFB-32A8-4371-A419-B74553DB09C3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2424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 noProof="0"/>
              <a:t>Kliknutím upravte štýl predlohy podnadpisu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9F6A14D8-4830-487B-85F8-F6DDF3B90020}" type="datetime1">
              <a:rPr lang="sk-SK" noProof="0" smtClean="0"/>
              <a:t>8. 2. 2023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rázka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82D4D7-8DE4-408E-83D2-248AD7B60860}" type="datetime1">
              <a:rPr lang="sk-SK" noProof="0" smtClean="0"/>
              <a:t>8. 2. 2023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 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5960E7-1C58-4BFF-B7FC-5887F979FA7D}" type="datetime1">
              <a:rPr lang="sk-SK" noProof="0" smtClean="0"/>
              <a:t>8. 2. 2023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ácia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rázok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ové pole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ové pole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94822B-B68F-4B18-8784-3661BF00B547}" type="datetime1">
              <a:rPr lang="sk-SK" noProof="0" smtClean="0"/>
              <a:t>8. 2. 2023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 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4D1338-5CBA-472F-80ED-766F785403ED}" type="datetime1">
              <a:rPr lang="sk-SK" noProof="0" smtClean="0"/>
              <a:t>8. 2. 2023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novka s citáci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ok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ové pole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ové pole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Nadpis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sk-SK" noProof="0"/>
              <a:t>Kliknutím upravíte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12B509-E9C4-40C1-BF5A-19D9C51548EC}" type="datetime1">
              <a:rPr lang="sk-SK" noProof="0" smtClean="0"/>
              <a:t>8. 2. 2023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sk-SK" noProof="0"/>
              <a:t>Kliknite sem a upravte štýl predlohy nadpisov</a:t>
            </a:r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sk-SK" noProof="0"/>
              <a:t>Kliknutím upravíte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7B65C5-DC81-4668-9124-7E6C5542F62B}" type="datetime1">
              <a:rPr lang="sk-SK" noProof="0" smtClean="0"/>
              <a:t>8. 2. 2023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88CF89-D521-4E1F-90C5-4D93CEA62A53}" type="datetime1">
              <a:rPr lang="sk-SK" noProof="0" smtClean="0"/>
              <a:t>8. 2. 2023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  <p:sp>
        <p:nvSpPr>
          <p:cNvPr id="8" name="Nadpis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Z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074BD9-8AD4-409C-9449-746C049447EB}" type="datetime1">
              <a:rPr lang="sk-SK" noProof="0" smtClean="0"/>
              <a:t>8. 2. 2023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174E2C-5DE3-4C2B-AA28-1A4B9D0451C6}" type="datetime1">
              <a:rPr lang="sk-SK" noProof="0" smtClean="0"/>
              <a:t>8. 2. 2023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4EDA96-5C5F-460B-A886-39CF87AB46ED}" type="datetime1">
              <a:rPr lang="sk-SK" noProof="0" smtClean="0"/>
              <a:t>8. 2. 2023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8B436B-300D-418A-AE90-D13FDE8C10ED}" type="datetime1">
              <a:rPr lang="sk-SK" noProof="0" smtClean="0"/>
              <a:t>8. 2. 2023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7638F4-708F-44AD-B5D9-968A6F876FDA}" type="datetime1">
              <a:rPr lang="sk-SK" noProof="0" smtClean="0"/>
              <a:pPr rtl="0"/>
              <a:t>8. 2. 2023</a:t>
            </a:fld>
            <a:r>
              <a:rPr lang="sk-SK" noProof="0"/>
              <a:t>11. 9. 2014</a:t>
            </a:r>
            <a:fld id="{B61BEF0D-F0BB-DE4B-95CE-6DB70DBA9567}" type="datetimeFigureOut">
              <a:rPr lang="sk-SK" noProof="0" smtClean="0"/>
              <a:pPr rtl="0"/>
              <a:t>8. 2. 2023</a:t>
            </a:fld>
            <a:endParaRPr lang="sk-SK" noProof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 rtl="0"/>
              <a:t>‹#›</a:t>
            </a:fld>
            <a:r>
              <a:rPr lang="sk-SK" noProof="0"/>
              <a:t>‹#›</a:t>
            </a:r>
            <a:fld id="{D57F1E4F-1CFF-5643-939E-217C01CDF565}" type="slidenum">
              <a:rPr lang="sk-SK" noProof="0" smtClean="0"/>
              <a:pPr rtl="0"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9DDA2E-DFC6-4CC3-AE2E-AFD3FCA3F4F6}" type="datetime1">
              <a:rPr lang="sk-SK" noProof="0" smtClean="0"/>
              <a:t>8. 2. 2023</a:t>
            </a:fld>
            <a:endParaRPr lang="sk-SK" noProof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0259CE-F10F-4A3E-9FDD-FD91EBBCE350}" type="datetime1">
              <a:rPr lang="sk-SK" noProof="0" smtClean="0"/>
              <a:t>8. 2. 2023</a:t>
            </a:fld>
            <a:endParaRPr lang="sk-SK" noProof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BBDB08-FD3E-43E2-A430-8378654EDCE5}" type="datetime1">
              <a:rPr lang="sk-SK" noProof="0" smtClean="0"/>
              <a:t>8. 2. 2023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14" name="Zástupný symbol obrázka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668ACC-9D81-4BFF-A1FC-E2D468F7B3A5}" type="datetime1">
              <a:rPr lang="sk-SK" noProof="0" smtClean="0"/>
              <a:t>8. 2. 2023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18B801D-4C79-4FC3-9242-1142DD85FCB6}" type="datetime1">
              <a:rPr lang="sk-SK" noProof="0" smtClean="0"/>
              <a:t>8. 2. 2023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algn="ctr"/>
            <a:r>
              <a:rPr lang="sk-SK" sz="6000" dirty="0">
                <a:ea typeface="Calibri Light"/>
                <a:cs typeface="Calibri Light"/>
              </a:rPr>
              <a:t>Podniky so zahraničnou majetkovou účasťou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sk-SK" sz="2400" dirty="0">
                <a:ea typeface="Calibri"/>
                <a:cs typeface="Calibri"/>
              </a:rPr>
              <a:t>4.ročník</a:t>
            </a: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96499B8-158C-4482-8246-D5899DF7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83097"/>
            <a:ext cx="10131425" cy="55659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sz="3600" dirty="0"/>
              <a:t>Likvidátor je v priebehu likvidácie povinný najmä</a:t>
            </a:r>
          </a:p>
          <a:p>
            <a:pPr marL="0" indent="0">
              <a:buNone/>
            </a:pPr>
            <a:r>
              <a:rPr lang="sk-SK" sz="3600" dirty="0"/>
              <a:t>a) sústrediť peňažné prostriedky v slovenskom peňažnom ústave,</a:t>
            </a:r>
          </a:p>
          <a:p>
            <a:pPr marL="0" indent="0">
              <a:buNone/>
            </a:pPr>
            <a:r>
              <a:rPr lang="sk-SK" sz="3600" dirty="0"/>
              <a:t>b) dokončiť bežné záležitosti,</a:t>
            </a:r>
          </a:p>
          <a:p>
            <a:pPr marL="0" indent="0">
              <a:buNone/>
            </a:pPr>
            <a:r>
              <a:rPr lang="sk-SK" sz="3600" dirty="0"/>
              <a:t>c) vyrovnať dane a poplatky,</a:t>
            </a:r>
          </a:p>
          <a:p>
            <a:pPr marL="0" indent="0">
              <a:buNone/>
            </a:pPr>
            <a:r>
              <a:rPr lang="sk-SK" sz="3600" dirty="0"/>
              <a:t>d) vyporiadať záväzky a pohľadávky,</a:t>
            </a:r>
          </a:p>
          <a:p>
            <a:pPr marL="0" indent="0">
              <a:buNone/>
            </a:pPr>
            <a:r>
              <a:rPr lang="sk-SK" sz="3600" dirty="0"/>
              <a:t>e) speňažiť majetok podniku alebo s ním inak naložiť podľa rozhodnutia účastníkov,</a:t>
            </a:r>
          </a:p>
          <a:p>
            <a:pPr marL="0" indent="0">
              <a:buNone/>
            </a:pPr>
            <a:r>
              <a:rPr lang="sk-SK" sz="3600" dirty="0"/>
              <a:t>f) podávať účastníkom štvrťročné a ročné hlásenia o priebehu likvidácie doložené štvrťročnou a ročnou uzávierkou.</a:t>
            </a:r>
          </a:p>
        </p:txBody>
      </p:sp>
    </p:spTree>
    <p:extLst>
      <p:ext uri="{BB962C8B-B14F-4D97-AF65-F5344CB8AC3E}">
        <p14:creationId xmlns:p14="http://schemas.microsoft.com/office/powerpoint/2010/main" val="4192324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8926CB2-5FCA-4A34-8CE0-15A14641C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8224"/>
            <a:ext cx="10131425" cy="6794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3600" dirty="0"/>
              <a:t>Likvidátor zostaví účtovnú uzávierku ku dňu skončenia likvidácie a predloží ju účastníkom na schválenie spolu s konečnou správou o celom priebehu likvidácie.</a:t>
            </a:r>
          </a:p>
          <a:p>
            <a:pPr marL="0" indent="0">
              <a:buNone/>
            </a:pPr>
            <a:r>
              <a:rPr lang="sk-SK" sz="3600" dirty="0"/>
              <a:t>Likvidátor po preverení a schválení následne:</a:t>
            </a:r>
          </a:p>
          <a:p>
            <a:pPr marL="0" indent="0">
              <a:buNone/>
            </a:pPr>
            <a:r>
              <a:rPr lang="sk-SK" sz="3600" dirty="0"/>
              <a:t>a) naloží s konečným zostatkom likvidácie podľa rozhodnutia účastníkov,</a:t>
            </a:r>
          </a:p>
          <a:p>
            <a:pPr marL="0" indent="0">
              <a:buNone/>
            </a:pPr>
            <a:r>
              <a:rPr lang="sk-SK" sz="3600" dirty="0"/>
              <a:t>b) postará sa o bezpečné uloženie spisového materiálu a účtovných písomností,</a:t>
            </a:r>
          </a:p>
          <a:p>
            <a:pPr marL="0" indent="0">
              <a:buNone/>
            </a:pPr>
            <a:r>
              <a:rPr lang="sk-SK" sz="3600" dirty="0"/>
              <a:t>c) oznámi skončenie likvidácie súdu s návrhom na výmaz podniku z podnikového registra.</a:t>
            </a:r>
          </a:p>
        </p:txBody>
      </p:sp>
    </p:spTree>
    <p:extLst>
      <p:ext uri="{BB962C8B-B14F-4D97-AF65-F5344CB8AC3E}">
        <p14:creationId xmlns:p14="http://schemas.microsoft.com/office/powerpoint/2010/main" val="1179593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402D175-3DC6-1289-B34B-921BA66CE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3600" dirty="0">
                <a:cs typeface="Calibri"/>
              </a:rPr>
              <a:t>ĎAKUJEM ZA POZORNOSŤ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688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A1EBF14-A4C5-47D1-AAC4-49BE93183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5774"/>
            <a:ext cx="10131425" cy="63875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4400" dirty="0"/>
              <a:t>Podnikom so zahraničnou majetkovou účasťou</a:t>
            </a:r>
            <a:r>
              <a:rPr lang="en-US" sz="4400" dirty="0"/>
              <a:t> </a:t>
            </a:r>
            <a:r>
              <a:rPr lang="sk-SK" sz="4400" dirty="0"/>
              <a:t>je právnická osoba s hospodárskou činnosťou, ktorá má sídlo na území </a:t>
            </a:r>
            <a:r>
              <a:rPr lang="en-US" sz="4400" dirty="0"/>
              <a:t>S</a:t>
            </a:r>
            <a:r>
              <a:rPr lang="sk-SK" sz="4400" dirty="0"/>
              <a:t>lovenskej republiky, pokiaľ sa na založení alebo po tomto založení na jej podnikaní podieľa zahraničný účastník.</a:t>
            </a:r>
          </a:p>
        </p:txBody>
      </p:sp>
    </p:spTree>
    <p:extLst>
      <p:ext uri="{BB962C8B-B14F-4D97-AF65-F5344CB8AC3E}">
        <p14:creationId xmlns:p14="http://schemas.microsoft.com/office/powerpoint/2010/main" val="258229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0A7B0B-C910-459D-AA69-5C4404BEE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675861"/>
            <a:ext cx="10131425" cy="5791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i="1" u="sng" dirty="0"/>
              <a:t>Ru</a:t>
            </a:r>
            <a:r>
              <a:rPr lang="sk-SK" sz="4000" b="1" i="1" u="sng" dirty="0"/>
              <a:t>čenie</a:t>
            </a:r>
            <a:endParaRPr lang="en-US" sz="4000" b="1" i="1" u="sng" dirty="0"/>
          </a:p>
          <a:p>
            <a:pPr marL="0" indent="0">
              <a:buNone/>
            </a:pPr>
            <a:r>
              <a:rPr lang="sk-SK" sz="4000" dirty="0"/>
              <a:t>- Podnik zodpovedá za porušenie svojich záväzkov  vlastným majetkom.</a:t>
            </a:r>
          </a:p>
          <a:p>
            <a:pPr marL="0" indent="0">
              <a:buNone/>
            </a:pPr>
            <a:r>
              <a:rPr lang="sk-SK" sz="4000" dirty="0"/>
              <a:t>- Podnik neručí za záväzky štátu ani za záväzky iných právnických osôb a štát neručí za záväzky podniku</a:t>
            </a:r>
          </a:p>
        </p:txBody>
      </p:sp>
    </p:spTree>
    <p:extLst>
      <p:ext uri="{BB962C8B-B14F-4D97-AF65-F5344CB8AC3E}">
        <p14:creationId xmlns:p14="http://schemas.microsoft.com/office/powerpoint/2010/main" val="250578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8212C1A-D7D0-4040-95AA-9018EF3A0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43339"/>
            <a:ext cx="10131425" cy="5791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4000" b="1" i="1" u="sng" dirty="0"/>
              <a:t>Založenie</a:t>
            </a:r>
          </a:p>
          <a:p>
            <a:pPr marL="0" indent="0">
              <a:buNone/>
            </a:pPr>
            <a:r>
              <a:rPr lang="sk-SK" sz="4000" dirty="0"/>
              <a:t>Podnik môže vzniknúť len na základe povolenia udeleného ministerstvom financií, na ktorej území má mať podnik sídlo. V oblasti bankovníctva udeľuje povolenie Štátna banka česko-slovenská.</a:t>
            </a:r>
          </a:p>
        </p:txBody>
      </p:sp>
    </p:spTree>
    <p:extLst>
      <p:ext uri="{BB962C8B-B14F-4D97-AF65-F5344CB8AC3E}">
        <p14:creationId xmlns:p14="http://schemas.microsoft.com/office/powerpoint/2010/main" val="372358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1D621A3-76B7-4C0B-8A8C-B5CBD5428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19270"/>
            <a:ext cx="10131425" cy="65598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4000" b="1" i="1" u="sng" dirty="0"/>
              <a:t> Žiadosť o povolenie môže podať ktorýkoľvek účastník. V žiadosti uvedie:</a:t>
            </a:r>
          </a:p>
          <a:p>
            <a:pPr marL="0" indent="0">
              <a:buNone/>
            </a:pPr>
            <a:r>
              <a:rPr lang="sk-SK" sz="3600" dirty="0"/>
              <a:t>a) názov, sídlo, právnu formu a predmet podnikania podniku;</a:t>
            </a:r>
          </a:p>
          <a:p>
            <a:pPr marL="0" indent="0">
              <a:buNone/>
            </a:pPr>
            <a:r>
              <a:rPr lang="sk-SK" sz="3600" dirty="0"/>
              <a:t>b) názov, sídlo, prípadne bydlisko a predmet podnikania účastníkov;</a:t>
            </a:r>
          </a:p>
          <a:p>
            <a:pPr marL="0" indent="0">
              <a:buNone/>
            </a:pPr>
            <a:r>
              <a:rPr lang="sk-SK" sz="3600" dirty="0"/>
              <a:t>c) výšku základného imania, výšku podielov jednotlivých účastníkov, výšku rezervného fondu, zastúpenie účastníkov v orgánoch podniku, spôsob rozdelenia zisku a krytia strát</a:t>
            </a:r>
          </a:p>
        </p:txBody>
      </p:sp>
    </p:spTree>
    <p:extLst>
      <p:ext uri="{BB962C8B-B14F-4D97-AF65-F5344CB8AC3E}">
        <p14:creationId xmlns:p14="http://schemas.microsoft.com/office/powerpoint/2010/main" val="1207881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7EFF974-E143-4AC1-B348-99CFEA0FF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487017"/>
            <a:ext cx="10131425" cy="588396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sk-SK" sz="3900" b="1" i="1" u="sng" dirty="0"/>
              <a:t>Finančné hospodárenie</a:t>
            </a:r>
          </a:p>
          <a:p>
            <a:pPr marL="0" indent="0">
              <a:buNone/>
            </a:pPr>
            <a:r>
              <a:rPr lang="sk-SK" sz="3600" dirty="0"/>
              <a:t>Podnik podlieha iba daňovým povinnostiam, ktoré ustanovuje zákon.</a:t>
            </a:r>
          </a:p>
          <a:p>
            <a:pPr marL="0" indent="0">
              <a:buNone/>
            </a:pPr>
            <a:r>
              <a:rPr lang="sk-SK" sz="3600" dirty="0"/>
              <a:t>Podnik vytvára po svojom založení rezervný fond vo výške a spôsobom určeným v stanovách. Tento fond ročne dopĺňa do zisku, ktorý zostal po uhradení daní, minimálne vo výške 5%, a to až do výšky určenej v stanovách alebo v štatúte. Minimálna výška rezervného fondu je 10 % základného imania. Podnik je povinný pre časť rezervného fondu zabezpečiť devízové prostriedky.</a:t>
            </a:r>
          </a:p>
          <a:p>
            <a:pPr marL="0" indent="0">
              <a:buNone/>
            </a:pPr>
            <a:r>
              <a:rPr lang="sk-SK" sz="3600" dirty="0"/>
              <a:t>Po splnení daňových povinností a po prídeloch do fondu môže podnik použiť zisk na rozdelenie medzi účastníkov.</a:t>
            </a:r>
          </a:p>
        </p:txBody>
      </p:sp>
    </p:spTree>
    <p:extLst>
      <p:ext uri="{BB962C8B-B14F-4D97-AF65-F5344CB8AC3E}">
        <p14:creationId xmlns:p14="http://schemas.microsoft.com/office/powerpoint/2010/main" val="280808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1B84CB6-87FF-45FF-A75F-B557ED891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87079"/>
            <a:ext cx="10131425" cy="6352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4400" dirty="0"/>
              <a:t>- Ročná účtovná uzávierka a hospodárenie podniku za každý rok podliehajú preskúšaniu dvoma overovateľmi (audítormi).</a:t>
            </a:r>
          </a:p>
          <a:p>
            <a:pPr marL="0" indent="0">
              <a:buNone/>
            </a:pPr>
            <a:r>
              <a:rPr lang="sk-SK" sz="4400" dirty="0"/>
              <a:t>- Podrobnosti o činnosti overovateľov (audítorov) a ich vymenovanie určí ministerstvo financií.</a:t>
            </a:r>
          </a:p>
        </p:txBody>
      </p:sp>
    </p:spTree>
    <p:extLst>
      <p:ext uri="{BB962C8B-B14F-4D97-AF65-F5344CB8AC3E}">
        <p14:creationId xmlns:p14="http://schemas.microsoft.com/office/powerpoint/2010/main" val="2943324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37A035D-5B81-47D4-B966-7906ED1BA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96348"/>
            <a:ext cx="10131425" cy="61765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3600" dirty="0"/>
              <a:t>Podnik môže zriaďovať účty v cudzej mene v slovenskom devízovom peňažnom ústave alebo so súhlasom Štátnej banky slovenskej v zahraničnej banke.</a:t>
            </a:r>
          </a:p>
          <a:p>
            <a:pPr marL="0" indent="0">
              <a:buNone/>
            </a:pPr>
            <a:r>
              <a:rPr lang="sk-SK" sz="3600" dirty="0"/>
              <a:t>Prepočty medzi československou menou a zahraničnou menou sa uskutočňujú podľa kurzov vyhlasovaných Štátnou bankou slovenskou.</a:t>
            </a:r>
          </a:p>
          <a:p>
            <a:pPr marL="0" indent="0">
              <a:buNone/>
            </a:pPr>
            <a:r>
              <a:rPr lang="sk-SK" sz="3600" dirty="0"/>
              <a:t>Podnik môže prijať úver v cudzej mene od slovenského devízového ústavu; od zahraničnej banky môže taký úver prijať na základe súhlasu Štátnej banky slovenskej.</a:t>
            </a:r>
          </a:p>
        </p:txBody>
      </p:sp>
    </p:spTree>
    <p:extLst>
      <p:ext uri="{BB962C8B-B14F-4D97-AF65-F5344CB8AC3E}">
        <p14:creationId xmlns:p14="http://schemas.microsoft.com/office/powerpoint/2010/main" val="1088144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F826A1D-8390-4060-9D4B-142335250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755374"/>
            <a:ext cx="10131425" cy="561892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sk-SK" sz="3900" b="1" i="1" u="sng" dirty="0"/>
              <a:t>Likvidácia</a:t>
            </a:r>
          </a:p>
          <a:p>
            <a:pPr marL="0" indent="0">
              <a:buNone/>
            </a:pPr>
            <a:r>
              <a:rPr lang="sk-SK" sz="3600" dirty="0"/>
              <a:t>Ku dňu začatia likvidácie podnik zostaví účtovnú uzávierku a odovzdá ju likvidátorom a príslušným orgánom.</a:t>
            </a:r>
          </a:p>
          <a:p>
            <a:pPr marL="0" indent="0">
              <a:buNone/>
            </a:pPr>
            <a:r>
              <a:rPr lang="sk-SK" sz="3600" dirty="0"/>
              <a:t>Likvidátor zostaví do 30 dní po svojom zápise do podnikového registra úvodnú súvahu ku dňu začatia likvidácie a odovzdá ju účastníkom spolu s likvidačným plánom, rozpočtom likvidácie a s inventarizačnou zápisnicou o mimoriadnej inventarizácii hospodárskych prostriedkov vykonanej ku dňu začatia likvidácie.</a:t>
            </a:r>
          </a:p>
        </p:txBody>
      </p:sp>
    </p:spTree>
    <p:extLst>
      <p:ext uri="{BB962C8B-B14F-4D97-AF65-F5344CB8AC3E}">
        <p14:creationId xmlns:p14="http://schemas.microsoft.com/office/powerpoint/2010/main" val="4119949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beské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1D604A1A40CC46869F8CBACFABA24D" ma:contentTypeVersion="2" ma:contentTypeDescription="Create a new document." ma:contentTypeScope="" ma:versionID="31279612f78da862f90b968b0af5c3ff">
  <xsd:schema xmlns:xsd="http://www.w3.org/2001/XMLSchema" xmlns:xs="http://www.w3.org/2001/XMLSchema" xmlns:p="http://schemas.microsoft.com/office/2006/metadata/properties" xmlns:ns2="fa1f608d-d321-4862-897b-81cae181d4f6" targetNamespace="http://schemas.microsoft.com/office/2006/metadata/properties" ma:root="true" ma:fieldsID="24e69355b9a56dd79f00129c2ee31b16" ns2:_="">
    <xsd:import namespace="fa1f608d-d321-4862-897b-81cae181d4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1f608d-d321-4862-897b-81cae181d4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2B025B-A132-4736-8039-F9E0EC39B5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6D3715-8B3D-42AB-BFAC-2585F49DC0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1f608d-d321-4862-897b-81cae181d4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183</TotalTime>
  <Words>562</Words>
  <Application>Microsoft Office PowerPoint</Application>
  <PresentationFormat>Širokouhlá</PresentationFormat>
  <Paragraphs>38</Paragraphs>
  <Slides>12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Nebeské</vt:lpstr>
      <vt:lpstr>Podniky so zahraničnou majetkovou účasťou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/>
  <cp:lastModifiedBy>Sebastian Filo</cp:lastModifiedBy>
  <cp:revision>256</cp:revision>
  <dcterms:created xsi:type="dcterms:W3CDTF">2022-09-11T12:52:57Z</dcterms:created>
  <dcterms:modified xsi:type="dcterms:W3CDTF">2023-02-08T18:42:37Z</dcterms:modified>
</cp:coreProperties>
</file>