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68" r:id="rId3"/>
    <p:sldId id="269" r:id="rId4"/>
    <p:sldId id="270" r:id="rId5"/>
    <p:sldId id="271" r:id="rId6"/>
    <p:sldId id="277" r:id="rId7"/>
    <p:sldId id="278" r:id="rId8"/>
    <p:sldId id="279" r:id="rId9"/>
    <p:sldId id="280" r:id="rId10"/>
    <p:sldId id="281" r:id="rId11"/>
    <p:sldId id="282" r:id="rId12"/>
    <p:sldId id="283" r:id="rId13"/>
    <p:sldId id="284" r:id="rId14"/>
    <p:sldId id="267" r:id="rId15"/>
  </p:sldIdLst>
  <p:sldSz cx="12192000" cy="6858000"/>
  <p:notesSz cx="6858000" cy="9144000"/>
  <p:defaultTextStyle>
    <a:defPPr rtl="0">
      <a:defRPr lang="sk-S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042B6-DC10-4565-8714-D6B76A5109C6}" v="904" dt="2022-09-11T13:43:51.773"/>
    <p1510:client id="{16485894-54FB-6D34-0F23-E9D4F3BDA655}" v="21" dt="2022-09-11T13:46:54.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0" d="100"/>
          <a:sy n="90" d="100"/>
        </p:scale>
        <p:origin x="336" y="78"/>
      </p:cViewPr>
      <p:guideLst/>
    </p:cSldViewPr>
  </p:slideViewPr>
  <p:notesTextViewPr>
    <p:cViewPr>
      <p:scale>
        <a:sx n="1" d="1"/>
        <a:sy n="1" d="1"/>
      </p:scale>
      <p:origin x="0" y="0"/>
    </p:cViewPr>
  </p:notesTextViewPr>
  <p:notesViewPr>
    <p:cSldViewPr snapToGrid="0">
      <p:cViewPr varScale="1">
        <p:scale>
          <a:sx n="71" d="100"/>
          <a:sy n="71" d="100"/>
        </p:scale>
        <p:origin x="418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gr. Xénia Herchlová" userId="S::xenia.herchlova@adlerka.sk::35780691-fd34-4812-8ef1-5fded6172199" providerId="AD" clId="Web-{16485894-54FB-6D34-0F23-E9D4F3BDA655}"/>
    <pc:docChg chg="addSld modSld">
      <pc:chgData name="Mgr. Xénia Herchlová" userId="S::xenia.herchlova@adlerka.sk::35780691-fd34-4812-8ef1-5fded6172199" providerId="AD" clId="Web-{16485894-54FB-6D34-0F23-E9D4F3BDA655}" dt="2022-09-11T13:46:54.293" v="20"/>
      <pc:docMkLst>
        <pc:docMk/>
      </pc:docMkLst>
      <pc:sldChg chg="delSp modSp new">
        <pc:chgData name="Mgr. Xénia Herchlová" userId="S::xenia.herchlova@adlerka.sk::35780691-fd34-4812-8ef1-5fded6172199" providerId="AD" clId="Web-{16485894-54FB-6D34-0F23-E9D4F3BDA655}" dt="2022-09-11T13:46:54.293" v="20"/>
        <pc:sldMkLst>
          <pc:docMk/>
          <pc:sldMk cId="556889998" sldId="267"/>
        </pc:sldMkLst>
        <pc:spChg chg="del">
          <ac:chgData name="Mgr. Xénia Herchlová" userId="S::xenia.herchlova@adlerka.sk::35780691-fd34-4812-8ef1-5fded6172199" providerId="AD" clId="Web-{16485894-54FB-6D34-0F23-E9D4F3BDA655}" dt="2022-09-11T13:46:54.293" v="20"/>
          <ac:spMkLst>
            <pc:docMk/>
            <pc:sldMk cId="556889998" sldId="267"/>
            <ac:spMk id="2" creationId="{6E2269A0-481B-226C-8070-53221D927BE5}"/>
          </ac:spMkLst>
        </pc:spChg>
        <pc:spChg chg="mod">
          <ac:chgData name="Mgr. Xénia Herchlová" userId="S::xenia.herchlova@adlerka.sk::35780691-fd34-4812-8ef1-5fded6172199" providerId="AD" clId="Web-{16485894-54FB-6D34-0F23-E9D4F3BDA655}" dt="2022-09-11T13:46:45.277" v="19" actId="20577"/>
          <ac:spMkLst>
            <pc:docMk/>
            <pc:sldMk cId="556889998" sldId="267"/>
            <ac:spMk id="3" creationId="{2402D175-3DC6-1289-B34B-921BA66CE332}"/>
          </ac:spMkLst>
        </pc:spChg>
      </pc:sldChg>
    </pc:docChg>
  </pc:docChgLst>
  <pc:docChgLst>
    <pc:chgData name="Mgr. Xénia Herchlová" userId="S::xenia.herchlova@adlerka.sk::35780691-fd34-4812-8ef1-5fded6172199" providerId="AD" clId="Web-{007042B6-DC10-4565-8714-D6B76A5109C6}"/>
    <pc:docChg chg="addSld modSld">
      <pc:chgData name="Mgr. Xénia Herchlová" userId="S::xenia.herchlova@adlerka.sk::35780691-fd34-4812-8ef1-5fded6172199" providerId="AD" clId="Web-{007042B6-DC10-4565-8714-D6B76A5109C6}" dt="2022-09-11T13:43:51.773" v="890" actId="14100"/>
      <pc:docMkLst>
        <pc:docMk/>
      </pc:docMkLst>
      <pc:sldChg chg="modSp">
        <pc:chgData name="Mgr. Xénia Herchlová" userId="S::xenia.herchlova@adlerka.sk::35780691-fd34-4812-8ef1-5fded6172199" providerId="AD" clId="Web-{007042B6-DC10-4565-8714-D6B76A5109C6}" dt="2022-09-11T12:54:32.427" v="8" actId="20577"/>
        <pc:sldMkLst>
          <pc:docMk/>
          <pc:sldMk cId="2526593619" sldId="256"/>
        </pc:sldMkLst>
        <pc:spChg chg="mod">
          <ac:chgData name="Mgr. Xénia Herchlová" userId="S::xenia.herchlova@adlerka.sk::35780691-fd34-4812-8ef1-5fded6172199" providerId="AD" clId="Web-{007042B6-DC10-4565-8714-D6B76A5109C6}" dt="2022-09-11T12:54:01.129" v="2" actId="20577"/>
          <ac:spMkLst>
            <pc:docMk/>
            <pc:sldMk cId="2526593619" sldId="256"/>
            <ac:spMk id="2" creationId="{00000000-0000-0000-0000-000000000000}"/>
          </ac:spMkLst>
        </pc:spChg>
        <pc:spChg chg="mod">
          <ac:chgData name="Mgr. Xénia Herchlová" userId="S::xenia.herchlova@adlerka.sk::35780691-fd34-4812-8ef1-5fded6172199" providerId="AD" clId="Web-{007042B6-DC10-4565-8714-D6B76A5109C6}" dt="2022-09-11T12:54:32.427" v="8" actId="20577"/>
          <ac:spMkLst>
            <pc:docMk/>
            <pc:sldMk cId="2526593619" sldId="256"/>
            <ac:spMk id="3" creationId="{00000000-0000-0000-0000-000000000000}"/>
          </ac:spMkLst>
        </pc:spChg>
      </pc:sldChg>
      <pc:sldChg chg="modSp new">
        <pc:chgData name="Mgr. Xénia Herchlová" userId="S::xenia.herchlova@adlerka.sk::35780691-fd34-4812-8ef1-5fded6172199" providerId="AD" clId="Web-{007042B6-DC10-4565-8714-D6B76A5109C6}" dt="2022-09-11T13:01:18.109" v="208" actId="20577"/>
        <pc:sldMkLst>
          <pc:docMk/>
          <pc:sldMk cId="1316293351" sldId="257"/>
        </pc:sldMkLst>
        <pc:spChg chg="mod">
          <ac:chgData name="Mgr. Xénia Herchlová" userId="S::xenia.herchlova@adlerka.sk::35780691-fd34-4812-8ef1-5fded6172199" providerId="AD" clId="Web-{007042B6-DC10-4565-8714-D6B76A5109C6}" dt="2022-09-11T12:54:57.318" v="17" actId="20577"/>
          <ac:spMkLst>
            <pc:docMk/>
            <pc:sldMk cId="1316293351" sldId="257"/>
            <ac:spMk id="2" creationId="{ACF57761-A125-C8DC-CD88-C8A397BFEF05}"/>
          </ac:spMkLst>
        </pc:spChg>
        <pc:spChg chg="mod">
          <ac:chgData name="Mgr. Xénia Herchlová" userId="S::xenia.herchlova@adlerka.sk::35780691-fd34-4812-8ef1-5fded6172199" providerId="AD" clId="Web-{007042B6-DC10-4565-8714-D6B76A5109C6}" dt="2022-09-11T13:01:18.109" v="208" actId="20577"/>
          <ac:spMkLst>
            <pc:docMk/>
            <pc:sldMk cId="1316293351" sldId="257"/>
            <ac:spMk id="3" creationId="{BE56725B-7704-5552-90B4-AD77353F8ADB}"/>
          </ac:spMkLst>
        </pc:spChg>
      </pc:sldChg>
      <pc:sldChg chg="modSp new">
        <pc:chgData name="Mgr. Xénia Herchlová" userId="S::xenia.herchlova@adlerka.sk::35780691-fd34-4812-8ef1-5fded6172199" providerId="AD" clId="Web-{007042B6-DC10-4565-8714-D6B76A5109C6}" dt="2022-09-11T13:12:06.313" v="338" actId="20577"/>
        <pc:sldMkLst>
          <pc:docMk/>
          <pc:sldMk cId="4016241305" sldId="258"/>
        </pc:sldMkLst>
        <pc:spChg chg="mod">
          <ac:chgData name="Mgr. Xénia Herchlová" userId="S::xenia.herchlova@adlerka.sk::35780691-fd34-4812-8ef1-5fded6172199" providerId="AD" clId="Web-{007042B6-DC10-4565-8714-D6B76A5109C6}" dt="2022-09-11T13:01:52.500" v="221" actId="20577"/>
          <ac:spMkLst>
            <pc:docMk/>
            <pc:sldMk cId="4016241305" sldId="258"/>
            <ac:spMk id="2" creationId="{FBDC4083-5CB5-0BE8-B49E-32FC8D303F35}"/>
          </ac:spMkLst>
        </pc:spChg>
        <pc:spChg chg="mod">
          <ac:chgData name="Mgr. Xénia Herchlová" userId="S::xenia.herchlova@adlerka.sk::35780691-fd34-4812-8ef1-5fded6172199" providerId="AD" clId="Web-{007042B6-DC10-4565-8714-D6B76A5109C6}" dt="2022-09-11T13:12:06.313" v="338" actId="20577"/>
          <ac:spMkLst>
            <pc:docMk/>
            <pc:sldMk cId="4016241305" sldId="258"/>
            <ac:spMk id="3" creationId="{D8F0819C-2982-4213-FC84-FD742F5A620B}"/>
          </ac:spMkLst>
        </pc:spChg>
      </pc:sldChg>
      <pc:sldChg chg="delSp modSp new">
        <pc:chgData name="Mgr. Xénia Herchlová" userId="S::xenia.herchlova@adlerka.sk::35780691-fd34-4812-8ef1-5fded6172199" providerId="AD" clId="Web-{007042B6-DC10-4565-8714-D6B76A5109C6}" dt="2022-09-11T13:21:22.577" v="599" actId="14100"/>
        <pc:sldMkLst>
          <pc:docMk/>
          <pc:sldMk cId="4250419655" sldId="259"/>
        </pc:sldMkLst>
        <pc:spChg chg="del mod">
          <ac:chgData name="Mgr. Xénia Herchlová" userId="S::xenia.herchlova@adlerka.sk::35780691-fd34-4812-8ef1-5fded6172199" providerId="AD" clId="Web-{007042B6-DC10-4565-8714-D6B76A5109C6}" dt="2022-09-11T13:21:22.577" v="599" actId="14100"/>
          <ac:spMkLst>
            <pc:docMk/>
            <pc:sldMk cId="4250419655" sldId="259"/>
            <ac:spMk id="2" creationId="{34296C11-306C-9992-43B8-2419B25C271A}"/>
          </ac:spMkLst>
        </pc:spChg>
        <pc:spChg chg="mod">
          <ac:chgData name="Mgr. Xénia Herchlová" userId="S::xenia.herchlova@adlerka.sk::35780691-fd34-4812-8ef1-5fded6172199" providerId="AD" clId="Web-{007042B6-DC10-4565-8714-D6B76A5109C6}" dt="2022-09-11T13:21:05.077" v="598" actId="1076"/>
          <ac:spMkLst>
            <pc:docMk/>
            <pc:sldMk cId="4250419655" sldId="259"/>
            <ac:spMk id="3" creationId="{AA5637D2-A4CB-D863-F4FD-D7E59A20E6B0}"/>
          </ac:spMkLst>
        </pc:spChg>
      </pc:sldChg>
      <pc:sldChg chg="delSp modSp new">
        <pc:chgData name="Mgr. Xénia Herchlová" userId="S::xenia.herchlova@adlerka.sk::35780691-fd34-4812-8ef1-5fded6172199" providerId="AD" clId="Web-{007042B6-DC10-4565-8714-D6B76A5109C6}" dt="2022-09-11T13:26:22.647" v="689" actId="14100"/>
        <pc:sldMkLst>
          <pc:docMk/>
          <pc:sldMk cId="3051549949" sldId="260"/>
        </pc:sldMkLst>
        <pc:spChg chg="del mod">
          <ac:chgData name="Mgr. Xénia Herchlová" userId="S::xenia.herchlova@adlerka.sk::35780691-fd34-4812-8ef1-5fded6172199" providerId="AD" clId="Web-{007042B6-DC10-4565-8714-D6B76A5109C6}" dt="2022-09-11T13:26:22.647" v="689" actId="14100"/>
          <ac:spMkLst>
            <pc:docMk/>
            <pc:sldMk cId="3051549949" sldId="260"/>
            <ac:spMk id="2" creationId="{ED12B4B3-99FC-4F2F-7657-9FCFE1867F21}"/>
          </ac:spMkLst>
        </pc:spChg>
        <pc:spChg chg="mod">
          <ac:chgData name="Mgr. Xénia Herchlová" userId="S::xenia.herchlova@adlerka.sk::35780691-fd34-4812-8ef1-5fded6172199" providerId="AD" clId="Web-{007042B6-DC10-4565-8714-D6B76A5109C6}" dt="2022-09-11T13:26:11.132" v="688" actId="20577"/>
          <ac:spMkLst>
            <pc:docMk/>
            <pc:sldMk cId="3051549949" sldId="260"/>
            <ac:spMk id="3" creationId="{22A2C4A8-6253-A3B7-2013-4C90C59318F2}"/>
          </ac:spMkLst>
        </pc:spChg>
      </pc:sldChg>
      <pc:sldChg chg="modSp new">
        <pc:chgData name="Mgr. Xénia Herchlová" userId="S::xenia.herchlova@adlerka.sk::35780691-fd34-4812-8ef1-5fded6172199" providerId="AD" clId="Web-{007042B6-DC10-4565-8714-D6B76A5109C6}" dt="2022-09-11T13:40:05.387" v="870" actId="20577"/>
        <pc:sldMkLst>
          <pc:docMk/>
          <pc:sldMk cId="948499740" sldId="261"/>
        </pc:sldMkLst>
        <pc:spChg chg="mod">
          <ac:chgData name="Mgr. Xénia Herchlová" userId="S::xenia.herchlova@adlerka.sk::35780691-fd34-4812-8ef1-5fded6172199" providerId="AD" clId="Web-{007042B6-DC10-4565-8714-D6B76A5109C6}" dt="2022-09-11T13:26:55.258" v="702" actId="20577"/>
          <ac:spMkLst>
            <pc:docMk/>
            <pc:sldMk cId="948499740" sldId="261"/>
            <ac:spMk id="2" creationId="{B63FC607-A8D9-53A8-2EEA-38AE35FF40FC}"/>
          </ac:spMkLst>
        </pc:spChg>
        <pc:spChg chg="mod">
          <ac:chgData name="Mgr. Xénia Herchlová" userId="S::xenia.herchlova@adlerka.sk::35780691-fd34-4812-8ef1-5fded6172199" providerId="AD" clId="Web-{007042B6-DC10-4565-8714-D6B76A5109C6}" dt="2022-09-11T13:40:05.387" v="870" actId="20577"/>
          <ac:spMkLst>
            <pc:docMk/>
            <pc:sldMk cId="948499740" sldId="261"/>
            <ac:spMk id="3" creationId="{A3608307-9DAC-E02B-D89A-0D7926961781}"/>
          </ac:spMkLst>
        </pc:spChg>
      </pc:sldChg>
      <pc:sldChg chg="modSp new">
        <pc:chgData name="Mgr. Xénia Herchlová" userId="S::xenia.herchlova@adlerka.sk::35780691-fd34-4812-8ef1-5fded6172199" providerId="AD" clId="Web-{007042B6-DC10-4565-8714-D6B76A5109C6}" dt="2022-09-11T13:31:37.656" v="818" actId="20577"/>
        <pc:sldMkLst>
          <pc:docMk/>
          <pc:sldMk cId="3969761114" sldId="262"/>
        </pc:sldMkLst>
        <pc:spChg chg="mod">
          <ac:chgData name="Mgr. Xénia Herchlová" userId="S::xenia.herchlova@adlerka.sk::35780691-fd34-4812-8ef1-5fded6172199" providerId="AD" clId="Web-{007042B6-DC10-4565-8714-D6B76A5109C6}" dt="2022-09-11T13:30:52.951" v="815" actId="20577"/>
          <ac:spMkLst>
            <pc:docMk/>
            <pc:sldMk cId="3969761114" sldId="262"/>
            <ac:spMk id="2" creationId="{7E3E2BF0-E71C-3CEE-35D8-6EAC14375542}"/>
          </ac:spMkLst>
        </pc:spChg>
        <pc:spChg chg="mod">
          <ac:chgData name="Mgr. Xénia Herchlová" userId="S::xenia.herchlova@adlerka.sk::35780691-fd34-4812-8ef1-5fded6172199" providerId="AD" clId="Web-{007042B6-DC10-4565-8714-D6B76A5109C6}" dt="2022-09-11T13:31:37.656" v="818" actId="20577"/>
          <ac:spMkLst>
            <pc:docMk/>
            <pc:sldMk cId="3969761114" sldId="262"/>
            <ac:spMk id="3" creationId="{4C3156B9-45D3-AD49-6976-5019D7152FD7}"/>
          </ac:spMkLst>
        </pc:spChg>
      </pc:sldChg>
      <pc:sldChg chg="modSp new">
        <pc:chgData name="Mgr. Xénia Herchlová" userId="S::xenia.herchlova@adlerka.sk::35780691-fd34-4812-8ef1-5fded6172199" providerId="AD" clId="Web-{007042B6-DC10-4565-8714-D6B76A5109C6}" dt="2022-09-11T13:34:34.066" v="830" actId="20577"/>
        <pc:sldMkLst>
          <pc:docMk/>
          <pc:sldMk cId="4207373852" sldId="263"/>
        </pc:sldMkLst>
        <pc:spChg chg="mod">
          <ac:chgData name="Mgr. Xénia Herchlová" userId="S::xenia.herchlova@adlerka.sk::35780691-fd34-4812-8ef1-5fded6172199" providerId="AD" clId="Web-{007042B6-DC10-4565-8714-D6B76A5109C6}" dt="2022-09-11T13:32:40.110" v="827" actId="20577"/>
          <ac:spMkLst>
            <pc:docMk/>
            <pc:sldMk cId="4207373852" sldId="263"/>
            <ac:spMk id="2" creationId="{B330DB92-5C45-3A3E-D40A-FDB2D08BF6FA}"/>
          </ac:spMkLst>
        </pc:spChg>
        <pc:spChg chg="mod">
          <ac:chgData name="Mgr. Xénia Herchlová" userId="S::xenia.herchlova@adlerka.sk::35780691-fd34-4812-8ef1-5fded6172199" providerId="AD" clId="Web-{007042B6-DC10-4565-8714-D6B76A5109C6}" dt="2022-09-11T13:34:34.066" v="830" actId="20577"/>
          <ac:spMkLst>
            <pc:docMk/>
            <pc:sldMk cId="4207373852" sldId="263"/>
            <ac:spMk id="3" creationId="{1CD51A07-14D8-350D-F29D-F0C4723DCB77}"/>
          </ac:spMkLst>
        </pc:spChg>
      </pc:sldChg>
      <pc:sldChg chg="modSp new">
        <pc:chgData name="Mgr. Xénia Herchlová" userId="S::xenia.herchlova@adlerka.sk::35780691-fd34-4812-8ef1-5fded6172199" providerId="AD" clId="Web-{007042B6-DC10-4565-8714-D6B76A5109C6}" dt="2022-09-11T13:37:25.164" v="852" actId="20577"/>
        <pc:sldMkLst>
          <pc:docMk/>
          <pc:sldMk cId="226659537" sldId="264"/>
        </pc:sldMkLst>
        <pc:spChg chg="mod">
          <ac:chgData name="Mgr. Xénia Herchlová" userId="S::xenia.herchlova@adlerka.sk::35780691-fd34-4812-8ef1-5fded6172199" providerId="AD" clId="Web-{007042B6-DC10-4565-8714-D6B76A5109C6}" dt="2022-09-11T13:34:46.754" v="834" actId="20577"/>
          <ac:spMkLst>
            <pc:docMk/>
            <pc:sldMk cId="226659537" sldId="264"/>
            <ac:spMk id="2" creationId="{523E1A90-13F4-7886-3D53-B4DCFA4C14DD}"/>
          </ac:spMkLst>
        </pc:spChg>
        <pc:spChg chg="mod">
          <ac:chgData name="Mgr. Xénia Herchlová" userId="S::xenia.herchlova@adlerka.sk::35780691-fd34-4812-8ef1-5fded6172199" providerId="AD" clId="Web-{007042B6-DC10-4565-8714-D6B76A5109C6}" dt="2022-09-11T13:37:25.164" v="852" actId="20577"/>
          <ac:spMkLst>
            <pc:docMk/>
            <pc:sldMk cId="226659537" sldId="264"/>
            <ac:spMk id="3" creationId="{B636ACC9-BEC1-41C7-948C-2AB0626A9CD4}"/>
          </ac:spMkLst>
        </pc:spChg>
      </pc:sldChg>
      <pc:sldChg chg="modSp new">
        <pc:chgData name="Mgr. Xénia Herchlová" userId="S::xenia.herchlova@adlerka.sk::35780691-fd34-4812-8ef1-5fded6172199" providerId="AD" clId="Web-{007042B6-DC10-4565-8714-D6B76A5109C6}" dt="2022-09-11T13:39:48.293" v="869" actId="20577"/>
        <pc:sldMkLst>
          <pc:docMk/>
          <pc:sldMk cId="214026650" sldId="265"/>
        </pc:sldMkLst>
        <pc:spChg chg="mod">
          <ac:chgData name="Mgr. Xénia Herchlová" userId="S::xenia.herchlova@adlerka.sk::35780691-fd34-4812-8ef1-5fded6172199" providerId="AD" clId="Web-{007042B6-DC10-4565-8714-D6B76A5109C6}" dt="2022-09-11T13:39:02.964" v="863" actId="20577"/>
          <ac:spMkLst>
            <pc:docMk/>
            <pc:sldMk cId="214026650" sldId="265"/>
            <ac:spMk id="2" creationId="{FBC4AF8D-A0FE-874D-2967-922257D9639A}"/>
          </ac:spMkLst>
        </pc:spChg>
        <pc:spChg chg="mod">
          <ac:chgData name="Mgr. Xénia Herchlová" userId="S::xenia.herchlova@adlerka.sk::35780691-fd34-4812-8ef1-5fded6172199" providerId="AD" clId="Web-{007042B6-DC10-4565-8714-D6B76A5109C6}" dt="2022-09-11T13:39:48.293" v="869" actId="20577"/>
          <ac:spMkLst>
            <pc:docMk/>
            <pc:sldMk cId="214026650" sldId="265"/>
            <ac:spMk id="3" creationId="{510419E6-E8A1-4F93-7C4D-F315008F61B6}"/>
          </ac:spMkLst>
        </pc:spChg>
      </pc:sldChg>
      <pc:sldChg chg="modSp new">
        <pc:chgData name="Mgr. Xénia Herchlová" userId="S::xenia.herchlova@adlerka.sk::35780691-fd34-4812-8ef1-5fded6172199" providerId="AD" clId="Web-{007042B6-DC10-4565-8714-D6B76A5109C6}" dt="2022-09-11T13:43:51.773" v="890" actId="14100"/>
        <pc:sldMkLst>
          <pc:docMk/>
          <pc:sldMk cId="1102987722" sldId="266"/>
        </pc:sldMkLst>
        <pc:spChg chg="mod">
          <ac:chgData name="Mgr. Xénia Herchlová" userId="S::xenia.herchlova@adlerka.sk::35780691-fd34-4812-8ef1-5fded6172199" providerId="AD" clId="Web-{007042B6-DC10-4565-8714-D6B76A5109C6}" dt="2022-09-11T13:41:44.265" v="877" actId="20577"/>
          <ac:spMkLst>
            <pc:docMk/>
            <pc:sldMk cId="1102987722" sldId="266"/>
            <ac:spMk id="2" creationId="{55CA0987-C6AC-356E-8687-0113509872E8}"/>
          </ac:spMkLst>
        </pc:spChg>
        <pc:spChg chg="mod">
          <ac:chgData name="Mgr. Xénia Herchlová" userId="S::xenia.herchlova@adlerka.sk::35780691-fd34-4812-8ef1-5fded6172199" providerId="AD" clId="Web-{007042B6-DC10-4565-8714-D6B76A5109C6}" dt="2022-09-11T13:43:51.773" v="890" actId="14100"/>
          <ac:spMkLst>
            <pc:docMk/>
            <pc:sldMk cId="1102987722" sldId="266"/>
            <ac:spMk id="3" creationId="{138A2CE8-23C4-79E1-DDA4-C6ACD0E207D8}"/>
          </ac:spMkLst>
        </pc:spChg>
      </pc:sldChg>
    </pc:docChg>
  </pc:docChgLst>
  <pc:docChgLst>
    <pc:chgData clId="Web-{007042B6-DC10-4565-8714-D6B76A5109C6}"/>
    <pc:docChg chg="modSld">
      <pc:chgData name="" userId="" providerId="" clId="Web-{007042B6-DC10-4565-8714-D6B76A5109C6}" dt="2022-09-11T12:53:30.472" v="10" actId="20577"/>
      <pc:docMkLst>
        <pc:docMk/>
      </pc:docMkLst>
      <pc:sldChg chg="modSp">
        <pc:chgData name="" userId="" providerId="" clId="Web-{007042B6-DC10-4565-8714-D6B76A5109C6}" dt="2022-09-11T12:53:30.472" v="10" actId="20577"/>
        <pc:sldMkLst>
          <pc:docMk/>
          <pc:sldMk cId="2526593619" sldId="256"/>
        </pc:sldMkLst>
        <pc:spChg chg="mod">
          <ac:chgData name="" userId="" providerId="" clId="Web-{007042B6-DC10-4565-8714-D6B76A5109C6}" dt="2022-09-11T12:53:30.472" v="10" actId="20577"/>
          <ac:spMkLst>
            <pc:docMk/>
            <pc:sldMk cId="2526593619" sldId="25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a:extLst>
              <a:ext uri="{FF2B5EF4-FFF2-40B4-BE49-F238E27FC236}">
                <a16:creationId xmlns:a16="http://schemas.microsoft.com/office/drawing/2014/main" id="{E49DEB82-B3D8-40A1-89C0-BD5D292A48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a:extLst>
              <a:ext uri="{FF2B5EF4-FFF2-40B4-BE49-F238E27FC236}">
                <a16:creationId xmlns:a16="http://schemas.microsoft.com/office/drawing/2014/main" id="{134D3EA3-2283-4FDD-8C79-55450DD294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8CF8FB-A440-4E21-920E-A41651FDC7D9}" type="datetimeFigureOut">
              <a:rPr lang="sk-SK" smtClean="0"/>
              <a:t>23. 1. 2023</a:t>
            </a:fld>
            <a:endParaRPr lang="sk-SK"/>
          </a:p>
        </p:txBody>
      </p:sp>
      <p:sp>
        <p:nvSpPr>
          <p:cNvPr id="4" name="Zástupný objekt pre pätu 3">
            <a:extLst>
              <a:ext uri="{FF2B5EF4-FFF2-40B4-BE49-F238E27FC236}">
                <a16:creationId xmlns:a16="http://schemas.microsoft.com/office/drawing/2014/main" id="{6D02EC8F-3E6C-4299-9A45-DCFABE74B5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5" name="Zástupný objekt pre číslo snímky 4">
            <a:extLst>
              <a:ext uri="{FF2B5EF4-FFF2-40B4-BE49-F238E27FC236}">
                <a16:creationId xmlns:a16="http://schemas.microsoft.com/office/drawing/2014/main" id="{D4431849-9F83-42D1-8C7D-9B0CFC3112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1BD9CF-B4D5-4FB7-B7B8-40548828BA9C}" type="slidenum">
              <a:rPr lang="sk-SK" smtClean="0"/>
              <a:t>‹#›</a:t>
            </a:fld>
            <a:endParaRPr lang="sk-SK"/>
          </a:p>
        </p:txBody>
      </p:sp>
    </p:spTree>
    <p:extLst>
      <p:ext uri="{BB962C8B-B14F-4D97-AF65-F5344CB8AC3E}">
        <p14:creationId xmlns:p14="http://schemas.microsoft.com/office/powerpoint/2010/main" val="7575923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noProof="0"/>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EC24F-5D2F-4F2C-BD8A-4F0F49CDC329}" type="datetimeFigureOut">
              <a:rPr lang="sk-SK" noProof="0" smtClean="0"/>
              <a:t>23. 1. 2023</a:t>
            </a:fld>
            <a:endParaRPr lang="sk-SK" noProof="0"/>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noProof="0"/>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noProof="0"/>
              <a:t>Kliknutím upravíte štýly predlohy textu</a:t>
            </a:r>
          </a:p>
          <a:p>
            <a:pPr lvl="1"/>
            <a:r>
              <a:rPr lang="sk-SK" noProof="0"/>
              <a:t>Druhá úroveň</a:t>
            </a:r>
          </a:p>
          <a:p>
            <a:pPr lvl="2"/>
            <a:r>
              <a:rPr lang="sk-SK" noProof="0"/>
              <a:t>Tretia úroveň</a:t>
            </a:r>
          </a:p>
          <a:p>
            <a:pPr lvl="3"/>
            <a:r>
              <a:rPr lang="sk-SK" noProof="0"/>
              <a:t>Štvrtá úroveň</a:t>
            </a:r>
          </a:p>
          <a:p>
            <a:pPr lvl="4"/>
            <a:r>
              <a:rPr lang="sk-SK" noProof="0"/>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noProof="0"/>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63EFB-32A8-4371-A419-B74553DB09C3}" type="slidenum">
              <a:rPr lang="sk-SK" noProof="0" smtClean="0"/>
              <a:t>‹#›</a:t>
            </a:fld>
            <a:endParaRPr lang="sk-SK" noProof="0"/>
          </a:p>
        </p:txBody>
      </p:sp>
    </p:spTree>
    <p:extLst>
      <p:ext uri="{BB962C8B-B14F-4D97-AF65-F5344CB8AC3E}">
        <p14:creationId xmlns:p14="http://schemas.microsoft.com/office/powerpoint/2010/main" val="17644468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a:p>
        </p:txBody>
      </p:sp>
      <p:sp>
        <p:nvSpPr>
          <p:cNvPr id="4" name="Zástupný objekt pre číslo snímky 3"/>
          <p:cNvSpPr>
            <a:spLocks noGrp="1"/>
          </p:cNvSpPr>
          <p:nvPr>
            <p:ph type="sldNum" sz="quarter" idx="5"/>
          </p:nvPr>
        </p:nvSpPr>
        <p:spPr/>
        <p:txBody>
          <a:bodyPr/>
          <a:lstStyle/>
          <a:p>
            <a:fld id="{81563EFB-32A8-4371-A419-B74553DB09C3}" type="slidenum">
              <a:rPr lang="sk-SK" smtClean="0"/>
              <a:t>1</a:t>
            </a:fld>
            <a:endParaRPr lang="sk-SK"/>
          </a:p>
        </p:txBody>
      </p:sp>
    </p:spTree>
    <p:extLst>
      <p:ext uri="{BB962C8B-B14F-4D97-AF65-F5344CB8AC3E}">
        <p14:creationId xmlns:p14="http://schemas.microsoft.com/office/powerpoint/2010/main" val="552424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bg>
      <p:bgRef idx="1003">
        <a:schemeClr val="bg2"/>
      </p:bgRef>
    </p:bg>
    <p:spTree>
      <p:nvGrpSpPr>
        <p:cNvPr id="1" name=""/>
        <p:cNvGrpSpPr/>
        <p:nvPr/>
      </p:nvGrpSpPr>
      <p:grpSpPr>
        <a:xfrm>
          <a:off x="0" y="0"/>
          <a:ext cx="0" cy="0"/>
          <a:chOff x="0" y="0"/>
          <a:chExt cx="0" cy="0"/>
        </a:xfrm>
      </p:grpSpPr>
      <p:pic>
        <p:nvPicPr>
          <p:cNvPr id="7" name="Obrázok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sk-SK" noProof="0"/>
              <a:t>Kliknutím upravte štýl predlohy nadpisu</a:t>
            </a:r>
          </a:p>
        </p:txBody>
      </p:sp>
      <p:sp>
        <p:nvSpPr>
          <p:cNvPr id="3" name="Podnadpis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sk-SK" noProof="0"/>
              <a:t>Kliknutím upravte štýl predlohy podnadpisu</a:t>
            </a:r>
          </a:p>
        </p:txBody>
      </p:sp>
      <p:sp>
        <p:nvSpPr>
          <p:cNvPr id="4" name="Zástupný symbol dátumu 3"/>
          <p:cNvSpPr>
            <a:spLocks noGrp="1"/>
          </p:cNvSpPr>
          <p:nvPr>
            <p:ph type="dt" sz="half" idx="10"/>
          </p:nvPr>
        </p:nvSpPr>
        <p:spPr>
          <a:xfrm>
            <a:off x="8932558" y="5870575"/>
            <a:ext cx="1600200" cy="377825"/>
          </a:xfrm>
        </p:spPr>
        <p:txBody>
          <a:bodyPr rtlCol="0"/>
          <a:lstStyle/>
          <a:p>
            <a:pPr rtl="0"/>
            <a:fld id="{9F6A14D8-4830-487B-85F8-F6DDF3B90020}" type="datetime1">
              <a:rPr lang="sk-SK" noProof="0" smtClean="0"/>
              <a:t>23. 1. 2023</a:t>
            </a:fld>
            <a:endParaRPr lang="sk-SK" noProof="0"/>
          </a:p>
        </p:txBody>
      </p:sp>
      <p:sp>
        <p:nvSpPr>
          <p:cNvPr id="5" name="Zástupný symbol päty 4"/>
          <p:cNvSpPr>
            <a:spLocks noGrp="1"/>
          </p:cNvSpPr>
          <p:nvPr>
            <p:ph type="ftr" sz="quarter" idx="11"/>
          </p:nvPr>
        </p:nvSpPr>
        <p:spPr>
          <a:xfrm>
            <a:off x="3962399" y="5870575"/>
            <a:ext cx="4893958" cy="377825"/>
          </a:xfrm>
        </p:spPr>
        <p:txBody>
          <a:bodyPr rtlCol="0"/>
          <a:lstStyle/>
          <a:p>
            <a:pPr rtl="0"/>
            <a:endParaRPr lang="sk-SK" noProof="0"/>
          </a:p>
        </p:txBody>
      </p:sp>
      <p:sp>
        <p:nvSpPr>
          <p:cNvPr id="6" name="Zástupný symbol čísla snímky 5"/>
          <p:cNvSpPr>
            <a:spLocks noGrp="1"/>
          </p:cNvSpPr>
          <p:nvPr>
            <p:ph type="sldNum" sz="quarter" idx="12"/>
          </p:nvPr>
        </p:nvSpPr>
        <p:spPr>
          <a:xfrm>
            <a:off x="10608958" y="5870575"/>
            <a:ext cx="551167" cy="377825"/>
          </a:xfrm>
        </p:spPr>
        <p:txBody>
          <a:bodyPr rtlCol="0"/>
          <a:lstStyle/>
          <a:p>
            <a:pPr rtl="0"/>
            <a:fld id="{D57F1E4F-1CFF-5643-939E-217C01CDF565}" type="slidenum">
              <a:rPr lang="sk-SK" noProof="0" smtClean="0"/>
              <a:pPr/>
              <a:t>‹#›</a:t>
            </a:fld>
            <a:endParaRPr lang="sk-SK"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0" y="4732865"/>
            <a:ext cx="10131427" cy="566738"/>
          </a:xfrm>
        </p:spPr>
        <p:txBody>
          <a:bodyPr rtlCol="0" anchor="b">
            <a:normAutofit/>
          </a:bodyPr>
          <a:lstStyle>
            <a:lvl1pPr algn="l">
              <a:defRPr sz="2400" b="0"/>
            </a:lvl1pPr>
          </a:lstStyle>
          <a:p>
            <a:pPr rtl="0"/>
            <a:r>
              <a:rPr lang="sk-SK" noProof="0"/>
              <a:t>Kliknite sem a upravte štýl predlohy nadpisov</a:t>
            </a:r>
          </a:p>
        </p:txBody>
      </p:sp>
      <p:sp>
        <p:nvSpPr>
          <p:cNvPr id="3" name="Zástupný symbol obrázka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k-SK" noProof="0"/>
              <a:t>Kliknutím na ikonu pridáte obrázok</a:t>
            </a:r>
          </a:p>
        </p:txBody>
      </p:sp>
      <p:sp>
        <p:nvSpPr>
          <p:cNvPr id="4" name="Zástupný symbol textu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Kliknutím upravíte štýly predlohy textu</a:t>
            </a:r>
          </a:p>
        </p:txBody>
      </p:sp>
      <p:sp>
        <p:nvSpPr>
          <p:cNvPr id="5" name="Zástupný symbol dátumu 4"/>
          <p:cNvSpPr>
            <a:spLocks noGrp="1"/>
          </p:cNvSpPr>
          <p:nvPr>
            <p:ph type="dt" sz="half" idx="10"/>
          </p:nvPr>
        </p:nvSpPr>
        <p:spPr/>
        <p:txBody>
          <a:bodyPr rtlCol="0"/>
          <a:lstStyle/>
          <a:p>
            <a:pPr rtl="0"/>
            <a:fld id="{8482D4D7-8DE4-408E-83D2-248AD7B60860}" type="datetime1">
              <a:rPr lang="sk-SK" noProof="0" smtClean="0"/>
              <a:t>23. 1. 2023</a:t>
            </a:fld>
            <a:endParaRPr lang="sk-SK" noProof="0"/>
          </a:p>
        </p:txBody>
      </p:sp>
      <p:sp>
        <p:nvSpPr>
          <p:cNvPr id="6" name="Zástupný symbol päty 5"/>
          <p:cNvSpPr>
            <a:spLocks noGrp="1"/>
          </p:cNvSpPr>
          <p:nvPr>
            <p:ph type="ftr" sz="quarter" idx="11"/>
          </p:nvPr>
        </p:nvSpPr>
        <p:spPr/>
        <p:txBody>
          <a:bodyPr rtlCol="0"/>
          <a:lstStyle/>
          <a:p>
            <a:pPr rtl="0"/>
            <a:endParaRPr lang="sk-SK" noProof="0"/>
          </a:p>
        </p:txBody>
      </p:sp>
      <p:sp>
        <p:nvSpPr>
          <p:cNvPr id="7" name="Zástupný symbol čísla snímky 6"/>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dpis a popis">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1" y="609601"/>
            <a:ext cx="10131427" cy="3124199"/>
          </a:xfrm>
        </p:spPr>
        <p:txBody>
          <a:bodyPr rtlCol="0" anchor="ctr">
            <a:normAutofit/>
          </a:bodyPr>
          <a:lstStyle>
            <a:lvl1pPr algn="l">
              <a:defRPr sz="3200" b="0" cap="none"/>
            </a:lvl1pPr>
          </a:lstStyle>
          <a:p>
            <a:pPr rtl="0"/>
            <a:r>
              <a:rPr lang="sk-SK" noProof="0"/>
              <a:t>Kliknite sem a upravte štýl predlohy nadpisov</a:t>
            </a:r>
          </a:p>
        </p:txBody>
      </p:sp>
      <p:sp>
        <p:nvSpPr>
          <p:cNvPr id="3" name="Zástupný symbol textu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Kliknutím upravíte štýly predlohy textu</a:t>
            </a:r>
          </a:p>
        </p:txBody>
      </p:sp>
      <p:sp>
        <p:nvSpPr>
          <p:cNvPr id="4" name="Zástupný symbol dátumu 3"/>
          <p:cNvSpPr>
            <a:spLocks noGrp="1"/>
          </p:cNvSpPr>
          <p:nvPr>
            <p:ph type="dt" sz="half" idx="10"/>
          </p:nvPr>
        </p:nvSpPr>
        <p:spPr/>
        <p:txBody>
          <a:bodyPr rtlCol="0"/>
          <a:lstStyle/>
          <a:p>
            <a:pPr rtl="0"/>
            <a:fld id="{DF5960E7-1C58-4BFF-B7FC-5887F979FA7D}" type="datetime1">
              <a:rPr lang="sk-SK" noProof="0" smtClean="0"/>
              <a:t>23. 1. 2023</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ácia s popisom">
    <p:spTree>
      <p:nvGrpSpPr>
        <p:cNvPr id="1" name=""/>
        <p:cNvGrpSpPr/>
        <p:nvPr/>
      </p:nvGrpSpPr>
      <p:grpSpPr>
        <a:xfrm>
          <a:off x="0" y="0"/>
          <a:ext cx="0" cy="0"/>
          <a:chOff x="0" y="0"/>
          <a:chExt cx="0" cy="0"/>
        </a:xfrm>
      </p:grpSpPr>
      <p:pic>
        <p:nvPicPr>
          <p:cNvPr id="16" name="Obrázok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ové pole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sk-SK" sz="8000" noProof="0">
                <a:solidFill>
                  <a:schemeClr val="tx1"/>
                </a:solidFill>
                <a:effectLst/>
              </a:rPr>
              <a:t>“</a:t>
            </a:r>
          </a:p>
        </p:txBody>
      </p:sp>
      <p:sp>
        <p:nvSpPr>
          <p:cNvPr id="11" name="Textové pole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sk-SK" sz="8000" noProof="0">
                <a:solidFill>
                  <a:schemeClr val="tx1"/>
                </a:solidFill>
                <a:effectLst/>
              </a:rPr>
              <a:t>“</a:t>
            </a:r>
          </a:p>
        </p:txBody>
      </p:sp>
      <p:sp>
        <p:nvSpPr>
          <p:cNvPr id="2" name="Nadpis 1"/>
          <p:cNvSpPr>
            <a:spLocks noGrp="1"/>
          </p:cNvSpPr>
          <p:nvPr>
            <p:ph type="title" hasCustomPrompt="1"/>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sk-SK" noProof="0"/>
              <a:t>Kliknite sem a upravte štýl predlohy nadpisov</a:t>
            </a:r>
          </a:p>
        </p:txBody>
      </p:sp>
      <p:sp>
        <p:nvSpPr>
          <p:cNvPr id="10" name="Zástupný symbol textu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sk-SK" noProof="0"/>
              <a:t>Kliknutím upravíte štýly predlohy textu</a:t>
            </a:r>
          </a:p>
        </p:txBody>
      </p:sp>
      <p:sp>
        <p:nvSpPr>
          <p:cNvPr id="3" name="Zástupný symbol textu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Kliknutím upravíte štýly predlohy textu</a:t>
            </a:r>
          </a:p>
        </p:txBody>
      </p:sp>
      <p:sp>
        <p:nvSpPr>
          <p:cNvPr id="4" name="Zástupný symbol dátumu 3"/>
          <p:cNvSpPr>
            <a:spLocks noGrp="1"/>
          </p:cNvSpPr>
          <p:nvPr>
            <p:ph type="dt" sz="half" idx="10"/>
          </p:nvPr>
        </p:nvSpPr>
        <p:spPr/>
        <p:txBody>
          <a:bodyPr rtlCol="0"/>
          <a:lstStyle/>
          <a:p>
            <a:pPr rtl="0"/>
            <a:fld id="{2294822B-B68F-4B18-8784-3661BF00B547}" type="datetime1">
              <a:rPr lang="sk-SK" noProof="0" smtClean="0"/>
              <a:t>23. 1. 2023</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2" y="3308581"/>
            <a:ext cx="10131425" cy="1468800"/>
          </a:xfrm>
        </p:spPr>
        <p:txBody>
          <a:bodyPr rtlCol="0" anchor="b">
            <a:normAutofit/>
          </a:bodyPr>
          <a:lstStyle>
            <a:lvl1pPr algn="l">
              <a:defRPr sz="3200" b="0" cap="none"/>
            </a:lvl1pPr>
          </a:lstStyle>
          <a:p>
            <a:pPr rtl="0"/>
            <a:r>
              <a:rPr lang="sk-SK" noProof="0"/>
              <a:t>Kliknite sem a upravte štýl predlohy nadpisov</a:t>
            </a:r>
          </a:p>
        </p:txBody>
      </p:sp>
      <p:sp>
        <p:nvSpPr>
          <p:cNvPr id="3" name="Zástupný symbol textu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Kliknutím upravíte štýly predlohy textu</a:t>
            </a:r>
          </a:p>
        </p:txBody>
      </p:sp>
      <p:sp>
        <p:nvSpPr>
          <p:cNvPr id="4" name="Zástupný symbol dátumu 3"/>
          <p:cNvSpPr>
            <a:spLocks noGrp="1"/>
          </p:cNvSpPr>
          <p:nvPr>
            <p:ph type="dt" sz="half" idx="10"/>
          </p:nvPr>
        </p:nvSpPr>
        <p:spPr/>
        <p:txBody>
          <a:bodyPr rtlCol="0"/>
          <a:lstStyle/>
          <a:p>
            <a:pPr rtl="0"/>
            <a:fld id="{DE4D1338-5CBA-472F-80ED-766F785403ED}" type="datetime1">
              <a:rPr lang="sk-SK" noProof="0" smtClean="0"/>
              <a:t>23. 1. 2023</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enovka s citáciou">
    <p:spTree>
      <p:nvGrpSpPr>
        <p:cNvPr id="1" name=""/>
        <p:cNvGrpSpPr/>
        <p:nvPr/>
      </p:nvGrpSpPr>
      <p:grpSpPr>
        <a:xfrm>
          <a:off x="0" y="0"/>
          <a:ext cx="0" cy="0"/>
          <a:chOff x="0" y="0"/>
          <a:chExt cx="0" cy="0"/>
        </a:xfrm>
      </p:grpSpPr>
      <p:pic>
        <p:nvPicPr>
          <p:cNvPr id="11" name="Obrázok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ové pol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sk-SK" sz="8000" noProof="0">
                <a:solidFill>
                  <a:schemeClr val="tx1"/>
                </a:solidFill>
                <a:effectLst/>
              </a:rPr>
              <a:t>“</a:t>
            </a:r>
          </a:p>
        </p:txBody>
      </p:sp>
      <p:sp>
        <p:nvSpPr>
          <p:cNvPr id="14" name="Textové pol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sk-SK" sz="8000" noProof="0">
                <a:solidFill>
                  <a:schemeClr val="tx1"/>
                </a:solidFill>
                <a:effectLst/>
              </a:rPr>
              <a:t>“</a:t>
            </a:r>
          </a:p>
        </p:txBody>
      </p:sp>
      <p:sp>
        <p:nvSpPr>
          <p:cNvPr id="16" name="Nadpis 1"/>
          <p:cNvSpPr>
            <a:spLocks noGrp="1"/>
          </p:cNvSpPr>
          <p:nvPr>
            <p:ph type="title" hasCustomPrompt="1"/>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sk-SK" noProof="0"/>
              <a:t>Kliknite sem a upravte štýl predlohy nadpisov</a:t>
            </a:r>
          </a:p>
        </p:txBody>
      </p:sp>
      <p:sp>
        <p:nvSpPr>
          <p:cNvPr id="10" name="Zástupný symbol textu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sk-SK" noProof="0"/>
              <a:t>Kliknutím upravíte štýly predlohy textu</a:t>
            </a:r>
          </a:p>
        </p:txBody>
      </p:sp>
      <p:sp>
        <p:nvSpPr>
          <p:cNvPr id="3" name="Zástupný symbol textu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Kliknutím upravíte štýly predlohy textu</a:t>
            </a:r>
          </a:p>
        </p:txBody>
      </p:sp>
      <p:sp>
        <p:nvSpPr>
          <p:cNvPr id="4" name="Zástupný symbol dátumu 3"/>
          <p:cNvSpPr>
            <a:spLocks noGrp="1"/>
          </p:cNvSpPr>
          <p:nvPr>
            <p:ph type="dt" sz="half" idx="10"/>
          </p:nvPr>
        </p:nvSpPr>
        <p:spPr/>
        <p:txBody>
          <a:bodyPr rtlCol="0"/>
          <a:lstStyle/>
          <a:p>
            <a:pPr rtl="0"/>
            <a:fld id="{8E12B509-E9C4-40C1-BF5A-19D9C51548EC}" type="datetime1">
              <a:rPr lang="sk-SK" noProof="0" smtClean="0"/>
              <a:t>23. 1. 2023</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sk-SK" noProof="0"/>
              <a:t>Kliknite sem a upravte štýl predlohy nadpisov</a:t>
            </a:r>
          </a:p>
        </p:txBody>
      </p:sp>
      <p:sp>
        <p:nvSpPr>
          <p:cNvPr id="10" name="Zástupný symbol textu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sk-SK" noProof="0"/>
              <a:t>Kliknutím upravíte štýly predlohy textu</a:t>
            </a:r>
          </a:p>
        </p:txBody>
      </p:sp>
      <p:sp>
        <p:nvSpPr>
          <p:cNvPr id="3" name="Zástupný symbol textu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Kliknutím upravíte štýly predlohy textu</a:t>
            </a:r>
          </a:p>
        </p:txBody>
      </p:sp>
      <p:sp>
        <p:nvSpPr>
          <p:cNvPr id="4" name="Zástupný symbol dátumu 3"/>
          <p:cNvSpPr>
            <a:spLocks noGrp="1"/>
          </p:cNvSpPr>
          <p:nvPr>
            <p:ph type="dt" sz="half" idx="10"/>
          </p:nvPr>
        </p:nvSpPr>
        <p:spPr/>
        <p:txBody>
          <a:bodyPr rtlCol="0"/>
          <a:lstStyle/>
          <a:p>
            <a:pPr rtl="0"/>
            <a:fld id="{277B65C5-DC81-4668-9124-7E6C5542F62B}" type="datetime1">
              <a:rPr lang="sk-SK" noProof="0" smtClean="0"/>
              <a:t>23. 1. 2023</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Zástupný objekt pre zvislý text 2"/>
          <p:cNvSpPr>
            <a:spLocks noGrp="1"/>
          </p:cNvSpPr>
          <p:nvPr>
            <p:ph type="body" orient="vert" idx="1" hasCustomPrompt="1"/>
          </p:nvPr>
        </p:nvSpPr>
        <p:spPr/>
        <p:txBody>
          <a:bodyPr vert="eaVert" rtlCol="0" anchor="t"/>
          <a:lstStyle/>
          <a:p>
            <a:pPr lvl="0" rtl="0"/>
            <a:r>
              <a:rPr lang="sk-SK" noProof="0"/>
              <a:t>Kliknutím upravíte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dátumu 3"/>
          <p:cNvSpPr>
            <a:spLocks noGrp="1"/>
          </p:cNvSpPr>
          <p:nvPr>
            <p:ph type="dt" sz="half" idx="10"/>
          </p:nvPr>
        </p:nvSpPr>
        <p:spPr/>
        <p:txBody>
          <a:bodyPr rtlCol="0"/>
          <a:lstStyle/>
          <a:p>
            <a:pPr rtl="0"/>
            <a:fld id="{AA88CF89-D521-4E1F-90C5-4D93CEA62A53}" type="datetime1">
              <a:rPr lang="sk-SK" noProof="0" smtClean="0"/>
              <a:t>23. 1. 2023</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
        <p:nvSpPr>
          <p:cNvPr id="8" name="Nadpis 1"/>
          <p:cNvSpPr>
            <a:spLocks noGrp="1"/>
          </p:cNvSpPr>
          <p:nvPr>
            <p:ph type="title" hasCustomPrompt="1"/>
          </p:nvPr>
        </p:nvSpPr>
        <p:spPr>
          <a:xfrm>
            <a:off x="685801" y="609600"/>
            <a:ext cx="10131425" cy="1456267"/>
          </a:xfrm>
        </p:spPr>
        <p:txBody>
          <a:bodyPr rtlCol="0"/>
          <a:lstStyle/>
          <a:p>
            <a:pPr rtl="0"/>
            <a:r>
              <a:rPr lang="sk-SK" noProof="0"/>
              <a:t>Kliknite sem a upravte štýl predlohy nadpisov</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Zvislý nadpis 1"/>
          <p:cNvSpPr>
            <a:spLocks noGrp="1"/>
          </p:cNvSpPr>
          <p:nvPr>
            <p:ph type="title" orient="vert" hasCustomPrompt="1"/>
          </p:nvPr>
        </p:nvSpPr>
        <p:spPr>
          <a:xfrm>
            <a:off x="8658675" y="609599"/>
            <a:ext cx="2158552" cy="5181601"/>
          </a:xfrm>
        </p:spPr>
        <p:txBody>
          <a:bodyPr vert="eaVert" rtlCol="0"/>
          <a:lstStyle/>
          <a:p>
            <a:pPr rtl="0"/>
            <a:r>
              <a:rPr lang="sk-SK" noProof="0"/>
              <a:t>Kliknite sem a upravte štýl predlohy nadpisov</a:t>
            </a:r>
          </a:p>
        </p:txBody>
      </p:sp>
      <p:sp>
        <p:nvSpPr>
          <p:cNvPr id="3" name="Zástupný objekt pre zvislý text 2"/>
          <p:cNvSpPr>
            <a:spLocks noGrp="1"/>
          </p:cNvSpPr>
          <p:nvPr>
            <p:ph type="body" orient="vert" idx="1" hasCustomPrompt="1"/>
          </p:nvPr>
        </p:nvSpPr>
        <p:spPr>
          <a:xfrm>
            <a:off x="685800" y="609600"/>
            <a:ext cx="7832116" cy="5181600"/>
          </a:xfrm>
        </p:spPr>
        <p:txBody>
          <a:bodyPr vert="eaVert" rtlCol="0" anchor="t"/>
          <a:lstStyle/>
          <a:p>
            <a:pPr lvl="0" rtl="0"/>
            <a:r>
              <a:rPr lang="sk-SK" noProof="0"/>
              <a:t>Kliknutím upravíte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dátumu 3"/>
          <p:cNvSpPr>
            <a:spLocks noGrp="1"/>
          </p:cNvSpPr>
          <p:nvPr>
            <p:ph type="dt" sz="half" idx="10"/>
          </p:nvPr>
        </p:nvSpPr>
        <p:spPr/>
        <p:txBody>
          <a:bodyPr rtlCol="0"/>
          <a:lstStyle/>
          <a:p>
            <a:pPr rtl="0"/>
            <a:fld id="{F6074BD9-8AD4-409C-9449-746C049447EB}" type="datetime1">
              <a:rPr lang="sk-SK" noProof="0" smtClean="0"/>
              <a:t>23. 1. 2023</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p:txBody>
          <a:bodyPr rtlCol="0"/>
          <a:lstStyle/>
          <a:p>
            <a:pPr rtl="0"/>
            <a:r>
              <a:rPr lang="sk-SK" noProof="0"/>
              <a:t>Kliknite sem a upravte štýl predlohy nadpisov</a:t>
            </a:r>
          </a:p>
        </p:txBody>
      </p:sp>
      <p:sp>
        <p:nvSpPr>
          <p:cNvPr id="3" name="Zástupný symbol obsahu 2"/>
          <p:cNvSpPr>
            <a:spLocks noGrp="1"/>
          </p:cNvSpPr>
          <p:nvPr>
            <p:ph idx="1" hasCustomPrompt="1"/>
          </p:nvPr>
        </p:nvSpPr>
        <p:spPr/>
        <p:txBody>
          <a:bodyPr rtlCol="0" anchor="ctr"/>
          <a:lstStyle/>
          <a:p>
            <a:pPr lvl="0" rtl="0"/>
            <a:r>
              <a:rPr lang="sk-SK" noProof="0"/>
              <a:t>Kliknutím upravíte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dátumu 3"/>
          <p:cNvSpPr>
            <a:spLocks noGrp="1"/>
          </p:cNvSpPr>
          <p:nvPr>
            <p:ph type="dt" sz="half" idx="10"/>
          </p:nvPr>
        </p:nvSpPr>
        <p:spPr/>
        <p:txBody>
          <a:bodyPr rtlCol="0"/>
          <a:lstStyle/>
          <a:p>
            <a:pPr rtl="0"/>
            <a:fld id="{B8174E2C-5DE3-4C2B-AA28-1A4B9D0451C6}" type="datetime1">
              <a:rPr lang="sk-SK" noProof="0" smtClean="0"/>
              <a:t>23. 1. 2023</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pic>
        <p:nvPicPr>
          <p:cNvPr id="7" name="Obrázok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0" y="3308581"/>
            <a:ext cx="10131427" cy="1468800"/>
          </a:xfrm>
        </p:spPr>
        <p:txBody>
          <a:bodyPr rtlCol="0" anchor="b"/>
          <a:lstStyle>
            <a:lvl1pPr algn="l">
              <a:defRPr sz="4000" b="0" cap="all"/>
            </a:lvl1pPr>
          </a:lstStyle>
          <a:p>
            <a:pPr rtl="0"/>
            <a:r>
              <a:rPr lang="sk-SK" noProof="0"/>
              <a:t>Kliknite sem a upravte štýl predlohy nadpisov</a:t>
            </a:r>
          </a:p>
        </p:txBody>
      </p:sp>
      <p:sp>
        <p:nvSpPr>
          <p:cNvPr id="3" name="Zástupný symbol textu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Kliknutím upravíte štýly predlohy textu</a:t>
            </a:r>
          </a:p>
        </p:txBody>
      </p:sp>
      <p:sp>
        <p:nvSpPr>
          <p:cNvPr id="4" name="Zástupný symbol dátumu 3"/>
          <p:cNvSpPr>
            <a:spLocks noGrp="1"/>
          </p:cNvSpPr>
          <p:nvPr>
            <p:ph type="dt" sz="half" idx="10"/>
          </p:nvPr>
        </p:nvSpPr>
        <p:spPr/>
        <p:txBody>
          <a:bodyPr rtlCol="0"/>
          <a:lstStyle/>
          <a:p>
            <a:pPr rtl="0"/>
            <a:fld id="{8E4EDA96-5C5F-460B-A886-39CF87AB46ED}" type="datetime1">
              <a:rPr lang="sk-SK" noProof="0" smtClean="0"/>
              <a:t>23. 1. 2023</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typy obsahu">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p:txBody>
          <a:bodyPr rtlCol="0"/>
          <a:lstStyle/>
          <a:p>
            <a:pPr rtl="0"/>
            <a:r>
              <a:rPr lang="sk-SK" noProof="0"/>
              <a:t>Kliknite sem a upravte štýl predlohy nadpisov</a:t>
            </a:r>
          </a:p>
        </p:txBody>
      </p:sp>
      <p:sp>
        <p:nvSpPr>
          <p:cNvPr id="3" name="Zástupný symbol obsahu 2"/>
          <p:cNvSpPr>
            <a:spLocks noGrp="1"/>
          </p:cNvSpPr>
          <p:nvPr>
            <p:ph sz="half" idx="1" hasCustomPrompt="1"/>
          </p:nvPr>
        </p:nvSpPr>
        <p:spPr>
          <a:xfrm>
            <a:off x="685802" y="2142067"/>
            <a:ext cx="4995334" cy="3649134"/>
          </a:xfrm>
        </p:spPr>
        <p:txBody>
          <a:bodyPr rtlCol="0">
            <a:normAutofit/>
          </a:bodyPr>
          <a:lstStyle/>
          <a:p>
            <a:pPr lvl="0" rtl="0"/>
            <a:r>
              <a:rPr lang="sk-SK" noProof="0"/>
              <a:t>Kliknutím upravíte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obsahu 3"/>
          <p:cNvSpPr>
            <a:spLocks noGrp="1"/>
          </p:cNvSpPr>
          <p:nvPr>
            <p:ph sz="half" idx="2" hasCustomPrompt="1"/>
          </p:nvPr>
        </p:nvSpPr>
        <p:spPr>
          <a:xfrm>
            <a:off x="5821895" y="2142067"/>
            <a:ext cx="4995332" cy="3649133"/>
          </a:xfrm>
        </p:spPr>
        <p:txBody>
          <a:bodyPr rtlCol="0">
            <a:normAutofit/>
          </a:bodyPr>
          <a:lstStyle/>
          <a:p>
            <a:pPr lvl="0" rtl="0"/>
            <a:r>
              <a:rPr lang="sk-SK" noProof="0"/>
              <a:t>Kliknutím upravíte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5" name="Zástupný symbol dátumu 4"/>
          <p:cNvSpPr>
            <a:spLocks noGrp="1"/>
          </p:cNvSpPr>
          <p:nvPr>
            <p:ph type="dt" sz="half" idx="10"/>
          </p:nvPr>
        </p:nvSpPr>
        <p:spPr/>
        <p:txBody>
          <a:bodyPr rtlCol="0"/>
          <a:lstStyle/>
          <a:p>
            <a:pPr rtl="0"/>
            <a:fld id="{228B436B-300D-418A-AE90-D13FDE8C10ED}" type="datetime1">
              <a:rPr lang="sk-SK" noProof="0" smtClean="0"/>
              <a:t>23. 1. 2023</a:t>
            </a:fld>
            <a:endParaRPr lang="sk-SK" noProof="0"/>
          </a:p>
        </p:txBody>
      </p:sp>
      <p:sp>
        <p:nvSpPr>
          <p:cNvPr id="6" name="Zástupný symbol päty 5"/>
          <p:cNvSpPr>
            <a:spLocks noGrp="1"/>
          </p:cNvSpPr>
          <p:nvPr>
            <p:ph type="ftr" sz="quarter" idx="11"/>
          </p:nvPr>
        </p:nvSpPr>
        <p:spPr/>
        <p:txBody>
          <a:bodyPr rtlCol="0"/>
          <a:lstStyle/>
          <a:p>
            <a:pPr rtl="0"/>
            <a:endParaRPr lang="sk-SK" noProof="0"/>
          </a:p>
        </p:txBody>
      </p:sp>
      <p:sp>
        <p:nvSpPr>
          <p:cNvPr id="7" name="Zástupný symbol čísla snímky 6"/>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rtlCol="0"/>
          <a:lstStyle>
            <a:lvl1pPr>
              <a:defRPr/>
            </a:lvl1pPr>
          </a:lstStyle>
          <a:p>
            <a:pPr rtl="0"/>
            <a:r>
              <a:rPr lang="sk-SK" noProof="0"/>
              <a:t>Kliknite sem a upravte štýl predlohy nadpisov</a:t>
            </a:r>
          </a:p>
        </p:txBody>
      </p:sp>
      <p:sp>
        <p:nvSpPr>
          <p:cNvPr id="3" name="Zástupný symbol textu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KLIKNITE SEM A UPRAVTE ŠTÝLY PREDLOHY TEXTU</a:t>
            </a:r>
          </a:p>
        </p:txBody>
      </p:sp>
      <p:sp>
        <p:nvSpPr>
          <p:cNvPr id="4" name="Zástupný symbol obsahu 3"/>
          <p:cNvSpPr>
            <a:spLocks noGrp="1"/>
          </p:cNvSpPr>
          <p:nvPr>
            <p:ph sz="half" idx="2" hasCustomPrompt="1"/>
          </p:nvPr>
        </p:nvSpPr>
        <p:spPr>
          <a:xfrm>
            <a:off x="685801" y="2870201"/>
            <a:ext cx="4996923" cy="2920998"/>
          </a:xfrm>
        </p:spPr>
        <p:txBody>
          <a:bodyPr rtlCol="0" anchor="t">
            <a:normAutofit/>
          </a:bodyPr>
          <a:lstStyle/>
          <a:p>
            <a:pPr lvl="0" rtl="0"/>
            <a:r>
              <a:rPr lang="sk-SK" noProof="0"/>
              <a:t>Kliknutím upravíte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5" name="Zástupný symbol textu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KLIKNITE SEM A UPRAVTE ŠTÝLY PREDLOHY TEXTU</a:t>
            </a:r>
          </a:p>
        </p:txBody>
      </p:sp>
      <p:sp>
        <p:nvSpPr>
          <p:cNvPr id="6" name="Zástupný symbol obsahu 5"/>
          <p:cNvSpPr>
            <a:spLocks noGrp="1"/>
          </p:cNvSpPr>
          <p:nvPr>
            <p:ph sz="quarter" idx="4" hasCustomPrompt="1"/>
          </p:nvPr>
        </p:nvSpPr>
        <p:spPr>
          <a:xfrm>
            <a:off x="5823483" y="2870201"/>
            <a:ext cx="4995334" cy="2920998"/>
          </a:xfrm>
        </p:spPr>
        <p:txBody>
          <a:bodyPr rtlCol="0" anchor="t">
            <a:normAutofit/>
          </a:bodyPr>
          <a:lstStyle/>
          <a:p>
            <a:pPr lvl="0" rtl="0"/>
            <a:r>
              <a:rPr lang="sk-SK" noProof="0"/>
              <a:t>Kliknutím upravíte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7" name="Zástupný symbol dátumu 6"/>
          <p:cNvSpPr>
            <a:spLocks noGrp="1"/>
          </p:cNvSpPr>
          <p:nvPr>
            <p:ph type="dt" sz="half" idx="10"/>
          </p:nvPr>
        </p:nvSpPr>
        <p:spPr/>
        <p:txBody>
          <a:bodyPr rtlCol="0"/>
          <a:lstStyle/>
          <a:p>
            <a:pPr rtl="0"/>
            <a:fld id="{A87638F4-708F-44AD-B5D9-968A6F876FDA}" type="datetime1">
              <a:rPr lang="sk-SK" noProof="0" smtClean="0"/>
              <a:pPr rtl="0"/>
              <a:t>23. 1. 2023</a:t>
            </a:fld>
            <a:r>
              <a:rPr lang="sk-SK" noProof="0"/>
              <a:t>11. 9. 2014</a:t>
            </a:r>
            <a:fld id="{B61BEF0D-F0BB-DE4B-95CE-6DB70DBA9567}" type="datetimeFigureOut">
              <a:rPr lang="sk-SK" noProof="0" smtClean="0"/>
              <a:pPr rtl="0"/>
              <a:t>23. 1. 2023</a:t>
            </a:fld>
            <a:endParaRPr lang="sk-SK" noProof="0"/>
          </a:p>
        </p:txBody>
      </p:sp>
      <p:sp>
        <p:nvSpPr>
          <p:cNvPr id="8" name="Zástupný symbol päty 7"/>
          <p:cNvSpPr>
            <a:spLocks noGrp="1"/>
          </p:cNvSpPr>
          <p:nvPr>
            <p:ph type="ftr" sz="quarter" idx="11"/>
          </p:nvPr>
        </p:nvSpPr>
        <p:spPr/>
        <p:txBody>
          <a:bodyPr rtlCol="0"/>
          <a:lstStyle/>
          <a:p>
            <a:pPr rtl="0"/>
            <a:endParaRPr lang="sk-SK" noProof="0"/>
          </a:p>
        </p:txBody>
      </p:sp>
      <p:sp>
        <p:nvSpPr>
          <p:cNvPr id="9" name="Zástupný symbol čísla snímky 8"/>
          <p:cNvSpPr>
            <a:spLocks noGrp="1"/>
          </p:cNvSpPr>
          <p:nvPr>
            <p:ph type="sldNum" sz="quarter" idx="12"/>
          </p:nvPr>
        </p:nvSpPr>
        <p:spPr/>
        <p:txBody>
          <a:bodyPr rtlCol="0"/>
          <a:lstStyle/>
          <a:p>
            <a:pPr rtl="0"/>
            <a:fld id="{D57F1E4F-1CFF-5643-939E-217C01CDF565}" type="slidenum">
              <a:rPr lang="sk-SK" noProof="0" smtClean="0"/>
              <a:pPr rtl="0"/>
              <a:t>‹#›</a:t>
            </a:fld>
            <a:r>
              <a:rPr lang="sk-SK" noProof="0"/>
              <a:t>‹#›</a:t>
            </a:r>
            <a:fld id="{D57F1E4F-1CFF-5643-939E-217C01CDF565}" type="slidenum">
              <a:rPr lang="sk-SK" noProof="0" smtClean="0"/>
              <a:pPr rtl="0"/>
              <a:t>‹#›</a:t>
            </a:fld>
            <a:endParaRPr lang="sk-SK"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Iba nadpis">
    <p:spTree>
      <p:nvGrpSpPr>
        <p:cNvPr id="1" name=""/>
        <p:cNvGrpSpPr/>
        <p:nvPr/>
      </p:nvGrpSpPr>
      <p:grpSpPr>
        <a:xfrm>
          <a:off x="0" y="0"/>
          <a:ext cx="0" cy="0"/>
          <a:chOff x="0" y="0"/>
          <a:chExt cx="0" cy="0"/>
        </a:xfrm>
      </p:grpSpPr>
      <p:pic>
        <p:nvPicPr>
          <p:cNvPr id="6" name="Obrázok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p:txBody>
          <a:bodyPr rtlCol="0"/>
          <a:lstStyle/>
          <a:p>
            <a:pPr rtl="0"/>
            <a:r>
              <a:rPr lang="sk-SK" noProof="0"/>
              <a:t>Kliknite sem a upravte štýl predlohy nadpisov</a:t>
            </a:r>
          </a:p>
        </p:txBody>
      </p:sp>
      <p:sp>
        <p:nvSpPr>
          <p:cNvPr id="3" name="Zástupný symbol dátumu 2"/>
          <p:cNvSpPr>
            <a:spLocks noGrp="1"/>
          </p:cNvSpPr>
          <p:nvPr>
            <p:ph type="dt" sz="half" idx="10"/>
          </p:nvPr>
        </p:nvSpPr>
        <p:spPr/>
        <p:txBody>
          <a:bodyPr rtlCol="0"/>
          <a:lstStyle/>
          <a:p>
            <a:pPr rtl="0"/>
            <a:fld id="{BD9DDA2E-DFC6-4CC3-AE2E-AFD3FCA3F4F6}" type="datetime1">
              <a:rPr lang="sk-SK" noProof="0" smtClean="0"/>
              <a:t>23. 1. 2023</a:t>
            </a:fld>
            <a:endParaRPr lang="sk-SK" noProof="0"/>
          </a:p>
        </p:txBody>
      </p:sp>
      <p:sp>
        <p:nvSpPr>
          <p:cNvPr id="4" name="Zástupný symbol päty 3"/>
          <p:cNvSpPr>
            <a:spLocks noGrp="1"/>
          </p:cNvSpPr>
          <p:nvPr>
            <p:ph type="ftr" sz="quarter" idx="11"/>
          </p:nvPr>
        </p:nvSpPr>
        <p:spPr/>
        <p:txBody>
          <a:bodyPr rtlCol="0"/>
          <a:lstStyle/>
          <a:p>
            <a:pPr rtl="0"/>
            <a:endParaRPr lang="sk-SK" noProof="0"/>
          </a:p>
        </p:txBody>
      </p:sp>
      <p:sp>
        <p:nvSpPr>
          <p:cNvPr id="5" name="Zástupný symbol čísla snímky 4"/>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e">
    <p:spTree>
      <p:nvGrpSpPr>
        <p:cNvPr id="1" name=""/>
        <p:cNvGrpSpPr/>
        <p:nvPr/>
      </p:nvGrpSpPr>
      <p:grpSpPr>
        <a:xfrm>
          <a:off x="0" y="0"/>
          <a:ext cx="0" cy="0"/>
          <a:chOff x="0" y="0"/>
          <a:chExt cx="0" cy="0"/>
        </a:xfrm>
      </p:grpSpPr>
      <p:pic>
        <p:nvPicPr>
          <p:cNvPr id="5" name="Obrázok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Zástupný symbol dátumu 1"/>
          <p:cNvSpPr>
            <a:spLocks noGrp="1"/>
          </p:cNvSpPr>
          <p:nvPr>
            <p:ph type="dt" sz="half" idx="10"/>
          </p:nvPr>
        </p:nvSpPr>
        <p:spPr/>
        <p:txBody>
          <a:bodyPr rtlCol="0"/>
          <a:lstStyle/>
          <a:p>
            <a:pPr rtl="0"/>
            <a:fld id="{650259CE-F10F-4A3E-9FDD-FD91EBBCE350}" type="datetime1">
              <a:rPr lang="sk-SK" noProof="0" smtClean="0"/>
              <a:t>23. 1. 2023</a:t>
            </a:fld>
            <a:endParaRPr lang="sk-SK" noProof="0"/>
          </a:p>
        </p:txBody>
      </p:sp>
      <p:sp>
        <p:nvSpPr>
          <p:cNvPr id="3" name="Zástupný symbol päty 2"/>
          <p:cNvSpPr>
            <a:spLocks noGrp="1"/>
          </p:cNvSpPr>
          <p:nvPr>
            <p:ph type="ftr" sz="quarter" idx="11"/>
          </p:nvPr>
        </p:nvSpPr>
        <p:spPr/>
        <p:txBody>
          <a:bodyPr rtlCol="0"/>
          <a:lstStyle/>
          <a:p>
            <a:pPr rtl="0"/>
            <a:endParaRPr lang="sk-SK" noProof="0"/>
          </a:p>
        </p:txBody>
      </p:sp>
      <p:sp>
        <p:nvSpPr>
          <p:cNvPr id="4" name="Zástupný symbol čísla snímky 3"/>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0" y="2074333"/>
            <a:ext cx="3680885" cy="1371600"/>
          </a:xfrm>
        </p:spPr>
        <p:txBody>
          <a:bodyPr rtlCol="0" anchor="b">
            <a:normAutofit/>
          </a:bodyPr>
          <a:lstStyle>
            <a:lvl1pPr algn="l">
              <a:defRPr sz="2400" b="0"/>
            </a:lvl1pPr>
          </a:lstStyle>
          <a:p>
            <a:pPr rtl="0"/>
            <a:r>
              <a:rPr lang="sk-SK" noProof="0"/>
              <a:t>Kliknite sem a upravte štýl predlohy nadpisov</a:t>
            </a:r>
          </a:p>
        </p:txBody>
      </p:sp>
      <p:sp>
        <p:nvSpPr>
          <p:cNvPr id="3" name="Zástupný symbol obsahu 2"/>
          <p:cNvSpPr>
            <a:spLocks noGrp="1"/>
          </p:cNvSpPr>
          <p:nvPr>
            <p:ph idx="1" hasCustomPrompt="1"/>
          </p:nvPr>
        </p:nvSpPr>
        <p:spPr>
          <a:xfrm>
            <a:off x="4648201" y="609601"/>
            <a:ext cx="6169026" cy="5181600"/>
          </a:xfrm>
        </p:spPr>
        <p:txBody>
          <a:bodyPr rtlCol="0" anchor="ctr">
            <a:normAutofit/>
          </a:bodyPr>
          <a:lstStyle/>
          <a:p>
            <a:pPr lvl="0" rtl="0"/>
            <a:r>
              <a:rPr lang="sk-SK" noProof="0"/>
              <a:t>Kliknutím upravíte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textu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Kliknutím upravíte štýly predlohy textu</a:t>
            </a:r>
          </a:p>
        </p:txBody>
      </p:sp>
      <p:sp>
        <p:nvSpPr>
          <p:cNvPr id="5" name="Zástupný symbol dátumu 4"/>
          <p:cNvSpPr>
            <a:spLocks noGrp="1"/>
          </p:cNvSpPr>
          <p:nvPr>
            <p:ph type="dt" sz="half" idx="10"/>
          </p:nvPr>
        </p:nvSpPr>
        <p:spPr/>
        <p:txBody>
          <a:bodyPr rtlCol="0"/>
          <a:lstStyle/>
          <a:p>
            <a:pPr rtl="0"/>
            <a:fld id="{50BBDB08-FD3E-43E2-A430-8378654EDCE5}" type="datetime1">
              <a:rPr lang="sk-SK" noProof="0" smtClean="0"/>
              <a:t>23. 1. 2023</a:t>
            </a:fld>
            <a:endParaRPr lang="sk-SK" noProof="0"/>
          </a:p>
        </p:txBody>
      </p:sp>
      <p:sp>
        <p:nvSpPr>
          <p:cNvPr id="6" name="Zástupný symbol päty 5"/>
          <p:cNvSpPr>
            <a:spLocks noGrp="1"/>
          </p:cNvSpPr>
          <p:nvPr>
            <p:ph type="ftr" sz="quarter" idx="11"/>
          </p:nvPr>
        </p:nvSpPr>
        <p:spPr/>
        <p:txBody>
          <a:bodyPr rtlCol="0"/>
          <a:lstStyle/>
          <a:p>
            <a:pPr rtl="0"/>
            <a:endParaRPr lang="sk-SK" noProof="0"/>
          </a:p>
        </p:txBody>
      </p:sp>
      <p:sp>
        <p:nvSpPr>
          <p:cNvPr id="7" name="Zástupný symbol čísla snímky 6"/>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pic>
        <p:nvPicPr>
          <p:cNvPr id="8" name="Obrázok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Nadpis 1"/>
          <p:cNvSpPr>
            <a:spLocks noGrp="1"/>
          </p:cNvSpPr>
          <p:nvPr>
            <p:ph type="title" hasCustomPrompt="1"/>
          </p:nvPr>
        </p:nvSpPr>
        <p:spPr>
          <a:xfrm>
            <a:off x="685800" y="1600200"/>
            <a:ext cx="6164653" cy="1371600"/>
          </a:xfrm>
        </p:spPr>
        <p:txBody>
          <a:bodyPr rtlCol="0" anchor="b">
            <a:normAutofit/>
          </a:bodyPr>
          <a:lstStyle>
            <a:lvl1pPr algn="l">
              <a:defRPr sz="2800" b="0"/>
            </a:lvl1pPr>
          </a:lstStyle>
          <a:p>
            <a:pPr rtl="0"/>
            <a:r>
              <a:rPr lang="sk-SK" noProof="0"/>
              <a:t>Kliknite sem a upravte štýl predlohy nadpisov</a:t>
            </a:r>
          </a:p>
        </p:txBody>
      </p:sp>
      <p:sp>
        <p:nvSpPr>
          <p:cNvPr id="14" name="Zástupný symbol obrázka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k-SK" noProof="0"/>
              <a:t>Kliknutím na ikonu pridáte obrázok</a:t>
            </a:r>
          </a:p>
        </p:txBody>
      </p:sp>
      <p:sp>
        <p:nvSpPr>
          <p:cNvPr id="4" name="Zástupný symbol textu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Kliknutím upravíte štýly predlohy textu</a:t>
            </a:r>
          </a:p>
        </p:txBody>
      </p:sp>
      <p:sp>
        <p:nvSpPr>
          <p:cNvPr id="5" name="Zástupný symbol dátumu 4"/>
          <p:cNvSpPr>
            <a:spLocks noGrp="1"/>
          </p:cNvSpPr>
          <p:nvPr>
            <p:ph type="dt" sz="half" idx="10"/>
          </p:nvPr>
        </p:nvSpPr>
        <p:spPr/>
        <p:txBody>
          <a:bodyPr rtlCol="0"/>
          <a:lstStyle/>
          <a:p>
            <a:pPr rtl="0"/>
            <a:fld id="{6D668ACC-9D81-4BFF-A1FC-E2D468F7B3A5}" type="datetime1">
              <a:rPr lang="sk-SK" noProof="0" smtClean="0"/>
              <a:t>23. 1. 2023</a:t>
            </a:fld>
            <a:endParaRPr lang="sk-SK" noProof="0"/>
          </a:p>
        </p:txBody>
      </p:sp>
      <p:sp>
        <p:nvSpPr>
          <p:cNvPr id="6" name="Zástupný symbol päty 5"/>
          <p:cNvSpPr>
            <a:spLocks noGrp="1"/>
          </p:cNvSpPr>
          <p:nvPr>
            <p:ph type="ftr" sz="quarter" idx="11"/>
          </p:nvPr>
        </p:nvSpPr>
        <p:spPr/>
        <p:txBody>
          <a:bodyPr rtlCol="0"/>
          <a:lstStyle/>
          <a:p>
            <a:pPr rtl="0"/>
            <a:endParaRPr lang="sk-SK" noProof="0"/>
          </a:p>
        </p:txBody>
      </p:sp>
      <p:sp>
        <p:nvSpPr>
          <p:cNvPr id="7" name="Zástupný symbol čísla snímky 6"/>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sk-SK" noProof="0"/>
              <a:t>Kliknite sem a upravte štýl predlohy nadpisov</a:t>
            </a:r>
          </a:p>
        </p:txBody>
      </p:sp>
      <p:sp>
        <p:nvSpPr>
          <p:cNvPr id="3" name="Zástupný symbol textu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sk-SK" noProof="0"/>
              <a:t>Kliknutím upravíte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dátumu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18B801D-4C79-4FC3-9242-1142DD85FCB6}" type="datetime1">
              <a:rPr lang="sk-SK" noProof="0" smtClean="0"/>
              <a:t>23. 1. 2023</a:t>
            </a:fld>
            <a:endParaRPr lang="sk-SK" noProof="0"/>
          </a:p>
        </p:txBody>
      </p:sp>
      <p:sp>
        <p:nvSpPr>
          <p:cNvPr id="5" name="Zástupný symbol päty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sk-SK" noProof="0"/>
          </a:p>
        </p:txBody>
      </p:sp>
      <p:sp>
        <p:nvSpPr>
          <p:cNvPr id="6" name="Zástupný symbol čísla snímky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sk-SK" noProof="0" smtClean="0"/>
              <a:pPr/>
              <a:t>‹#›</a:t>
            </a:fld>
            <a:endParaRPr lang="sk-SK"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rtlCol="0">
            <a:normAutofit/>
          </a:bodyPr>
          <a:lstStyle/>
          <a:p>
            <a:pPr algn="ctr"/>
            <a:r>
              <a:rPr lang="sk-SK" sz="6000" dirty="0">
                <a:ea typeface="Calibri Light"/>
                <a:cs typeface="Calibri Light"/>
              </a:rPr>
              <a:t>Zrušenie spoločnosti</a:t>
            </a:r>
          </a:p>
        </p:txBody>
      </p:sp>
      <p:sp>
        <p:nvSpPr>
          <p:cNvPr id="3" name="Podnadpis 2"/>
          <p:cNvSpPr>
            <a:spLocks noGrp="1"/>
          </p:cNvSpPr>
          <p:nvPr>
            <p:ph type="subTitle" idx="1"/>
          </p:nvPr>
        </p:nvSpPr>
        <p:spPr/>
        <p:txBody>
          <a:bodyPr rtlCol="0">
            <a:normAutofit/>
          </a:bodyPr>
          <a:lstStyle/>
          <a:p>
            <a:pPr algn="ctr" rtl="0"/>
            <a:r>
              <a:rPr lang="sk-SK" sz="2400" dirty="0">
                <a:ea typeface="Calibri"/>
                <a:cs typeface="Calibri"/>
              </a:rPr>
              <a:t>4.ročník</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D96499B8-158C-4482-8246-D5899DF71B38}"/>
              </a:ext>
            </a:extLst>
          </p:cNvPr>
          <p:cNvSpPr>
            <a:spLocks noGrp="1"/>
          </p:cNvSpPr>
          <p:nvPr>
            <p:ph idx="1"/>
          </p:nvPr>
        </p:nvSpPr>
        <p:spPr>
          <a:xfrm>
            <a:off x="685801" y="583097"/>
            <a:ext cx="10131425" cy="5565912"/>
          </a:xfrm>
        </p:spPr>
        <p:txBody>
          <a:bodyPr>
            <a:normAutofit/>
          </a:bodyPr>
          <a:lstStyle/>
          <a:p>
            <a:pPr marL="0" indent="0">
              <a:buNone/>
            </a:pPr>
            <a:r>
              <a:rPr lang="sk-SK" sz="3600" dirty="0"/>
              <a:t>Likvidátor v mene spoločnosti robí len úkony smerujúce k likvidácii spoločnosti. Všetkým známym veriteľom oznámi vstup spoločnosti do likvidácie. Súčasne zverejňuje informáciu, že spoločnosť vstúpila do likvidácie s výzvou, aby veritelia spoločnosti, ako aj iné osoby a orgány, ktoré sú tým dotknuté, prihlásili svoje pohľadávky, prípadne iné práva v lehote najmenej troch mesiacov.</a:t>
            </a:r>
          </a:p>
        </p:txBody>
      </p:sp>
    </p:spTree>
    <p:extLst>
      <p:ext uri="{BB962C8B-B14F-4D97-AF65-F5344CB8AC3E}">
        <p14:creationId xmlns:p14="http://schemas.microsoft.com/office/powerpoint/2010/main" val="419232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08926CB2-5FCA-4A34-8CE0-15A14641C299}"/>
              </a:ext>
            </a:extLst>
          </p:cNvPr>
          <p:cNvSpPr>
            <a:spLocks noGrp="1"/>
          </p:cNvSpPr>
          <p:nvPr>
            <p:ph idx="1"/>
          </p:nvPr>
        </p:nvSpPr>
        <p:spPr>
          <a:xfrm>
            <a:off x="685801" y="138224"/>
            <a:ext cx="10131425" cy="6794204"/>
          </a:xfrm>
        </p:spPr>
        <p:txBody>
          <a:bodyPr>
            <a:normAutofit/>
          </a:bodyPr>
          <a:lstStyle/>
          <a:p>
            <a:pPr marL="0" indent="0">
              <a:buNone/>
            </a:pPr>
            <a:r>
              <a:rPr lang="sk-SK" sz="3600" dirty="0"/>
              <a:t>Ku dňu vstupu do likvidácie likvidátor zostavuje likvidačnú účtovnú súvahu. Prehľad o imaní spoločnosti zasiela spoločníkovi, ktorý si oň požiada.</a:t>
            </a:r>
          </a:p>
          <a:p>
            <a:pPr marL="0" indent="0">
              <a:buNone/>
            </a:pPr>
            <a:r>
              <a:rPr lang="sk-SK" sz="3600" dirty="0"/>
              <a:t>Ku dňu skončenia likvidácie zostaví likvidátor účtovnú </a:t>
            </a:r>
            <a:r>
              <a:rPr lang="en-US" sz="3600" dirty="0"/>
              <a:t>u</a:t>
            </a:r>
            <a:r>
              <a:rPr lang="sk-SK" sz="3600" dirty="0"/>
              <a:t>závierku a predloží ju spoločníkom spoločnosti na schválenie spolu s konečnou správou o priebehu likvidácie a návrhom na rozdelenie majetkového zostatku, ktorý vyplynie z likvidácie, tzv. likvidačný zostatok, medzi spoločníkov.</a:t>
            </a:r>
          </a:p>
          <a:p>
            <a:pPr marL="0" indent="0">
              <a:buNone/>
            </a:pPr>
            <a:endParaRPr lang="sk-SK" sz="3600" dirty="0"/>
          </a:p>
        </p:txBody>
      </p:sp>
    </p:spTree>
    <p:extLst>
      <p:ext uri="{BB962C8B-B14F-4D97-AF65-F5344CB8AC3E}">
        <p14:creationId xmlns:p14="http://schemas.microsoft.com/office/powerpoint/2010/main" val="117959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1334F86C-F541-4D31-B9F0-BCDF1F2466D3}"/>
              </a:ext>
            </a:extLst>
          </p:cNvPr>
          <p:cNvSpPr>
            <a:spLocks noGrp="1"/>
          </p:cNvSpPr>
          <p:nvPr>
            <p:ph idx="1"/>
          </p:nvPr>
        </p:nvSpPr>
        <p:spPr>
          <a:xfrm>
            <a:off x="685801" y="85060"/>
            <a:ext cx="10131425" cy="6474765"/>
          </a:xfrm>
        </p:spPr>
        <p:txBody>
          <a:bodyPr>
            <a:noAutofit/>
          </a:bodyPr>
          <a:lstStyle/>
          <a:p>
            <a:pPr marL="0" indent="0">
              <a:buNone/>
            </a:pPr>
            <a:r>
              <a:rPr lang="sk-SK" sz="3200" dirty="0"/>
              <a:t>Likvidátor je oprávnený zvolať valné zhromaždenie spoločnosti na účel predloženia účtovnej </a:t>
            </a:r>
            <a:r>
              <a:rPr lang="en-US" sz="3200" dirty="0"/>
              <a:t>u</a:t>
            </a:r>
            <a:r>
              <a:rPr lang="sk-SK" sz="3200" dirty="0"/>
              <a:t>závierky, konečnej správy a návrhu na rozdelenie likvidačného zostatku. </a:t>
            </a:r>
          </a:p>
          <a:p>
            <a:pPr marL="0" indent="0">
              <a:buNone/>
            </a:pPr>
            <a:r>
              <a:rPr lang="sk-SK" sz="3200" dirty="0"/>
              <a:t>Ak sa napriek opakovanej výzve likvidátora nevyjadrí stanovený počet spoločníkov alebo nerozhodne príslušný orgán, účtovná </a:t>
            </a:r>
            <a:r>
              <a:rPr lang="en-US" sz="3200" dirty="0"/>
              <a:t>u</a:t>
            </a:r>
            <a:r>
              <a:rPr lang="sk-SK" sz="3200" dirty="0"/>
              <a:t>závierka, konečná správa a návrh na rozdelenie zostatku sa budú považovať za schválené uplynutím lehoty jedného mesiaca odo dňa doručenia opakovanej výzvy spoločníkom, alebo odo dňa zasadnutia príslušného orgánu. Likvidátor uloží likvidačný zostatok do úschovy a tým sa likvidácia považuje za skončenú.</a:t>
            </a:r>
          </a:p>
          <a:p>
            <a:pPr marL="0" indent="0">
              <a:buNone/>
            </a:pPr>
            <a:endParaRPr lang="sk-SK" sz="2800" dirty="0"/>
          </a:p>
        </p:txBody>
      </p:sp>
    </p:spTree>
    <p:extLst>
      <p:ext uri="{BB962C8B-B14F-4D97-AF65-F5344CB8AC3E}">
        <p14:creationId xmlns:p14="http://schemas.microsoft.com/office/powerpoint/2010/main" val="415721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F43C3574-4890-4C27-AA5F-2719FBC4CE26}"/>
              </a:ext>
            </a:extLst>
          </p:cNvPr>
          <p:cNvSpPr>
            <a:spLocks noGrp="1"/>
          </p:cNvSpPr>
          <p:nvPr>
            <p:ph idx="1"/>
          </p:nvPr>
        </p:nvSpPr>
        <p:spPr>
          <a:xfrm>
            <a:off x="685801" y="569843"/>
            <a:ext cx="10131425" cy="5685183"/>
          </a:xfrm>
        </p:spPr>
        <p:txBody>
          <a:bodyPr>
            <a:normAutofit/>
          </a:bodyPr>
          <a:lstStyle/>
          <a:p>
            <a:pPr marL="0" indent="0">
              <a:buNone/>
            </a:pPr>
            <a:r>
              <a:rPr lang="sk-SK" sz="3600" dirty="0"/>
              <a:t>Do 90 dní po schválení účtovnej </a:t>
            </a:r>
            <a:r>
              <a:rPr lang="en-US" sz="3600"/>
              <a:t>u</a:t>
            </a:r>
            <a:r>
              <a:rPr lang="sk-SK" sz="3600"/>
              <a:t>závierky</a:t>
            </a:r>
            <a:r>
              <a:rPr lang="sk-SK" sz="3600" dirty="0"/>
              <a:t>, konečnej správy o priebehu likvidácie a návrhu na rozdelenie likvidačného zostatku podá likvidátor registrovému súdu návrh na výmaz spoločnosti z obchodného registra.</a:t>
            </a:r>
          </a:p>
        </p:txBody>
      </p:sp>
    </p:spTree>
    <p:extLst>
      <p:ext uri="{BB962C8B-B14F-4D97-AF65-F5344CB8AC3E}">
        <p14:creationId xmlns:p14="http://schemas.microsoft.com/office/powerpoint/2010/main" val="195367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2402D175-3DC6-1289-B34B-921BA66CE332}"/>
              </a:ext>
            </a:extLst>
          </p:cNvPr>
          <p:cNvSpPr>
            <a:spLocks noGrp="1"/>
          </p:cNvSpPr>
          <p:nvPr>
            <p:ph idx="1"/>
          </p:nvPr>
        </p:nvSpPr>
        <p:spPr/>
        <p:txBody>
          <a:bodyPr>
            <a:normAutofit/>
          </a:bodyPr>
          <a:lstStyle/>
          <a:p>
            <a:pPr marL="0" indent="0" algn="ctr">
              <a:buNone/>
            </a:pPr>
            <a:r>
              <a:rPr lang="sk-SK" sz="3600" dirty="0">
                <a:cs typeface="Calibri"/>
              </a:rPr>
              <a:t>ĎAKUJEM ZA POZORNOSŤ</a:t>
            </a:r>
            <a:endParaRPr lang="sk-SK"/>
          </a:p>
        </p:txBody>
      </p:sp>
    </p:spTree>
    <p:extLst>
      <p:ext uri="{BB962C8B-B14F-4D97-AF65-F5344CB8AC3E}">
        <p14:creationId xmlns:p14="http://schemas.microsoft.com/office/powerpoint/2010/main" val="55688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9A1EBF14-A4C5-47D1-AAC4-49BE931837D0}"/>
              </a:ext>
            </a:extLst>
          </p:cNvPr>
          <p:cNvSpPr>
            <a:spLocks noGrp="1"/>
          </p:cNvSpPr>
          <p:nvPr>
            <p:ph idx="1"/>
          </p:nvPr>
        </p:nvSpPr>
        <p:spPr>
          <a:xfrm>
            <a:off x="685801" y="145774"/>
            <a:ext cx="10131425" cy="6387548"/>
          </a:xfrm>
        </p:spPr>
        <p:txBody>
          <a:bodyPr>
            <a:noAutofit/>
          </a:bodyPr>
          <a:lstStyle/>
          <a:p>
            <a:pPr marL="0" indent="0">
              <a:buNone/>
            </a:pPr>
            <a:r>
              <a:rPr lang="sk-SK" sz="3600" b="1" i="1" u="sng" dirty="0"/>
              <a:t>Zrušenie spoločnosti nastáva:</a:t>
            </a:r>
          </a:p>
          <a:p>
            <a:pPr>
              <a:buFontTx/>
              <a:buChar char="-"/>
            </a:pPr>
            <a:r>
              <a:rPr lang="sk-SK" sz="3600" dirty="0"/>
              <a:t>uplynutím času, na ktorý bola založená, </a:t>
            </a:r>
          </a:p>
          <a:p>
            <a:pPr>
              <a:buFontTx/>
              <a:buChar char="-"/>
            </a:pPr>
            <a:r>
              <a:rPr lang="sk-SK" sz="3600" dirty="0"/>
              <a:t>splynutím alebo zlúčením s inou spoločnosťou, alebo rozdelením spoločnosti</a:t>
            </a:r>
          </a:p>
          <a:p>
            <a:pPr marL="0" indent="0">
              <a:buNone/>
            </a:pPr>
            <a:r>
              <a:rPr lang="sk-SK" sz="3600" dirty="0"/>
              <a:t>-  likvidáciou</a:t>
            </a:r>
          </a:p>
          <a:p>
            <a:pPr marL="0" indent="0">
              <a:buNone/>
            </a:pPr>
            <a:endParaRPr lang="sk-SK" sz="3600" dirty="0"/>
          </a:p>
        </p:txBody>
      </p:sp>
    </p:spTree>
    <p:extLst>
      <p:ext uri="{BB962C8B-B14F-4D97-AF65-F5344CB8AC3E}">
        <p14:creationId xmlns:p14="http://schemas.microsoft.com/office/powerpoint/2010/main" val="258229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860A7B0B-C910-459D-AA69-5C4404BEE3A8}"/>
              </a:ext>
            </a:extLst>
          </p:cNvPr>
          <p:cNvSpPr>
            <a:spLocks noGrp="1"/>
          </p:cNvSpPr>
          <p:nvPr>
            <p:ph idx="1"/>
          </p:nvPr>
        </p:nvSpPr>
        <p:spPr>
          <a:xfrm>
            <a:off x="685801" y="675861"/>
            <a:ext cx="10131425" cy="5791200"/>
          </a:xfrm>
        </p:spPr>
        <p:txBody>
          <a:bodyPr>
            <a:normAutofit/>
          </a:bodyPr>
          <a:lstStyle/>
          <a:p>
            <a:pPr marL="0" indent="0" algn="ctr">
              <a:buNone/>
            </a:pPr>
            <a:r>
              <a:rPr lang="sk-SK" sz="3600" b="1" u="sng" dirty="0"/>
              <a:t>Splynutím alebo zlúčením s inou spoločnosťou alebo rozdelením spoločnosti</a:t>
            </a:r>
          </a:p>
          <a:p>
            <a:pPr marL="0" indent="0" algn="ctr">
              <a:buNone/>
            </a:pPr>
            <a:endParaRPr lang="sk-SK" sz="3600" b="1" dirty="0"/>
          </a:p>
          <a:p>
            <a:pPr marL="0" indent="0">
              <a:buNone/>
            </a:pPr>
            <a:r>
              <a:rPr lang="sk-SK" sz="3600" dirty="0"/>
              <a:t>-	označujeme ako zrušenie spoločnosti bez likvidácie. Má charakter dobrovoľného zrušenia.</a:t>
            </a:r>
          </a:p>
          <a:p>
            <a:pPr marL="0" indent="0">
              <a:buNone/>
            </a:pPr>
            <a:r>
              <a:rPr lang="sk-SK" sz="3600" dirty="0"/>
              <a:t>Majetok spoločnosti prechádza do inej spoločnosti a preto jeho likvidácia nebude nutná.</a:t>
            </a:r>
          </a:p>
          <a:p>
            <a:pPr marL="0" indent="0">
              <a:buNone/>
            </a:pPr>
            <a:endParaRPr lang="sk-SK" sz="3600" dirty="0"/>
          </a:p>
        </p:txBody>
      </p:sp>
    </p:spTree>
    <p:extLst>
      <p:ext uri="{BB962C8B-B14F-4D97-AF65-F5344CB8AC3E}">
        <p14:creationId xmlns:p14="http://schemas.microsoft.com/office/powerpoint/2010/main" val="250578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08212C1A-D7D0-4040-95AA-9018EF3A03D4}"/>
              </a:ext>
            </a:extLst>
          </p:cNvPr>
          <p:cNvSpPr>
            <a:spLocks noGrp="1"/>
          </p:cNvSpPr>
          <p:nvPr>
            <p:ph idx="1"/>
          </p:nvPr>
        </p:nvSpPr>
        <p:spPr>
          <a:xfrm>
            <a:off x="685801" y="543339"/>
            <a:ext cx="10131425" cy="5791200"/>
          </a:xfrm>
        </p:spPr>
        <p:txBody>
          <a:bodyPr>
            <a:normAutofit lnSpcReduction="10000"/>
          </a:bodyPr>
          <a:lstStyle/>
          <a:p>
            <a:pPr marL="0" indent="0">
              <a:buNone/>
            </a:pPr>
            <a:r>
              <a:rPr lang="sk-SK" sz="3200" dirty="0"/>
              <a:t>Pri splynutí, zlúčení alebo rozdelení spoločnosti sa vyžaduje, aby zanikajúca spoločnosť mala rovnakú právnu formu ako spoločnosť, na ktorú prechádza jej imanie (ďalej len „nástupnícka spoločnosť"). Na splynutie alebo zlúčenie spoločností sa vyžaduje schválenie návrhu zmluvy o splynutí alebo zmluvy o zlúčení spoločností. Na rozdelenie spoločnosti sa vyžaduje schválenie projektu rozdelenia spoločnosti. Projekt rozdelenia musí obsahovať presný popis a určenie častí obchodného majetku a záväzkov zanikajúcej spoločnosti, ktoré prechádzajú na jednotlivé nástupnícke spoločnosti, a pravidlá rozdelenia podielov jednotlivých nástupníckych spoločností medzi spoločníkov.</a:t>
            </a:r>
          </a:p>
        </p:txBody>
      </p:sp>
    </p:spTree>
    <p:extLst>
      <p:ext uri="{BB962C8B-B14F-4D97-AF65-F5344CB8AC3E}">
        <p14:creationId xmlns:p14="http://schemas.microsoft.com/office/powerpoint/2010/main" val="372358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F1D621A3-76B7-4C0B-8A8C-B5CBD5428FBC}"/>
              </a:ext>
            </a:extLst>
          </p:cNvPr>
          <p:cNvSpPr>
            <a:spLocks noGrp="1"/>
          </p:cNvSpPr>
          <p:nvPr>
            <p:ph idx="1"/>
          </p:nvPr>
        </p:nvSpPr>
        <p:spPr>
          <a:xfrm>
            <a:off x="685801" y="119270"/>
            <a:ext cx="10131425" cy="6559826"/>
          </a:xfrm>
        </p:spPr>
        <p:txBody>
          <a:bodyPr>
            <a:noAutofit/>
          </a:bodyPr>
          <a:lstStyle/>
          <a:p>
            <a:pPr marL="0" indent="0">
              <a:buNone/>
            </a:pPr>
            <a:r>
              <a:rPr lang="sk-SK" sz="4400" dirty="0"/>
              <a:t>Spoločníci spoločnosti zanikajúcej splynutím, zlúčením alebo rozdelením sa jej zánikom stávajú spoločníkmi nástupníckej spoločnosti</a:t>
            </a:r>
          </a:p>
        </p:txBody>
      </p:sp>
    </p:spTree>
    <p:extLst>
      <p:ext uri="{BB962C8B-B14F-4D97-AF65-F5344CB8AC3E}">
        <p14:creationId xmlns:p14="http://schemas.microsoft.com/office/powerpoint/2010/main" val="120788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67EFF974-E143-4AC1-B348-99CFEA0FFDE3}"/>
              </a:ext>
            </a:extLst>
          </p:cNvPr>
          <p:cNvSpPr>
            <a:spLocks noGrp="1"/>
          </p:cNvSpPr>
          <p:nvPr>
            <p:ph idx="1"/>
          </p:nvPr>
        </p:nvSpPr>
        <p:spPr>
          <a:xfrm>
            <a:off x="685801" y="487017"/>
            <a:ext cx="10131425" cy="5883965"/>
          </a:xfrm>
        </p:spPr>
        <p:txBody>
          <a:bodyPr>
            <a:normAutofit/>
          </a:bodyPr>
          <a:lstStyle/>
          <a:p>
            <a:pPr marL="0" indent="0">
              <a:buNone/>
            </a:pPr>
            <a:r>
              <a:rPr lang="sk-SK" sz="3600" dirty="0"/>
              <a:t>Medzi splynutím a zlúčením spoločností zákon vidí základný rozdiel spočívajúci v charaktere nástupníckej spoločnosti. Zlúčením dochádza k zániku jednej alebo viacerých spoločností, ktorých imanie prechádza na inú už existujúcu spoločnosť. Naopak, splynutím zanikajú dve alebo viaceré spoločnosti a na ich miesto nastupuje novozaložená spoločnosť, ktorá vystupuje ako právny nástupca zanikajúcich spoločností.</a:t>
            </a:r>
          </a:p>
        </p:txBody>
      </p:sp>
    </p:spTree>
    <p:extLst>
      <p:ext uri="{BB962C8B-B14F-4D97-AF65-F5344CB8AC3E}">
        <p14:creationId xmlns:p14="http://schemas.microsoft.com/office/powerpoint/2010/main" val="280808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71B84CB6-87FF-45FF-A75F-B557ED891501}"/>
              </a:ext>
            </a:extLst>
          </p:cNvPr>
          <p:cNvSpPr>
            <a:spLocks noGrp="1"/>
          </p:cNvSpPr>
          <p:nvPr>
            <p:ph idx="1"/>
          </p:nvPr>
        </p:nvSpPr>
        <p:spPr>
          <a:xfrm>
            <a:off x="685801" y="287079"/>
            <a:ext cx="10131425" cy="6352259"/>
          </a:xfrm>
        </p:spPr>
        <p:txBody>
          <a:bodyPr>
            <a:normAutofit/>
          </a:bodyPr>
          <a:lstStyle/>
          <a:p>
            <a:pPr marL="0" indent="0">
              <a:buNone/>
            </a:pPr>
            <a:r>
              <a:rPr lang="sk-SK" sz="3600" dirty="0"/>
              <a:t>Rozdelením spoločnosti jej imanie prechádza na buď viaceré už jestvujúce spoločnosti, alebo na viaceré novozaložené spoločnosti, ktoré sa tým stávajú jej právnym nástupcom. Každá z nástupníckych spoločností ručí za záväzky, ktoré prešli rozdelením zo zaniknutej spoločnosti na ostatné spoločnosti celým svojím majetkom. </a:t>
            </a:r>
          </a:p>
          <a:p>
            <a:pPr marL="0" indent="0">
              <a:buNone/>
            </a:pPr>
            <a:endParaRPr lang="sk-SK" sz="3600" dirty="0"/>
          </a:p>
          <a:p>
            <a:pPr marL="0" indent="0">
              <a:buNone/>
            </a:pPr>
            <a:endParaRPr lang="sk-SK" sz="3600" dirty="0"/>
          </a:p>
        </p:txBody>
      </p:sp>
    </p:spTree>
    <p:extLst>
      <p:ext uri="{BB962C8B-B14F-4D97-AF65-F5344CB8AC3E}">
        <p14:creationId xmlns:p14="http://schemas.microsoft.com/office/powerpoint/2010/main" val="294332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337A035D-5B81-47D4-B966-7906ED1BA480}"/>
              </a:ext>
            </a:extLst>
          </p:cNvPr>
          <p:cNvSpPr>
            <a:spLocks noGrp="1"/>
          </p:cNvSpPr>
          <p:nvPr>
            <p:ph idx="1"/>
          </p:nvPr>
        </p:nvSpPr>
        <p:spPr>
          <a:xfrm>
            <a:off x="685801" y="596349"/>
            <a:ext cx="10131425" cy="5579164"/>
          </a:xfrm>
        </p:spPr>
        <p:txBody>
          <a:bodyPr>
            <a:normAutofit/>
          </a:bodyPr>
          <a:lstStyle/>
          <a:p>
            <a:pPr marL="0" indent="0" algn="ctr">
              <a:buNone/>
            </a:pPr>
            <a:r>
              <a:rPr lang="sk-SK" sz="3600" b="1" u="sng" dirty="0"/>
              <a:t>Likvidácia</a:t>
            </a:r>
          </a:p>
          <a:p>
            <a:pPr marL="0" indent="0">
              <a:buNone/>
            </a:pPr>
            <a:r>
              <a:rPr lang="sk-SK" sz="3200" dirty="0"/>
              <a:t>Pred zánikom právnickej osoby sa vyžaduje jej likvidácia, pokiaľ jej celé imanie nenadobudol právny nástupca. Likvidácia je procesom vyporiadania aktív a pasív právnickej osoby a usporiadania jej majetkových pomerov. Do likvidácie spoločnosť vstupuje ku dňu svojho zrušenia a po dobu likvidácie používa svoje obchodné meno s dodatkom „v likvidácii".</a:t>
            </a:r>
          </a:p>
          <a:p>
            <a:pPr marL="0" indent="0">
              <a:buNone/>
            </a:pPr>
            <a:endParaRPr lang="sk-SK" sz="3200" dirty="0"/>
          </a:p>
        </p:txBody>
      </p:sp>
    </p:spTree>
    <p:extLst>
      <p:ext uri="{BB962C8B-B14F-4D97-AF65-F5344CB8AC3E}">
        <p14:creationId xmlns:p14="http://schemas.microsoft.com/office/powerpoint/2010/main" val="108814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1F826A1D-8390-4060-9D4B-142335250515}"/>
              </a:ext>
            </a:extLst>
          </p:cNvPr>
          <p:cNvSpPr>
            <a:spLocks noGrp="1"/>
          </p:cNvSpPr>
          <p:nvPr>
            <p:ph idx="1"/>
          </p:nvPr>
        </p:nvSpPr>
        <p:spPr>
          <a:xfrm>
            <a:off x="685801" y="755374"/>
            <a:ext cx="10131425" cy="5618921"/>
          </a:xfrm>
        </p:spPr>
        <p:txBody>
          <a:bodyPr>
            <a:normAutofit/>
          </a:bodyPr>
          <a:lstStyle/>
          <a:p>
            <a:pPr marL="0" indent="0">
              <a:buNone/>
            </a:pPr>
            <a:r>
              <a:rPr lang="sk-SK" sz="3600" dirty="0"/>
              <a:t>Likvidáciu vykonáva štatutárny orgán ako likvidátor. Pokiaľ nie je štatutárny orgán ustanovený vymenuje likvidátora súd aj bez súhlasu vymenovaného. Ustanovením za likvidátora na neho prechádza právomoc štatutárneho orgánu konať vo veciach likvidácie. </a:t>
            </a:r>
          </a:p>
        </p:txBody>
      </p:sp>
    </p:spTree>
    <p:extLst>
      <p:ext uri="{BB962C8B-B14F-4D97-AF65-F5344CB8AC3E}">
        <p14:creationId xmlns:p14="http://schemas.microsoft.com/office/powerpoint/2010/main" val="4119949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beské">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1D604A1A40CC46869F8CBACFABA24D" ma:contentTypeVersion="2" ma:contentTypeDescription="Create a new document." ma:contentTypeScope="" ma:versionID="31279612f78da862f90b968b0af5c3ff">
  <xsd:schema xmlns:xsd="http://www.w3.org/2001/XMLSchema" xmlns:xs="http://www.w3.org/2001/XMLSchema" xmlns:p="http://schemas.microsoft.com/office/2006/metadata/properties" xmlns:ns2="fa1f608d-d321-4862-897b-81cae181d4f6" targetNamespace="http://schemas.microsoft.com/office/2006/metadata/properties" ma:root="true" ma:fieldsID="24e69355b9a56dd79f00129c2ee31b16" ns2:_="">
    <xsd:import namespace="fa1f608d-d321-4862-897b-81cae181d4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1f608d-d321-4862-897b-81cae181d4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66C894-DBB1-4F9E-AFE5-FC4030BFDC00}"/>
</file>

<file path=customXml/itemProps2.xml><?xml version="1.0" encoding="utf-8"?>
<ds:datastoreItem xmlns:ds="http://schemas.openxmlformats.org/officeDocument/2006/customXml" ds:itemID="{6FB27179-AD5B-4F9A-80F0-449E26483F4E}"/>
</file>

<file path=docProps/app.xml><?xml version="1.0" encoding="utf-8"?>
<Properties xmlns="http://schemas.openxmlformats.org/officeDocument/2006/extended-properties" xmlns:vt="http://schemas.openxmlformats.org/officeDocument/2006/docPropsVTypes">
  <Template>Celestial</Template>
  <TotalTime>159</TotalTime>
  <Words>617</Words>
  <Application>Microsoft Office PowerPoint</Application>
  <PresentationFormat>Widescreen</PresentationFormat>
  <Paragraphs>25</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Nebeské</vt:lpstr>
      <vt:lpstr>Zrušenie spoločnosti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
  <cp:lastModifiedBy>Mgr. Xénia Herchlová</cp:lastModifiedBy>
  <cp:revision>255</cp:revision>
  <dcterms:created xsi:type="dcterms:W3CDTF">2022-09-11T12:52:57Z</dcterms:created>
  <dcterms:modified xsi:type="dcterms:W3CDTF">2023-01-23T08:28:44Z</dcterms:modified>
</cp:coreProperties>
</file>