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1. 3. 2023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1. 3. 2023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1. 3. 2023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1. 3. 2023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Tvorba rodinného rozpočtu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56725B-7704-5552-90B4-AD77353F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35935"/>
            <a:ext cx="10131425" cy="59117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2800" b="1" u="sng" dirty="0">
                <a:ea typeface="Calibri" panose="020F0502020204030204"/>
                <a:cs typeface="Calibri" panose="020F0502020204030204"/>
              </a:rPr>
              <a:t>1. Zosumarizujte si všetky svoje čisté príjmy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- vytvorte si zoznam všetkých mesačných príjmov (miezd, prémií, dávok, atď.)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- ak niektorý z príjmov dostávate raz za dlhšie časové obdobie, je potrebné tento príjem prepočítať na mesačný príjem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- sčítajte tieto príjmy a zistíte príjmovú stránku rozpočtu, ktorá určuje vaše maximálne príjmy</a:t>
            </a:r>
          </a:p>
          <a:p>
            <a:pPr marL="0" indent="0" algn="ctr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62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0819C-2982-4213-FC84-FD742F5A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386"/>
            <a:ext cx="10131425" cy="66666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sk-SK" sz="31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600" b="1" u="sng" dirty="0">
                <a:ea typeface="Calibri" panose="020F0502020204030204"/>
                <a:cs typeface="Calibri" panose="020F0502020204030204"/>
              </a:rPr>
              <a:t>2. Zosumarizujte si všetky svoje výdavky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 vytvorte si zoznam všetkého, na čo bežne vynakladáte svoje prostriedky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 zamyslite sa nad všetkými pravidelnými i nepravidelnými mesačnými platbami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 pripravte si všetky predchádzajúce mesačné faktúry a inkasá, a to napr.: nájomné, platby za plyn, vodu, elektrinu, telefóny (pevná linka alebo mobilný operátori), internet, rozhlas, televíziu, auto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zamyslite sa nad výdavkami na nákupy potravín, alebo iné výdavky, napr. na dopravu, na benzín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 nezabudni najmä na bankové poplatky, splátky hypoték, spotrebiteľských úverov, lízing a pod., vklady na pravidelné sporenie, investovanie alebo poistenie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zamyslite sa i nad mimoriadnymi výdavkami, a to napr. výdavky na oblečenie, časopisy, knihy, výdavky na kultúru a spoločenské podujatia, rôzne služby (čistiarne, upratovanie), výdavky na stravovanie v reštaurácii a výdavky na oddych</a:t>
            </a:r>
          </a:p>
          <a:p>
            <a:pPr marL="0" indent="0">
              <a:buNone/>
            </a:pPr>
            <a:r>
              <a:rPr lang="sk-SK" sz="3100" dirty="0">
                <a:ea typeface="Calibri" panose="020F0502020204030204"/>
                <a:cs typeface="Calibri" panose="020F0502020204030204"/>
              </a:rPr>
              <a:t>  -  sčítajte všetky tieto položky a zistíte výdavkovú stránku rozpočtu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62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5637D2-A4CB-D863-F4FD-D7E59A20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29" y="202019"/>
            <a:ext cx="10131425" cy="649649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sk-SK" sz="4100" b="1" u="sng" dirty="0">
                <a:ea typeface="Calibri" panose="020F0502020204030204"/>
                <a:cs typeface="Calibri" panose="020F0502020204030204"/>
              </a:rPr>
              <a:t> </a:t>
            </a:r>
            <a:r>
              <a:rPr lang="sk-SK" sz="2800" b="1" u="sng" dirty="0">
                <a:ea typeface="Calibri" panose="020F0502020204030204"/>
                <a:cs typeface="Calibri" panose="020F0502020204030204"/>
              </a:rPr>
              <a:t>3. Urobte si rozdiel medzi príjmami a výdavkami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-  porovnajte príjmy a výdavky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- v prípade, že nechcete žiť na dlh nezabúdajte na jedno základné pravidlo - „peniaze, ktoré do domácnosti prichádzajú (príjmy), musia byť vyššie alebo sa rovnať peniazom, ktoré z domácnosti odchádzajú (výdavky)“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-  ak príjmy prevyšujú výdavky, máte prebytok peňazí a tvoríte si rezervu (úspory)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-  ak výdavky prevyšujú príjmy, máte nedostatok peňazí; je potrebné riešiť ako tento nedostatok peňazí doplniť alebo ho znížiť: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   -  uskromniť sa a vylúčiť alebo znížiť výdavky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   -  zamyslieť sa ako si zvýšiť svoj príjem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     - ak sa jedná o neočakávanú udalosť alebo významný výdavok, ktorý nemáte šancu riešiť z krátkodobého hľadiska znížením výdavkov alebo zvýšením príjmov, ale realizáciou tohoto výdavku dosiahnete dlhodobú úsporu (finančnú alebo časovú), požiadajte finančnú inštitúciu o zdroje, čiže o úver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0F205A-FB95-467B-8BE2-257444329E24}"/>
</file>

<file path=customXml/itemProps2.xml><?xml version="1.0" encoding="utf-8"?>
<ds:datastoreItem xmlns:ds="http://schemas.openxmlformats.org/officeDocument/2006/customXml" ds:itemID="{50029CCB-FE6E-4856-8D4D-05F5AA74D519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141</TotalTime>
  <Words>406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Nebeské</vt:lpstr>
      <vt:lpstr>Tvorba rodinného rozpočtu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251</cp:revision>
  <dcterms:created xsi:type="dcterms:W3CDTF">2022-09-11T12:52:57Z</dcterms:created>
  <dcterms:modified xsi:type="dcterms:W3CDTF">2023-03-01T07:41:23Z</dcterms:modified>
</cp:coreProperties>
</file>