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7" r:id="rId16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042B6-DC10-4565-8714-D6B76A5109C6}" v="904" dt="2022-09-11T13:43:51.773"/>
    <p1510:client id="{16485894-54FB-6D34-0F23-E9D4F3BDA655}" v="21" dt="2022-09-11T13:46:54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gr. Xénia Herchlová" userId="S::xenia.herchlova@adlerka.sk::35780691-fd34-4812-8ef1-5fded6172199" providerId="AD" clId="Web-{16485894-54FB-6D34-0F23-E9D4F3BDA655}"/>
    <pc:docChg chg="addSld modSld">
      <pc:chgData name="Mgr. Xénia Herchlová" userId="S::xenia.herchlova@adlerka.sk::35780691-fd34-4812-8ef1-5fded6172199" providerId="AD" clId="Web-{16485894-54FB-6D34-0F23-E9D4F3BDA655}" dt="2022-09-11T13:46:54.293" v="20"/>
      <pc:docMkLst>
        <pc:docMk/>
      </pc:docMkLst>
      <pc:sldChg chg="delSp modSp new">
        <pc:chgData name="Mgr. Xénia Herchlová" userId="S::xenia.herchlova@adlerka.sk::35780691-fd34-4812-8ef1-5fded6172199" providerId="AD" clId="Web-{16485894-54FB-6D34-0F23-E9D4F3BDA655}" dt="2022-09-11T13:46:54.293" v="20"/>
        <pc:sldMkLst>
          <pc:docMk/>
          <pc:sldMk cId="556889998" sldId="267"/>
        </pc:sldMkLst>
        <pc:spChg chg="del">
          <ac:chgData name="Mgr. Xénia Herchlová" userId="S::xenia.herchlova@adlerka.sk::35780691-fd34-4812-8ef1-5fded6172199" providerId="AD" clId="Web-{16485894-54FB-6D34-0F23-E9D4F3BDA655}" dt="2022-09-11T13:46:54.293" v="20"/>
          <ac:spMkLst>
            <pc:docMk/>
            <pc:sldMk cId="556889998" sldId="267"/>
            <ac:spMk id="2" creationId="{6E2269A0-481B-226C-8070-53221D927BE5}"/>
          </ac:spMkLst>
        </pc:spChg>
        <pc:spChg chg="mod">
          <ac:chgData name="Mgr. Xénia Herchlová" userId="S::xenia.herchlova@adlerka.sk::35780691-fd34-4812-8ef1-5fded6172199" providerId="AD" clId="Web-{16485894-54FB-6D34-0F23-E9D4F3BDA655}" dt="2022-09-11T13:46:45.277" v="19" actId="20577"/>
          <ac:spMkLst>
            <pc:docMk/>
            <pc:sldMk cId="556889998" sldId="267"/>
            <ac:spMk id="3" creationId="{2402D175-3DC6-1289-B34B-921BA66CE332}"/>
          </ac:spMkLst>
        </pc:spChg>
      </pc:sldChg>
    </pc:docChg>
  </pc:docChgLst>
  <pc:docChgLst>
    <pc:chgData name="Mgr. Xénia Herchlová" userId="S::xenia.herchlova@adlerka.sk::35780691-fd34-4812-8ef1-5fded6172199" providerId="AD" clId="Web-{007042B6-DC10-4565-8714-D6B76A5109C6}"/>
    <pc:docChg chg="addSld modSld">
      <pc:chgData name="Mgr. Xénia Herchlová" userId="S::xenia.herchlova@adlerka.sk::35780691-fd34-4812-8ef1-5fded6172199" providerId="AD" clId="Web-{007042B6-DC10-4565-8714-D6B76A5109C6}" dt="2022-09-11T13:43:51.773" v="890" actId="14100"/>
      <pc:docMkLst>
        <pc:docMk/>
      </pc:docMkLst>
      <pc:sldChg chg="modSp">
        <pc:chgData name="Mgr. Xénia Herchlová" userId="S::xenia.herchlova@adlerka.sk::35780691-fd34-4812-8ef1-5fded6172199" providerId="AD" clId="Web-{007042B6-DC10-4565-8714-D6B76A5109C6}" dt="2022-09-11T12:54:32.427" v="8" actId="20577"/>
        <pc:sldMkLst>
          <pc:docMk/>
          <pc:sldMk cId="2526593619" sldId="256"/>
        </pc:sldMkLst>
        <pc:spChg chg="mod">
          <ac:chgData name="Mgr. Xénia Herchlová" userId="S::xenia.herchlova@adlerka.sk::35780691-fd34-4812-8ef1-5fded6172199" providerId="AD" clId="Web-{007042B6-DC10-4565-8714-D6B76A5109C6}" dt="2022-09-11T12:54:01.129" v="2" actId="20577"/>
          <ac:spMkLst>
            <pc:docMk/>
            <pc:sldMk cId="2526593619" sldId="256"/>
            <ac:spMk id="2" creationId="{00000000-0000-0000-0000-000000000000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2:54:32.427" v="8" actId="20577"/>
          <ac:spMkLst>
            <pc:docMk/>
            <pc:sldMk cId="2526593619" sldId="256"/>
            <ac:spMk id="3" creationId="{00000000-0000-0000-0000-000000000000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01:18.109" v="208" actId="20577"/>
        <pc:sldMkLst>
          <pc:docMk/>
          <pc:sldMk cId="1316293351" sldId="257"/>
        </pc:sldMkLst>
        <pc:spChg chg="mod">
          <ac:chgData name="Mgr. Xénia Herchlová" userId="S::xenia.herchlova@adlerka.sk::35780691-fd34-4812-8ef1-5fded6172199" providerId="AD" clId="Web-{007042B6-DC10-4565-8714-D6B76A5109C6}" dt="2022-09-11T12:54:57.318" v="17" actId="20577"/>
          <ac:spMkLst>
            <pc:docMk/>
            <pc:sldMk cId="1316293351" sldId="257"/>
            <ac:spMk id="2" creationId="{ACF57761-A125-C8DC-CD88-C8A397BFEF05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01:18.109" v="208" actId="20577"/>
          <ac:spMkLst>
            <pc:docMk/>
            <pc:sldMk cId="1316293351" sldId="257"/>
            <ac:spMk id="3" creationId="{BE56725B-7704-5552-90B4-AD77353F8ADB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12:06.313" v="338" actId="20577"/>
        <pc:sldMkLst>
          <pc:docMk/>
          <pc:sldMk cId="4016241305" sldId="258"/>
        </pc:sldMkLst>
        <pc:spChg chg="mod">
          <ac:chgData name="Mgr. Xénia Herchlová" userId="S::xenia.herchlova@adlerka.sk::35780691-fd34-4812-8ef1-5fded6172199" providerId="AD" clId="Web-{007042B6-DC10-4565-8714-D6B76A5109C6}" dt="2022-09-11T13:01:52.500" v="221" actId="20577"/>
          <ac:spMkLst>
            <pc:docMk/>
            <pc:sldMk cId="4016241305" sldId="258"/>
            <ac:spMk id="2" creationId="{FBDC4083-5CB5-0BE8-B49E-32FC8D303F35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12:06.313" v="338" actId="20577"/>
          <ac:spMkLst>
            <pc:docMk/>
            <pc:sldMk cId="4016241305" sldId="258"/>
            <ac:spMk id="3" creationId="{D8F0819C-2982-4213-FC84-FD742F5A620B}"/>
          </ac:spMkLst>
        </pc:spChg>
      </pc:sldChg>
      <pc:sldChg chg="delSp modSp new">
        <pc:chgData name="Mgr. Xénia Herchlová" userId="S::xenia.herchlova@adlerka.sk::35780691-fd34-4812-8ef1-5fded6172199" providerId="AD" clId="Web-{007042B6-DC10-4565-8714-D6B76A5109C6}" dt="2022-09-11T13:21:22.577" v="599" actId="14100"/>
        <pc:sldMkLst>
          <pc:docMk/>
          <pc:sldMk cId="4250419655" sldId="259"/>
        </pc:sldMkLst>
        <pc:spChg chg="del mod">
          <ac:chgData name="Mgr. Xénia Herchlová" userId="S::xenia.herchlova@adlerka.sk::35780691-fd34-4812-8ef1-5fded6172199" providerId="AD" clId="Web-{007042B6-DC10-4565-8714-D6B76A5109C6}" dt="2022-09-11T13:21:22.577" v="599" actId="14100"/>
          <ac:spMkLst>
            <pc:docMk/>
            <pc:sldMk cId="4250419655" sldId="259"/>
            <ac:spMk id="2" creationId="{34296C11-306C-9992-43B8-2419B25C271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21:05.077" v="598" actId="1076"/>
          <ac:spMkLst>
            <pc:docMk/>
            <pc:sldMk cId="4250419655" sldId="259"/>
            <ac:spMk id="3" creationId="{AA5637D2-A4CB-D863-F4FD-D7E59A20E6B0}"/>
          </ac:spMkLst>
        </pc:spChg>
      </pc:sldChg>
      <pc:sldChg chg="delSp modSp new">
        <pc:chgData name="Mgr. Xénia Herchlová" userId="S::xenia.herchlova@adlerka.sk::35780691-fd34-4812-8ef1-5fded6172199" providerId="AD" clId="Web-{007042B6-DC10-4565-8714-D6B76A5109C6}" dt="2022-09-11T13:26:22.647" v="689" actId="14100"/>
        <pc:sldMkLst>
          <pc:docMk/>
          <pc:sldMk cId="3051549949" sldId="260"/>
        </pc:sldMkLst>
        <pc:spChg chg="del mod">
          <ac:chgData name="Mgr. Xénia Herchlová" userId="S::xenia.herchlova@adlerka.sk::35780691-fd34-4812-8ef1-5fded6172199" providerId="AD" clId="Web-{007042B6-DC10-4565-8714-D6B76A5109C6}" dt="2022-09-11T13:26:22.647" v="689" actId="14100"/>
          <ac:spMkLst>
            <pc:docMk/>
            <pc:sldMk cId="3051549949" sldId="260"/>
            <ac:spMk id="2" creationId="{ED12B4B3-99FC-4F2F-7657-9FCFE1867F21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26:11.132" v="688" actId="20577"/>
          <ac:spMkLst>
            <pc:docMk/>
            <pc:sldMk cId="3051549949" sldId="260"/>
            <ac:spMk id="3" creationId="{22A2C4A8-6253-A3B7-2013-4C90C59318F2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40:05.387" v="870" actId="20577"/>
        <pc:sldMkLst>
          <pc:docMk/>
          <pc:sldMk cId="948499740" sldId="261"/>
        </pc:sldMkLst>
        <pc:spChg chg="mod">
          <ac:chgData name="Mgr. Xénia Herchlová" userId="S::xenia.herchlova@adlerka.sk::35780691-fd34-4812-8ef1-5fded6172199" providerId="AD" clId="Web-{007042B6-DC10-4565-8714-D6B76A5109C6}" dt="2022-09-11T13:26:55.258" v="702" actId="20577"/>
          <ac:spMkLst>
            <pc:docMk/>
            <pc:sldMk cId="948499740" sldId="261"/>
            <ac:spMk id="2" creationId="{B63FC607-A8D9-53A8-2EEA-38AE35FF40FC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40:05.387" v="870" actId="20577"/>
          <ac:spMkLst>
            <pc:docMk/>
            <pc:sldMk cId="948499740" sldId="261"/>
            <ac:spMk id="3" creationId="{A3608307-9DAC-E02B-D89A-0D7926961781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1:37.656" v="818" actId="20577"/>
        <pc:sldMkLst>
          <pc:docMk/>
          <pc:sldMk cId="3969761114" sldId="262"/>
        </pc:sldMkLst>
        <pc:spChg chg="mod">
          <ac:chgData name="Mgr. Xénia Herchlová" userId="S::xenia.herchlova@adlerka.sk::35780691-fd34-4812-8ef1-5fded6172199" providerId="AD" clId="Web-{007042B6-DC10-4565-8714-D6B76A5109C6}" dt="2022-09-11T13:30:52.951" v="815" actId="20577"/>
          <ac:spMkLst>
            <pc:docMk/>
            <pc:sldMk cId="3969761114" sldId="262"/>
            <ac:spMk id="2" creationId="{7E3E2BF0-E71C-3CEE-35D8-6EAC14375542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1:37.656" v="818" actId="20577"/>
          <ac:spMkLst>
            <pc:docMk/>
            <pc:sldMk cId="3969761114" sldId="262"/>
            <ac:spMk id="3" creationId="{4C3156B9-45D3-AD49-6976-5019D7152FD7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4:34.066" v="830" actId="20577"/>
        <pc:sldMkLst>
          <pc:docMk/>
          <pc:sldMk cId="4207373852" sldId="263"/>
        </pc:sldMkLst>
        <pc:spChg chg="mod">
          <ac:chgData name="Mgr. Xénia Herchlová" userId="S::xenia.herchlova@adlerka.sk::35780691-fd34-4812-8ef1-5fded6172199" providerId="AD" clId="Web-{007042B6-DC10-4565-8714-D6B76A5109C6}" dt="2022-09-11T13:32:40.110" v="827" actId="20577"/>
          <ac:spMkLst>
            <pc:docMk/>
            <pc:sldMk cId="4207373852" sldId="263"/>
            <ac:spMk id="2" creationId="{B330DB92-5C45-3A3E-D40A-FDB2D08BF6F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4:34.066" v="830" actId="20577"/>
          <ac:spMkLst>
            <pc:docMk/>
            <pc:sldMk cId="4207373852" sldId="263"/>
            <ac:spMk id="3" creationId="{1CD51A07-14D8-350D-F29D-F0C4723DCB77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7:25.164" v="852" actId="20577"/>
        <pc:sldMkLst>
          <pc:docMk/>
          <pc:sldMk cId="226659537" sldId="264"/>
        </pc:sldMkLst>
        <pc:spChg chg="mod">
          <ac:chgData name="Mgr. Xénia Herchlová" userId="S::xenia.herchlova@adlerka.sk::35780691-fd34-4812-8ef1-5fded6172199" providerId="AD" clId="Web-{007042B6-DC10-4565-8714-D6B76A5109C6}" dt="2022-09-11T13:34:46.754" v="834" actId="20577"/>
          <ac:spMkLst>
            <pc:docMk/>
            <pc:sldMk cId="226659537" sldId="264"/>
            <ac:spMk id="2" creationId="{523E1A90-13F4-7886-3D53-B4DCFA4C14DD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7:25.164" v="852" actId="20577"/>
          <ac:spMkLst>
            <pc:docMk/>
            <pc:sldMk cId="226659537" sldId="264"/>
            <ac:spMk id="3" creationId="{B636ACC9-BEC1-41C7-948C-2AB0626A9CD4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9:48.293" v="869" actId="20577"/>
        <pc:sldMkLst>
          <pc:docMk/>
          <pc:sldMk cId="214026650" sldId="265"/>
        </pc:sldMkLst>
        <pc:spChg chg="mod">
          <ac:chgData name="Mgr. Xénia Herchlová" userId="S::xenia.herchlova@adlerka.sk::35780691-fd34-4812-8ef1-5fded6172199" providerId="AD" clId="Web-{007042B6-DC10-4565-8714-D6B76A5109C6}" dt="2022-09-11T13:39:02.964" v="863" actId="20577"/>
          <ac:spMkLst>
            <pc:docMk/>
            <pc:sldMk cId="214026650" sldId="265"/>
            <ac:spMk id="2" creationId="{FBC4AF8D-A0FE-874D-2967-922257D9639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9:48.293" v="869" actId="20577"/>
          <ac:spMkLst>
            <pc:docMk/>
            <pc:sldMk cId="214026650" sldId="265"/>
            <ac:spMk id="3" creationId="{510419E6-E8A1-4F93-7C4D-F315008F61B6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43:51.773" v="890" actId="14100"/>
        <pc:sldMkLst>
          <pc:docMk/>
          <pc:sldMk cId="1102987722" sldId="266"/>
        </pc:sldMkLst>
        <pc:spChg chg="mod">
          <ac:chgData name="Mgr. Xénia Herchlová" userId="S::xenia.herchlova@adlerka.sk::35780691-fd34-4812-8ef1-5fded6172199" providerId="AD" clId="Web-{007042B6-DC10-4565-8714-D6B76A5109C6}" dt="2022-09-11T13:41:44.265" v="877" actId="20577"/>
          <ac:spMkLst>
            <pc:docMk/>
            <pc:sldMk cId="1102987722" sldId="266"/>
            <ac:spMk id="2" creationId="{55CA0987-C6AC-356E-8687-0113509872E8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43:51.773" v="890" actId="14100"/>
          <ac:spMkLst>
            <pc:docMk/>
            <pc:sldMk cId="1102987722" sldId="266"/>
            <ac:spMk id="3" creationId="{138A2CE8-23C4-79E1-DDA4-C6ACD0E207D8}"/>
          </ac:spMkLst>
        </pc:spChg>
      </pc:sldChg>
    </pc:docChg>
  </pc:docChgLst>
  <pc:docChgLst>
    <pc:chgData clId="Web-{007042B6-DC10-4565-8714-D6B76A5109C6}"/>
    <pc:docChg chg="modSld">
      <pc:chgData name="" userId="" providerId="" clId="Web-{007042B6-DC10-4565-8714-D6B76A5109C6}" dt="2022-09-11T12:53:30.472" v="10" actId="20577"/>
      <pc:docMkLst>
        <pc:docMk/>
      </pc:docMkLst>
      <pc:sldChg chg="modSp">
        <pc:chgData name="" userId="" providerId="" clId="Web-{007042B6-DC10-4565-8714-D6B76A5109C6}" dt="2022-09-11T12:53:30.472" v="10" actId="20577"/>
        <pc:sldMkLst>
          <pc:docMk/>
          <pc:sldMk cId="2526593619" sldId="256"/>
        </pc:sldMkLst>
        <pc:spChg chg="mod">
          <ac:chgData name="" userId="" providerId="" clId="Web-{007042B6-DC10-4565-8714-D6B76A5109C6}" dt="2022-09-11T12:53:30.472" v="10" actId="20577"/>
          <ac:spMkLst>
            <pc:docMk/>
            <pc:sldMk cId="2526593619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E49DEB82-B3D8-40A1-89C0-BD5D292A4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34D3EA3-2283-4FDD-8C79-55450DD294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CF8FB-A440-4E21-920E-A41651FDC7D9}" type="datetimeFigureOut">
              <a:rPr lang="sk-SK" smtClean="0"/>
              <a:t>20. 3. 2023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D02EC8F-3E6C-4299-9A45-DCFABE74B5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4431849-9F83-42D1-8C7D-9B0CFC3112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BD9CF-B4D5-4FB7-B7B8-40548828B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7592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EC24F-5D2F-4F2C-BD8A-4F0F49CDC329}" type="datetimeFigureOut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/>
              <a:t>Kliknutím upravíte štýly predlohy textu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3EFB-32A8-4371-A419-B74553DB09C3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764446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63EFB-32A8-4371-A419-B74553DB09C3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24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F6A14D8-4830-487B-85F8-F6DDF3B90020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2D4D7-8DE4-408E-83D2-248AD7B60860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5960E7-1C58-4BFF-B7FC-5887F979FA7D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ok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ové pole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ové pole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94822B-B68F-4B18-8784-3661BF00B547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4D1338-5CBA-472F-80ED-766F785403ED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ové pol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ové pol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Nadpis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2B509-E9C4-40C1-BF5A-19D9C51548EC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B65C5-DC81-4668-9124-7E6C5542F62B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88CF89-D521-4E1F-90C5-4D93CEA62A53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074BD9-8AD4-409C-9449-746C049447EB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4E2C-5DE3-4C2B-AA28-1A4B9D0451C6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EDA96-5C5F-460B-A886-39CF87AB46ED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B436B-300D-418A-AE90-D13FDE8C10ED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7638F4-708F-44AD-B5D9-968A6F876FDA}" type="datetime1">
              <a:rPr lang="sk-SK" noProof="0" smtClean="0"/>
              <a:pPr rtl="0"/>
              <a:t>20. 3. 2023</a:t>
            </a:fld>
            <a:r>
              <a:rPr lang="sk-SK" noProof="0"/>
              <a:t>11. 9. 2014</a:t>
            </a:r>
            <a:fld id="{B61BEF0D-F0BB-DE4B-95CE-6DB70DBA9567}" type="datetimeFigureOut">
              <a:rPr lang="sk-SK" noProof="0" smtClean="0"/>
              <a:pPr rtl="0"/>
              <a:t>20. 3. 2023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 rtl="0"/>
              <a:t>‹#›</a:t>
            </a:fld>
            <a:r>
              <a:rPr lang="sk-SK" noProof="0"/>
              <a:t>‹#›</a:t>
            </a:r>
            <a:fld id="{D57F1E4F-1CFF-5643-939E-217C01CDF565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9DDA2E-DFC6-4CC3-AE2E-AFD3FCA3F4F6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0259CE-F10F-4A3E-9FDD-FD91EBBCE350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BBDB08-FD3E-43E2-A430-8378654EDCE5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4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668ACC-9D81-4BFF-A1FC-E2D468F7B3A5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18B801D-4C79-4FC3-9242-1142DD85FCB6}" type="datetime1">
              <a:rPr lang="sk-SK" noProof="0" smtClean="0"/>
              <a:t>20. 3. 2023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sk-SK" sz="6000" dirty="0">
                <a:ea typeface="Calibri Light"/>
                <a:cs typeface="Calibri Light"/>
              </a:rPr>
              <a:t>Elektronické peniaze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sk-SK" sz="2400" dirty="0">
                <a:ea typeface="Calibri"/>
                <a:cs typeface="Calibri"/>
              </a:rPr>
              <a:t>4.ročník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9298-9629-D7E0-F9CF-341C679E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5400" dirty="0"/>
              <a:t>ELEKTRONICKÉ PENIAZE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4114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6786E-9EE6-F0B6-3F4D-7BD2E56A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48586"/>
            <a:ext cx="10131425" cy="5603357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/>
              <a:t> </a:t>
            </a:r>
            <a:r>
              <a:rPr lang="en-US" sz="4400" b="1" dirty="0" err="1"/>
              <a:t>Platobn</a:t>
            </a:r>
            <a:r>
              <a:rPr lang="sk-SK" sz="4400" b="1" dirty="0"/>
              <a:t>é</a:t>
            </a:r>
            <a:r>
              <a:rPr lang="en-US" sz="4400" b="1" dirty="0"/>
              <a:t> </a:t>
            </a:r>
            <a:r>
              <a:rPr lang="en-US" sz="4400" b="1" dirty="0" err="1"/>
              <a:t>služb</a:t>
            </a:r>
            <a:r>
              <a:rPr lang="sk-SK" sz="4400" b="1" dirty="0"/>
              <a:t>y </a:t>
            </a:r>
            <a:r>
              <a:rPr lang="en-US" sz="4400" b="1" dirty="0" err="1"/>
              <a:t>sú</a:t>
            </a:r>
            <a:r>
              <a:rPr lang="en-US" sz="4400" b="1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a) </a:t>
            </a:r>
            <a:r>
              <a:rPr lang="en-US" sz="4400" dirty="0" err="1"/>
              <a:t>služby</a:t>
            </a:r>
            <a:r>
              <a:rPr lang="en-US" sz="4400" dirty="0"/>
              <a:t> </a:t>
            </a:r>
            <a:r>
              <a:rPr lang="en-US" sz="4400" dirty="0" err="1"/>
              <a:t>umožňujúce</a:t>
            </a:r>
            <a:r>
              <a:rPr lang="en-US" sz="4400" dirty="0"/>
              <a:t> </a:t>
            </a:r>
            <a:r>
              <a:rPr lang="en-US" sz="4400" dirty="0" err="1"/>
              <a:t>vklad</a:t>
            </a:r>
            <a:r>
              <a:rPr lang="en-US" sz="4400" dirty="0"/>
              <a:t> </a:t>
            </a:r>
            <a:r>
              <a:rPr lang="en-US" sz="4400" dirty="0" err="1"/>
              <a:t>hotovosti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platobný</a:t>
            </a:r>
            <a:r>
              <a:rPr lang="en-US" sz="4400" dirty="0"/>
              <a:t> </a:t>
            </a:r>
            <a:r>
              <a:rPr lang="en-US" sz="4400" dirty="0" err="1"/>
              <a:t>účet</a:t>
            </a:r>
            <a:r>
              <a:rPr lang="en-US" sz="4400" dirty="0"/>
              <a:t>, </a:t>
            </a:r>
            <a:r>
              <a:rPr lang="en-US" sz="4400" dirty="0" err="1"/>
              <a:t>ako</a:t>
            </a:r>
            <a:r>
              <a:rPr lang="en-US" sz="4400" dirty="0"/>
              <a:t> </a:t>
            </a:r>
            <a:r>
              <a:rPr lang="en-US" sz="4400" dirty="0" err="1"/>
              <a:t>aj</a:t>
            </a:r>
            <a:r>
              <a:rPr lang="en-US" sz="4400" dirty="0"/>
              <a:t> </a:t>
            </a:r>
            <a:r>
              <a:rPr lang="en-US" sz="4400" dirty="0" err="1"/>
              <a:t>všetky</a:t>
            </a:r>
            <a:r>
              <a:rPr lang="en-US" sz="4400" dirty="0"/>
              <a:t> </a:t>
            </a:r>
            <a:r>
              <a:rPr lang="en-US" sz="4400" dirty="0" err="1"/>
              <a:t>operácie</a:t>
            </a:r>
            <a:r>
              <a:rPr lang="en-US" sz="4400" dirty="0"/>
              <a:t> </a:t>
            </a:r>
            <a:r>
              <a:rPr lang="en-US" sz="4400" dirty="0" err="1"/>
              <a:t>súvisiace</a:t>
            </a:r>
            <a:r>
              <a:rPr lang="en-US" sz="4400" dirty="0"/>
              <a:t> s </a:t>
            </a:r>
            <a:r>
              <a:rPr lang="en-US" sz="4400" dirty="0" err="1"/>
              <a:t>vedením</a:t>
            </a:r>
            <a:r>
              <a:rPr lang="en-US" sz="4400" dirty="0"/>
              <a:t> </a:t>
            </a:r>
            <a:r>
              <a:rPr lang="en-US" sz="4400" dirty="0" err="1"/>
              <a:t>platobného</a:t>
            </a:r>
            <a:r>
              <a:rPr lang="en-US" sz="4400" dirty="0"/>
              <a:t> </a:t>
            </a:r>
            <a:r>
              <a:rPr lang="en-US" sz="4400" dirty="0" err="1"/>
              <a:t>účtu</a:t>
            </a:r>
            <a:r>
              <a:rPr lang="en-US" sz="4400" dirty="0"/>
              <a:t>, </a:t>
            </a:r>
          </a:p>
          <a:p>
            <a:pPr marL="0" indent="0">
              <a:buNone/>
            </a:pPr>
            <a:r>
              <a:rPr lang="en-US" sz="4400" dirty="0"/>
              <a:t>b) </a:t>
            </a:r>
            <a:r>
              <a:rPr lang="en-US" sz="4400" dirty="0" err="1"/>
              <a:t>služby</a:t>
            </a:r>
            <a:r>
              <a:rPr lang="en-US" sz="4400" dirty="0"/>
              <a:t> </a:t>
            </a:r>
            <a:r>
              <a:rPr lang="en-US" sz="4400" dirty="0" err="1"/>
              <a:t>umožňujúce</a:t>
            </a:r>
            <a:r>
              <a:rPr lang="en-US" sz="4400" dirty="0"/>
              <a:t> </a:t>
            </a:r>
            <a:r>
              <a:rPr lang="en-US" sz="4400" dirty="0" err="1"/>
              <a:t>výber</a:t>
            </a:r>
            <a:r>
              <a:rPr lang="en-US" sz="4400" dirty="0"/>
              <a:t> </a:t>
            </a:r>
            <a:r>
              <a:rPr lang="en-US" sz="4400" dirty="0" err="1"/>
              <a:t>hotovosti</a:t>
            </a:r>
            <a:r>
              <a:rPr lang="en-US" sz="4400" dirty="0"/>
              <a:t> z </a:t>
            </a:r>
            <a:r>
              <a:rPr lang="en-US" sz="4400" dirty="0" err="1"/>
              <a:t>platobného</a:t>
            </a:r>
            <a:r>
              <a:rPr lang="en-US" sz="4400" dirty="0"/>
              <a:t> </a:t>
            </a:r>
            <a:r>
              <a:rPr lang="en-US" sz="4400" dirty="0" err="1"/>
              <a:t>účtu</a:t>
            </a:r>
            <a:r>
              <a:rPr lang="en-US" sz="4400" dirty="0"/>
              <a:t>, </a:t>
            </a:r>
            <a:r>
              <a:rPr lang="en-US" sz="4400" dirty="0" err="1"/>
              <a:t>ako</a:t>
            </a:r>
            <a:r>
              <a:rPr lang="en-US" sz="4400" dirty="0"/>
              <a:t> </a:t>
            </a:r>
            <a:r>
              <a:rPr lang="en-US" sz="4400" dirty="0" err="1"/>
              <a:t>aj</a:t>
            </a:r>
            <a:r>
              <a:rPr lang="en-US" sz="4400" dirty="0"/>
              <a:t> </a:t>
            </a:r>
            <a:r>
              <a:rPr lang="en-US" sz="4400" dirty="0" err="1"/>
              <a:t>všetky</a:t>
            </a:r>
            <a:r>
              <a:rPr lang="en-US" sz="4400" dirty="0"/>
              <a:t> </a:t>
            </a:r>
            <a:r>
              <a:rPr lang="en-US" sz="4400" dirty="0" err="1"/>
              <a:t>operácie</a:t>
            </a:r>
            <a:r>
              <a:rPr lang="en-US" sz="4400" dirty="0"/>
              <a:t> </a:t>
            </a:r>
            <a:r>
              <a:rPr lang="en-US" sz="4400" dirty="0" err="1"/>
              <a:t>súvisiace</a:t>
            </a:r>
            <a:r>
              <a:rPr lang="en-US" sz="4400" dirty="0"/>
              <a:t> s </a:t>
            </a:r>
            <a:r>
              <a:rPr lang="en-US" sz="4400" dirty="0" err="1"/>
              <a:t>vedením</a:t>
            </a:r>
            <a:r>
              <a:rPr lang="en-US" sz="4400" dirty="0"/>
              <a:t> </a:t>
            </a:r>
            <a:r>
              <a:rPr lang="en-US" sz="4400" dirty="0" err="1"/>
              <a:t>platobného</a:t>
            </a:r>
            <a:r>
              <a:rPr lang="en-US" sz="4400" dirty="0"/>
              <a:t> </a:t>
            </a:r>
            <a:r>
              <a:rPr lang="en-US" sz="4400" dirty="0" err="1"/>
              <a:t>účtu</a:t>
            </a:r>
            <a:r>
              <a:rPr lang="en-US" sz="440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80203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298F-5496-30CE-1707-851DA399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42261"/>
            <a:ext cx="10520915" cy="5847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c) </a:t>
            </a:r>
            <a:r>
              <a:rPr lang="en-US" sz="3600" dirty="0" err="1"/>
              <a:t>vykonávanie</a:t>
            </a:r>
            <a:r>
              <a:rPr lang="en-US" sz="3600" dirty="0"/>
              <a:t> </a:t>
            </a:r>
            <a:r>
              <a:rPr lang="en-US" sz="3600" dirty="0" err="1"/>
              <a:t>platobných</a:t>
            </a:r>
            <a:r>
              <a:rPr lang="en-US" sz="3600" dirty="0"/>
              <a:t> </a:t>
            </a:r>
            <a:r>
              <a:rPr lang="en-US" sz="3600" dirty="0" err="1"/>
              <a:t>transakcií</a:t>
            </a:r>
            <a:r>
              <a:rPr lang="en-US" sz="3600" dirty="0"/>
              <a:t> </a:t>
            </a:r>
            <a:r>
              <a:rPr lang="en-US" sz="3600" dirty="0" err="1"/>
              <a:t>vrátane</a:t>
            </a:r>
            <a:r>
              <a:rPr lang="en-US" sz="3600" dirty="0"/>
              <a:t> </a:t>
            </a:r>
            <a:r>
              <a:rPr lang="en-US" sz="3600" dirty="0" err="1"/>
              <a:t>prevodu</a:t>
            </a:r>
            <a:r>
              <a:rPr lang="en-US" sz="3600" dirty="0"/>
              <a:t> </a:t>
            </a:r>
            <a:r>
              <a:rPr lang="en-US" sz="3600" dirty="0" err="1"/>
              <a:t>finančných</a:t>
            </a:r>
            <a:r>
              <a:rPr lang="en-US" sz="3600" dirty="0"/>
              <a:t> </a:t>
            </a:r>
            <a:r>
              <a:rPr lang="en-US" sz="3600" dirty="0" err="1"/>
              <a:t>prostriedkov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platobný</a:t>
            </a:r>
            <a:r>
              <a:rPr lang="en-US" sz="3600" dirty="0"/>
              <a:t> </a:t>
            </a:r>
            <a:r>
              <a:rPr lang="en-US" sz="3600" dirty="0" err="1"/>
              <a:t>účet</a:t>
            </a:r>
            <a:r>
              <a:rPr lang="en-US" sz="3600" dirty="0"/>
              <a:t> </a:t>
            </a:r>
            <a:r>
              <a:rPr lang="en-US" sz="3600" dirty="0" err="1"/>
              <a:t>vedený</a:t>
            </a:r>
            <a:r>
              <a:rPr lang="en-US" sz="3600" dirty="0"/>
              <a:t> u </a:t>
            </a:r>
            <a:r>
              <a:rPr lang="en-US" sz="3600" dirty="0" err="1"/>
              <a:t>poskytovateľa</a:t>
            </a:r>
            <a:r>
              <a:rPr lang="en-US" sz="3600" dirty="0"/>
              <a:t> </a:t>
            </a:r>
            <a:r>
              <a:rPr lang="en-US" sz="3600" dirty="0" err="1"/>
              <a:t>platobných</a:t>
            </a:r>
            <a:r>
              <a:rPr lang="en-US" sz="3600" dirty="0"/>
              <a:t> </a:t>
            </a:r>
            <a:r>
              <a:rPr lang="en-US" sz="3600" dirty="0" err="1"/>
              <a:t>služieb</a:t>
            </a:r>
            <a:r>
              <a:rPr lang="en-US" sz="3600" dirty="0"/>
              <a:t> </a:t>
            </a:r>
            <a:r>
              <a:rPr lang="en-US" sz="3600" dirty="0" err="1"/>
              <a:t>používateľa</a:t>
            </a:r>
            <a:r>
              <a:rPr lang="en-US" sz="3600" dirty="0"/>
              <a:t> </a:t>
            </a:r>
            <a:r>
              <a:rPr lang="en-US" sz="3600" dirty="0" err="1"/>
              <a:t>alebo</a:t>
            </a:r>
            <a:r>
              <a:rPr lang="en-US" sz="3600" dirty="0"/>
              <a:t> u </a:t>
            </a:r>
            <a:r>
              <a:rPr lang="en-US" sz="3600" dirty="0" err="1"/>
              <a:t>iného</a:t>
            </a:r>
            <a:r>
              <a:rPr lang="en-US" sz="3600" dirty="0"/>
              <a:t> </a:t>
            </a:r>
            <a:r>
              <a:rPr lang="en-US" sz="3600" dirty="0" err="1"/>
              <a:t>poskytovateľa</a:t>
            </a:r>
            <a:r>
              <a:rPr lang="en-US" sz="3600" dirty="0"/>
              <a:t> </a:t>
            </a:r>
            <a:r>
              <a:rPr lang="en-US" sz="3600" dirty="0" err="1"/>
              <a:t>platobných</a:t>
            </a:r>
            <a:r>
              <a:rPr lang="en-US" sz="3600" dirty="0"/>
              <a:t> </a:t>
            </a:r>
            <a:r>
              <a:rPr lang="en-US" sz="3600" dirty="0" err="1"/>
              <a:t>služieb</a:t>
            </a:r>
            <a:r>
              <a:rPr lang="en-US" sz="3600" dirty="0"/>
              <a:t>: </a:t>
            </a:r>
          </a:p>
          <a:p>
            <a:pPr marL="0" indent="0">
              <a:buNone/>
            </a:pPr>
            <a:r>
              <a:rPr lang="en-US" sz="3600" dirty="0"/>
              <a:t>   </a:t>
            </a:r>
            <a:r>
              <a:rPr lang="sk-SK" sz="3600" dirty="0"/>
              <a:t>-</a:t>
            </a:r>
            <a:r>
              <a:rPr lang="en-US" sz="3600" dirty="0"/>
              <a:t> </a:t>
            </a:r>
            <a:r>
              <a:rPr lang="en-US" sz="3600" dirty="0" err="1"/>
              <a:t>vykonávanie</a:t>
            </a:r>
            <a:r>
              <a:rPr lang="en-US" sz="3600" dirty="0"/>
              <a:t> </a:t>
            </a:r>
            <a:r>
              <a:rPr lang="en-US" sz="3600" dirty="0" err="1"/>
              <a:t>inkasa</a:t>
            </a:r>
            <a:r>
              <a:rPr lang="en-US" sz="3600" dirty="0"/>
              <a:t> </a:t>
            </a:r>
            <a:r>
              <a:rPr lang="en-US" sz="3600" dirty="0" err="1"/>
              <a:t>vrátane</a:t>
            </a:r>
            <a:r>
              <a:rPr lang="en-US" sz="3600" dirty="0"/>
              <a:t> </a:t>
            </a:r>
            <a:r>
              <a:rPr lang="en-US" sz="3600" dirty="0" err="1"/>
              <a:t>jednorazového</a:t>
            </a:r>
            <a:r>
              <a:rPr lang="en-US" sz="3600" dirty="0"/>
              <a:t> </a:t>
            </a:r>
            <a:r>
              <a:rPr lang="en-US" sz="3600" dirty="0" err="1"/>
              <a:t>inkasa</a:t>
            </a:r>
            <a:r>
              <a:rPr lang="en-US" sz="3600" dirty="0"/>
              <a:t>; </a:t>
            </a:r>
          </a:p>
          <a:p>
            <a:pPr marL="0" indent="0">
              <a:buNone/>
            </a:pPr>
            <a:r>
              <a:rPr lang="en-US" sz="3600" dirty="0"/>
              <a:t>   </a:t>
            </a:r>
            <a:r>
              <a:rPr lang="sk-SK" sz="3600" dirty="0"/>
              <a:t>-</a:t>
            </a:r>
            <a:r>
              <a:rPr lang="en-US" sz="3600" dirty="0"/>
              <a:t> </a:t>
            </a:r>
            <a:r>
              <a:rPr lang="en-US" sz="3600" dirty="0" err="1"/>
              <a:t>vykonávanie</a:t>
            </a:r>
            <a:r>
              <a:rPr lang="en-US" sz="3600" dirty="0"/>
              <a:t> </a:t>
            </a:r>
            <a:r>
              <a:rPr lang="en-US" sz="3600" dirty="0" err="1"/>
              <a:t>platobných</a:t>
            </a:r>
            <a:r>
              <a:rPr lang="en-US" sz="3600" dirty="0"/>
              <a:t> </a:t>
            </a:r>
            <a:r>
              <a:rPr lang="en-US" sz="3600" dirty="0" err="1"/>
              <a:t>transakcií</a:t>
            </a:r>
            <a:r>
              <a:rPr lang="en-US" sz="3600" dirty="0"/>
              <a:t> </a:t>
            </a:r>
            <a:r>
              <a:rPr lang="en-US" sz="3600" dirty="0" err="1"/>
              <a:t>prostredníctvom</a:t>
            </a:r>
            <a:r>
              <a:rPr lang="en-US" sz="3600" dirty="0"/>
              <a:t> </a:t>
            </a:r>
            <a:r>
              <a:rPr lang="en-US" sz="3600" dirty="0" err="1"/>
              <a:t>platobnej</a:t>
            </a:r>
            <a:r>
              <a:rPr lang="en-US" sz="3600" dirty="0"/>
              <a:t> </a:t>
            </a:r>
            <a:r>
              <a:rPr lang="en-US" sz="3600" dirty="0" err="1"/>
              <a:t>karty</a:t>
            </a:r>
            <a:r>
              <a:rPr lang="en-US" sz="3600" dirty="0"/>
              <a:t> </a:t>
            </a:r>
            <a:r>
              <a:rPr lang="en-US" sz="3600" dirty="0" err="1"/>
              <a:t>alebo</a:t>
            </a:r>
            <a:r>
              <a:rPr lang="en-US" sz="3600" dirty="0"/>
              <a:t> </a:t>
            </a:r>
            <a:r>
              <a:rPr lang="en-US" sz="3600" dirty="0" err="1"/>
              <a:t>podobného</a:t>
            </a:r>
            <a:r>
              <a:rPr lang="en-US" sz="3600" dirty="0"/>
              <a:t> </a:t>
            </a:r>
            <a:r>
              <a:rPr lang="en-US" sz="3600" dirty="0" err="1"/>
              <a:t>platobného</a:t>
            </a:r>
            <a:r>
              <a:rPr lang="en-US" sz="3600" dirty="0"/>
              <a:t> </a:t>
            </a:r>
            <a:r>
              <a:rPr lang="en-US" sz="3600" dirty="0" err="1"/>
              <a:t>nástroja</a:t>
            </a:r>
            <a:r>
              <a:rPr lang="en-US" sz="3600" dirty="0"/>
              <a:t> </a:t>
            </a:r>
            <a:r>
              <a:rPr lang="en-US" sz="3600" dirty="0" err="1"/>
              <a:t>alebo</a:t>
            </a:r>
            <a:r>
              <a:rPr lang="en-US" sz="3600" dirty="0"/>
              <a:t> </a:t>
            </a:r>
            <a:r>
              <a:rPr lang="en-US" sz="3600" dirty="0" err="1"/>
              <a:t>prostredníctvom</a:t>
            </a:r>
            <a:r>
              <a:rPr lang="en-US" sz="3600" dirty="0"/>
              <a:t> </a:t>
            </a:r>
            <a:r>
              <a:rPr lang="en-US" sz="3600" dirty="0" err="1"/>
              <a:t>podobného</a:t>
            </a:r>
            <a:r>
              <a:rPr lang="en-US" sz="3600" dirty="0"/>
              <a:t> </a:t>
            </a:r>
            <a:r>
              <a:rPr lang="en-US" sz="3600" dirty="0" err="1"/>
              <a:t>zariadenia</a:t>
            </a:r>
            <a:r>
              <a:rPr lang="en-US" sz="3600" dirty="0"/>
              <a:t>; </a:t>
            </a:r>
          </a:p>
          <a:p>
            <a:pPr marL="0" indent="0">
              <a:buNone/>
            </a:pPr>
            <a:r>
              <a:rPr lang="en-US" sz="3600" dirty="0"/>
              <a:t>   </a:t>
            </a:r>
            <a:r>
              <a:rPr lang="sk-SK" sz="3600" dirty="0"/>
              <a:t>-</a:t>
            </a:r>
            <a:r>
              <a:rPr lang="en-US" sz="3600" dirty="0"/>
              <a:t> </a:t>
            </a:r>
            <a:r>
              <a:rPr lang="en-US" sz="3600" dirty="0" err="1"/>
              <a:t>vykonávanie</a:t>
            </a:r>
            <a:r>
              <a:rPr lang="en-US" sz="3600" dirty="0"/>
              <a:t> </a:t>
            </a:r>
            <a:r>
              <a:rPr lang="en-US" sz="3600" dirty="0" err="1"/>
              <a:t>úhrad</a:t>
            </a:r>
            <a:r>
              <a:rPr lang="en-US" sz="3600" dirty="0"/>
              <a:t> </a:t>
            </a:r>
            <a:r>
              <a:rPr lang="en-US" sz="3600" dirty="0" err="1"/>
              <a:t>vrátane</a:t>
            </a:r>
            <a:r>
              <a:rPr lang="en-US" sz="3600" dirty="0"/>
              <a:t> </a:t>
            </a:r>
            <a:r>
              <a:rPr lang="en-US" sz="3600" dirty="0" err="1"/>
              <a:t>trvalých</a:t>
            </a:r>
            <a:r>
              <a:rPr lang="en-US" sz="3600" dirty="0"/>
              <a:t> </a:t>
            </a:r>
            <a:r>
              <a:rPr lang="en-US" sz="3600" dirty="0" err="1"/>
              <a:t>platobných</a:t>
            </a:r>
            <a:r>
              <a:rPr lang="en-US" sz="3600" dirty="0"/>
              <a:t> </a:t>
            </a:r>
            <a:r>
              <a:rPr lang="en-US" sz="3600" dirty="0" err="1"/>
              <a:t>príkazov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94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02A5-6F0C-3150-00E1-F8DD3279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27321"/>
            <a:ext cx="10701669" cy="5720316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d) </a:t>
            </a:r>
            <a:r>
              <a:rPr lang="en-US" sz="3600" dirty="0" err="1"/>
              <a:t>vykonávanie</a:t>
            </a:r>
            <a:r>
              <a:rPr lang="en-US" sz="3600" dirty="0"/>
              <a:t> </a:t>
            </a:r>
            <a:r>
              <a:rPr lang="en-US" sz="3600" dirty="0" err="1"/>
              <a:t>platobných</a:t>
            </a:r>
            <a:r>
              <a:rPr lang="en-US" sz="3600" dirty="0"/>
              <a:t> </a:t>
            </a:r>
            <a:r>
              <a:rPr lang="en-US" sz="3600" dirty="0" err="1"/>
              <a:t>transakcií</a:t>
            </a:r>
            <a:r>
              <a:rPr lang="en-US" sz="3600" dirty="0"/>
              <a:t>, v </a:t>
            </a:r>
            <a:r>
              <a:rPr lang="en-US" sz="3600" dirty="0" err="1"/>
              <a:t>prípade</a:t>
            </a:r>
            <a:r>
              <a:rPr lang="en-US" sz="3600" dirty="0"/>
              <a:t> </a:t>
            </a:r>
            <a:r>
              <a:rPr lang="en-US" sz="3600" dirty="0" err="1"/>
              <a:t>ktorých</a:t>
            </a:r>
            <a:r>
              <a:rPr lang="en-US" sz="3600" dirty="0"/>
              <a:t> </a:t>
            </a:r>
            <a:r>
              <a:rPr lang="en-US" sz="3600" dirty="0" err="1"/>
              <a:t>sú</a:t>
            </a:r>
            <a:r>
              <a:rPr lang="en-US" sz="3600" dirty="0"/>
              <a:t> </a:t>
            </a:r>
            <a:r>
              <a:rPr lang="en-US" sz="3600" dirty="0" err="1"/>
              <a:t>finančné</a:t>
            </a:r>
            <a:r>
              <a:rPr lang="en-US" sz="3600" dirty="0"/>
              <a:t> </a:t>
            </a:r>
            <a:r>
              <a:rPr lang="en-US" sz="3600" dirty="0" err="1"/>
              <a:t>prostriedky</a:t>
            </a:r>
            <a:r>
              <a:rPr lang="en-US" sz="3600" dirty="0"/>
              <a:t> </a:t>
            </a:r>
            <a:r>
              <a:rPr lang="en-US" sz="3600" dirty="0" err="1"/>
              <a:t>kryté</a:t>
            </a:r>
            <a:r>
              <a:rPr lang="en-US" sz="3600" dirty="0"/>
              <a:t> </a:t>
            </a:r>
            <a:r>
              <a:rPr lang="en-US" sz="3600" dirty="0" err="1"/>
              <a:t>úverovým</a:t>
            </a:r>
            <a:r>
              <a:rPr lang="en-US" sz="3600" dirty="0"/>
              <a:t> </a:t>
            </a:r>
            <a:r>
              <a:rPr lang="en-US" sz="3600" dirty="0" err="1"/>
              <a:t>rámcom</a:t>
            </a:r>
            <a:r>
              <a:rPr lang="en-US" sz="3600" dirty="0"/>
              <a:t> </a:t>
            </a:r>
            <a:r>
              <a:rPr lang="en-US" sz="3600" dirty="0" err="1"/>
              <a:t>poskytnutým</a:t>
            </a:r>
            <a:r>
              <a:rPr lang="en-US" sz="3600" dirty="0"/>
              <a:t> </a:t>
            </a:r>
            <a:r>
              <a:rPr lang="en-US" sz="3600" dirty="0" err="1"/>
              <a:t>používateľovi</a:t>
            </a:r>
            <a:r>
              <a:rPr lang="en-US" sz="3600" dirty="0"/>
              <a:t> </a:t>
            </a:r>
            <a:r>
              <a:rPr lang="en-US" sz="3600" dirty="0" err="1"/>
              <a:t>platobných</a:t>
            </a:r>
            <a:r>
              <a:rPr lang="en-US" sz="3600" dirty="0"/>
              <a:t> </a:t>
            </a:r>
            <a:r>
              <a:rPr lang="en-US" sz="3600" dirty="0" err="1"/>
              <a:t>služieb</a:t>
            </a:r>
            <a:r>
              <a:rPr lang="en-US" sz="3600" dirty="0"/>
              <a:t>: </a:t>
            </a:r>
          </a:p>
          <a:p>
            <a:pPr marL="0" indent="0">
              <a:buNone/>
            </a:pPr>
            <a:r>
              <a:rPr lang="en-US" sz="3600" dirty="0"/>
              <a:t>   </a:t>
            </a:r>
            <a:r>
              <a:rPr lang="sk-SK" sz="3600" dirty="0"/>
              <a:t>-</a:t>
            </a:r>
            <a:r>
              <a:rPr lang="en-US" sz="3600" dirty="0"/>
              <a:t> </a:t>
            </a:r>
            <a:r>
              <a:rPr lang="en-US" sz="3600" dirty="0" err="1"/>
              <a:t>vykonávanie</a:t>
            </a:r>
            <a:r>
              <a:rPr lang="en-US" sz="3600" dirty="0"/>
              <a:t> </a:t>
            </a:r>
            <a:r>
              <a:rPr lang="en-US" sz="3600" dirty="0" err="1"/>
              <a:t>inkasa</a:t>
            </a:r>
            <a:r>
              <a:rPr lang="en-US" sz="3600" dirty="0"/>
              <a:t> </a:t>
            </a:r>
            <a:r>
              <a:rPr lang="en-US" sz="3600" dirty="0" err="1"/>
              <a:t>vrátane</a:t>
            </a:r>
            <a:r>
              <a:rPr lang="en-US" sz="3600" dirty="0"/>
              <a:t> </a:t>
            </a:r>
            <a:r>
              <a:rPr lang="en-US" sz="3600" dirty="0" err="1"/>
              <a:t>jednorazového</a:t>
            </a:r>
            <a:r>
              <a:rPr lang="en-US" sz="3600" dirty="0"/>
              <a:t> </a:t>
            </a:r>
            <a:r>
              <a:rPr lang="en-US" sz="3600" dirty="0" err="1"/>
              <a:t>inkasa</a:t>
            </a:r>
            <a:r>
              <a:rPr lang="en-US" sz="3600" dirty="0"/>
              <a:t>; </a:t>
            </a:r>
          </a:p>
          <a:p>
            <a:pPr marL="0" indent="0">
              <a:buNone/>
            </a:pPr>
            <a:r>
              <a:rPr lang="en-US" sz="3600" dirty="0"/>
              <a:t>   </a:t>
            </a:r>
            <a:r>
              <a:rPr lang="sk-SK" sz="3600" dirty="0"/>
              <a:t>-</a:t>
            </a:r>
            <a:r>
              <a:rPr lang="en-US" sz="3600" dirty="0"/>
              <a:t> </a:t>
            </a:r>
            <a:r>
              <a:rPr lang="en-US" sz="3600" dirty="0" err="1"/>
              <a:t>vykonávanie</a:t>
            </a:r>
            <a:r>
              <a:rPr lang="en-US" sz="3600" dirty="0"/>
              <a:t> </a:t>
            </a:r>
            <a:r>
              <a:rPr lang="en-US" sz="3600" dirty="0" err="1"/>
              <a:t>platobných</a:t>
            </a:r>
            <a:r>
              <a:rPr lang="en-US" sz="3600" dirty="0"/>
              <a:t> </a:t>
            </a:r>
            <a:r>
              <a:rPr lang="en-US" sz="3600" dirty="0" err="1"/>
              <a:t>transakcií</a:t>
            </a:r>
            <a:r>
              <a:rPr lang="en-US" sz="3600" dirty="0"/>
              <a:t> </a:t>
            </a:r>
            <a:r>
              <a:rPr lang="en-US" sz="3600" dirty="0" err="1"/>
              <a:t>prostredníctvom</a:t>
            </a:r>
            <a:r>
              <a:rPr lang="en-US" sz="3600" dirty="0"/>
              <a:t> </a:t>
            </a:r>
            <a:r>
              <a:rPr lang="en-US" sz="3600" dirty="0" err="1"/>
              <a:t>platobnej</a:t>
            </a:r>
            <a:r>
              <a:rPr lang="en-US" sz="3600" dirty="0"/>
              <a:t> </a:t>
            </a:r>
            <a:r>
              <a:rPr lang="en-US" sz="3600" dirty="0" err="1"/>
              <a:t>karty</a:t>
            </a:r>
            <a:r>
              <a:rPr lang="en-US" sz="3600" dirty="0"/>
              <a:t> </a:t>
            </a:r>
            <a:r>
              <a:rPr lang="en-US" sz="3600" dirty="0" err="1"/>
              <a:t>alebo</a:t>
            </a:r>
            <a:r>
              <a:rPr lang="en-US" sz="3600" dirty="0"/>
              <a:t> </a:t>
            </a:r>
            <a:r>
              <a:rPr lang="en-US" sz="3600" dirty="0" err="1"/>
              <a:t>podobného</a:t>
            </a:r>
            <a:r>
              <a:rPr lang="en-US" sz="3600" dirty="0"/>
              <a:t> </a:t>
            </a:r>
            <a:r>
              <a:rPr lang="en-US" sz="3600" dirty="0" err="1"/>
              <a:t>platobného</a:t>
            </a:r>
            <a:r>
              <a:rPr lang="en-US" sz="3600" dirty="0"/>
              <a:t> </a:t>
            </a:r>
            <a:r>
              <a:rPr lang="en-US" sz="3600" dirty="0" err="1"/>
              <a:t>nástroja</a:t>
            </a:r>
            <a:r>
              <a:rPr lang="en-US" sz="3600" dirty="0"/>
              <a:t> </a:t>
            </a:r>
            <a:r>
              <a:rPr lang="en-US" sz="3600" dirty="0" err="1"/>
              <a:t>alebo</a:t>
            </a:r>
            <a:r>
              <a:rPr lang="en-US" sz="3600" dirty="0"/>
              <a:t>  </a:t>
            </a:r>
            <a:r>
              <a:rPr lang="en-US" sz="3600" dirty="0" err="1"/>
              <a:t>prostredníctvom</a:t>
            </a:r>
            <a:r>
              <a:rPr lang="en-US" sz="3600" dirty="0"/>
              <a:t> </a:t>
            </a:r>
            <a:r>
              <a:rPr lang="en-US" sz="3600" dirty="0" err="1"/>
              <a:t>podobného</a:t>
            </a:r>
            <a:r>
              <a:rPr lang="en-US" sz="3600" dirty="0"/>
              <a:t> </a:t>
            </a:r>
            <a:r>
              <a:rPr lang="en-US" sz="3600" dirty="0" err="1"/>
              <a:t>zariadenia</a:t>
            </a:r>
            <a:r>
              <a:rPr lang="en-US" sz="3600" dirty="0"/>
              <a:t>; </a:t>
            </a:r>
          </a:p>
          <a:p>
            <a:pPr marL="0" indent="0">
              <a:buNone/>
            </a:pPr>
            <a:r>
              <a:rPr lang="en-US" sz="3600" dirty="0"/>
              <a:t>   </a:t>
            </a:r>
            <a:r>
              <a:rPr lang="sk-SK" sz="3600" dirty="0"/>
              <a:t>-</a:t>
            </a:r>
            <a:r>
              <a:rPr lang="en-US" sz="3600" dirty="0"/>
              <a:t> </a:t>
            </a:r>
            <a:r>
              <a:rPr lang="en-US" sz="3600" dirty="0" err="1"/>
              <a:t>vykonávanie</a:t>
            </a:r>
            <a:r>
              <a:rPr lang="en-US" sz="3600" dirty="0"/>
              <a:t> </a:t>
            </a:r>
            <a:r>
              <a:rPr lang="en-US" sz="3600" dirty="0" err="1"/>
              <a:t>úhrad</a:t>
            </a:r>
            <a:r>
              <a:rPr lang="en-US" sz="3600" dirty="0"/>
              <a:t> </a:t>
            </a:r>
            <a:r>
              <a:rPr lang="en-US" sz="3600" dirty="0" err="1"/>
              <a:t>vrátane</a:t>
            </a:r>
            <a:r>
              <a:rPr lang="en-US" sz="3600" dirty="0"/>
              <a:t> </a:t>
            </a:r>
            <a:r>
              <a:rPr lang="en-US" sz="3600" dirty="0" err="1"/>
              <a:t>trvalých</a:t>
            </a:r>
            <a:r>
              <a:rPr lang="en-US" sz="3600" dirty="0"/>
              <a:t> </a:t>
            </a:r>
            <a:r>
              <a:rPr lang="en-US" sz="3600" dirty="0" err="1"/>
              <a:t>platobných</a:t>
            </a:r>
            <a:r>
              <a:rPr lang="en-US" sz="3600" dirty="0"/>
              <a:t> </a:t>
            </a:r>
            <a:r>
              <a:rPr lang="en-US" sz="3600" dirty="0" err="1"/>
              <a:t>príkazov</a:t>
            </a:r>
            <a:r>
              <a:rPr lang="en-US" sz="3600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6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7A8E-7F3F-35AE-89E2-1946411B5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16688"/>
            <a:ext cx="10659139" cy="5741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e) </a:t>
            </a:r>
            <a:r>
              <a:rPr lang="en-US" sz="4400" dirty="0" err="1"/>
              <a:t>vydávanie</a:t>
            </a:r>
            <a:r>
              <a:rPr lang="en-US" sz="4400" dirty="0"/>
              <a:t> </a:t>
            </a:r>
            <a:r>
              <a:rPr lang="en-US" sz="4400" dirty="0" err="1"/>
              <a:t>platobných</a:t>
            </a:r>
            <a:r>
              <a:rPr lang="en-US" sz="4400" dirty="0"/>
              <a:t> </a:t>
            </a:r>
            <a:r>
              <a:rPr lang="en-US" sz="4400" dirty="0" err="1"/>
              <a:t>nástrojov</a:t>
            </a:r>
            <a:r>
              <a:rPr lang="en-US" sz="4400" dirty="0"/>
              <a:t> a/</a:t>
            </a:r>
            <a:r>
              <a:rPr lang="en-US" sz="4400" dirty="0" err="1"/>
              <a:t>alebo</a:t>
            </a:r>
            <a:r>
              <a:rPr lang="en-US" sz="4400" dirty="0"/>
              <a:t> </a:t>
            </a:r>
            <a:r>
              <a:rPr lang="en-US" sz="4400" dirty="0" err="1"/>
              <a:t>prijímanie</a:t>
            </a:r>
            <a:r>
              <a:rPr lang="en-US" sz="4400" dirty="0"/>
              <a:t> </a:t>
            </a:r>
            <a:r>
              <a:rPr lang="en-US" sz="4400" dirty="0" err="1"/>
              <a:t>platobných</a:t>
            </a:r>
            <a:r>
              <a:rPr lang="en-US" sz="4400" dirty="0"/>
              <a:t> </a:t>
            </a:r>
            <a:r>
              <a:rPr lang="en-US" sz="4400" dirty="0" err="1"/>
              <a:t>transakcií</a:t>
            </a:r>
            <a:r>
              <a:rPr lang="en-US" sz="4400" dirty="0"/>
              <a:t>, </a:t>
            </a:r>
          </a:p>
          <a:p>
            <a:pPr marL="0" indent="0">
              <a:buNone/>
            </a:pPr>
            <a:r>
              <a:rPr lang="en-US" sz="4400" dirty="0"/>
              <a:t>f) </a:t>
            </a:r>
            <a:r>
              <a:rPr lang="en-US" sz="4400" dirty="0" err="1"/>
              <a:t>poukazovanie</a:t>
            </a:r>
            <a:r>
              <a:rPr lang="en-US" sz="4400" dirty="0"/>
              <a:t> </a:t>
            </a:r>
            <a:r>
              <a:rPr lang="en-US" sz="4400" dirty="0" err="1"/>
              <a:t>peňazí</a:t>
            </a:r>
            <a:r>
              <a:rPr lang="en-US" sz="4400" dirty="0"/>
              <a:t>, </a:t>
            </a:r>
          </a:p>
          <a:p>
            <a:pPr marL="0" indent="0">
              <a:buNone/>
            </a:pPr>
            <a:r>
              <a:rPr lang="en-US" sz="4400" dirty="0"/>
              <a:t>g) </a:t>
            </a:r>
            <a:r>
              <a:rPr lang="en-US" sz="4400" dirty="0" err="1"/>
              <a:t>platobné</a:t>
            </a:r>
            <a:r>
              <a:rPr lang="en-US" sz="4400" dirty="0"/>
              <a:t> </a:t>
            </a:r>
            <a:r>
              <a:rPr lang="en-US" sz="4400" dirty="0" err="1"/>
              <a:t>iniciačné</a:t>
            </a:r>
            <a:r>
              <a:rPr lang="en-US" sz="4400" dirty="0"/>
              <a:t> </a:t>
            </a:r>
            <a:r>
              <a:rPr lang="en-US" sz="4400" dirty="0" err="1"/>
              <a:t>služby</a:t>
            </a:r>
            <a:r>
              <a:rPr lang="en-US" sz="4400" dirty="0"/>
              <a:t> a </a:t>
            </a:r>
          </a:p>
          <a:p>
            <a:pPr marL="0" indent="0">
              <a:buNone/>
            </a:pPr>
            <a:r>
              <a:rPr lang="en-US" sz="4400" dirty="0"/>
              <a:t>h) </a:t>
            </a:r>
            <a:r>
              <a:rPr lang="en-US" sz="4400" dirty="0" err="1"/>
              <a:t>služby</a:t>
            </a:r>
            <a:r>
              <a:rPr lang="en-US" sz="4400" dirty="0"/>
              <a:t> </a:t>
            </a:r>
            <a:r>
              <a:rPr lang="en-US" sz="4400" dirty="0" err="1"/>
              <a:t>informovania</a:t>
            </a:r>
            <a:r>
              <a:rPr lang="en-US" sz="4400" dirty="0"/>
              <a:t> o </a:t>
            </a:r>
            <a:r>
              <a:rPr lang="en-US" sz="4400" dirty="0" err="1"/>
              <a:t>účte</a:t>
            </a:r>
            <a:r>
              <a:rPr lang="en-US" sz="4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2445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02D175-3DC6-1289-B34B-921BA66C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dirty="0">
                <a:cs typeface="Calibri"/>
              </a:rPr>
              <a:t>ĎAKUJEM ZA POZORNOSŤ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688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56725B-7704-5552-90B4-AD77353F8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223"/>
            <a:ext cx="10131425" cy="66347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sk-SK" sz="4000" b="1" u="sng" dirty="0">
                <a:ea typeface="Calibri" panose="020F0502020204030204"/>
                <a:cs typeface="Calibri" panose="020F0502020204030204"/>
              </a:rPr>
              <a:t>ZÁKLADNÉ INFORMÁCIE</a:t>
            </a:r>
          </a:p>
          <a:p>
            <a:pPr marL="0" indent="0">
              <a:buNone/>
            </a:pPr>
            <a:endParaRPr lang="sk-SK" sz="32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3200" dirty="0">
                <a:ea typeface="Calibri" panose="020F0502020204030204"/>
                <a:cs typeface="Calibri" panose="020F0502020204030204"/>
              </a:rPr>
              <a:t>  </a:t>
            </a:r>
            <a:r>
              <a:rPr lang="sk-SK" sz="4000" dirty="0">
                <a:ea typeface="Calibri" panose="020F0502020204030204"/>
                <a:cs typeface="Calibri" panose="020F0502020204030204"/>
              </a:rPr>
              <a:t>-  sú ekvivalentom hotovostných peňazí, líšia sa len svojou formou</a:t>
            </a:r>
          </a:p>
          <a:p>
            <a:pPr marL="0" indent="0">
              <a:buNone/>
            </a:pPr>
            <a:r>
              <a:rPr lang="sk-SK" sz="4000" dirty="0">
                <a:ea typeface="Calibri" panose="020F0502020204030204"/>
                <a:cs typeface="Calibri" panose="020F0502020204030204"/>
              </a:rPr>
              <a:t>  -  ide o tzv. digitálne peniaze, uložené buď na karte alebo v elektronickej peňaženke a sú použiteľné v prevádzkach, ktoré takéto nástroje akceptujú, napr. predplatená platobná karta</a:t>
            </a:r>
          </a:p>
          <a:p>
            <a:pPr marL="0" indent="0">
              <a:buNone/>
            </a:pPr>
            <a:r>
              <a:rPr lang="sk-SK" sz="4000" dirty="0">
                <a:ea typeface="Calibri" panose="020F0502020204030204"/>
                <a:cs typeface="Calibri" panose="020F0502020204030204"/>
              </a:rPr>
              <a:t>  -  klasické peniaze môžeme vymeniť za elektronické peniaze a platí to tiež naopak</a:t>
            </a:r>
          </a:p>
          <a:p>
            <a:pPr marL="0" indent="0">
              <a:buNone/>
            </a:pPr>
            <a:endParaRPr lang="sk-SK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629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F0819C-2982-4213-FC84-FD742F5A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74158"/>
            <a:ext cx="10131425" cy="62838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sk-SK" sz="4000" b="1" u="sng" dirty="0">
                <a:ea typeface="Calibri" panose="020F0502020204030204"/>
                <a:cs typeface="Calibri" panose="020F0502020204030204"/>
              </a:rPr>
              <a:t>DETAILNÉ INFORMÁCIE</a:t>
            </a: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  -  </a:t>
            </a:r>
            <a:r>
              <a:rPr lang="sk-SK" sz="3600" dirty="0">
                <a:ea typeface="Calibri" panose="020F0502020204030204"/>
                <a:cs typeface="Calibri" panose="020F0502020204030204"/>
              </a:rPr>
              <a:t>elektronické peniaze predstavujú peňažnú hodnotu (vrátane magnetického záznamu) uchovávanú elektronicky</a:t>
            </a:r>
          </a:p>
          <a:p>
            <a:pPr marL="0" indent="0">
              <a:buNone/>
            </a:pPr>
            <a:r>
              <a:rPr lang="sk-SK" sz="3600" dirty="0">
                <a:ea typeface="Calibri" panose="020F0502020204030204"/>
                <a:cs typeface="Calibri" panose="020F0502020204030204"/>
              </a:rPr>
              <a:t>  -  možno ich teda vydať len na základe predchádzajúceho prijatia finančných prostriedkov vo výške nominálnej hodnoty prijatých finančných prostriedkov</a:t>
            </a:r>
          </a:p>
          <a:p>
            <a:pPr marL="0" indent="0">
              <a:buNone/>
            </a:pPr>
            <a:r>
              <a:rPr lang="sk-SK" sz="3600" dirty="0">
                <a:ea typeface="Calibri" panose="020F0502020204030204"/>
                <a:cs typeface="Calibri" panose="020F0502020204030204"/>
              </a:rPr>
              <a:t>  -  ide preto o peňažný záväzok vydavateľa elektronických peňazí vzniknutý pri prijatí finančných prostriedkov</a:t>
            </a:r>
          </a:p>
        </p:txBody>
      </p:sp>
    </p:spTree>
    <p:extLst>
      <p:ext uri="{BB962C8B-B14F-4D97-AF65-F5344CB8AC3E}">
        <p14:creationId xmlns:p14="http://schemas.microsoft.com/office/powerpoint/2010/main" val="401624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5637D2-A4CB-D863-F4FD-D7E59A20E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329" y="202019"/>
            <a:ext cx="10131425" cy="64964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sk-SK" sz="4400" b="1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4400" b="1" dirty="0">
                <a:ea typeface="Calibri" panose="020F0502020204030204"/>
                <a:cs typeface="Calibri" panose="020F0502020204030204"/>
              </a:rPr>
              <a:t>- </a:t>
            </a:r>
            <a:r>
              <a:rPr lang="sk-SK" sz="4400" dirty="0">
                <a:ea typeface="Calibri" panose="020F0502020204030204"/>
                <a:cs typeface="Calibri" panose="020F0502020204030204"/>
              </a:rPr>
              <a:t>pojem "elektronické peniaze" si však nesmieme zamieňať s prostriedkami na bežnom účte, ku ktorému máme vydanú platobnú kartu; elektronické peniaze sú viac podobné klasickej hotovosti</a:t>
            </a:r>
          </a:p>
          <a:p>
            <a:pPr marL="0" indent="0">
              <a:buNone/>
            </a:pPr>
            <a:r>
              <a:rPr lang="sk-SK" sz="4400" dirty="0">
                <a:ea typeface="Calibri" panose="020F0502020204030204"/>
                <a:cs typeface="Calibri" panose="020F0502020204030204"/>
              </a:rPr>
              <a:t>- sú spravidla anonymné, na rozdiel od prostriedkov na bežnom účte</a:t>
            </a: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041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BD79-554C-E8C2-BF81-C5BD7269F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52893"/>
            <a:ext cx="10659139" cy="5624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400" dirty="0"/>
              <a:t>- </a:t>
            </a:r>
            <a:r>
              <a:rPr lang="en-US" sz="4400" dirty="0" err="1"/>
              <a:t>nejde</a:t>
            </a:r>
            <a:r>
              <a:rPr lang="en-US" sz="4400" dirty="0"/>
              <a:t> ani o </a:t>
            </a:r>
            <a:r>
              <a:rPr lang="en-US" sz="4400" dirty="0" err="1"/>
              <a:t>virtuálne</a:t>
            </a:r>
            <a:r>
              <a:rPr lang="en-US" sz="4400" dirty="0"/>
              <a:t> </a:t>
            </a:r>
            <a:r>
              <a:rPr lang="en-US" sz="4400" dirty="0" err="1"/>
              <a:t>meny</a:t>
            </a:r>
            <a:r>
              <a:rPr lang="en-US" sz="4400" dirty="0"/>
              <a:t>, </a:t>
            </a:r>
            <a:r>
              <a:rPr lang="en-US" sz="4400" dirty="0" err="1"/>
              <a:t>hoci</a:t>
            </a:r>
            <a:r>
              <a:rPr lang="en-US" sz="4400" dirty="0"/>
              <a:t> </a:t>
            </a:r>
            <a:r>
              <a:rPr lang="en-US" sz="4400" dirty="0" err="1"/>
              <a:t>aj</a:t>
            </a:r>
            <a:r>
              <a:rPr lang="en-US" sz="4400" dirty="0"/>
              <a:t> </a:t>
            </a:r>
            <a:r>
              <a:rPr lang="en-US" sz="4400" dirty="0" err="1"/>
              <a:t>nimi</a:t>
            </a:r>
            <a:r>
              <a:rPr lang="en-US" sz="4400" dirty="0"/>
              <a:t> </a:t>
            </a:r>
            <a:r>
              <a:rPr lang="en-US" sz="4400" dirty="0" err="1"/>
              <a:t>sa</a:t>
            </a:r>
            <a:r>
              <a:rPr lang="en-US" sz="4400" dirty="0"/>
              <a:t> </a:t>
            </a:r>
            <a:r>
              <a:rPr lang="en-US" sz="4400" dirty="0" err="1"/>
              <a:t>dá</a:t>
            </a:r>
            <a:r>
              <a:rPr lang="en-US" sz="4400" dirty="0"/>
              <a:t> </a:t>
            </a:r>
            <a:r>
              <a:rPr lang="en-US" sz="4400" dirty="0" err="1"/>
              <a:t>platiť</a:t>
            </a:r>
            <a:r>
              <a:rPr lang="en-US" sz="4400" dirty="0"/>
              <a:t>, tie </a:t>
            </a:r>
            <a:r>
              <a:rPr lang="en-US" sz="4400" dirty="0" err="1"/>
              <a:t>sú</a:t>
            </a:r>
            <a:r>
              <a:rPr lang="en-US" sz="4400" dirty="0"/>
              <a:t> </a:t>
            </a:r>
            <a:r>
              <a:rPr lang="en-US" sz="4400" dirty="0" err="1"/>
              <a:t>však</a:t>
            </a:r>
            <a:r>
              <a:rPr lang="en-US" sz="4400" dirty="0"/>
              <a:t> </a:t>
            </a:r>
            <a:r>
              <a:rPr lang="en-US" sz="4400" dirty="0" err="1"/>
              <a:t>neregulované</a:t>
            </a:r>
            <a:r>
              <a:rPr lang="en-US" sz="4400" dirty="0"/>
              <a:t> a </a:t>
            </a:r>
            <a:r>
              <a:rPr lang="en-US" sz="4400" dirty="0" err="1"/>
              <a:t>nemajú</a:t>
            </a:r>
            <a:r>
              <a:rPr lang="en-US" sz="4400" dirty="0"/>
              <a:t> </a:t>
            </a:r>
            <a:r>
              <a:rPr lang="en-US" sz="4400" dirty="0" err="1"/>
              <a:t>striktného</a:t>
            </a:r>
            <a:r>
              <a:rPr lang="en-US" sz="4400" dirty="0"/>
              <a:t> </a:t>
            </a:r>
            <a:r>
              <a:rPr lang="en-US" sz="4400" dirty="0" err="1"/>
              <a:t>vydavateľa</a:t>
            </a:r>
            <a:r>
              <a:rPr lang="en-US" sz="4400" dirty="0"/>
              <a:t> </a:t>
            </a:r>
          </a:p>
          <a:p>
            <a:pPr marL="0" indent="0">
              <a:buNone/>
            </a:pPr>
            <a:r>
              <a:rPr lang="sk-SK" sz="4400" dirty="0"/>
              <a:t>- </a:t>
            </a:r>
            <a:r>
              <a:rPr lang="en-US" sz="4400" dirty="0" err="1"/>
              <a:t>slúžia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vykonávanie</a:t>
            </a:r>
            <a:r>
              <a:rPr lang="en-US" sz="4400" dirty="0"/>
              <a:t> </a:t>
            </a:r>
            <a:r>
              <a:rPr lang="en-US" sz="4400" dirty="0" err="1"/>
              <a:t>platobných</a:t>
            </a:r>
            <a:r>
              <a:rPr lang="en-US" sz="4400" dirty="0"/>
              <a:t> </a:t>
            </a:r>
            <a:r>
              <a:rPr lang="en-US" sz="4400" dirty="0" err="1"/>
              <a:t>operácií</a:t>
            </a:r>
            <a:endParaRPr lang="en-US" sz="4400" dirty="0"/>
          </a:p>
          <a:p>
            <a:pPr marL="0" indent="0">
              <a:buNone/>
            </a:pPr>
            <a:r>
              <a:rPr lang="sk-SK" sz="4400" dirty="0"/>
              <a:t>- </a:t>
            </a:r>
            <a:r>
              <a:rPr lang="en-US" sz="4400" dirty="0" err="1"/>
              <a:t>sú</a:t>
            </a:r>
            <a:r>
              <a:rPr lang="en-US" sz="4400" dirty="0"/>
              <a:t> </a:t>
            </a:r>
            <a:r>
              <a:rPr lang="en-US" sz="4400" dirty="0" err="1"/>
              <a:t>prijímané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základe</a:t>
            </a:r>
            <a:r>
              <a:rPr lang="en-US" sz="4400" dirty="0"/>
              <a:t> </a:t>
            </a:r>
            <a:r>
              <a:rPr lang="en-US" sz="4400" dirty="0" err="1"/>
              <a:t>zmluvy</a:t>
            </a:r>
            <a:r>
              <a:rPr lang="en-US" sz="4400" dirty="0"/>
              <a:t> </a:t>
            </a:r>
            <a:r>
              <a:rPr lang="en-US" sz="4400" dirty="0" err="1"/>
              <a:t>aj</a:t>
            </a:r>
            <a:r>
              <a:rPr lang="en-US" sz="4400" dirty="0"/>
              <a:t> u </a:t>
            </a:r>
            <a:r>
              <a:rPr lang="en-US" sz="4400" dirty="0" err="1"/>
              <a:t>inej</a:t>
            </a:r>
            <a:r>
              <a:rPr lang="en-US" sz="4400" dirty="0"/>
              <a:t> </a:t>
            </a:r>
            <a:r>
              <a:rPr lang="en-US" sz="4400" dirty="0" err="1"/>
              <a:t>osoby</a:t>
            </a:r>
            <a:r>
              <a:rPr lang="en-US" sz="4400" dirty="0"/>
              <a:t> </a:t>
            </a:r>
            <a:r>
              <a:rPr lang="en-US" sz="4400" dirty="0" err="1"/>
              <a:t>ako</a:t>
            </a:r>
            <a:r>
              <a:rPr lang="en-US" sz="4400" dirty="0"/>
              <a:t> u </a:t>
            </a:r>
            <a:r>
              <a:rPr lang="en-US" sz="4400" dirty="0" err="1"/>
              <a:t>vydavateľa</a:t>
            </a:r>
            <a:r>
              <a:rPr lang="en-US" sz="4400" dirty="0"/>
              <a:t> </a:t>
            </a:r>
            <a:r>
              <a:rPr lang="en-US" sz="4400" dirty="0" err="1"/>
              <a:t>elektronických</a:t>
            </a:r>
            <a:r>
              <a:rPr lang="en-US" sz="4400" dirty="0"/>
              <a:t> </a:t>
            </a:r>
            <a:r>
              <a:rPr lang="en-US" sz="4400" dirty="0" err="1"/>
              <a:t>peňazí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279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7503-A393-EA89-0601-1A55211E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7590"/>
            <a:ext cx="10861157" cy="6730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/>
              <a:t>Majiteľ</a:t>
            </a:r>
            <a:r>
              <a:rPr lang="en-US" sz="4800" dirty="0"/>
              <a:t> </a:t>
            </a:r>
            <a:r>
              <a:rPr lang="en-US" sz="4800" dirty="0" err="1"/>
              <a:t>elektronických</a:t>
            </a:r>
            <a:r>
              <a:rPr lang="en-US" sz="4800" dirty="0"/>
              <a:t> </a:t>
            </a:r>
            <a:r>
              <a:rPr lang="en-US" sz="4800" dirty="0" err="1"/>
              <a:t>peňazí</a:t>
            </a:r>
            <a:r>
              <a:rPr lang="en-US" sz="4800" dirty="0"/>
              <a:t> </a:t>
            </a:r>
            <a:r>
              <a:rPr lang="en-US" sz="4800" dirty="0" err="1"/>
              <a:t>môže</a:t>
            </a:r>
            <a:r>
              <a:rPr lang="en-US" sz="4800" dirty="0"/>
              <a:t> </a:t>
            </a:r>
            <a:r>
              <a:rPr lang="en-US" sz="4800" dirty="0" err="1"/>
              <a:t>kedykoľvek</a:t>
            </a:r>
            <a:r>
              <a:rPr lang="en-US" sz="4800" dirty="0"/>
              <a:t> </a:t>
            </a:r>
            <a:r>
              <a:rPr lang="en-US" sz="4800" dirty="0" err="1"/>
              <a:t>počas</a:t>
            </a:r>
            <a:r>
              <a:rPr lang="en-US" sz="4800" dirty="0"/>
              <a:t> </a:t>
            </a:r>
            <a:r>
              <a:rPr lang="en-US" sz="4800" dirty="0" err="1"/>
              <a:t>zmluvného</a:t>
            </a:r>
            <a:r>
              <a:rPr lang="en-US" sz="4800" dirty="0"/>
              <a:t> </a:t>
            </a:r>
            <a:r>
              <a:rPr lang="en-US" sz="4800" dirty="0" err="1"/>
              <a:t>vzťahu</a:t>
            </a:r>
            <a:r>
              <a:rPr lang="en-US" sz="4800" dirty="0"/>
              <a:t> </a:t>
            </a:r>
            <a:r>
              <a:rPr lang="en-US" sz="4800" dirty="0" err="1"/>
              <a:t>požiadať</a:t>
            </a:r>
            <a:r>
              <a:rPr lang="en-US" sz="4800" dirty="0"/>
              <a:t> </a:t>
            </a:r>
            <a:r>
              <a:rPr lang="en-US" sz="4800" dirty="0" err="1"/>
              <a:t>vydavateľa</a:t>
            </a:r>
            <a:r>
              <a:rPr lang="en-US" sz="4800" dirty="0"/>
              <a:t> </a:t>
            </a:r>
            <a:r>
              <a:rPr lang="en-US" sz="4800" dirty="0" err="1"/>
              <a:t>elektronických</a:t>
            </a:r>
            <a:r>
              <a:rPr lang="en-US" sz="4800" dirty="0"/>
              <a:t> </a:t>
            </a:r>
            <a:r>
              <a:rPr lang="en-US" sz="4800" dirty="0" err="1"/>
              <a:t>peňazí</a:t>
            </a:r>
            <a:r>
              <a:rPr lang="en-US" sz="4800" dirty="0"/>
              <a:t> o </a:t>
            </a:r>
            <a:r>
              <a:rPr lang="en-US" sz="4800" dirty="0" err="1"/>
              <a:t>spätnú</a:t>
            </a:r>
            <a:r>
              <a:rPr lang="en-US" sz="4800" dirty="0"/>
              <a:t> </a:t>
            </a:r>
            <a:r>
              <a:rPr lang="en-US" sz="4800" dirty="0" err="1"/>
              <a:t>výmenu</a:t>
            </a:r>
            <a:r>
              <a:rPr lang="en-US" sz="4800" dirty="0"/>
              <a:t> </a:t>
            </a:r>
            <a:r>
              <a:rPr lang="en-US" sz="4800" dirty="0" err="1"/>
              <a:t>celej</a:t>
            </a:r>
            <a:r>
              <a:rPr lang="en-US" sz="4800" dirty="0"/>
              <a:t> </a:t>
            </a:r>
            <a:r>
              <a:rPr lang="en-US" sz="4800" dirty="0" err="1"/>
              <a:t>hodnoty</a:t>
            </a:r>
            <a:r>
              <a:rPr lang="en-US" sz="4800" dirty="0"/>
              <a:t> </a:t>
            </a:r>
            <a:r>
              <a:rPr lang="en-US" sz="4800" dirty="0" err="1"/>
              <a:t>vydaných</a:t>
            </a:r>
            <a:r>
              <a:rPr lang="en-US" sz="4800" dirty="0"/>
              <a:t> </a:t>
            </a:r>
            <a:r>
              <a:rPr lang="en-US" sz="4800" dirty="0" err="1"/>
              <a:t>elektronických</a:t>
            </a:r>
            <a:r>
              <a:rPr lang="en-US" sz="4800" dirty="0"/>
              <a:t> </a:t>
            </a:r>
            <a:r>
              <a:rPr lang="en-US" sz="4800" dirty="0" err="1"/>
              <a:t>peňazí</a:t>
            </a:r>
            <a:r>
              <a:rPr lang="en-US" sz="4800" dirty="0"/>
              <a:t> </a:t>
            </a:r>
            <a:r>
              <a:rPr lang="en-US" sz="4800" dirty="0" err="1"/>
              <a:t>alebo</a:t>
            </a:r>
            <a:r>
              <a:rPr lang="en-US" sz="4800" dirty="0"/>
              <a:t> </a:t>
            </a:r>
            <a:r>
              <a:rPr lang="en-US" sz="4800" dirty="0" err="1"/>
              <a:t>časti</a:t>
            </a:r>
            <a:r>
              <a:rPr lang="en-US" sz="4800" dirty="0"/>
              <a:t> </a:t>
            </a:r>
            <a:r>
              <a:rPr lang="en-US" sz="4800" dirty="0" err="1"/>
              <a:t>hodnoty</a:t>
            </a:r>
            <a:r>
              <a:rPr lang="en-US" sz="4800" dirty="0"/>
              <a:t> </a:t>
            </a:r>
            <a:r>
              <a:rPr lang="en-US" sz="4800" dirty="0" err="1"/>
              <a:t>vydaných</a:t>
            </a:r>
            <a:r>
              <a:rPr lang="en-US" sz="4800" dirty="0"/>
              <a:t> </a:t>
            </a:r>
            <a:r>
              <a:rPr lang="en-US" sz="4800" dirty="0" err="1"/>
              <a:t>elektronických</a:t>
            </a:r>
            <a:r>
              <a:rPr lang="en-US" sz="4800" dirty="0"/>
              <a:t> </a:t>
            </a:r>
            <a:r>
              <a:rPr lang="en-US" sz="4800" dirty="0" err="1"/>
              <a:t>peňazí</a:t>
            </a:r>
            <a:r>
              <a:rPr lang="en-US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099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B068-175A-2ADA-11B8-98890C6A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61507"/>
            <a:ext cx="10839892" cy="62519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u="sng" dirty="0" err="1"/>
              <a:t>Vydavateľ</a:t>
            </a:r>
            <a:r>
              <a:rPr lang="en-US" sz="4400" b="1" u="sng" dirty="0"/>
              <a:t> </a:t>
            </a:r>
            <a:r>
              <a:rPr lang="en-US" sz="4400" b="1" u="sng" dirty="0" err="1"/>
              <a:t>elektronických</a:t>
            </a:r>
            <a:r>
              <a:rPr lang="en-US" sz="4400" b="1" u="sng" dirty="0"/>
              <a:t> </a:t>
            </a:r>
            <a:r>
              <a:rPr lang="en-US" sz="4400" b="1" u="sng" dirty="0" err="1"/>
              <a:t>peňazí</a:t>
            </a:r>
            <a:endParaRPr lang="en-US" sz="4400" b="1" u="sng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</a:t>
            </a:r>
            <a:r>
              <a:rPr lang="sk-SK" sz="4400" dirty="0"/>
              <a:t>-</a:t>
            </a:r>
            <a:r>
              <a:rPr lang="en-US" sz="4400" dirty="0"/>
              <a:t>  </a:t>
            </a:r>
            <a:r>
              <a:rPr lang="en-US" sz="4000" dirty="0" err="1"/>
              <a:t>banka</a:t>
            </a:r>
            <a:r>
              <a:rPr lang="en-US" sz="4000" dirty="0"/>
              <a:t>, </a:t>
            </a:r>
            <a:r>
              <a:rPr lang="en-US" sz="4000" dirty="0" err="1"/>
              <a:t>ktorá</a:t>
            </a:r>
            <a:r>
              <a:rPr lang="en-US" sz="4000" dirty="0"/>
              <a:t> </a:t>
            </a:r>
            <a:r>
              <a:rPr lang="en-US" sz="4000" dirty="0" err="1"/>
              <a:t>má</a:t>
            </a:r>
            <a:r>
              <a:rPr lang="en-US" sz="4000" dirty="0"/>
              <a:t> v </a:t>
            </a:r>
            <a:r>
              <a:rPr lang="en-US" sz="4000" dirty="0" err="1"/>
              <a:t>bankovom</a:t>
            </a:r>
            <a:r>
              <a:rPr lang="en-US" sz="4000" dirty="0"/>
              <a:t> </a:t>
            </a:r>
            <a:r>
              <a:rPr lang="en-US" sz="4000" dirty="0" err="1"/>
              <a:t>povolení</a:t>
            </a:r>
            <a:r>
              <a:rPr lang="en-US" sz="4000" dirty="0"/>
              <a:t> </a:t>
            </a:r>
            <a:r>
              <a:rPr lang="en-US" sz="4000" dirty="0" err="1"/>
              <a:t>uvedené</a:t>
            </a:r>
            <a:r>
              <a:rPr lang="en-US" sz="4000" dirty="0"/>
              <a:t> </a:t>
            </a:r>
            <a:r>
              <a:rPr lang="en-US" sz="4000" dirty="0" err="1"/>
              <a:t>aj</a:t>
            </a:r>
            <a:r>
              <a:rPr lang="en-US" sz="4000" dirty="0"/>
              <a:t> </a:t>
            </a:r>
            <a:r>
              <a:rPr lang="en-US" sz="4000" dirty="0" err="1"/>
              <a:t>vydávanie</a:t>
            </a:r>
            <a:r>
              <a:rPr lang="en-US" sz="4000" dirty="0"/>
              <a:t> a </a:t>
            </a:r>
            <a:r>
              <a:rPr lang="en-US" sz="4000" dirty="0" err="1"/>
              <a:t>správu</a:t>
            </a:r>
            <a:r>
              <a:rPr lang="en-US" sz="4000" dirty="0"/>
              <a:t> </a:t>
            </a:r>
            <a:r>
              <a:rPr lang="en-US" sz="4000" dirty="0" err="1"/>
              <a:t>elektronických</a:t>
            </a:r>
            <a:r>
              <a:rPr lang="en-US" sz="4000" dirty="0"/>
              <a:t> </a:t>
            </a:r>
            <a:r>
              <a:rPr lang="en-US" sz="4000" dirty="0" err="1"/>
              <a:t>peňazí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 </a:t>
            </a:r>
            <a:r>
              <a:rPr lang="sk-SK" sz="4000" dirty="0"/>
              <a:t>-</a:t>
            </a:r>
            <a:r>
              <a:rPr lang="en-US" sz="4000" dirty="0"/>
              <a:t>  </a:t>
            </a:r>
            <a:r>
              <a:rPr lang="en-US" sz="4000" dirty="0" err="1"/>
              <a:t>inštitúcia</a:t>
            </a:r>
            <a:r>
              <a:rPr lang="en-US" sz="4000" dirty="0"/>
              <a:t> </a:t>
            </a:r>
            <a:r>
              <a:rPr lang="en-US" sz="4000" dirty="0" err="1"/>
              <a:t>elektronických</a:t>
            </a:r>
            <a:r>
              <a:rPr lang="en-US" sz="4000" dirty="0"/>
              <a:t> </a:t>
            </a:r>
            <a:r>
              <a:rPr lang="en-US" sz="4000" dirty="0" err="1"/>
              <a:t>peňazí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 </a:t>
            </a:r>
            <a:r>
              <a:rPr lang="sk-SK" sz="4000" dirty="0"/>
              <a:t>-</a:t>
            </a:r>
            <a:r>
              <a:rPr lang="en-US" sz="4000" dirty="0"/>
              <a:t>  </a:t>
            </a:r>
            <a:r>
              <a:rPr lang="en-US" sz="4000" dirty="0" err="1"/>
              <a:t>poštový</a:t>
            </a:r>
            <a:r>
              <a:rPr lang="en-US" sz="4000" dirty="0"/>
              <a:t> </a:t>
            </a:r>
            <a:r>
              <a:rPr lang="en-US" sz="4000" dirty="0" err="1"/>
              <a:t>podnik</a:t>
            </a:r>
            <a:r>
              <a:rPr lang="en-US" sz="4000" dirty="0"/>
              <a:t> </a:t>
            </a:r>
            <a:r>
              <a:rPr lang="en-US" sz="4000" dirty="0" err="1"/>
              <a:t>oprávnený</a:t>
            </a:r>
            <a:r>
              <a:rPr lang="en-US" sz="4000" dirty="0"/>
              <a:t> </a:t>
            </a:r>
            <a:r>
              <a:rPr lang="en-US" sz="4000" dirty="0" err="1"/>
              <a:t>vydávať</a:t>
            </a:r>
            <a:r>
              <a:rPr lang="en-US" sz="4000" dirty="0"/>
              <a:t> </a:t>
            </a:r>
            <a:r>
              <a:rPr lang="en-US" sz="4000" dirty="0" err="1"/>
              <a:t>elektronické</a:t>
            </a:r>
            <a:r>
              <a:rPr lang="en-US" sz="4000" dirty="0"/>
              <a:t> </a:t>
            </a:r>
            <a:r>
              <a:rPr lang="en-US" sz="4000" dirty="0" err="1"/>
              <a:t>peniaze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 </a:t>
            </a:r>
            <a:r>
              <a:rPr lang="sk-SK" sz="4000" dirty="0"/>
              <a:t>-</a:t>
            </a:r>
            <a:r>
              <a:rPr lang="en-US" sz="4000" dirty="0"/>
              <a:t>  </a:t>
            </a:r>
            <a:r>
              <a:rPr lang="en-US" sz="4000" dirty="0" err="1"/>
              <a:t>Národná</a:t>
            </a:r>
            <a:r>
              <a:rPr lang="en-US" sz="4000" dirty="0"/>
              <a:t> </a:t>
            </a:r>
            <a:r>
              <a:rPr lang="en-US" sz="4000" dirty="0" err="1"/>
              <a:t>banka</a:t>
            </a:r>
            <a:r>
              <a:rPr lang="en-US" sz="4000" dirty="0"/>
              <a:t> </a:t>
            </a:r>
            <a:r>
              <a:rPr lang="en-US" sz="4000" dirty="0" err="1"/>
              <a:t>Slovenska</a:t>
            </a:r>
            <a:r>
              <a:rPr lang="en-US" sz="4000" dirty="0"/>
              <a:t> a </a:t>
            </a:r>
            <a:r>
              <a:rPr lang="en-US" sz="4000" dirty="0" err="1"/>
              <a:t>iné</a:t>
            </a:r>
            <a:r>
              <a:rPr lang="en-US" sz="4000" dirty="0"/>
              <a:t> </a:t>
            </a:r>
            <a:r>
              <a:rPr lang="en-US" sz="4000" dirty="0" err="1"/>
              <a:t>subjekty</a:t>
            </a:r>
            <a:endParaRPr lang="en-US" sz="4400" i="1" u="sng" dirty="0"/>
          </a:p>
        </p:txBody>
      </p:sp>
    </p:spTree>
    <p:extLst>
      <p:ext uri="{BB962C8B-B14F-4D97-AF65-F5344CB8AC3E}">
        <p14:creationId xmlns:p14="http://schemas.microsoft.com/office/powerpoint/2010/main" val="349657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C6E6-6446-AA88-F3FD-72AC7C62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93405"/>
            <a:ext cx="10818627" cy="598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400" dirty="0"/>
              <a:t>N</a:t>
            </a:r>
            <a:r>
              <a:rPr lang="en-US" sz="4400" dirty="0"/>
              <a:t>a </a:t>
            </a:r>
            <a:r>
              <a:rPr lang="en-US" sz="4400" dirty="0" err="1"/>
              <a:t>vydávanie</a:t>
            </a:r>
            <a:r>
              <a:rPr lang="en-US" sz="4400" dirty="0"/>
              <a:t> </a:t>
            </a:r>
            <a:r>
              <a:rPr lang="en-US" sz="4400" dirty="0" err="1"/>
              <a:t>elektronických</a:t>
            </a:r>
            <a:r>
              <a:rPr lang="en-US" sz="4400" dirty="0"/>
              <a:t> </a:t>
            </a:r>
            <a:r>
              <a:rPr lang="en-US" sz="4400" dirty="0" err="1"/>
              <a:t>peňazí</a:t>
            </a:r>
            <a:r>
              <a:rPr lang="en-US" sz="4400" dirty="0"/>
              <a:t> je </a:t>
            </a:r>
            <a:r>
              <a:rPr lang="en-US" sz="4400" dirty="0" err="1"/>
              <a:t>potrebné</a:t>
            </a:r>
            <a:r>
              <a:rPr lang="en-US" sz="4400" dirty="0"/>
              <a:t> </a:t>
            </a:r>
            <a:r>
              <a:rPr lang="en-US" sz="4400" dirty="0" err="1"/>
              <a:t>povolenie</a:t>
            </a:r>
            <a:r>
              <a:rPr lang="en-US" sz="4400" dirty="0"/>
              <a:t>, o </a:t>
            </a:r>
            <a:r>
              <a:rPr lang="en-US" sz="4400" dirty="0" err="1"/>
              <a:t>ktorom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základe</a:t>
            </a:r>
            <a:r>
              <a:rPr lang="en-US" sz="4400" dirty="0"/>
              <a:t> </a:t>
            </a:r>
            <a:r>
              <a:rPr lang="en-US" sz="4400" dirty="0" err="1"/>
              <a:t>písomnej</a:t>
            </a:r>
            <a:r>
              <a:rPr lang="en-US" sz="4400" dirty="0"/>
              <a:t> </a:t>
            </a:r>
            <a:r>
              <a:rPr lang="en-US" sz="4400" dirty="0" err="1"/>
              <a:t>žiadosti</a:t>
            </a:r>
            <a:r>
              <a:rPr lang="en-US" sz="4400" dirty="0"/>
              <a:t> </a:t>
            </a:r>
            <a:r>
              <a:rPr lang="en-US" sz="4400" dirty="0" err="1"/>
              <a:t>rozhoduje</a:t>
            </a:r>
            <a:r>
              <a:rPr lang="en-US" sz="4400" dirty="0"/>
              <a:t> </a:t>
            </a:r>
            <a:r>
              <a:rPr lang="en-US" sz="4400" dirty="0" err="1"/>
              <a:t>Národná</a:t>
            </a:r>
            <a:r>
              <a:rPr lang="en-US" sz="4400" dirty="0"/>
              <a:t> </a:t>
            </a:r>
            <a:r>
              <a:rPr lang="en-US" sz="4400" dirty="0" err="1"/>
              <a:t>banka</a:t>
            </a:r>
            <a:r>
              <a:rPr lang="en-US" sz="4400" dirty="0"/>
              <a:t> </a:t>
            </a:r>
            <a:r>
              <a:rPr lang="en-US" sz="4400" dirty="0" err="1"/>
              <a:t>Slovenska</a:t>
            </a:r>
            <a:r>
              <a:rPr lang="en-US" sz="4400" dirty="0"/>
              <a:t>, a to po </a:t>
            </a:r>
            <a:r>
              <a:rPr lang="en-US" sz="4400" dirty="0" err="1"/>
              <a:t>splnení</a:t>
            </a:r>
            <a:r>
              <a:rPr lang="en-US" sz="4400" dirty="0"/>
              <a:t> </a:t>
            </a:r>
            <a:r>
              <a:rPr lang="en-US" sz="4400" dirty="0" err="1"/>
              <a:t>zákonom</a:t>
            </a:r>
            <a:r>
              <a:rPr lang="en-US" sz="4400" dirty="0"/>
              <a:t> </a:t>
            </a:r>
            <a:r>
              <a:rPr lang="en-US" sz="4400" dirty="0" err="1"/>
              <a:t>stanovených</a:t>
            </a:r>
            <a:r>
              <a:rPr lang="en-US" sz="4400" dirty="0"/>
              <a:t> </a:t>
            </a:r>
            <a:r>
              <a:rPr lang="en-US" sz="4400" dirty="0" err="1"/>
              <a:t>podmienok</a:t>
            </a:r>
            <a:r>
              <a:rPr lang="en-US" sz="4400" dirty="0"/>
              <a:t>. </a:t>
            </a:r>
            <a:r>
              <a:rPr lang="en-US" sz="4400" dirty="0" err="1"/>
              <a:t>Inštitúciami</a:t>
            </a:r>
            <a:r>
              <a:rPr lang="en-US" sz="4400" dirty="0"/>
              <a:t> </a:t>
            </a:r>
            <a:r>
              <a:rPr lang="en-US" sz="4400" dirty="0" err="1"/>
              <a:t>elektronických</a:t>
            </a:r>
            <a:r>
              <a:rPr lang="en-US" sz="4400" dirty="0"/>
              <a:t> </a:t>
            </a:r>
            <a:r>
              <a:rPr lang="en-US" sz="4400" dirty="0" err="1"/>
              <a:t>peňazí</a:t>
            </a:r>
            <a:r>
              <a:rPr lang="en-US" sz="4400" dirty="0"/>
              <a:t> </a:t>
            </a:r>
            <a:r>
              <a:rPr lang="en-US" sz="4400" dirty="0" err="1"/>
              <a:t>sú</a:t>
            </a:r>
            <a:r>
              <a:rPr lang="en-US" sz="4400" dirty="0"/>
              <a:t> </a:t>
            </a:r>
            <a:r>
              <a:rPr lang="en-US" sz="4400" dirty="0" err="1"/>
              <a:t>častokrát</a:t>
            </a:r>
            <a:r>
              <a:rPr lang="en-US" sz="4400" dirty="0"/>
              <a:t> fintech </a:t>
            </a:r>
            <a:r>
              <a:rPr lang="en-US" sz="4400" dirty="0" err="1"/>
              <a:t>spoločnosti</a:t>
            </a:r>
            <a:r>
              <a:rPr lang="en-US" sz="4400" dirty="0"/>
              <a:t>, </a:t>
            </a:r>
            <a:r>
              <a:rPr lang="en-US" sz="4400" dirty="0" err="1"/>
              <a:t>ktoré</a:t>
            </a:r>
            <a:r>
              <a:rPr lang="en-US" sz="4400" dirty="0"/>
              <a:t> </a:t>
            </a:r>
            <a:r>
              <a:rPr lang="en-US" sz="4400" dirty="0" err="1"/>
              <a:t>môžete</a:t>
            </a:r>
            <a:r>
              <a:rPr lang="en-US" sz="4400" dirty="0"/>
              <a:t> </a:t>
            </a:r>
            <a:r>
              <a:rPr lang="en-US" sz="4400" dirty="0" err="1"/>
              <a:t>poznať</a:t>
            </a:r>
            <a:r>
              <a:rPr lang="en-US" sz="4400" dirty="0"/>
              <a:t> </a:t>
            </a:r>
            <a:r>
              <a:rPr lang="en-US" sz="4400" dirty="0" err="1"/>
              <a:t>ako</a:t>
            </a:r>
            <a:r>
              <a:rPr lang="en-US" sz="4400" dirty="0"/>
              <a:t> </a:t>
            </a:r>
            <a:r>
              <a:rPr lang="en-US" sz="4400" dirty="0" err="1"/>
              <a:t>virtuálne</a:t>
            </a:r>
            <a:r>
              <a:rPr lang="en-US" sz="4400" dirty="0"/>
              <a:t> </a:t>
            </a:r>
            <a:r>
              <a:rPr lang="en-US" sz="4400" dirty="0" err="1"/>
              <a:t>banky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97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2D0D-8817-3516-5084-54468E9C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0"/>
            <a:ext cx="10871790" cy="669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/>
              <a:t>Národná</a:t>
            </a:r>
            <a:r>
              <a:rPr lang="en-US" sz="4800" dirty="0"/>
              <a:t> </a:t>
            </a:r>
            <a:r>
              <a:rPr lang="en-US" sz="4800" dirty="0" err="1"/>
              <a:t>banka</a:t>
            </a:r>
            <a:r>
              <a:rPr lang="en-US" sz="4800" dirty="0"/>
              <a:t> </a:t>
            </a:r>
            <a:r>
              <a:rPr lang="en-US" sz="4800" dirty="0" err="1"/>
              <a:t>Slovenska</a:t>
            </a:r>
            <a:r>
              <a:rPr lang="en-US" sz="4800" dirty="0"/>
              <a:t> </a:t>
            </a:r>
            <a:r>
              <a:rPr lang="en-US" sz="4800" dirty="0" err="1"/>
              <a:t>vykonáva</a:t>
            </a:r>
            <a:r>
              <a:rPr lang="en-US" sz="4800" dirty="0"/>
              <a:t> </a:t>
            </a:r>
            <a:r>
              <a:rPr lang="en-US" sz="4800" dirty="0" err="1"/>
              <a:t>dohľad</a:t>
            </a:r>
            <a:r>
              <a:rPr lang="en-US" sz="4800" dirty="0"/>
              <a:t> </a:t>
            </a:r>
            <a:r>
              <a:rPr lang="en-US" sz="4800" dirty="0" err="1"/>
              <a:t>nad</a:t>
            </a:r>
            <a:r>
              <a:rPr lang="en-US" sz="4800" dirty="0"/>
              <a:t> </a:t>
            </a:r>
            <a:r>
              <a:rPr lang="en-US" sz="4800" dirty="0" err="1"/>
              <a:t>inštitúciami</a:t>
            </a:r>
            <a:r>
              <a:rPr lang="en-US" sz="4800" dirty="0"/>
              <a:t> </a:t>
            </a:r>
            <a:r>
              <a:rPr lang="en-US" sz="4800" dirty="0" err="1"/>
              <a:t>elektronických</a:t>
            </a:r>
            <a:r>
              <a:rPr lang="en-US" sz="4800" dirty="0"/>
              <a:t> </a:t>
            </a:r>
            <a:r>
              <a:rPr lang="en-US" sz="4800" dirty="0" err="1"/>
              <a:t>peňazí</a:t>
            </a:r>
            <a:r>
              <a:rPr lang="en-US" sz="4800" dirty="0"/>
              <a:t> a </a:t>
            </a:r>
            <a:r>
              <a:rPr lang="en-US" sz="4800" dirty="0" err="1"/>
              <a:t>zároveň</a:t>
            </a:r>
            <a:r>
              <a:rPr lang="en-US" sz="4800" dirty="0"/>
              <a:t> </a:t>
            </a:r>
            <a:r>
              <a:rPr lang="en-US" sz="4800" dirty="0" err="1"/>
              <a:t>vedie</a:t>
            </a:r>
            <a:r>
              <a:rPr lang="en-US" sz="4800" dirty="0"/>
              <a:t> ich </a:t>
            </a:r>
            <a:r>
              <a:rPr lang="en-US" sz="4800" dirty="0" err="1"/>
              <a:t>zoznam</a:t>
            </a:r>
            <a:r>
              <a:rPr lang="sk-SK" sz="4800" dirty="0"/>
              <a:t>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51454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é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1D604A1A40CC46869F8CBACFABA24D" ma:contentTypeVersion="2" ma:contentTypeDescription="Create a new document." ma:contentTypeScope="" ma:versionID="31279612f78da862f90b968b0af5c3ff">
  <xsd:schema xmlns:xsd="http://www.w3.org/2001/XMLSchema" xmlns:xs="http://www.w3.org/2001/XMLSchema" xmlns:p="http://schemas.microsoft.com/office/2006/metadata/properties" xmlns:ns2="fa1f608d-d321-4862-897b-81cae181d4f6" targetNamespace="http://schemas.microsoft.com/office/2006/metadata/properties" ma:root="true" ma:fieldsID="24e69355b9a56dd79f00129c2ee31b16" ns2:_="">
    <xsd:import namespace="fa1f608d-d321-4862-897b-81cae181d4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f608d-d321-4862-897b-81cae181d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8CDF19-1A2F-4541-9922-28507A7E0AA8}"/>
</file>

<file path=customXml/itemProps2.xml><?xml version="1.0" encoding="utf-8"?>
<ds:datastoreItem xmlns:ds="http://schemas.openxmlformats.org/officeDocument/2006/customXml" ds:itemID="{DB5124CF-6095-4B90-9BFC-C11747D41E41}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223</TotalTime>
  <Words>523</Words>
  <Application>Microsoft Office PowerPoint</Application>
  <PresentationFormat>Widescreen</PresentationFormat>
  <Paragraphs>46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Nebeské</vt:lpstr>
      <vt:lpstr>Elektronické peniaze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>Mgr. Xénia Herchlová</cp:lastModifiedBy>
  <cp:revision>258</cp:revision>
  <dcterms:created xsi:type="dcterms:W3CDTF">2022-09-11T12:52:57Z</dcterms:created>
  <dcterms:modified xsi:type="dcterms:W3CDTF">2023-03-20T08:05:01Z</dcterms:modified>
</cp:coreProperties>
</file>