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91" r:id="rId6"/>
    <p:sldId id="292" r:id="rId7"/>
    <p:sldId id="310" r:id="rId8"/>
    <p:sldId id="311" r:id="rId9"/>
    <p:sldId id="312" r:id="rId10"/>
    <p:sldId id="293" r:id="rId11"/>
    <p:sldId id="314" r:id="rId12"/>
    <p:sldId id="313" r:id="rId13"/>
    <p:sldId id="294" r:id="rId14"/>
    <p:sldId id="315" r:id="rId15"/>
    <p:sldId id="316" r:id="rId16"/>
    <p:sldId id="31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6FB64-39B1-4E81-8910-E136B389E452}" v="6" dt="2021-02-05T07:54:22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Kalivoda" userId="S::tomas.kalivoda@student.adlerka.sk::5f45d604-a995-43f5-b64b-87075267e61a" providerId="AD" clId="Web-{A456FB64-39B1-4E81-8910-E136B389E452}"/>
    <pc:docChg chg="modSld">
      <pc:chgData name="Tomáš Kalivoda" userId="S::tomas.kalivoda@student.adlerka.sk::5f45d604-a995-43f5-b64b-87075267e61a" providerId="AD" clId="Web-{A456FB64-39B1-4E81-8910-E136B389E452}" dt="2021-02-05T07:54:20.693" v="1" actId="20577"/>
      <pc:docMkLst>
        <pc:docMk/>
      </pc:docMkLst>
      <pc:sldChg chg="modSp">
        <pc:chgData name="Tomáš Kalivoda" userId="S::tomas.kalivoda@student.adlerka.sk::5f45d604-a995-43f5-b64b-87075267e61a" providerId="AD" clId="Web-{A456FB64-39B1-4E81-8910-E136B389E452}" dt="2021-02-05T07:54:20.693" v="1" actId="20577"/>
        <pc:sldMkLst>
          <pc:docMk/>
          <pc:sldMk cId="784909874" sldId="292"/>
        </pc:sldMkLst>
        <pc:spChg chg="mod">
          <ac:chgData name="Tomáš Kalivoda" userId="S::tomas.kalivoda@student.adlerka.sk::5f45d604-a995-43f5-b64b-87075267e61a" providerId="AD" clId="Web-{A456FB64-39B1-4E81-8910-E136B389E452}" dt="2021-02-05T07:54:20.693" v="1" actId="20577"/>
          <ac:spMkLst>
            <pc:docMk/>
            <pc:sldMk cId="784909874" sldId="29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b="1" dirty="0"/>
              <a:t>Windows Server 2012 R2</a:t>
            </a:r>
            <a:br>
              <a:rPr lang="sk-SK" b="1" dirty="0"/>
            </a:br>
            <a:r>
              <a:rPr lang="sk-SK" b="1" dirty="0"/>
              <a:t>DHCP </a:t>
            </a:r>
            <a:br>
              <a:rPr lang="sk-SK" b="1" dirty="0"/>
            </a:br>
            <a:r>
              <a:rPr lang="sk-SK" b="1" dirty="0"/>
              <a:t>part 2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k-SK" b="1" dirty="0"/>
              <a:t>Ing. Mgr. Martin </a:t>
            </a:r>
            <a:r>
              <a:rPr lang="sk-SK" b="1" dirty="0" err="1"/>
              <a:t>Butkovsky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92748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640047" cy="70696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3. Zosúladenie rozsahu IP adries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0046" cy="3416300"/>
          </a:xfrm>
        </p:spPr>
        <p:txBody>
          <a:bodyPr>
            <a:normAutofit/>
          </a:bodyPr>
          <a:lstStyle/>
          <a:p>
            <a:r>
              <a:rPr lang="sk-SK" dirty="0"/>
              <a:t>v registroch sa ukladajú súhrnné informácie o rozsahu IP adries DHCP servera </a:t>
            </a:r>
          </a:p>
          <a:p>
            <a:pPr lvl="1"/>
            <a:r>
              <a:rPr lang="sk-SK" dirty="0"/>
              <a:t>so všetkými IP adresami, ktoré boli uvoľnené v rozsahu IP Adries</a:t>
            </a:r>
          </a:p>
          <a:p>
            <a:pPr lvl="1"/>
            <a:r>
              <a:rPr lang="sk-SK" dirty="0"/>
              <a:t>rezervovanými  IP adresami s názvami počítačov a MAC adries   </a:t>
            </a:r>
          </a:p>
          <a:p>
            <a:r>
              <a:rPr lang="sk-SK" dirty="0"/>
              <a:t>v databáze DHCP servera udržiavame podrobné aktuálne informácie, ktoré </a:t>
            </a:r>
          </a:p>
          <a:p>
            <a:pPr marL="0" indent="0">
              <a:buNone/>
            </a:pPr>
            <a:r>
              <a:rPr lang="sk-SK" dirty="0"/>
              <a:t>	nemusia byť konzistentné s údajmi v registroch</a:t>
            </a:r>
          </a:p>
          <a:p>
            <a:pPr lvl="1"/>
            <a:r>
              <a:rPr lang="sk-SK" dirty="0"/>
              <a:t>Príklady:</a:t>
            </a:r>
          </a:p>
          <a:p>
            <a:pPr lvl="2"/>
            <a:r>
              <a:rPr lang="sk-SK" dirty="0"/>
              <a:t>databáza má IP adresu uvoľnenú, ale v registroch je tá istá IP adresa prenajatá</a:t>
            </a:r>
          </a:p>
          <a:p>
            <a:pPr lvl="2"/>
            <a:r>
              <a:rPr lang="sk-SK" dirty="0"/>
              <a:t>databáza má IP adresu obsadenú, ale v registroch je tá istá IP adresa dostupná</a:t>
            </a:r>
          </a:p>
          <a:p>
            <a:pPr lvl="2"/>
            <a:r>
              <a:rPr lang="sk-SK" dirty="0"/>
              <a:t>v databáze má klient inú IP adresu ako je uvedená v registri </a:t>
            </a:r>
            <a:endParaRPr lang="en-US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7513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640047" cy="70696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3. Zosúladenie rozsahu IP adries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0046" cy="3416300"/>
          </a:xfrm>
        </p:spPr>
        <p:txBody>
          <a:bodyPr>
            <a:normAutofit/>
          </a:bodyPr>
          <a:lstStyle/>
          <a:p>
            <a:r>
              <a:rPr lang="sk-SK" dirty="0"/>
              <a:t>v takomto prípade sa robí zosúladenie rozsahu IP adries (</a:t>
            </a:r>
            <a:r>
              <a:rPr lang="sk-SK" dirty="0" err="1"/>
              <a:t>Reconcile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daná IP adresa sa obnoví </a:t>
            </a:r>
          </a:p>
          <a:p>
            <a:r>
              <a:rPr lang="sk-SK" dirty="0"/>
              <a:t>kontrola databázy nie je automatická, musí sa robiť manuálne</a:t>
            </a:r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6741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640047" cy="70696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4. Premiestnenie databázy DHCP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0046" cy="3416300"/>
          </a:xfrm>
        </p:spPr>
        <p:txBody>
          <a:bodyPr>
            <a:normAutofit/>
          </a:bodyPr>
          <a:lstStyle/>
          <a:p>
            <a:r>
              <a:rPr lang="sk-SK" dirty="0"/>
              <a:t>vyradenie starého servera </a:t>
            </a:r>
          </a:p>
          <a:p>
            <a:pPr lvl="1"/>
            <a:r>
              <a:rPr lang="sk-SK" dirty="0"/>
              <a:t>zálohovanie databázy starého servera</a:t>
            </a:r>
          </a:p>
          <a:p>
            <a:pPr lvl="1"/>
            <a:r>
              <a:rPr lang="sk-SK" dirty="0"/>
              <a:t>obnova údajov na novom serveri </a:t>
            </a:r>
          </a:p>
          <a:p>
            <a:r>
              <a:rPr lang="sk-SK" dirty="0"/>
              <a:t>postup</a:t>
            </a:r>
          </a:p>
          <a:p>
            <a:pPr lvl="1"/>
            <a:r>
              <a:rPr lang="sk-SK" dirty="0"/>
              <a:t>1. Nainštalovať nový server</a:t>
            </a:r>
          </a:p>
          <a:p>
            <a:pPr lvl="1"/>
            <a:r>
              <a:rPr lang="sk-SK" dirty="0"/>
              <a:t>2. Nainštalovať DHCP server</a:t>
            </a:r>
          </a:p>
          <a:p>
            <a:pPr lvl="2"/>
            <a:r>
              <a:rPr lang="sk-SK" dirty="0"/>
              <a:t>v prípade DOMĚNY neautorizovať</a:t>
            </a:r>
          </a:p>
          <a:p>
            <a:pPr lvl="2"/>
            <a:r>
              <a:rPr lang="sk-SK" dirty="0"/>
              <a:t>v prípade WORKGROUP nespúšťať </a:t>
            </a:r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41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640047" cy="70696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4. Premiestnenie databázy DHCP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0046" cy="3416300"/>
          </a:xfrm>
        </p:spPr>
        <p:txBody>
          <a:bodyPr>
            <a:normAutofit/>
          </a:bodyPr>
          <a:lstStyle/>
          <a:p>
            <a:r>
              <a:rPr lang="sk-SK" dirty="0"/>
              <a:t>postup</a:t>
            </a:r>
          </a:p>
          <a:p>
            <a:pPr lvl="1"/>
            <a:r>
              <a:rPr lang="sk-SK" dirty="0"/>
              <a:t>3. Aktualizovať DHCP databázu na starom serveri</a:t>
            </a:r>
          </a:p>
          <a:p>
            <a:pPr lvl="1"/>
            <a:r>
              <a:rPr lang="sk-SK" dirty="0"/>
              <a:t>4. Zálohovať DHCP databázu na starom serveri </a:t>
            </a:r>
          </a:p>
          <a:p>
            <a:pPr lvl="1"/>
            <a:r>
              <a:rPr lang="sk-SK" dirty="0"/>
              <a:t>5. Zastaviť DHCP databázu na starom serveri</a:t>
            </a:r>
          </a:p>
          <a:p>
            <a:pPr lvl="1"/>
            <a:r>
              <a:rPr lang="sk-SK" dirty="0"/>
              <a:t>6. Uložiť DHCP databázu na prenositeľné médium</a:t>
            </a:r>
          </a:p>
          <a:p>
            <a:pPr lvl="1"/>
            <a:r>
              <a:rPr lang="sk-SK" dirty="0"/>
              <a:t>7. Umiestniť DHCP databázu na lokálny disk nového servera</a:t>
            </a:r>
          </a:p>
          <a:p>
            <a:pPr lvl="1"/>
            <a:r>
              <a:rPr lang="sk-SK" dirty="0"/>
              <a:t>8. Spustiť DHCP server na novom serveri</a:t>
            </a:r>
          </a:p>
          <a:p>
            <a:pPr lvl="1"/>
            <a:r>
              <a:rPr lang="sk-SK" dirty="0"/>
              <a:t>9. Obnoviť DHCP databázu na novom serveri zo zálohy</a:t>
            </a:r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542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err="1">
                <a:solidFill>
                  <a:schemeClr val="accent1"/>
                </a:solidFill>
              </a:rPr>
              <a:t>Dynamic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Host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Configuration</a:t>
            </a:r>
            <a:r>
              <a:rPr lang="sk-SK" b="1" dirty="0">
                <a:solidFill>
                  <a:schemeClr val="accent1"/>
                </a:solidFill>
              </a:rPr>
              <a:t> </a:t>
            </a:r>
            <a:r>
              <a:rPr lang="sk-SK" b="1" dirty="0" err="1">
                <a:solidFill>
                  <a:schemeClr val="accent1"/>
                </a:solidFill>
              </a:rPr>
              <a:t>Protocol</a:t>
            </a:r>
            <a:endParaRPr lang="sk-SK" b="1" dirty="0">
              <a:solidFill>
                <a:schemeClr val="accent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OBSAH</a:t>
            </a:r>
          </a:p>
          <a:p>
            <a:pPr lvl="1"/>
            <a:r>
              <a:rPr lang="sk-SK" dirty="0"/>
              <a:t>1. Databáza DHCP </a:t>
            </a:r>
          </a:p>
          <a:p>
            <a:pPr lvl="1"/>
            <a:r>
              <a:rPr lang="sk-SK" dirty="0"/>
              <a:t>2. Záloha a obnova databázy DHCP </a:t>
            </a:r>
          </a:p>
          <a:p>
            <a:pPr lvl="1"/>
            <a:r>
              <a:rPr lang="sk-SK" dirty="0"/>
              <a:t>3. Zosúladenie rozsahu IP adries </a:t>
            </a:r>
            <a:r>
              <a:rPr lang="sk-SK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sk-SK" dirty="0"/>
              <a:t>4.</a:t>
            </a:r>
            <a:r>
              <a:rPr lang="sk-SK" dirty="0">
                <a:solidFill>
                  <a:schemeClr val="accent1"/>
                </a:solidFill>
              </a:rPr>
              <a:t> </a:t>
            </a:r>
            <a:r>
              <a:rPr lang="sk-SK" dirty="0"/>
              <a:t>Premiestnenie databázy DHCP 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342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513047" cy="70696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1. Databáza DHCP</a:t>
            </a:r>
            <a:r>
              <a:rPr lang="sk-SK" dirty="0"/>
              <a:t> </a:t>
            </a:r>
            <a:endParaRPr lang="sk-SK" b="1" dirty="0">
              <a:solidFill>
                <a:schemeClr val="accent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65545" cy="34163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sk-SK" dirty="0"/>
              <a:t>dynamická databáza, ktorá pravidelne aktualizuje </a:t>
            </a:r>
          </a:p>
          <a:p>
            <a:pPr lvl="1"/>
            <a:r>
              <a:rPr lang="sk-SK" dirty="0"/>
              <a:t>konfiguračné dáta (voľby DHCP servera, voľby rozsahu IP Adries, DNS server, Router)</a:t>
            </a:r>
          </a:p>
          <a:p>
            <a:pPr lvl="1"/>
            <a:r>
              <a:rPr lang="sk-SK" dirty="0"/>
              <a:t>rozsahy IP adries</a:t>
            </a:r>
          </a:p>
          <a:p>
            <a:pPr lvl="1"/>
            <a:r>
              <a:rPr lang="sk-SK" dirty="0"/>
              <a:t>prenájmy IP adries </a:t>
            </a:r>
          </a:p>
          <a:p>
            <a:pPr lvl="1"/>
            <a:r>
              <a:rPr lang="sk-SK" dirty="0"/>
              <a:t>rezervácie IP adries   </a:t>
            </a:r>
            <a:endParaRPr lang="en-US" dirty="0"/>
          </a:p>
          <a:p>
            <a:r>
              <a:rPr lang="sk-SK" dirty="0"/>
              <a:t>uložené v adresári </a:t>
            </a:r>
            <a:r>
              <a:rPr lang="sk-SK" b="1" dirty="0">
                <a:solidFill>
                  <a:srgbClr val="002060"/>
                </a:solidFill>
              </a:rPr>
              <a:t>C:\Windows\System32\DHCP</a:t>
            </a:r>
          </a:p>
          <a:p>
            <a:r>
              <a:rPr lang="sk-SK" dirty="0"/>
              <a:t>súbory: </a:t>
            </a:r>
          </a:p>
          <a:p>
            <a:pPr lvl="1"/>
            <a:r>
              <a:rPr lang="sk-SK" b="1" dirty="0">
                <a:solidFill>
                  <a:srgbClr val="002060"/>
                </a:solidFill>
              </a:rPr>
              <a:t>Dhcp.mdb, </a:t>
            </a:r>
            <a:r>
              <a:rPr lang="sk-SK" b="1" dirty="0" err="1">
                <a:solidFill>
                  <a:srgbClr val="002060"/>
                </a:solidFill>
              </a:rPr>
              <a:t>DhcpServLog</a:t>
            </a:r>
            <a:r>
              <a:rPr lang="sk-SK" b="1" dirty="0">
                <a:solidFill>
                  <a:srgbClr val="002060"/>
                </a:solidFill>
              </a:rPr>
              <a:t>, </a:t>
            </a:r>
            <a:r>
              <a:rPr lang="sk-SK" b="1" dirty="0" err="1">
                <a:solidFill>
                  <a:srgbClr val="002060"/>
                </a:solidFill>
              </a:rPr>
              <a:t>Dhcp.pat</a:t>
            </a:r>
            <a:r>
              <a:rPr lang="sk-SK" b="1" dirty="0">
                <a:solidFill>
                  <a:srgbClr val="002060"/>
                </a:solidFill>
              </a:rPr>
              <a:t>, J50.chk, J50tmp, </a:t>
            </a:r>
            <a:r>
              <a:rPr lang="sk-SK" b="1" dirty="0" err="1">
                <a:solidFill>
                  <a:srgbClr val="002060"/>
                </a:solidFill>
              </a:rPr>
              <a:t>tmp.edb</a:t>
            </a:r>
            <a:endParaRPr lang="sk-SK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sk-SK" dirty="0"/>
              <a:t> :D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490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513047" cy="70696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1. Databáza DHCP</a:t>
            </a:r>
            <a:r>
              <a:rPr lang="sk-SK" dirty="0"/>
              <a:t> </a:t>
            </a:r>
            <a:endParaRPr lang="sk-SK" b="1" dirty="0">
              <a:solidFill>
                <a:schemeClr val="accent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65545" cy="3416300"/>
          </a:xfrm>
        </p:spPr>
        <p:txBody>
          <a:bodyPr>
            <a:normAutofit lnSpcReduction="10000"/>
          </a:bodyPr>
          <a:lstStyle/>
          <a:p>
            <a:r>
              <a:rPr lang="sk-SK" b="1" dirty="0">
                <a:solidFill>
                  <a:srgbClr val="002060"/>
                </a:solidFill>
              </a:rPr>
              <a:t>Dhcp.mdb</a:t>
            </a:r>
          </a:p>
          <a:p>
            <a:pPr lvl="1"/>
            <a:r>
              <a:rPr lang="sk-SK" dirty="0"/>
              <a:t>aktuálna databáza, ktorá obsahuje informácie </a:t>
            </a:r>
            <a:endParaRPr lang="sk-SK" b="1" dirty="0">
              <a:solidFill>
                <a:srgbClr val="002060"/>
              </a:solidFill>
            </a:endParaRPr>
          </a:p>
          <a:p>
            <a:r>
              <a:rPr lang="sk-SK" b="1" dirty="0" err="1">
                <a:solidFill>
                  <a:srgbClr val="002060"/>
                </a:solidFill>
              </a:rPr>
              <a:t>DhcpServLog</a:t>
            </a:r>
            <a:endParaRPr lang="sk-SK" b="1" dirty="0">
              <a:solidFill>
                <a:srgbClr val="002060"/>
              </a:solidFill>
            </a:endParaRPr>
          </a:p>
          <a:p>
            <a:pPr lvl="1"/>
            <a:r>
              <a:rPr lang="sk-SK" dirty="0"/>
              <a:t>zaznamenáva udalosti o DHCP serveri ako napríklad: </a:t>
            </a:r>
          </a:p>
          <a:p>
            <a:pPr lvl="2"/>
            <a:r>
              <a:rPr lang="sk-SK" dirty="0"/>
              <a:t>zapnutí alebo vypnutie DHCP servera, </a:t>
            </a:r>
          </a:p>
          <a:p>
            <a:pPr lvl="2"/>
            <a:r>
              <a:rPr lang="sk-SK" dirty="0"/>
              <a:t>autorizovanie alebo neautorizovanie DHCP servera, </a:t>
            </a:r>
          </a:p>
          <a:p>
            <a:pPr lvl="2"/>
            <a:r>
              <a:rPr lang="sk-SK" dirty="0"/>
              <a:t>aktivovanie alebo deaktivovanie rozsahu IP adries  </a:t>
            </a:r>
          </a:p>
          <a:p>
            <a:pPr lvl="1"/>
            <a:r>
              <a:rPr lang="sk-SK" dirty="0"/>
              <a:t>maximálna veľkosť súboru je 10 MB</a:t>
            </a:r>
          </a:p>
          <a:p>
            <a:pPr lvl="1"/>
            <a:r>
              <a:rPr lang="sk-SK" dirty="0"/>
              <a:t>každý deň vytvára nový logovací súbor (-</a:t>
            </a:r>
            <a:r>
              <a:rPr lang="sk-SK" dirty="0" err="1"/>
              <a:t>Mon</a:t>
            </a:r>
            <a:r>
              <a:rPr lang="sk-SK" dirty="0"/>
              <a:t>, -</a:t>
            </a:r>
            <a:r>
              <a:rPr lang="sk-SK" dirty="0" err="1"/>
              <a:t>Tue</a:t>
            </a:r>
            <a:r>
              <a:rPr lang="sk-SK" dirty="0"/>
              <a:t>, -</a:t>
            </a:r>
            <a:r>
              <a:rPr lang="sk-SK" dirty="0" err="1"/>
              <a:t>Wed</a:t>
            </a:r>
            <a:r>
              <a:rPr lang="sk-SK" dirty="0"/>
              <a:t>, -</a:t>
            </a:r>
            <a:r>
              <a:rPr lang="sk-SK" dirty="0" err="1"/>
              <a:t>Thu</a:t>
            </a:r>
            <a:r>
              <a:rPr lang="sk-SK" dirty="0"/>
              <a:t>, -</a:t>
            </a:r>
            <a:r>
              <a:rPr lang="sk-SK" dirty="0" err="1"/>
              <a:t>Fri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dva oddelené log. súbory pre IPv4 a IPv6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8406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513047" cy="70696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1. Databáza DHCP</a:t>
            </a:r>
            <a:r>
              <a:rPr lang="sk-SK" dirty="0"/>
              <a:t> </a:t>
            </a:r>
            <a:endParaRPr lang="sk-SK" b="1" dirty="0">
              <a:solidFill>
                <a:schemeClr val="accent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65545" cy="3416300"/>
          </a:xfrm>
        </p:spPr>
        <p:txBody>
          <a:bodyPr>
            <a:normAutofit/>
          </a:bodyPr>
          <a:lstStyle/>
          <a:p>
            <a:r>
              <a:rPr lang="sk-SK" b="1" dirty="0" err="1">
                <a:solidFill>
                  <a:srgbClr val="002060"/>
                </a:solidFill>
              </a:rPr>
              <a:t>Dhcp.pat</a:t>
            </a:r>
            <a:endParaRPr lang="sk-SK" b="1" dirty="0">
              <a:solidFill>
                <a:srgbClr val="002060"/>
              </a:solidFill>
            </a:endParaRPr>
          </a:p>
          <a:p>
            <a:pPr lvl="1"/>
            <a:r>
              <a:rPr lang="sk-SK" dirty="0"/>
              <a:t>DHCP server môže spravovať viacero rozsahov IP adries pre rôzne podsiete</a:t>
            </a:r>
          </a:p>
          <a:p>
            <a:pPr lvl="1"/>
            <a:r>
              <a:rPr lang="sk-SK" dirty="0"/>
              <a:t>DHCP server musí vedieť prideliť rôznym klientom správnu IP adresu z daného rozsahu </a:t>
            </a:r>
            <a:endParaRPr lang="sk-SK" b="1" dirty="0">
              <a:solidFill>
                <a:srgbClr val="002060"/>
              </a:solidFill>
            </a:endParaRPr>
          </a:p>
          <a:p>
            <a:r>
              <a:rPr lang="sk-SK" b="1" dirty="0">
                <a:solidFill>
                  <a:srgbClr val="002060"/>
                </a:solidFill>
              </a:rPr>
              <a:t>J50.chk</a:t>
            </a:r>
          </a:p>
          <a:p>
            <a:pPr lvl="1"/>
            <a:r>
              <a:rPr lang="sk-SK" dirty="0"/>
              <a:t>kontrolný súbor, pomocou ktorého sa zabezpečuje skutočný zápis do databázy    </a:t>
            </a:r>
          </a:p>
          <a:p>
            <a:pPr lvl="2"/>
            <a:r>
              <a:rPr lang="sk-SK" dirty="0"/>
              <a:t>keď urobíme nejakú zmenu, tieto zmeny sa zapíšu do operačnej pamäte</a:t>
            </a:r>
          </a:p>
          <a:p>
            <a:pPr lvl="2"/>
            <a:r>
              <a:rPr lang="sk-SK" dirty="0"/>
              <a:t>potom sa táto zmena zapíše do databázy na pevnom disku	</a:t>
            </a:r>
          </a:p>
          <a:p>
            <a:pPr lvl="2"/>
            <a:r>
              <a:rPr lang="sk-SK" dirty="0"/>
              <a:t>musíme sa uistiť, že zmenu, ktorú sme urobili, sa naozaj zapísala do databázy    </a:t>
            </a:r>
            <a:endParaRPr lang="en-US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210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513047" cy="70696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1. Databáza DHCP</a:t>
            </a:r>
            <a:r>
              <a:rPr lang="sk-SK" dirty="0"/>
              <a:t> </a:t>
            </a:r>
            <a:endParaRPr lang="sk-SK" b="1" dirty="0">
              <a:solidFill>
                <a:schemeClr val="accent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32246" cy="3416300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>
                <a:solidFill>
                  <a:srgbClr val="002060"/>
                </a:solidFill>
              </a:rPr>
              <a:t>j50tmp</a:t>
            </a:r>
          </a:p>
          <a:p>
            <a:pPr lvl="1"/>
            <a:r>
              <a:rPr lang="sk-SK" dirty="0"/>
              <a:t>súbor, ktorý sa používa na dočasné ukladanie dát keď robíme akúkoľvek údržbu databázy ako je </a:t>
            </a:r>
          </a:p>
          <a:p>
            <a:pPr marL="457200" lvl="1" indent="0">
              <a:buNone/>
            </a:pPr>
            <a:r>
              <a:rPr lang="sk-SK" dirty="0"/>
              <a:t>     napríklad:</a:t>
            </a:r>
          </a:p>
          <a:p>
            <a:pPr lvl="2"/>
            <a:r>
              <a:rPr lang="sk-SK" dirty="0"/>
              <a:t>komprimovanie databázy </a:t>
            </a:r>
          </a:p>
          <a:p>
            <a:pPr lvl="2"/>
            <a:r>
              <a:rPr lang="sk-SK" dirty="0" err="1"/>
              <a:t>defragmentovanie</a:t>
            </a:r>
            <a:r>
              <a:rPr lang="sk-SK" dirty="0"/>
              <a:t> databázy	</a:t>
            </a:r>
            <a:endParaRPr lang="sk-SK" b="1" dirty="0">
              <a:solidFill>
                <a:srgbClr val="002060"/>
              </a:solidFill>
            </a:endParaRPr>
          </a:p>
          <a:p>
            <a:r>
              <a:rPr lang="sk-SK" b="1" dirty="0" err="1">
                <a:solidFill>
                  <a:srgbClr val="002060"/>
                </a:solidFill>
              </a:rPr>
              <a:t>tmp.edb</a:t>
            </a:r>
            <a:endParaRPr lang="sk-SK" dirty="0"/>
          </a:p>
          <a:p>
            <a:pPr lvl="1"/>
            <a:r>
              <a:rPr lang="sk-SK" dirty="0"/>
              <a:t>veľkosť súboru je 10 MB</a:t>
            </a:r>
          </a:p>
          <a:p>
            <a:pPr lvl="1"/>
            <a:r>
              <a:rPr lang="sk-SK" dirty="0"/>
              <a:t>DHCP server potrebuje 10MB voľného miesta na pevnom disku na to, aby sa korektne vypol</a:t>
            </a:r>
          </a:p>
          <a:p>
            <a:pPr lvl="1"/>
            <a:r>
              <a:rPr lang="sk-SK" dirty="0"/>
              <a:t>ak na pevnom disku nie je 10MB, DHCP server vymaže tento súbor, aby získal dostatok miesta na </a:t>
            </a:r>
          </a:p>
          <a:p>
            <a:pPr marL="457200" lvl="1" indent="0">
              <a:buNone/>
            </a:pPr>
            <a:r>
              <a:rPr lang="sk-SK" dirty="0"/>
              <a:t>     korektné vypnutie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7540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386047" cy="70696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2. Záloha a obnova DHCP databázy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603500"/>
            <a:ext cx="8941545" cy="3416300"/>
          </a:xfrm>
        </p:spPr>
        <p:txBody>
          <a:bodyPr>
            <a:normAutofit/>
          </a:bodyPr>
          <a:lstStyle/>
          <a:p>
            <a:r>
              <a:rPr lang="sk-SK" b="1" dirty="0"/>
              <a:t>Záloha</a:t>
            </a:r>
          </a:p>
          <a:p>
            <a:pPr lvl="1"/>
            <a:r>
              <a:rPr lang="sk-SK" b="1" dirty="0">
                <a:solidFill>
                  <a:srgbClr val="00B0F0"/>
                </a:solidFill>
              </a:rPr>
              <a:t>automatická záloha</a:t>
            </a:r>
          </a:p>
          <a:p>
            <a:pPr lvl="2"/>
            <a:r>
              <a:rPr lang="sk-SK" dirty="0"/>
              <a:t>synchrónna záloha pravidelne raz za 60 minút </a:t>
            </a:r>
          </a:p>
          <a:p>
            <a:pPr lvl="2"/>
            <a:r>
              <a:rPr lang="sk-SK" dirty="0"/>
              <a:t>interval zálohovania sa dá zmeniť v registri</a:t>
            </a:r>
          </a:p>
          <a:p>
            <a:pPr lvl="3"/>
            <a:r>
              <a:rPr lang="sk-SK" b="1" dirty="0">
                <a:solidFill>
                  <a:srgbClr val="00B050"/>
                </a:solidFill>
              </a:rPr>
              <a:t>HKEY_LOCAL_MACHINE\SYSTEM\</a:t>
            </a:r>
            <a:r>
              <a:rPr lang="sk-SK" b="1" dirty="0" err="1">
                <a:solidFill>
                  <a:srgbClr val="00B050"/>
                </a:solidFill>
              </a:rPr>
              <a:t>CurrentControlSet</a:t>
            </a:r>
            <a:r>
              <a:rPr lang="sk-SK" b="1" dirty="0">
                <a:solidFill>
                  <a:srgbClr val="00B050"/>
                </a:solidFill>
              </a:rPr>
              <a:t>\</a:t>
            </a:r>
            <a:r>
              <a:rPr lang="sk-SK" b="1" dirty="0" err="1">
                <a:solidFill>
                  <a:srgbClr val="00B050"/>
                </a:solidFill>
              </a:rPr>
              <a:t>Services</a:t>
            </a:r>
            <a:r>
              <a:rPr lang="sk-SK" b="1" dirty="0">
                <a:solidFill>
                  <a:srgbClr val="00B050"/>
                </a:solidFill>
              </a:rPr>
              <a:t>\</a:t>
            </a:r>
            <a:r>
              <a:rPr lang="sk-SK" b="1" dirty="0" err="1">
                <a:solidFill>
                  <a:srgbClr val="00B050"/>
                </a:solidFill>
              </a:rPr>
              <a:t>DHCPServer</a:t>
            </a:r>
            <a:r>
              <a:rPr lang="sk-SK" b="1" dirty="0">
                <a:solidFill>
                  <a:srgbClr val="00B050"/>
                </a:solidFill>
              </a:rPr>
              <a:t>\</a:t>
            </a:r>
            <a:r>
              <a:rPr lang="sk-SK" b="1" dirty="0" err="1">
                <a:solidFill>
                  <a:srgbClr val="00B050"/>
                </a:solidFill>
              </a:rPr>
              <a:t>Parameters</a:t>
            </a:r>
            <a:r>
              <a:rPr lang="sk-SK" b="1" dirty="0">
                <a:solidFill>
                  <a:srgbClr val="00B050"/>
                </a:solidFill>
              </a:rPr>
              <a:t>\Backup</a:t>
            </a:r>
            <a:endParaRPr lang="sk-SK" dirty="0"/>
          </a:p>
          <a:p>
            <a:pPr lvl="2"/>
            <a:r>
              <a:rPr lang="sk-SK" dirty="0"/>
              <a:t>ukladá sa do adresára C:\Windows\System32\dhcp\backup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2860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386047" cy="70696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2. Záloha a obnova DHCP databázy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603500"/>
            <a:ext cx="8941545" cy="3416300"/>
          </a:xfrm>
        </p:spPr>
        <p:txBody>
          <a:bodyPr>
            <a:normAutofit/>
          </a:bodyPr>
          <a:lstStyle/>
          <a:p>
            <a:r>
              <a:rPr lang="sk-SK" b="1" dirty="0"/>
              <a:t>Záloha</a:t>
            </a:r>
          </a:p>
          <a:p>
            <a:pPr lvl="1"/>
            <a:r>
              <a:rPr lang="sk-SK" b="1" dirty="0">
                <a:solidFill>
                  <a:srgbClr val="00B0F0"/>
                </a:solidFill>
              </a:rPr>
              <a:t>manuálna záloha</a:t>
            </a:r>
          </a:p>
          <a:p>
            <a:pPr lvl="2"/>
            <a:r>
              <a:rPr lang="sk-SK" dirty="0"/>
              <a:t>asynchrónna záloha </a:t>
            </a:r>
          </a:p>
          <a:p>
            <a:pPr lvl="2"/>
            <a:r>
              <a:rPr lang="sk-SK" dirty="0"/>
              <a:t>v prípade manuálnej zálohy ju treba umiestniť do iného adresára alebo inej partície, lebo inak prepíše automatickú zálohu</a:t>
            </a:r>
          </a:p>
          <a:p>
            <a:pPr lvl="2"/>
            <a:r>
              <a:rPr lang="sk-SK" dirty="0"/>
              <a:t>umiestnenie zálohy je možné zmeniť len na inú partíciu lokálneho disku</a:t>
            </a:r>
          </a:p>
          <a:p>
            <a:pPr lvl="2"/>
            <a:r>
              <a:rPr lang="sk-SK" dirty="0"/>
              <a:t>nie je možné umiestniť zálohu na sieťový disk alebo mapovaný disk </a:t>
            </a:r>
          </a:p>
          <a:p>
            <a:pPr marL="914400" lvl="2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1215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386047" cy="70696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2. Záloha a obnova DHCP databázy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Obnova</a:t>
            </a:r>
          </a:p>
          <a:p>
            <a:pPr lvl="1"/>
            <a:r>
              <a:rPr lang="sk-SK" dirty="0"/>
              <a:t>DHCP server musí byť zapnutý</a:t>
            </a:r>
          </a:p>
          <a:p>
            <a:pPr lvl="2"/>
            <a:r>
              <a:rPr lang="sk-SK" dirty="0"/>
              <a:t>nie je možné obnoviť DHCP databázu pri vypnutom DHCP serveri</a:t>
            </a:r>
          </a:p>
          <a:p>
            <a:pPr lvl="1"/>
            <a:r>
              <a:rPr lang="sk-SK" dirty="0"/>
              <a:t>počas obnovy sa DHCP server automaticky vypne a dočasne nebude bežať</a:t>
            </a:r>
          </a:p>
          <a:p>
            <a:pPr lvl="1"/>
            <a:r>
              <a:rPr lang="sk-SK" dirty="0"/>
              <a:t>DHCP databáza sa obnoví zo zálohy  </a:t>
            </a:r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7017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603D4E9F61BC7499003F7F760225B57" ma:contentTypeVersion="6" ma:contentTypeDescription="Umožňuje vytvoriť nový dokument." ma:contentTypeScope="" ma:versionID="b328aa0014f7ad9a985862370b718280">
  <xsd:schema xmlns:xsd="http://www.w3.org/2001/XMLSchema" xmlns:xs="http://www.w3.org/2001/XMLSchema" xmlns:p="http://schemas.microsoft.com/office/2006/metadata/properties" xmlns:ns2="fb6d9efa-9283-48f9-98ad-e5420bf484e9" xmlns:ns3="58af9920-5b7f-4963-839b-797f5f97f496" targetNamespace="http://schemas.microsoft.com/office/2006/metadata/properties" ma:root="true" ma:fieldsID="c3e44d1d71cc7b2a7182ef50391749e0" ns2:_="" ns3:_="">
    <xsd:import namespace="fb6d9efa-9283-48f9-98ad-e5420bf484e9"/>
    <xsd:import namespace="58af9920-5b7f-4963-839b-797f5f97f4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d9efa-9283-48f9-98ad-e5420bf484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f9920-5b7f-4963-839b-797f5f97f49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25A1E1-102F-4778-BD22-D1FE988C5B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C32ED6-8855-4AA9-82DB-735C5B4E23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8C2EA2-EFD1-4C2D-8CB6-B4F8A33A779C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9424</TotalTime>
  <Words>567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Ión − zasadacia miestnosť</vt:lpstr>
      <vt:lpstr>Windows Server 2012 R2 DHCP  part 2</vt:lpstr>
      <vt:lpstr>Dynamic Host Configuration Protocol</vt:lpstr>
      <vt:lpstr>1. Databáza DHCP </vt:lpstr>
      <vt:lpstr>1. Databáza DHCP </vt:lpstr>
      <vt:lpstr>1. Databáza DHCP </vt:lpstr>
      <vt:lpstr>1. Databáza DHCP </vt:lpstr>
      <vt:lpstr>2. Záloha a obnova DHCP databázy</vt:lpstr>
      <vt:lpstr>2. Záloha a obnova DHCP databázy</vt:lpstr>
      <vt:lpstr>2. Záloha a obnova DHCP databázy</vt:lpstr>
      <vt:lpstr>3. Zosúladenie rozsahu IP adries</vt:lpstr>
      <vt:lpstr>3. Zosúladenie rozsahu IP adries</vt:lpstr>
      <vt:lpstr>4. Premiestnenie databázy DHCP </vt:lpstr>
      <vt:lpstr>4. Premiestnenie databázy DHCP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2012 R2 Prvých 10 krokov  po inštalácií</dc:title>
  <dc:creator>NB-Ma</dc:creator>
  <cp:lastModifiedBy>NB-Ma</cp:lastModifiedBy>
  <cp:revision>121</cp:revision>
  <dcterms:created xsi:type="dcterms:W3CDTF">2015-08-01T18:37:04Z</dcterms:created>
  <dcterms:modified xsi:type="dcterms:W3CDTF">2021-02-05T07:54:28Z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0x0101006603D4E9F61BC7499003F7F760225B57</vt:lpwstr>
  </property>
  <property fmtid="{D5CDD505-2E9C-101B-9397-08002B2CF9AE}" pid="3" name="MediaServiceImageTags">
    <vt:lpwstr/>
  </property>
</Properties>
</file>