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2" r:id="rId3"/>
    <p:sldId id="327" r:id="rId4"/>
    <p:sldId id="329" r:id="rId5"/>
    <p:sldId id="328" r:id="rId6"/>
    <p:sldId id="330" r:id="rId7"/>
    <p:sldId id="331" r:id="rId8"/>
    <p:sldId id="332" r:id="rId9"/>
    <p:sldId id="333" r:id="rId10"/>
    <p:sldId id="334" r:id="rId11"/>
    <p:sldId id="310" r:id="rId12"/>
    <p:sldId id="323" r:id="rId13"/>
    <p:sldId id="322" r:id="rId14"/>
    <p:sldId id="324" r:id="rId15"/>
    <p:sldId id="325" r:id="rId16"/>
    <p:sldId id="32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Windows Server 2012 R2</a:t>
            </a:r>
            <a:br>
              <a:rPr lang="sk-SK" b="1" dirty="0" smtClean="0"/>
            </a:br>
            <a:r>
              <a:rPr lang="sk-SK" b="1" dirty="0" smtClean="0"/>
              <a:t>DHCP </a:t>
            </a:r>
            <a:br>
              <a:rPr lang="sk-SK" b="1" dirty="0" smtClean="0"/>
            </a:br>
            <a:r>
              <a:rPr lang="sk-SK" b="1" dirty="0" smtClean="0"/>
              <a:t>part 3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 b="1" dirty="0" smtClean="0"/>
              <a:t>Ing. Mgr. Martin </a:t>
            </a:r>
            <a:r>
              <a:rPr lang="sk-SK" b="1" dirty="0" err="1" smtClean="0"/>
              <a:t>Butkovsky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9274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1. </a:t>
            </a:r>
            <a:r>
              <a:rPr lang="sk-SK" b="1" dirty="0" err="1">
                <a:solidFill>
                  <a:schemeClr val="accent1"/>
                </a:solidFill>
              </a:rPr>
              <a:t>Split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Scope</a:t>
            </a:r>
            <a:r>
              <a:rPr lang="sk-SK" b="1" dirty="0">
                <a:solidFill>
                  <a:schemeClr val="accent1"/>
                </a:solidFill>
              </a:rPr>
              <a:t> - rozdelenie rozsahu IP adries DHCP servera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2" y="3962400"/>
            <a:ext cx="6645718" cy="735330"/>
          </a:xfr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2" y="2974436"/>
            <a:ext cx="6645718" cy="74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13047" cy="706964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accent1"/>
                </a:solidFill>
              </a:rPr>
              <a:t>1. Rozdelenie </a:t>
            </a:r>
            <a:r>
              <a:rPr lang="sk-SK" b="1" dirty="0">
                <a:solidFill>
                  <a:schemeClr val="accent1"/>
                </a:solidFill>
              </a:rPr>
              <a:t>rozsahu IP adries DHCP servera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65545" cy="34163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Príklad: </a:t>
            </a:r>
          </a:p>
          <a:p>
            <a:pPr lvl="1"/>
            <a:r>
              <a:rPr lang="sk-SK" dirty="0" smtClean="0">
                <a:solidFill>
                  <a:schemeClr val="tx1"/>
                </a:solidFill>
              </a:rPr>
              <a:t>rozsah IP adries DHCP servera bude:</a:t>
            </a:r>
          </a:p>
          <a:p>
            <a:pPr lvl="2"/>
            <a:r>
              <a:rPr lang="sk-SK" dirty="0" smtClean="0">
                <a:solidFill>
                  <a:schemeClr val="tx1"/>
                </a:solidFill>
              </a:rPr>
              <a:t>DHCP1 bude mať rozsah IP adries 192.168.1.1 až 192.168.1.254  </a:t>
            </a:r>
          </a:p>
          <a:p>
            <a:pPr lvl="2"/>
            <a:r>
              <a:rPr lang="sk-SK" dirty="0" smtClean="0">
                <a:solidFill>
                  <a:schemeClr val="tx1"/>
                </a:solidFill>
              </a:rPr>
              <a:t>DHCP2 </a:t>
            </a:r>
            <a:r>
              <a:rPr lang="sk-SK" dirty="0">
                <a:solidFill>
                  <a:schemeClr val="tx1"/>
                </a:solidFill>
              </a:rPr>
              <a:t>bude mať </a:t>
            </a:r>
            <a:r>
              <a:rPr lang="sk-SK" dirty="0" smtClean="0">
                <a:solidFill>
                  <a:schemeClr val="tx1"/>
                </a:solidFill>
              </a:rPr>
              <a:t>rozsah </a:t>
            </a:r>
            <a:r>
              <a:rPr lang="sk-SK" dirty="0">
                <a:solidFill>
                  <a:schemeClr val="tx1"/>
                </a:solidFill>
              </a:rPr>
              <a:t>IP </a:t>
            </a:r>
            <a:r>
              <a:rPr lang="sk-SK" dirty="0" smtClean="0">
                <a:solidFill>
                  <a:schemeClr val="tx1"/>
                </a:solidFill>
              </a:rPr>
              <a:t>adries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Riešenie:</a:t>
            </a:r>
          </a:p>
          <a:p>
            <a:pPr lvl="1"/>
            <a:r>
              <a:rPr lang="sk-SK" dirty="0" smtClean="0">
                <a:solidFill>
                  <a:schemeClr val="tx1"/>
                </a:solidFill>
              </a:rPr>
              <a:t>rozsah IP adries DHCP servera </a:t>
            </a:r>
            <a:r>
              <a:rPr lang="sk-SK" dirty="0">
                <a:solidFill>
                  <a:schemeClr val="tx1"/>
                </a:solidFill>
              </a:rPr>
              <a:t>môže byť konfigurovaný nasledujúcim spôsobom</a:t>
            </a:r>
            <a:r>
              <a:rPr lang="sk-SK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sk-SK" dirty="0" smtClean="0">
                <a:solidFill>
                  <a:schemeClr val="tx1"/>
                </a:solidFill>
              </a:rPr>
              <a:t>DHCP1 bude </a:t>
            </a:r>
            <a:r>
              <a:rPr lang="sk-SK" dirty="0">
                <a:solidFill>
                  <a:schemeClr val="tx1"/>
                </a:solidFill>
              </a:rPr>
              <a:t>mať rozsah </a:t>
            </a:r>
            <a:r>
              <a:rPr lang="sk-SK" dirty="0" smtClean="0">
                <a:solidFill>
                  <a:schemeClr val="tx1"/>
                </a:solidFill>
              </a:rPr>
              <a:t>192.168.1.100 </a:t>
            </a:r>
            <a:r>
              <a:rPr lang="sk-SK" dirty="0">
                <a:solidFill>
                  <a:schemeClr val="tx1"/>
                </a:solidFill>
              </a:rPr>
              <a:t>až </a:t>
            </a:r>
            <a:r>
              <a:rPr lang="sk-SK" dirty="0" smtClean="0">
                <a:solidFill>
                  <a:schemeClr val="tx1"/>
                </a:solidFill>
              </a:rPr>
              <a:t>192.168.1.200 </a:t>
            </a:r>
            <a:r>
              <a:rPr lang="sk-SK" dirty="0">
                <a:solidFill>
                  <a:schemeClr val="tx1"/>
                </a:solidFill>
              </a:rPr>
              <a:t>a vylúčenie </a:t>
            </a:r>
            <a:r>
              <a:rPr lang="sk-SK" dirty="0" smtClean="0">
                <a:solidFill>
                  <a:schemeClr val="tx1"/>
                </a:solidFill>
              </a:rPr>
              <a:t>192.168.1.171 </a:t>
            </a:r>
            <a:r>
              <a:rPr lang="sk-SK" dirty="0">
                <a:solidFill>
                  <a:schemeClr val="tx1"/>
                </a:solidFill>
              </a:rPr>
              <a:t>do </a:t>
            </a:r>
            <a:r>
              <a:rPr lang="sk-SK" dirty="0" smtClean="0">
                <a:solidFill>
                  <a:schemeClr val="tx1"/>
                </a:solidFill>
              </a:rPr>
              <a:t>192.168.1.200 </a:t>
            </a:r>
          </a:p>
          <a:p>
            <a:pPr lvl="2"/>
            <a:r>
              <a:rPr lang="sk-SK" dirty="0" smtClean="0">
                <a:solidFill>
                  <a:schemeClr val="tx1"/>
                </a:solidFill>
              </a:rPr>
              <a:t>DHCP2 </a:t>
            </a:r>
            <a:r>
              <a:rPr lang="sk-SK" dirty="0">
                <a:solidFill>
                  <a:schemeClr val="tx1"/>
                </a:solidFill>
              </a:rPr>
              <a:t>bude mať rozsah </a:t>
            </a:r>
            <a:r>
              <a:rPr lang="sk-SK" dirty="0" smtClean="0">
                <a:solidFill>
                  <a:schemeClr val="tx1"/>
                </a:solidFill>
              </a:rPr>
              <a:t>192.168.1.100 </a:t>
            </a:r>
            <a:r>
              <a:rPr lang="sk-SK" dirty="0">
                <a:solidFill>
                  <a:schemeClr val="tx1"/>
                </a:solidFill>
              </a:rPr>
              <a:t>až </a:t>
            </a:r>
            <a:r>
              <a:rPr lang="sk-SK" dirty="0" smtClean="0">
                <a:solidFill>
                  <a:schemeClr val="tx1"/>
                </a:solidFill>
              </a:rPr>
              <a:t>192.168.1.200 </a:t>
            </a:r>
            <a:r>
              <a:rPr lang="sk-SK" dirty="0">
                <a:solidFill>
                  <a:schemeClr val="tx1"/>
                </a:solidFill>
              </a:rPr>
              <a:t>a vylúčenie </a:t>
            </a:r>
            <a:r>
              <a:rPr lang="sk-SK" dirty="0" smtClean="0">
                <a:solidFill>
                  <a:schemeClr val="tx1"/>
                </a:solidFill>
              </a:rPr>
              <a:t>192.168.1.100 </a:t>
            </a:r>
            <a:r>
              <a:rPr lang="sk-SK" dirty="0">
                <a:solidFill>
                  <a:schemeClr val="tx1"/>
                </a:solidFill>
              </a:rPr>
              <a:t>až </a:t>
            </a:r>
            <a:r>
              <a:rPr lang="sk-SK" dirty="0" smtClean="0">
                <a:solidFill>
                  <a:schemeClr val="tx1"/>
                </a:solidFill>
              </a:rPr>
              <a:t>192.168.1.170</a:t>
            </a:r>
          </a:p>
          <a:p>
            <a:pPr lvl="2"/>
            <a:endParaRPr lang="sk-SK" dirty="0" smtClean="0">
              <a:solidFill>
                <a:schemeClr val="tx1"/>
              </a:solidFill>
            </a:endParaRPr>
          </a:p>
          <a:p>
            <a:pPr lvl="2"/>
            <a:endParaRPr lang="sk-SK" dirty="0" smtClean="0">
              <a:solidFill>
                <a:schemeClr val="tx1"/>
              </a:solidFill>
            </a:endParaRP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40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1. Rozdelenie rozsahu IP adries DHCP servera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V </a:t>
            </a:r>
            <a:r>
              <a:rPr lang="sk-SK" dirty="0" smtClean="0">
                <a:solidFill>
                  <a:schemeClr val="bg1"/>
                </a:solidFill>
              </a:rPr>
              <a:t>konzole </a:t>
            </a:r>
            <a:r>
              <a:rPr lang="sk-SK" dirty="0">
                <a:solidFill>
                  <a:schemeClr val="bg1"/>
                </a:solidFill>
              </a:rPr>
              <a:t>správy DHCP servera klikneme pravým tlačidlom myši na Rozsah IP adries (</a:t>
            </a:r>
            <a:r>
              <a:rPr lang="sk-SK" b="1" dirty="0" err="1">
                <a:solidFill>
                  <a:srgbClr val="FFFF00"/>
                </a:solidFill>
              </a:rPr>
              <a:t>Scope</a:t>
            </a:r>
            <a:r>
              <a:rPr lang="sk-SK" b="1" dirty="0">
                <a:solidFill>
                  <a:srgbClr val="FFFF00"/>
                </a:solidFill>
              </a:rPr>
              <a:t>[192.168.1.0]</a:t>
            </a:r>
            <a:r>
              <a:rPr lang="sk-SK" dirty="0">
                <a:solidFill>
                  <a:schemeClr val="bg1"/>
                </a:solidFill>
              </a:rPr>
              <a:t>) a </a:t>
            </a:r>
            <a:r>
              <a:rPr lang="sk-SK" dirty="0" smtClean="0">
                <a:solidFill>
                  <a:schemeClr val="bg1"/>
                </a:solidFill>
              </a:rPr>
              <a:t>vyberieme  Pokročilé &gt; Rozdelenie Rozsahu (</a:t>
            </a:r>
            <a:r>
              <a:rPr lang="sk-SK" b="1" dirty="0" err="1" smtClean="0">
                <a:solidFill>
                  <a:srgbClr val="FFFF00"/>
                </a:solidFill>
              </a:rPr>
              <a:t>Advanced</a:t>
            </a:r>
            <a:r>
              <a:rPr lang="sk-SK" b="1" dirty="0" smtClean="0">
                <a:solidFill>
                  <a:srgbClr val="FFFF00"/>
                </a:solidFill>
              </a:rPr>
              <a:t> </a:t>
            </a:r>
            <a:r>
              <a:rPr lang="sk-SK" b="1" dirty="0">
                <a:solidFill>
                  <a:srgbClr val="FFFF00"/>
                </a:solidFill>
              </a:rPr>
              <a:t>&gt; </a:t>
            </a:r>
            <a:r>
              <a:rPr lang="sk-SK" b="1" dirty="0" err="1">
                <a:solidFill>
                  <a:srgbClr val="FFFF00"/>
                </a:solidFill>
              </a:rPr>
              <a:t>Split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 smtClean="0">
                <a:solidFill>
                  <a:srgbClr val="FFFF00"/>
                </a:solidFill>
              </a:rPr>
              <a:t>Scope</a:t>
            </a:r>
            <a:r>
              <a:rPr lang="sk-SK" dirty="0">
                <a:solidFill>
                  <a:schemeClr val="bg1"/>
                </a:solidFill>
              </a:rPr>
              <a:t>)</a:t>
            </a:r>
          </a:p>
          <a:p>
            <a:endParaRPr lang="sk-SK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85" y="2387601"/>
            <a:ext cx="6807028" cy="23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1"/>
                </a:solidFill>
              </a:rPr>
              <a:t>1. Rozdelenie </a:t>
            </a:r>
            <a:r>
              <a:rPr lang="sk-SK" b="1" dirty="0">
                <a:solidFill>
                  <a:schemeClr val="accent1"/>
                </a:solidFill>
              </a:rPr>
              <a:t>rozsahu IP adries DHCP servera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Otvorí </a:t>
            </a:r>
            <a:r>
              <a:rPr lang="sk-SK" dirty="0">
                <a:solidFill>
                  <a:schemeClr val="bg1"/>
                </a:solidFill>
              </a:rPr>
              <a:t>sa nám Sprievodca konfigurácie rozdelenia rozsahu IP adries  </a:t>
            </a:r>
            <a:r>
              <a:rPr lang="sk-SK" dirty="0" smtClean="0">
                <a:solidFill>
                  <a:schemeClr val="bg1"/>
                </a:solidFill>
              </a:rPr>
              <a:t>DHCP servera, ktorý nás informuje o význame rozdelenia rozsahu IP adries.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Klikneme na tlačidlo Ďalej (</a:t>
            </a:r>
            <a:r>
              <a:rPr lang="sk-SK" b="1" dirty="0" err="1" smtClean="0">
                <a:solidFill>
                  <a:srgbClr val="FFFF00"/>
                </a:solidFill>
              </a:rPr>
              <a:t>Next</a:t>
            </a:r>
            <a:r>
              <a:rPr lang="sk-SK" dirty="0" smtClean="0">
                <a:solidFill>
                  <a:schemeClr val="bg1"/>
                </a:solidFill>
              </a:rPr>
              <a:t>)</a:t>
            </a:r>
            <a:endParaRPr lang="sk-SK" dirty="0">
              <a:solidFill>
                <a:schemeClr val="bg1"/>
              </a:solidFill>
            </a:endParaRPr>
          </a:p>
          <a:p>
            <a:endParaRPr lang="sk-SK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72" y="1571323"/>
            <a:ext cx="479174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1. Rozdelenie rozsahu IP adries DHCP servera </a:t>
            </a:r>
            <a:endParaRPr lang="sk-SK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61" y="1590376"/>
            <a:ext cx="4763165" cy="4286848"/>
          </a:xfrm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 okne </a:t>
            </a:r>
            <a:r>
              <a:rPr lang="sk-SK" dirty="0" err="1" smtClean="0">
                <a:solidFill>
                  <a:schemeClr val="bg1"/>
                </a:solidFill>
              </a:rPr>
              <a:t>Ďaľší</a:t>
            </a:r>
            <a:r>
              <a:rPr lang="sk-SK" dirty="0" smtClean="0">
                <a:solidFill>
                  <a:schemeClr val="bg1"/>
                </a:solidFill>
              </a:rPr>
              <a:t> DHCP Server (</a:t>
            </a:r>
            <a:r>
              <a:rPr lang="sk-SK" b="1" dirty="0" err="1" smtClean="0">
                <a:solidFill>
                  <a:srgbClr val="FFFF00"/>
                </a:solidFill>
              </a:rPr>
              <a:t>Additional</a:t>
            </a:r>
            <a:r>
              <a:rPr lang="sk-SK" b="1" dirty="0" smtClean="0">
                <a:solidFill>
                  <a:srgbClr val="FFFF00"/>
                </a:solidFill>
              </a:rPr>
              <a:t> DHCP Server</a:t>
            </a:r>
            <a:r>
              <a:rPr lang="sk-SK" dirty="0" smtClean="0">
                <a:solidFill>
                  <a:schemeClr val="bg1"/>
                </a:solidFill>
              </a:rPr>
              <a:t>) klikneme na tlačidlo Pridať Server (</a:t>
            </a:r>
            <a:r>
              <a:rPr lang="sk-SK" b="1" dirty="0" err="1" smtClean="0">
                <a:solidFill>
                  <a:srgbClr val="FFFF00"/>
                </a:solidFill>
              </a:rPr>
              <a:t>Add</a:t>
            </a:r>
            <a:r>
              <a:rPr lang="sk-SK" b="1" dirty="0" smtClean="0">
                <a:solidFill>
                  <a:srgbClr val="FFFF00"/>
                </a:solidFill>
              </a:rPr>
              <a:t> Server</a:t>
            </a:r>
            <a:r>
              <a:rPr lang="sk-SK" dirty="0" smtClean="0">
                <a:solidFill>
                  <a:schemeClr val="bg1"/>
                </a:solidFill>
              </a:rPr>
              <a:t>) a objaví sa nám ďalšie okno, do ktorého napíšeme IP adresu druhého DHCP servera a stlačíme tlačidlo OK.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Po zadaní IP adresy druhého DHCP servera klikneme na tlačidlo Ďalej. (</a:t>
            </a:r>
            <a:r>
              <a:rPr lang="sk-SK" b="1" dirty="0" err="1" smtClean="0">
                <a:solidFill>
                  <a:srgbClr val="FFFF00"/>
                </a:solidFill>
              </a:rPr>
              <a:t>Next</a:t>
            </a:r>
            <a:r>
              <a:rPr lang="sk-SK" dirty="0" smtClean="0">
                <a:solidFill>
                  <a:schemeClr val="bg1"/>
                </a:solidFill>
              </a:rPr>
              <a:t>)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1. Rozdelenie rozsahu IP adries DHCP servera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81" y="1547812"/>
            <a:ext cx="4810125" cy="4371975"/>
          </a:xfrm>
        </p:spPr>
      </p:pic>
    </p:spTree>
    <p:extLst>
      <p:ext uri="{BB962C8B-B14F-4D97-AF65-F5344CB8AC3E}">
        <p14:creationId xmlns:p14="http://schemas.microsoft.com/office/powerpoint/2010/main" val="33156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1. Rozdelenie rozsahu IP adries DHCP servera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69" y="1547812"/>
            <a:ext cx="4781550" cy="4371975"/>
          </a:xfrm>
        </p:spPr>
      </p:pic>
    </p:spTree>
    <p:extLst>
      <p:ext uri="{BB962C8B-B14F-4D97-AF65-F5344CB8AC3E}">
        <p14:creationId xmlns:p14="http://schemas.microsoft.com/office/powerpoint/2010/main" val="250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13047" cy="706964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accent1"/>
                </a:solidFill>
              </a:rPr>
              <a:t/>
            </a:r>
            <a:br>
              <a:rPr lang="sk-SK" b="1" dirty="0" smtClean="0">
                <a:solidFill>
                  <a:schemeClr val="accent1"/>
                </a:solidFill>
              </a:rPr>
            </a:br>
            <a:r>
              <a:rPr lang="sk-SK" b="1" dirty="0" smtClean="0">
                <a:solidFill>
                  <a:schemeClr val="accent1"/>
                </a:solidFill>
              </a:rPr>
              <a:t>1. </a:t>
            </a:r>
            <a:r>
              <a:rPr lang="sk-SK" b="1" dirty="0" err="1" smtClean="0">
                <a:solidFill>
                  <a:schemeClr val="accent1"/>
                </a:solidFill>
              </a:rPr>
              <a:t>Split</a:t>
            </a:r>
            <a:r>
              <a:rPr lang="sk-SK" b="1" dirty="0" smtClean="0">
                <a:solidFill>
                  <a:schemeClr val="accent1"/>
                </a:solidFill>
              </a:rPr>
              <a:t> </a:t>
            </a:r>
            <a:r>
              <a:rPr lang="sk-SK" b="1" dirty="0" err="1" smtClean="0">
                <a:solidFill>
                  <a:schemeClr val="accent1"/>
                </a:solidFill>
              </a:rPr>
              <a:t>Scope</a:t>
            </a:r>
            <a:r>
              <a:rPr lang="sk-SK" b="1" dirty="0" smtClean="0">
                <a:solidFill>
                  <a:schemeClr val="accent1"/>
                </a:solidFill>
              </a:rPr>
              <a:t> - rozdelenie rozsahu IP adries DHCP servera </a:t>
            </a:r>
            <a:r>
              <a:rPr lang="sk-SK" dirty="0"/>
              <a:t/>
            </a:r>
            <a:br>
              <a:rPr lang="sk-SK" dirty="0"/>
            </a:b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65545" cy="3416300"/>
          </a:xfrm>
        </p:spPr>
        <p:txBody>
          <a:bodyPr>
            <a:normAutofit/>
          </a:bodyPr>
          <a:lstStyle/>
          <a:p>
            <a:r>
              <a:rPr lang="sk-SK" dirty="0" smtClean="0"/>
              <a:t>umožňuje vyvážené ukladanie (</a:t>
            </a:r>
            <a:r>
              <a:rPr lang="sk-SK" dirty="0" err="1" smtClean="0"/>
              <a:t>load</a:t>
            </a:r>
            <a:r>
              <a:rPr lang="sk-SK" dirty="0" smtClean="0"/>
              <a:t> </a:t>
            </a:r>
            <a:r>
              <a:rPr lang="sk-SK" dirty="0" err="1" smtClean="0"/>
              <a:t>balancing</a:t>
            </a:r>
            <a:r>
              <a:rPr lang="sk-SK" dirty="0" smtClean="0"/>
              <a:t>) a toleranciu chýb (</a:t>
            </a:r>
            <a:r>
              <a:rPr lang="sk-SK" dirty="0" err="1" smtClean="0"/>
              <a:t>fault</a:t>
            </a:r>
            <a:r>
              <a:rPr lang="sk-SK" dirty="0" smtClean="0"/>
              <a:t> </a:t>
            </a:r>
            <a:r>
              <a:rPr lang="sk-SK" dirty="0" err="1" smtClean="0"/>
              <a:t>tolerance</a:t>
            </a:r>
            <a:r>
              <a:rPr lang="sk-SK" dirty="0" smtClean="0"/>
              <a:t>) bez prekrývania IP Adries </a:t>
            </a:r>
          </a:p>
          <a:p>
            <a:endParaRPr lang="sk-SK" dirty="0" smtClean="0"/>
          </a:p>
          <a:p>
            <a:r>
              <a:rPr lang="sk-SK" dirty="0" smtClean="0"/>
              <a:t>možné len pre IPv4, nie je možné pre IPv6 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použitím sprievodcu konfigurácie môžeme použiť dva samostatné DHCP serveri a rozdeliť rozsah IP adries v ľubovoľnom pomere (50/50, 70/30, 80/20)</a:t>
            </a:r>
          </a:p>
          <a:p>
            <a:pPr marL="0" indent="0">
              <a:buNone/>
            </a:pPr>
            <a:endParaRPr lang="sk-SK" b="1" dirty="0" smtClean="0">
              <a:solidFill>
                <a:srgbClr val="002060"/>
              </a:solidFill>
            </a:endParaRP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49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13047" cy="706964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accent1"/>
                </a:solidFill>
              </a:rPr>
              <a:t/>
            </a:r>
            <a:br>
              <a:rPr lang="sk-SK" b="1" dirty="0" smtClean="0">
                <a:solidFill>
                  <a:schemeClr val="accent1"/>
                </a:solidFill>
              </a:rPr>
            </a:br>
            <a:r>
              <a:rPr lang="sk-SK" b="1" dirty="0" smtClean="0">
                <a:solidFill>
                  <a:schemeClr val="accent1"/>
                </a:solidFill>
              </a:rPr>
              <a:t>1. </a:t>
            </a:r>
            <a:r>
              <a:rPr lang="sk-SK" b="1" dirty="0" err="1" smtClean="0">
                <a:solidFill>
                  <a:schemeClr val="accent1"/>
                </a:solidFill>
              </a:rPr>
              <a:t>Split</a:t>
            </a:r>
            <a:r>
              <a:rPr lang="sk-SK" b="1" dirty="0" smtClean="0">
                <a:solidFill>
                  <a:schemeClr val="accent1"/>
                </a:solidFill>
              </a:rPr>
              <a:t> </a:t>
            </a:r>
            <a:r>
              <a:rPr lang="sk-SK" b="1" dirty="0" err="1" smtClean="0">
                <a:solidFill>
                  <a:schemeClr val="accent1"/>
                </a:solidFill>
              </a:rPr>
              <a:t>Scope</a:t>
            </a:r>
            <a:r>
              <a:rPr lang="sk-SK" b="1" dirty="0" smtClean="0">
                <a:solidFill>
                  <a:schemeClr val="accent1"/>
                </a:solidFill>
              </a:rPr>
              <a:t> - rozdelenie rozsahu IP adries DHCP servera </a:t>
            </a:r>
            <a:r>
              <a:rPr lang="sk-SK" dirty="0"/>
              <a:t/>
            </a:r>
            <a:br>
              <a:rPr lang="sk-SK" dirty="0"/>
            </a:b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65545" cy="3416300"/>
          </a:xfrm>
        </p:spPr>
        <p:txBody>
          <a:bodyPr>
            <a:normAutofit/>
          </a:bodyPr>
          <a:lstStyle/>
          <a:p>
            <a:r>
              <a:rPr lang="sk-SK" dirty="0" smtClean="0"/>
              <a:t>každý DHCP server je nakonfigurovaný s rovnakým rozsahom IP adries, ale s odlišným vylúčením (</a:t>
            </a:r>
            <a:r>
              <a:rPr lang="sk-SK" dirty="0" err="1" smtClean="0"/>
              <a:t>Exclusion</a:t>
            </a:r>
            <a:r>
              <a:rPr lang="sk-SK" dirty="0" smtClean="0"/>
              <a:t>) v rámci rozsahu IP adries</a:t>
            </a:r>
          </a:p>
          <a:p>
            <a:endParaRPr lang="sk-SK" dirty="0" smtClean="0"/>
          </a:p>
          <a:p>
            <a:r>
              <a:rPr lang="sk-SK" dirty="0" smtClean="0"/>
              <a:t>vylúčenie je nevyhnutné, pretože DHCP server nezdieľa informácie uložené v databáze </a:t>
            </a:r>
          </a:p>
          <a:p>
            <a:endParaRPr lang="sk-SK" dirty="0" smtClean="0"/>
          </a:p>
          <a:p>
            <a:r>
              <a:rPr lang="sk-SK" dirty="0" smtClean="0"/>
              <a:t>každý server musí byť nakonfigurovaný na prideľovanie len určitej skupiny IP adries z daného rozsahu   </a:t>
            </a:r>
          </a:p>
          <a:p>
            <a:endParaRPr lang="sk-SK" b="1" dirty="0" smtClean="0">
              <a:solidFill>
                <a:srgbClr val="002060"/>
              </a:solidFill>
            </a:endParaRP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05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1. </a:t>
            </a:r>
            <a:r>
              <a:rPr lang="sk-SK" b="1" dirty="0" err="1">
                <a:solidFill>
                  <a:schemeClr val="accent1"/>
                </a:solidFill>
              </a:rPr>
              <a:t>Split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Scope</a:t>
            </a:r>
            <a:r>
              <a:rPr lang="sk-SK" b="1" dirty="0">
                <a:solidFill>
                  <a:schemeClr val="accent1"/>
                </a:solidFill>
              </a:rPr>
              <a:t> - rozdelenie rozsahu IP adries DHCP servera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Postup:</a:t>
            </a:r>
          </a:p>
          <a:p>
            <a:pPr lvl="1"/>
            <a:r>
              <a:rPr lang="sk-SK" dirty="0" smtClean="0"/>
              <a:t>1. Nainštalujte DHCP službu na sekundárny server  </a:t>
            </a:r>
          </a:p>
          <a:p>
            <a:pPr lvl="1"/>
            <a:r>
              <a:rPr lang="sk-SK" dirty="0" smtClean="0"/>
              <a:t>2. Na primárnom serveri otvorte konzolu DHCP a kliknite na rozsah IP Adries,    </a:t>
            </a:r>
          </a:p>
          <a:p>
            <a:pPr marL="457200" lvl="1" indent="0">
              <a:buNone/>
            </a:pPr>
            <a:r>
              <a:rPr lang="sk-SK" dirty="0"/>
              <a:t>	</a:t>
            </a:r>
            <a:r>
              <a:rPr lang="sk-SK" dirty="0" smtClean="0"/>
              <a:t> ktorý chcete rozdeliť </a:t>
            </a:r>
          </a:p>
          <a:p>
            <a:pPr lvl="1"/>
            <a:r>
              <a:rPr lang="sk-SK" dirty="0" smtClean="0"/>
              <a:t>3. Kliknite pravým tlačidlom myši a vyberte </a:t>
            </a:r>
            <a:r>
              <a:rPr lang="sk-SK" dirty="0" err="1" smtClean="0"/>
              <a:t>Advanced</a:t>
            </a:r>
            <a:r>
              <a:rPr lang="sk-SK" dirty="0" smtClean="0"/>
              <a:t> &gt; </a:t>
            </a:r>
            <a:r>
              <a:rPr lang="sk-SK" dirty="0" err="1" smtClean="0"/>
              <a:t>Split</a:t>
            </a:r>
            <a:r>
              <a:rPr lang="sk-SK" dirty="0" smtClean="0"/>
              <a:t> </a:t>
            </a:r>
            <a:r>
              <a:rPr lang="sk-SK" dirty="0" err="1" smtClean="0"/>
              <a:t>Scope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4. Spustí sa sprievodca konfiguráciou rozdelenia rozsahu IP adries a na úvodnej 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 </a:t>
            </a:r>
            <a:r>
              <a:rPr lang="sk-SK" dirty="0" smtClean="0"/>
              <a:t>obrazovke kliknite na tlačidlo Ďalej (</a:t>
            </a:r>
            <a:r>
              <a:rPr lang="sk-SK" dirty="0" err="1" smtClean="0"/>
              <a:t>Next</a:t>
            </a:r>
            <a:r>
              <a:rPr lang="sk-SK" dirty="0" smtClean="0"/>
              <a:t>).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29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1. </a:t>
            </a:r>
            <a:r>
              <a:rPr lang="sk-SK" b="1" dirty="0" err="1">
                <a:solidFill>
                  <a:schemeClr val="accent1"/>
                </a:solidFill>
              </a:rPr>
              <a:t>Split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Scope</a:t>
            </a:r>
            <a:r>
              <a:rPr lang="sk-SK" b="1" dirty="0">
                <a:solidFill>
                  <a:schemeClr val="accent1"/>
                </a:solidFill>
              </a:rPr>
              <a:t> - rozdelenie rozsahu IP adries DHCP servera </a:t>
            </a:r>
            <a:endParaRPr lang="sk-SK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19" y="1295400"/>
            <a:ext cx="5221615" cy="4763770"/>
          </a:xfrm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20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1. </a:t>
            </a:r>
            <a:r>
              <a:rPr lang="sk-SK" b="1" dirty="0" err="1">
                <a:solidFill>
                  <a:schemeClr val="accent1"/>
                </a:solidFill>
              </a:rPr>
              <a:t>Split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Scope</a:t>
            </a:r>
            <a:r>
              <a:rPr lang="sk-SK" b="1" dirty="0">
                <a:solidFill>
                  <a:schemeClr val="accent1"/>
                </a:solidFill>
              </a:rPr>
              <a:t> - rozdelenie rozsahu IP adries DHCP servera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25" y="1388109"/>
            <a:ext cx="5082409" cy="4636770"/>
          </a:xfrm>
        </p:spPr>
      </p:pic>
    </p:spTree>
    <p:extLst>
      <p:ext uri="{BB962C8B-B14F-4D97-AF65-F5344CB8AC3E}">
        <p14:creationId xmlns:p14="http://schemas.microsoft.com/office/powerpoint/2010/main" val="241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1. </a:t>
            </a:r>
            <a:r>
              <a:rPr lang="sk-SK" b="1" dirty="0" err="1">
                <a:solidFill>
                  <a:schemeClr val="accent1"/>
                </a:solidFill>
              </a:rPr>
              <a:t>Split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Scope</a:t>
            </a:r>
            <a:r>
              <a:rPr lang="sk-SK" b="1" dirty="0">
                <a:solidFill>
                  <a:schemeClr val="accent1"/>
                </a:solidFill>
              </a:rPr>
              <a:t> - rozdelenie rozsahu IP adries DHCP servera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95" y="1473200"/>
            <a:ext cx="4989140" cy="4551679"/>
          </a:xfrm>
        </p:spPr>
      </p:pic>
    </p:spTree>
    <p:extLst>
      <p:ext uri="{BB962C8B-B14F-4D97-AF65-F5344CB8AC3E}">
        <p14:creationId xmlns:p14="http://schemas.microsoft.com/office/powerpoint/2010/main" val="39473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1. </a:t>
            </a:r>
            <a:r>
              <a:rPr lang="sk-SK" b="1" dirty="0" err="1">
                <a:solidFill>
                  <a:schemeClr val="accent1"/>
                </a:solidFill>
              </a:rPr>
              <a:t>Split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Scope</a:t>
            </a:r>
            <a:r>
              <a:rPr lang="sk-SK" b="1" dirty="0">
                <a:solidFill>
                  <a:schemeClr val="accent1"/>
                </a:solidFill>
              </a:rPr>
              <a:t> - rozdelenie rozsahu IP adries DHCP servera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1" y="1295399"/>
            <a:ext cx="5045234" cy="4602855"/>
          </a:xfrm>
        </p:spPr>
      </p:pic>
    </p:spTree>
    <p:extLst>
      <p:ext uri="{BB962C8B-B14F-4D97-AF65-F5344CB8AC3E}">
        <p14:creationId xmlns:p14="http://schemas.microsoft.com/office/powerpoint/2010/main" val="23402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1. </a:t>
            </a:r>
            <a:r>
              <a:rPr lang="sk-SK" b="1" dirty="0" err="1">
                <a:solidFill>
                  <a:schemeClr val="accent1"/>
                </a:solidFill>
              </a:rPr>
              <a:t>Split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Scope</a:t>
            </a:r>
            <a:r>
              <a:rPr lang="sk-SK" b="1" dirty="0">
                <a:solidFill>
                  <a:schemeClr val="accent1"/>
                </a:solidFill>
              </a:rPr>
              <a:t> - rozdelenie rozsahu IP adries DHCP servera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99" y="1295400"/>
            <a:ext cx="5057935" cy="4614442"/>
          </a:xfrm>
        </p:spPr>
      </p:pic>
    </p:spTree>
    <p:extLst>
      <p:ext uri="{BB962C8B-B14F-4D97-AF65-F5344CB8AC3E}">
        <p14:creationId xmlns:p14="http://schemas.microsoft.com/office/powerpoint/2010/main" val="26491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03D4E9F61BC7499003F7F760225B57" ma:contentTypeVersion="6" ma:contentTypeDescription="Umožňuje vytvoriť nový dokument." ma:contentTypeScope="" ma:versionID="b328aa0014f7ad9a985862370b718280">
  <xsd:schema xmlns:xsd="http://www.w3.org/2001/XMLSchema" xmlns:xs="http://www.w3.org/2001/XMLSchema" xmlns:p="http://schemas.microsoft.com/office/2006/metadata/properties" xmlns:ns2="fb6d9efa-9283-48f9-98ad-e5420bf484e9" xmlns:ns3="58af9920-5b7f-4963-839b-797f5f97f496" targetNamespace="http://schemas.microsoft.com/office/2006/metadata/properties" ma:root="true" ma:fieldsID="c3e44d1d71cc7b2a7182ef50391749e0" ns2:_="" ns3:_="">
    <xsd:import namespace="fb6d9efa-9283-48f9-98ad-e5420bf484e9"/>
    <xsd:import namespace="58af9920-5b7f-4963-839b-797f5f97f4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d9efa-9283-48f9-98ad-e5420bf484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f9920-5b7f-4963-839b-797f5f97f49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9AC171-72DC-401A-ACC6-EF35D2F5687B}"/>
</file>

<file path=customXml/itemProps2.xml><?xml version="1.0" encoding="utf-8"?>
<ds:datastoreItem xmlns:ds="http://schemas.openxmlformats.org/officeDocument/2006/customXml" ds:itemID="{D25F0DA3-B78D-4933-B7CE-75D6A917CD7D}"/>
</file>

<file path=customXml/itemProps3.xml><?xml version="1.0" encoding="utf-8"?>
<ds:datastoreItem xmlns:ds="http://schemas.openxmlformats.org/officeDocument/2006/customXml" ds:itemID="{A9E6FE0B-7AC9-4DBF-A94B-4716C508157D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10188</TotalTime>
  <Words>434</Words>
  <Application>Microsoft Office PowerPoint</Application>
  <PresentationFormat>Širokouhlá</PresentationFormat>
  <Paragraphs>48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Ión − zasadacia miestnosť</vt:lpstr>
      <vt:lpstr>Windows Server 2012 R2 DHCP  part 3</vt:lpstr>
      <vt:lpstr> 1. Split Scope - rozdelenie rozsahu IP adries DHCP servera  </vt:lpstr>
      <vt:lpstr> 1. Split Scope - rozdelenie rozsahu IP adries DHCP servera  </vt:lpstr>
      <vt:lpstr>1. Split Scope - rozdelenie rozsahu IP adries DHCP servera </vt:lpstr>
      <vt:lpstr>1. Split Scope - rozdelenie rozsahu IP adries DHCP servera </vt:lpstr>
      <vt:lpstr>1. Split Scope - rozdelenie rozsahu IP adries DHCP servera </vt:lpstr>
      <vt:lpstr>1. Split Scope - rozdelenie rozsahu IP adries DHCP servera </vt:lpstr>
      <vt:lpstr>1. Split Scope - rozdelenie rozsahu IP adries DHCP servera </vt:lpstr>
      <vt:lpstr>1. Split Scope - rozdelenie rozsahu IP adries DHCP servera </vt:lpstr>
      <vt:lpstr>1. Split Scope - rozdelenie rozsahu IP adries DHCP servera </vt:lpstr>
      <vt:lpstr>1. Rozdelenie rozsahu IP adries DHCP servera </vt:lpstr>
      <vt:lpstr>1. Rozdelenie rozsahu IP adries DHCP servera </vt:lpstr>
      <vt:lpstr>1. Rozdelenie rozsahu IP adries DHCP servera </vt:lpstr>
      <vt:lpstr>1. Rozdelenie rozsahu IP adries DHCP servera </vt:lpstr>
      <vt:lpstr>1. Rozdelenie rozsahu IP adries DHCP servera </vt:lpstr>
      <vt:lpstr>1. Rozdelenie rozsahu IP adries DHCP servera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2012 R2 Prvých 10 krokov  po inštalácií</dc:title>
  <dc:creator>NB-Ma</dc:creator>
  <cp:lastModifiedBy>adlerka</cp:lastModifiedBy>
  <cp:revision>141</cp:revision>
  <dcterms:created xsi:type="dcterms:W3CDTF">2015-08-01T18:37:04Z</dcterms:created>
  <dcterms:modified xsi:type="dcterms:W3CDTF">2017-11-20T08:06:14Z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0x0101006603D4E9F61BC7499003F7F760225B57</vt:lpwstr>
  </property>
  <property fmtid="{D5CDD505-2E9C-101B-9397-08002B2CF9AE}" pid="3" name="MediaServiceImageTags">
    <vt:lpwstr/>
  </property>
</Properties>
</file>