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7" r:id="rId11"/>
    <p:sldId id="265" r:id="rId12"/>
    <p:sldId id="266" r:id="rId13"/>
    <p:sldId id="264" r:id="rId14"/>
    <p:sldId id="269" r:id="rId15"/>
    <p:sldId id="270" r:id="rId16"/>
    <p:sldId id="271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A430A0-8E99-40E7-8542-CD0B70300618}" v="3" dt="2020-11-13T10:02:55.784"/>
    <p1510:client id="{2439C42F-792B-DADB-C2DE-5C72B49438FB}" v="2" dt="2020-11-13T09:39:56.903"/>
    <p1510:client id="{76FDC4C2-6A8F-4786-BF06-F2F861CA0F25}" v="10" dt="2020-11-13T09:40:54.827"/>
    <p1510:client id="{B1425C0C-E973-48F2-AB39-D55A4CED2621}" v="1" dt="2021-09-23T06:47:44.505"/>
    <p1510:client id="{E2124EF4-8E7B-472C-A866-88C428529317}" v="14" dt="2020-11-13T09:39:36.615"/>
    <p1510:client id="{FC940B8E-CE1A-4750-B4A8-0C29C0882C2B}" v="1" dt="2021-09-16T08:45:58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randšteter" userId="S::david.brandsteter@student.adlerka.sk::54a30f49-ffd1-4e19-b8e3-41cced32d737" providerId="AD" clId="Web-{E2124EF4-8E7B-472C-A866-88C428529317}"/>
    <pc:docChg chg="modSld">
      <pc:chgData name="David Brandšteter" userId="S::david.brandsteter@student.adlerka.sk::54a30f49-ffd1-4e19-b8e3-41cced32d737" providerId="AD" clId="Web-{E2124EF4-8E7B-472C-A866-88C428529317}" dt="2020-11-13T09:39:33.537" v="12" actId="20577"/>
      <pc:docMkLst>
        <pc:docMk/>
      </pc:docMkLst>
      <pc:sldChg chg="modSp">
        <pc:chgData name="David Brandšteter" userId="S::david.brandsteter@student.adlerka.sk::54a30f49-ffd1-4e19-b8e3-41cced32d737" providerId="AD" clId="Web-{E2124EF4-8E7B-472C-A866-88C428529317}" dt="2020-11-13T09:39:33.537" v="12" actId="20577"/>
        <pc:sldMkLst>
          <pc:docMk/>
          <pc:sldMk cId="3791859497" sldId="256"/>
        </pc:sldMkLst>
        <pc:spChg chg="mod">
          <ac:chgData name="David Brandšteter" userId="S::david.brandsteter@student.adlerka.sk::54a30f49-ffd1-4e19-b8e3-41cced32d737" providerId="AD" clId="Web-{E2124EF4-8E7B-472C-A866-88C428529317}" dt="2020-11-13T09:39:33.537" v="12" actId="20577"/>
          <ac:spMkLst>
            <pc:docMk/>
            <pc:sldMk cId="3791859497" sldId="256"/>
            <ac:spMk id="2" creationId="{09DCC96E-B175-43FE-9F93-DDA8BBE80AED}"/>
          </ac:spMkLst>
        </pc:spChg>
      </pc:sldChg>
    </pc:docChg>
  </pc:docChgLst>
  <pc:docChgLst>
    <pc:chgData name="Dominik Jankovič" userId="S::dominik.jankovic@student.adlerka.sk::fabdddd2-e8b2-4ca6-85d5-b7a283f07410" providerId="AD" clId="Web-{2439C42F-792B-DADB-C2DE-5C72B49438FB}"/>
    <pc:docChg chg="modSld">
      <pc:chgData name="Dominik Jankovič" userId="S::dominik.jankovic@student.adlerka.sk::fabdddd2-e8b2-4ca6-85d5-b7a283f07410" providerId="AD" clId="Web-{2439C42F-792B-DADB-C2DE-5C72B49438FB}" dt="2020-11-13T09:39:53.887" v="0" actId="20577"/>
      <pc:docMkLst>
        <pc:docMk/>
      </pc:docMkLst>
      <pc:sldChg chg="modSp">
        <pc:chgData name="Dominik Jankovič" userId="S::dominik.jankovic@student.adlerka.sk::fabdddd2-e8b2-4ca6-85d5-b7a283f07410" providerId="AD" clId="Web-{2439C42F-792B-DADB-C2DE-5C72B49438FB}" dt="2020-11-13T09:39:53.887" v="0" actId="20577"/>
        <pc:sldMkLst>
          <pc:docMk/>
          <pc:sldMk cId="3791859497" sldId="256"/>
        </pc:sldMkLst>
        <pc:spChg chg="mod">
          <ac:chgData name="Dominik Jankovič" userId="S::dominik.jankovic@student.adlerka.sk::fabdddd2-e8b2-4ca6-85d5-b7a283f07410" providerId="AD" clId="Web-{2439C42F-792B-DADB-C2DE-5C72B49438FB}" dt="2020-11-13T09:39:53.887" v="0" actId="20577"/>
          <ac:spMkLst>
            <pc:docMk/>
            <pc:sldMk cId="3791859497" sldId="256"/>
            <ac:spMk id="2" creationId="{09DCC96E-B175-43FE-9F93-DDA8BBE80AED}"/>
          </ac:spMkLst>
        </pc:spChg>
      </pc:sldChg>
    </pc:docChg>
  </pc:docChgLst>
  <pc:docChgLst>
    <pc:chgData name="Mgr. Ing. Martin Butkovský" userId="S::martin.butkovsky@adlerka.sk::7089a834-dca0-4144-988c-863b6f01a9c4" providerId="AD" clId="Web-{0EA430A0-8E99-40E7-8542-CD0B70300618}"/>
    <pc:docChg chg="delSld">
      <pc:chgData name="Mgr. Ing. Martin Butkovský" userId="S::martin.butkovsky@adlerka.sk::7089a834-dca0-4144-988c-863b6f01a9c4" providerId="AD" clId="Web-{0EA430A0-8E99-40E7-8542-CD0B70300618}" dt="2020-11-13T10:02:55.784" v="2"/>
      <pc:docMkLst>
        <pc:docMk/>
      </pc:docMkLst>
      <pc:sldChg chg="del">
        <pc:chgData name="Mgr. Ing. Martin Butkovský" userId="S::martin.butkovsky@adlerka.sk::7089a834-dca0-4144-988c-863b6f01a9c4" providerId="AD" clId="Web-{0EA430A0-8E99-40E7-8542-CD0B70300618}" dt="2020-11-13T10:02:54.753" v="1"/>
        <pc:sldMkLst>
          <pc:docMk/>
          <pc:sldMk cId="26056042" sldId="262"/>
        </pc:sldMkLst>
      </pc:sldChg>
      <pc:sldChg chg="del">
        <pc:chgData name="Mgr. Ing. Martin Butkovský" userId="S::martin.butkovsky@adlerka.sk::7089a834-dca0-4144-988c-863b6f01a9c4" providerId="AD" clId="Web-{0EA430A0-8E99-40E7-8542-CD0B70300618}" dt="2020-11-13T10:02:55.784" v="2"/>
        <pc:sldMkLst>
          <pc:docMk/>
          <pc:sldMk cId="234043693" sldId="263"/>
        </pc:sldMkLst>
      </pc:sldChg>
      <pc:sldChg chg="del">
        <pc:chgData name="Mgr. Ing. Martin Butkovský" userId="S::martin.butkovsky@adlerka.sk::7089a834-dca0-4144-988c-863b6f01a9c4" providerId="AD" clId="Web-{0EA430A0-8E99-40E7-8542-CD0B70300618}" dt="2020-11-13T10:02:52.768" v="0"/>
        <pc:sldMkLst>
          <pc:docMk/>
          <pc:sldMk cId="1916291435" sldId="268"/>
        </pc:sldMkLst>
      </pc:sldChg>
    </pc:docChg>
  </pc:docChgLst>
  <pc:docChgLst>
    <pc:chgData name="Martin Butkovsky" userId="S::martin.butkovsky@adlerka.sk::7089a834-dca0-4144-988c-863b6f01a9c4" providerId="AD" clId="Web-{FC940B8E-CE1A-4750-B4A8-0C29C0882C2B}"/>
    <pc:docChg chg="sldOrd">
      <pc:chgData name="Martin Butkovsky" userId="S::martin.butkovsky@adlerka.sk::7089a834-dca0-4144-988c-863b6f01a9c4" providerId="AD" clId="Web-{FC940B8E-CE1A-4750-B4A8-0C29C0882C2B}" dt="2021-09-16T08:45:58.649" v="0"/>
      <pc:docMkLst>
        <pc:docMk/>
      </pc:docMkLst>
      <pc:sldChg chg="ord">
        <pc:chgData name="Martin Butkovsky" userId="S::martin.butkovsky@adlerka.sk::7089a834-dca0-4144-988c-863b6f01a9c4" providerId="AD" clId="Web-{FC940B8E-CE1A-4750-B4A8-0C29C0882C2B}" dt="2021-09-16T08:45:58.649" v="0"/>
        <pc:sldMkLst>
          <pc:docMk/>
          <pc:sldMk cId="2821791935" sldId="274"/>
        </pc:sldMkLst>
      </pc:sldChg>
    </pc:docChg>
  </pc:docChgLst>
  <pc:docChgLst>
    <pc:chgData name="Lukáš Katona" userId="S::lukas.katona@student.adlerka.sk::691890b0-03bd-4434-811b-db6d5ef9ce12" providerId="AD" clId="Web-{B1425C0C-E973-48F2-AB39-D55A4CED2621}"/>
    <pc:docChg chg="modSld">
      <pc:chgData name="Lukáš Katona" userId="S::lukas.katona@student.adlerka.sk::691890b0-03bd-4434-811b-db6d5ef9ce12" providerId="AD" clId="Web-{B1425C0C-E973-48F2-AB39-D55A4CED2621}" dt="2021-09-23T06:47:44.505" v="0"/>
      <pc:docMkLst>
        <pc:docMk/>
      </pc:docMkLst>
      <pc:sldChg chg="mod modShow">
        <pc:chgData name="Lukáš Katona" userId="S::lukas.katona@student.adlerka.sk::691890b0-03bd-4434-811b-db6d5ef9ce12" providerId="AD" clId="Web-{B1425C0C-E973-48F2-AB39-D55A4CED2621}" dt="2021-09-23T06:47:44.505" v="0"/>
        <pc:sldMkLst>
          <pc:docMk/>
          <pc:sldMk cId="3782211024" sldId="273"/>
        </pc:sldMkLst>
      </pc:sldChg>
    </pc:docChg>
  </pc:docChgLst>
  <pc:docChgLst>
    <pc:chgData name="Miroslav Jesenský" userId="S::miroslav.jesensky@student.adlerka.sk::d9cc9fa3-640f-43b4-b63b-82376e3a7eb9" providerId="AD" clId="Web-{76FDC4C2-6A8F-4786-BF06-F2F861CA0F25}"/>
    <pc:docChg chg="modSld">
      <pc:chgData name="Miroslav Jesenský" userId="S::miroslav.jesensky@student.adlerka.sk::d9cc9fa3-640f-43b4-b63b-82376e3a7eb9" providerId="AD" clId="Web-{76FDC4C2-6A8F-4786-BF06-F2F861CA0F25}" dt="2020-11-13T09:40:52.359" v="7" actId="20577"/>
      <pc:docMkLst>
        <pc:docMk/>
      </pc:docMkLst>
      <pc:sldChg chg="modSp">
        <pc:chgData name="Miroslav Jesenský" userId="S::miroslav.jesensky@student.adlerka.sk::d9cc9fa3-640f-43b4-b63b-82376e3a7eb9" providerId="AD" clId="Web-{76FDC4C2-6A8F-4786-BF06-F2F861CA0F25}" dt="2020-11-13T09:40:52.359" v="7" actId="20577"/>
        <pc:sldMkLst>
          <pc:docMk/>
          <pc:sldMk cId="3791859497" sldId="256"/>
        </pc:sldMkLst>
        <pc:spChg chg="mod">
          <ac:chgData name="Miroslav Jesenský" userId="S::miroslav.jesensky@student.adlerka.sk::d9cc9fa3-640f-43b4-b63b-82376e3a7eb9" providerId="AD" clId="Web-{76FDC4C2-6A8F-4786-BF06-F2F861CA0F25}" dt="2020-11-13T09:40:52.359" v="7" actId="20577"/>
          <ac:spMkLst>
            <pc:docMk/>
            <pc:sldMk cId="3791859497" sldId="256"/>
            <ac:spMk id="2" creationId="{09DCC96E-B175-43FE-9F93-DDA8BBE80AE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DCC96E-B175-43FE-9F93-DDA8BBE80A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t"/>
            <a:br>
              <a:rPr lang="en-US"/>
            </a:br>
            <a:r>
              <a:rPr lang="en-US" err="1"/>
              <a:t>Hackerské</a:t>
            </a:r>
            <a:r>
              <a:rPr lang="en-US"/>
              <a:t> </a:t>
            </a:r>
            <a:r>
              <a:rPr lang="en-US" err="1"/>
              <a:t>koncepty</a:t>
            </a:r>
            <a:r>
              <a:rPr lang="en-US"/>
              <a:t>, </a:t>
            </a:r>
            <a:br>
              <a:rPr lang="en-US"/>
            </a:br>
            <a:r>
              <a:rPr lang="en-US" err="1"/>
              <a:t>typy</a:t>
            </a:r>
            <a:r>
              <a:rPr lang="en-US"/>
              <a:t> a </a:t>
            </a:r>
            <a:r>
              <a:rPr lang="en-US" err="1"/>
              <a:t>fázy</a:t>
            </a:r>
            <a:r>
              <a:rPr lang="en-US"/>
              <a:t> hackovania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879E7FD-A13F-467D-8600-8DB93BAC9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Mgr. Ing. Martin </a:t>
            </a:r>
            <a:r>
              <a:rPr lang="en-US" err="1"/>
              <a:t>Butkovsk</a:t>
            </a:r>
            <a:r>
              <a:rPr lang="sk-SK"/>
              <a:t>ý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59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6A7570-6B75-4AD6-B89D-8DD68A34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Hackerské</a:t>
            </a:r>
            <a:r>
              <a:rPr lang="en-US"/>
              <a:t> </a:t>
            </a:r>
            <a:r>
              <a:rPr lang="en-US" err="1"/>
              <a:t>koncepty</a:t>
            </a:r>
            <a:r>
              <a:rPr lang="en-US"/>
              <a:t>, </a:t>
            </a:r>
            <a:br>
              <a:rPr lang="en-US"/>
            </a:br>
            <a:r>
              <a:rPr lang="en-US" err="1"/>
              <a:t>typy</a:t>
            </a:r>
            <a:r>
              <a:rPr lang="en-US"/>
              <a:t> a </a:t>
            </a:r>
            <a:r>
              <a:rPr lang="en-US" err="1"/>
              <a:t>fázy</a:t>
            </a:r>
            <a:r>
              <a:rPr lang="en-US"/>
              <a:t> </a:t>
            </a:r>
            <a:r>
              <a:rPr lang="en-US" err="1"/>
              <a:t>hackovania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1AE2AA1-AE47-4357-9D3A-EA425C2BC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>
                <a:solidFill>
                  <a:srgbClr val="FFFF00"/>
                </a:solidFill>
              </a:rPr>
              <a:t>Fázy </a:t>
            </a:r>
            <a:r>
              <a:rPr lang="sk-SK" err="1">
                <a:solidFill>
                  <a:srgbClr val="FFFF00"/>
                </a:solidFill>
              </a:rPr>
              <a:t>hackovania</a:t>
            </a:r>
            <a:endParaRPr lang="sk-SK">
              <a:solidFill>
                <a:srgbClr val="FFFF00"/>
              </a:solidFill>
            </a:endParaRPr>
          </a:p>
          <a:p>
            <a:pPr lvl="1"/>
            <a:r>
              <a:rPr lang="en-US" err="1">
                <a:solidFill>
                  <a:srgbClr val="C00000"/>
                </a:solidFill>
              </a:rPr>
              <a:t>Čistenie</a:t>
            </a:r>
            <a:r>
              <a:rPr lang="en-US">
                <a:solidFill>
                  <a:srgbClr val="C00000"/>
                </a:solidFill>
              </a:rPr>
              <a:t> stop</a:t>
            </a:r>
            <a:endParaRPr lang="sk-SK">
              <a:solidFill>
                <a:srgbClr val="C00000"/>
              </a:solidFill>
            </a:endParaRPr>
          </a:p>
          <a:p>
            <a:pPr lvl="2"/>
            <a:r>
              <a:rPr lang="sk-SK"/>
              <a:t>k</a:t>
            </a:r>
            <a:r>
              <a:rPr lang="en-US" err="1"/>
              <a:t>rycie</a:t>
            </a:r>
            <a:r>
              <a:rPr lang="en-US"/>
              <a:t> </a:t>
            </a:r>
            <a:r>
              <a:rPr lang="en-US" err="1"/>
              <a:t>stopy</a:t>
            </a:r>
            <a:r>
              <a:rPr lang="en-US"/>
              <a:t> </a:t>
            </a:r>
            <a:r>
              <a:rPr lang="en-US" err="1"/>
              <a:t>označujú</a:t>
            </a:r>
            <a:r>
              <a:rPr lang="en-US"/>
              <a:t> </a:t>
            </a:r>
            <a:r>
              <a:rPr lang="en-US" err="1"/>
              <a:t>činnosti</a:t>
            </a:r>
            <a:r>
              <a:rPr lang="en-US"/>
              <a:t>, </a:t>
            </a:r>
            <a:r>
              <a:rPr lang="en-US" err="1"/>
              <a:t>ktoré</a:t>
            </a:r>
            <a:r>
              <a:rPr lang="en-US"/>
              <a:t> </a:t>
            </a:r>
            <a:r>
              <a:rPr lang="en-US" err="1"/>
              <a:t>útočník</a:t>
            </a:r>
            <a:r>
              <a:rPr lang="en-US"/>
              <a:t> </a:t>
            </a:r>
            <a:r>
              <a:rPr lang="en-US" err="1"/>
              <a:t>vykonáva</a:t>
            </a:r>
            <a:r>
              <a:rPr lang="en-US"/>
              <a:t> s </a:t>
            </a:r>
            <a:r>
              <a:rPr lang="en-US" err="1"/>
              <a:t>cieľom</a:t>
            </a:r>
            <a:r>
              <a:rPr lang="en-US"/>
              <a:t> </a:t>
            </a:r>
            <a:r>
              <a:rPr lang="en-US" err="1"/>
              <a:t>skryť</a:t>
            </a:r>
            <a:r>
              <a:rPr lang="en-US"/>
              <a:t> </a:t>
            </a:r>
            <a:r>
              <a:rPr lang="en-US" err="1"/>
              <a:t>škodlivé</a:t>
            </a:r>
            <a:r>
              <a:rPr lang="en-US"/>
              <a:t> </a:t>
            </a:r>
            <a:r>
              <a:rPr lang="en-US" err="1"/>
              <a:t>činy</a:t>
            </a:r>
            <a:endParaRPr lang="en-US"/>
          </a:p>
          <a:p>
            <a:pPr lvl="2"/>
            <a:r>
              <a:rPr lang="sk-SK"/>
              <a:t>ú</a:t>
            </a:r>
            <a:r>
              <a:rPr lang="en-US" err="1"/>
              <a:t>mysly</a:t>
            </a:r>
            <a:r>
              <a:rPr lang="en-US"/>
              <a:t> </a:t>
            </a:r>
            <a:r>
              <a:rPr lang="en-US" err="1"/>
              <a:t>útočníka</a:t>
            </a:r>
            <a:r>
              <a:rPr lang="en-US"/>
              <a:t> </a:t>
            </a:r>
            <a:r>
              <a:rPr lang="en-US" err="1"/>
              <a:t>zahŕňajú</a:t>
            </a:r>
            <a:r>
              <a:rPr lang="en-US"/>
              <a:t>: </a:t>
            </a:r>
            <a:r>
              <a:rPr lang="en-US" err="1"/>
              <a:t>Nepretržitý</a:t>
            </a:r>
            <a:r>
              <a:rPr lang="en-US"/>
              <a:t> </a:t>
            </a:r>
            <a:r>
              <a:rPr lang="en-US" err="1"/>
              <a:t>prístup</a:t>
            </a:r>
            <a:r>
              <a:rPr lang="en-US"/>
              <a:t> k </a:t>
            </a:r>
            <a:r>
              <a:rPr lang="en-US" err="1"/>
              <a:t>obeti</a:t>
            </a:r>
            <a:endParaRPr lang="en-US"/>
          </a:p>
          <a:p>
            <a:pPr lvl="2"/>
            <a:r>
              <a:rPr lang="en-US" err="1"/>
              <a:t>systému</a:t>
            </a:r>
            <a:r>
              <a:rPr lang="en-US"/>
              <a:t>, </a:t>
            </a:r>
            <a:r>
              <a:rPr lang="en-US" err="1"/>
              <a:t>ktorý</a:t>
            </a:r>
            <a:r>
              <a:rPr lang="en-US"/>
              <a:t> </a:t>
            </a:r>
            <a:r>
              <a:rPr lang="en-US" err="1"/>
              <a:t>zostáva</a:t>
            </a:r>
            <a:r>
              <a:rPr lang="en-US"/>
              <a:t> </a:t>
            </a:r>
            <a:r>
              <a:rPr lang="en-US" err="1"/>
              <a:t>nepovšimnutý</a:t>
            </a:r>
            <a:r>
              <a:rPr lang="en-US"/>
              <a:t> a </a:t>
            </a:r>
            <a:r>
              <a:rPr lang="en-US" err="1"/>
              <a:t>nechytený</a:t>
            </a:r>
            <a:r>
              <a:rPr lang="en-US"/>
              <a:t>, a </a:t>
            </a:r>
            <a:r>
              <a:rPr lang="en-US" err="1"/>
              <a:t>vymazáva</a:t>
            </a:r>
            <a:r>
              <a:rPr lang="en-US"/>
              <a:t> </a:t>
            </a:r>
            <a:r>
              <a:rPr lang="en-US" err="1"/>
              <a:t>dôkazy</a:t>
            </a:r>
            <a:r>
              <a:rPr lang="en-US"/>
              <a:t>, </a:t>
            </a:r>
            <a:r>
              <a:rPr lang="en-US" err="1"/>
              <a:t>ktoré</a:t>
            </a:r>
            <a:r>
              <a:rPr lang="en-US"/>
              <a:t> by </a:t>
            </a:r>
            <a:r>
              <a:rPr lang="en-US" err="1"/>
              <a:t>mohli</a:t>
            </a:r>
            <a:r>
              <a:rPr lang="en-US"/>
              <a:t> </a:t>
            </a:r>
            <a:r>
              <a:rPr lang="en-US" err="1"/>
              <a:t>viesť</a:t>
            </a:r>
            <a:r>
              <a:rPr lang="en-US"/>
              <a:t> k </a:t>
            </a:r>
            <a:r>
              <a:rPr lang="en-US" err="1"/>
              <a:t>jeho</a:t>
            </a:r>
            <a:r>
              <a:rPr lang="en-US"/>
              <a:t> </a:t>
            </a:r>
            <a:r>
              <a:rPr lang="en-US" err="1"/>
              <a:t>trestnému</a:t>
            </a:r>
            <a:r>
              <a:rPr lang="en-US"/>
              <a:t> </a:t>
            </a:r>
            <a:r>
              <a:rPr lang="en-US" err="1"/>
              <a:t>stíhaniu</a:t>
            </a:r>
            <a:endParaRPr lang="en-US"/>
          </a:p>
          <a:p>
            <a:pPr lvl="2"/>
            <a:r>
              <a:rPr lang="sk-SK"/>
              <a:t>ú</a:t>
            </a:r>
            <a:r>
              <a:rPr lang="en-US" err="1"/>
              <a:t>točník</a:t>
            </a:r>
            <a:r>
              <a:rPr lang="en-US"/>
              <a:t> </a:t>
            </a:r>
            <a:r>
              <a:rPr lang="en-US" err="1"/>
              <a:t>prepíše</a:t>
            </a:r>
            <a:r>
              <a:rPr lang="en-US"/>
              <a:t> </a:t>
            </a:r>
            <a:r>
              <a:rPr lang="en-US" err="1"/>
              <a:t>protokoly</a:t>
            </a:r>
            <a:r>
              <a:rPr lang="en-US"/>
              <a:t> </a:t>
            </a:r>
            <a:r>
              <a:rPr lang="en-US" err="1"/>
              <a:t>servera</a:t>
            </a:r>
            <a:r>
              <a:rPr lang="en-US"/>
              <a:t>, </a:t>
            </a:r>
            <a:r>
              <a:rPr lang="en-US" err="1"/>
              <a:t>systému</a:t>
            </a:r>
            <a:r>
              <a:rPr lang="en-US"/>
              <a:t> a </a:t>
            </a:r>
            <a:r>
              <a:rPr lang="en-US" err="1"/>
              <a:t>aplikácií</a:t>
            </a:r>
            <a:r>
              <a:rPr lang="en-US"/>
              <a:t>, aby </a:t>
            </a:r>
            <a:r>
              <a:rPr lang="en-US" err="1"/>
              <a:t>zabránil</a:t>
            </a:r>
            <a:r>
              <a:rPr lang="en-US"/>
              <a:t> </a:t>
            </a:r>
            <a:r>
              <a:rPr lang="en-US" err="1"/>
              <a:t>podozreniu</a:t>
            </a:r>
            <a:endParaRPr lang="en-US"/>
          </a:p>
          <a:p>
            <a:pPr lvl="2"/>
            <a:r>
              <a:rPr lang="sk-SK"/>
              <a:t>ú</a:t>
            </a:r>
            <a:r>
              <a:rPr lang="en-US" err="1"/>
              <a:t>točníci</a:t>
            </a:r>
            <a:r>
              <a:rPr lang="en-US"/>
              <a:t> </a:t>
            </a:r>
            <a:r>
              <a:rPr lang="en-US" err="1"/>
              <a:t>vždy</a:t>
            </a:r>
            <a:r>
              <a:rPr lang="en-US"/>
              <a:t> </a:t>
            </a:r>
            <a:r>
              <a:rPr lang="en-US" err="1"/>
              <a:t>zakrývajú</a:t>
            </a:r>
            <a:r>
              <a:rPr lang="en-US"/>
              <a:t> </a:t>
            </a:r>
            <a:r>
              <a:rPr lang="en-US" err="1"/>
              <a:t>stopy</a:t>
            </a:r>
            <a:r>
              <a:rPr lang="en-US"/>
              <a:t>, aby </a:t>
            </a:r>
            <a:r>
              <a:rPr lang="en-US" err="1"/>
              <a:t>zakryli</a:t>
            </a:r>
            <a:r>
              <a:rPr lang="en-US"/>
              <a:t> </a:t>
            </a:r>
            <a:r>
              <a:rPr lang="en-US" err="1"/>
              <a:t>svoju</a:t>
            </a:r>
            <a:r>
              <a:rPr lang="en-US"/>
              <a:t> </a:t>
            </a:r>
            <a:r>
              <a:rPr lang="en-US" err="1"/>
              <a:t>identitu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9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3E551F-6A37-4590-956B-A342FC38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Koncepty</a:t>
            </a:r>
            <a:r>
              <a:rPr lang="en-US"/>
              <a:t> a </a:t>
            </a:r>
            <a:r>
              <a:rPr lang="en-US" err="1"/>
              <a:t>rozsah</a:t>
            </a:r>
            <a:r>
              <a:rPr lang="en-US"/>
              <a:t> </a:t>
            </a:r>
            <a:r>
              <a:rPr lang="en-US" err="1"/>
              <a:t>pôsobnosti</a:t>
            </a:r>
            <a:r>
              <a:rPr lang="en-US"/>
              <a:t> </a:t>
            </a:r>
            <a:r>
              <a:rPr lang="en-US" err="1"/>
              <a:t>etického</a:t>
            </a:r>
            <a:r>
              <a:rPr lang="en-US"/>
              <a:t> </a:t>
            </a:r>
            <a:r>
              <a:rPr lang="en-US" err="1"/>
              <a:t>hackingu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ECD3DAC-2A3F-42DC-B567-1CCF30642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err="1">
                <a:solidFill>
                  <a:srgbClr val="FFFF00"/>
                </a:solidFill>
              </a:rPr>
              <a:t>Čo</a:t>
            </a:r>
            <a:r>
              <a:rPr lang="en-US">
                <a:solidFill>
                  <a:srgbClr val="FFFF00"/>
                </a:solidFill>
              </a:rPr>
              <a:t> je </a:t>
            </a:r>
            <a:r>
              <a:rPr lang="en-US" err="1">
                <a:solidFill>
                  <a:srgbClr val="FFFF00"/>
                </a:solidFill>
              </a:rPr>
              <a:t>etické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 err="1">
                <a:solidFill>
                  <a:srgbClr val="FFFF00"/>
                </a:solidFill>
              </a:rPr>
              <a:t>hackerstvo</a:t>
            </a:r>
            <a:r>
              <a:rPr lang="en-US">
                <a:solidFill>
                  <a:srgbClr val="FFFF00"/>
                </a:solidFill>
              </a:rPr>
              <a:t>?</a:t>
            </a:r>
          </a:p>
          <a:p>
            <a:pPr lvl="1"/>
            <a:r>
              <a:rPr lang="en-US" err="1"/>
              <a:t>Etické</a:t>
            </a:r>
            <a:r>
              <a:rPr lang="en-US"/>
              <a:t> </a:t>
            </a:r>
            <a:r>
              <a:rPr lang="en-US" err="1"/>
              <a:t>hackerstvo</a:t>
            </a:r>
            <a:r>
              <a:rPr lang="en-US"/>
              <a:t> </a:t>
            </a:r>
            <a:r>
              <a:rPr lang="en-US" err="1"/>
              <a:t>zahŕňa</a:t>
            </a:r>
            <a:r>
              <a:rPr lang="en-US"/>
              <a:t> </a:t>
            </a:r>
            <a:r>
              <a:rPr lang="en-US" err="1"/>
              <a:t>použitie</a:t>
            </a:r>
            <a:r>
              <a:rPr lang="en-US"/>
              <a:t> </a:t>
            </a:r>
            <a:r>
              <a:rPr lang="en-US" err="1"/>
              <a:t>hackerských</a:t>
            </a:r>
            <a:r>
              <a:rPr lang="en-US"/>
              <a:t> </a:t>
            </a:r>
            <a:r>
              <a:rPr lang="en-US" err="1"/>
              <a:t>nástrojov</a:t>
            </a:r>
            <a:r>
              <a:rPr lang="en-US"/>
              <a:t>, </a:t>
            </a:r>
            <a:r>
              <a:rPr lang="en-US" err="1"/>
              <a:t>trikov</a:t>
            </a:r>
            <a:r>
              <a:rPr lang="en-US"/>
              <a:t> a </a:t>
            </a:r>
            <a:r>
              <a:rPr lang="en-US" err="1"/>
              <a:t>techniky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identifikáciu</a:t>
            </a:r>
            <a:r>
              <a:rPr lang="en-US"/>
              <a:t> </a:t>
            </a:r>
            <a:r>
              <a:rPr lang="en-US" err="1"/>
              <a:t>slabých</a:t>
            </a:r>
            <a:r>
              <a:rPr lang="en-US"/>
              <a:t> </a:t>
            </a:r>
            <a:r>
              <a:rPr lang="en-US" err="1"/>
              <a:t>miest</a:t>
            </a:r>
            <a:r>
              <a:rPr lang="en-US"/>
              <a:t> </a:t>
            </a:r>
            <a:r>
              <a:rPr lang="en-US" err="1"/>
              <a:t>takzaistiť</a:t>
            </a:r>
            <a:r>
              <a:rPr lang="en-US"/>
              <a:t> </a:t>
            </a:r>
            <a:r>
              <a:rPr lang="en-US" err="1"/>
              <a:t>bezpečnosť</a:t>
            </a:r>
            <a:r>
              <a:rPr lang="en-US"/>
              <a:t> </a:t>
            </a:r>
            <a:r>
              <a:rPr lang="en-US" err="1"/>
              <a:t>systému</a:t>
            </a:r>
            <a:endParaRPr lang="en-US"/>
          </a:p>
          <a:p>
            <a:pPr lvl="1"/>
            <a:r>
              <a:rPr lang="en-US" err="1"/>
              <a:t>Zameriava</a:t>
            </a:r>
            <a:r>
              <a:rPr lang="en-US"/>
              <a:t> </a:t>
            </a:r>
            <a:r>
              <a:rPr lang="en-US" err="1"/>
              <a:t>sa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simulovanie</a:t>
            </a:r>
            <a:r>
              <a:rPr lang="en-US"/>
              <a:t> </a:t>
            </a:r>
            <a:r>
              <a:rPr lang="en-US" err="1"/>
              <a:t>techník</a:t>
            </a:r>
            <a:r>
              <a:rPr lang="en-US"/>
              <a:t> </a:t>
            </a:r>
            <a:r>
              <a:rPr lang="en-US" err="1"/>
              <a:t>používaných</a:t>
            </a:r>
            <a:r>
              <a:rPr lang="en-US"/>
              <a:t> </a:t>
            </a:r>
            <a:r>
              <a:rPr lang="en-US" err="1"/>
              <a:t>útočníkmi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overenie</a:t>
            </a:r>
            <a:r>
              <a:rPr lang="en-US"/>
              <a:t> </a:t>
            </a:r>
            <a:r>
              <a:rPr lang="en-US" err="1"/>
              <a:t>existencie</a:t>
            </a:r>
            <a:r>
              <a:rPr lang="en-US"/>
              <a:t> </a:t>
            </a:r>
            <a:r>
              <a:rPr lang="en-US" err="1"/>
              <a:t>zneužiteľných</a:t>
            </a:r>
            <a:r>
              <a:rPr lang="en-US"/>
              <a:t> </a:t>
            </a:r>
            <a:r>
              <a:rPr lang="en-US" err="1"/>
              <a:t>zraniteľností</a:t>
            </a:r>
            <a:r>
              <a:rPr lang="en-US"/>
              <a:t> v </a:t>
            </a:r>
            <a:r>
              <a:rPr lang="en-US" err="1"/>
              <a:t>bezpečnosti</a:t>
            </a:r>
            <a:r>
              <a:rPr lang="en-US"/>
              <a:t> </a:t>
            </a:r>
            <a:r>
              <a:rPr lang="en-US" err="1"/>
              <a:t>systému</a:t>
            </a:r>
            <a:endParaRPr lang="en-US"/>
          </a:p>
          <a:p>
            <a:pPr lvl="1"/>
            <a:r>
              <a:rPr lang="en-US" err="1"/>
              <a:t>Etickí</a:t>
            </a:r>
            <a:r>
              <a:rPr lang="en-US"/>
              <a:t> </a:t>
            </a:r>
            <a:r>
              <a:rPr lang="en-US" err="1"/>
              <a:t>hackeri</a:t>
            </a:r>
            <a:r>
              <a:rPr lang="en-US"/>
              <a:t> </a:t>
            </a:r>
            <a:r>
              <a:rPr lang="en-US" err="1"/>
              <a:t>vykonávajú</a:t>
            </a:r>
            <a:r>
              <a:rPr lang="en-US"/>
              <a:t> </a:t>
            </a:r>
            <a:r>
              <a:rPr lang="en-US" err="1"/>
              <a:t>hodnotenie</a:t>
            </a:r>
            <a:r>
              <a:rPr lang="en-US"/>
              <a:t> </a:t>
            </a:r>
            <a:r>
              <a:rPr lang="en-US" err="1"/>
              <a:t>bezpečnosti</a:t>
            </a:r>
            <a:r>
              <a:rPr lang="en-US"/>
              <a:t> </a:t>
            </a:r>
            <a:r>
              <a:rPr lang="en-US" err="1"/>
              <a:t>svojej</a:t>
            </a:r>
            <a:r>
              <a:rPr lang="en-US"/>
              <a:t> </a:t>
            </a:r>
            <a:r>
              <a:rPr lang="en-US" err="1"/>
              <a:t>organizácie</a:t>
            </a:r>
            <a:r>
              <a:rPr lang="en-US"/>
              <a:t> so </a:t>
            </a:r>
            <a:r>
              <a:rPr lang="en-US" err="1"/>
              <a:t>súhlasom</a:t>
            </a:r>
            <a:r>
              <a:rPr lang="en-US"/>
              <a:t> </a:t>
            </a:r>
            <a:r>
              <a:rPr lang="en-US" err="1"/>
              <a:t>dotknutých</a:t>
            </a:r>
            <a:r>
              <a:rPr lang="en-US"/>
              <a:t> </a:t>
            </a:r>
            <a:r>
              <a:rPr lang="en-US" err="1"/>
              <a:t>orgánov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5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347E00-52E0-40E1-909A-86997026E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Koncepty</a:t>
            </a:r>
            <a:r>
              <a:rPr lang="en-US"/>
              <a:t> a </a:t>
            </a:r>
            <a:r>
              <a:rPr lang="en-US" err="1"/>
              <a:t>rozsah</a:t>
            </a:r>
            <a:r>
              <a:rPr lang="en-US"/>
              <a:t> </a:t>
            </a:r>
            <a:r>
              <a:rPr lang="en-US" err="1"/>
              <a:t>pôsobnosti</a:t>
            </a:r>
            <a:r>
              <a:rPr lang="en-US"/>
              <a:t> </a:t>
            </a:r>
            <a:r>
              <a:rPr lang="en-US" err="1"/>
              <a:t>etického</a:t>
            </a:r>
            <a:r>
              <a:rPr lang="en-US"/>
              <a:t> </a:t>
            </a:r>
            <a:r>
              <a:rPr lang="en-US" err="1"/>
              <a:t>hackingu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B295093-466A-4388-BAA4-D96B386E5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err="1">
                <a:solidFill>
                  <a:srgbClr val="FFFF00"/>
                </a:solidFill>
              </a:rPr>
              <a:t>Prečo</a:t>
            </a:r>
            <a:r>
              <a:rPr lang="en-US">
                <a:solidFill>
                  <a:srgbClr val="FFFF00"/>
                </a:solidFill>
              </a:rPr>
              <a:t> je </a:t>
            </a:r>
            <a:r>
              <a:rPr lang="en-US" err="1">
                <a:solidFill>
                  <a:srgbClr val="FFFF00"/>
                </a:solidFill>
              </a:rPr>
              <a:t>nevyhnutné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 err="1">
                <a:solidFill>
                  <a:srgbClr val="FFFF00"/>
                </a:solidFill>
              </a:rPr>
              <a:t>etické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 err="1">
                <a:solidFill>
                  <a:srgbClr val="FFFF00"/>
                </a:solidFill>
              </a:rPr>
              <a:t>hackerstvo</a:t>
            </a:r>
            <a:r>
              <a:rPr lang="en-US">
                <a:solidFill>
                  <a:srgbClr val="FFFF00"/>
                </a:solidFill>
              </a:rPr>
              <a:t> ?</a:t>
            </a:r>
          </a:p>
          <a:p>
            <a:pPr lvl="1"/>
            <a:r>
              <a:rPr lang="en-US" err="1"/>
              <a:t>ak</a:t>
            </a:r>
            <a:r>
              <a:rPr lang="en-US"/>
              <a:t> </a:t>
            </a:r>
            <a:r>
              <a:rPr lang="en-US" err="1"/>
              <a:t>chcete</a:t>
            </a:r>
            <a:r>
              <a:rPr lang="en-US"/>
              <a:t> </a:t>
            </a:r>
            <a:r>
              <a:rPr lang="en-US" err="1"/>
              <a:t>poraziť</a:t>
            </a:r>
            <a:r>
              <a:rPr lang="en-US"/>
              <a:t> </a:t>
            </a:r>
            <a:r>
              <a:rPr lang="en-US" err="1"/>
              <a:t>hackera</a:t>
            </a:r>
            <a:r>
              <a:rPr lang="en-US"/>
              <a:t>, </a:t>
            </a:r>
            <a:r>
              <a:rPr lang="en-US" err="1"/>
              <a:t>musíte</a:t>
            </a:r>
            <a:r>
              <a:rPr lang="en-US"/>
              <a:t> </a:t>
            </a:r>
            <a:r>
              <a:rPr lang="en-US" err="1"/>
              <a:t>myslieť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riadok</a:t>
            </a:r>
            <a:r>
              <a:rPr lang="en-US"/>
              <a:t> </a:t>
            </a:r>
            <a:r>
              <a:rPr lang="en-US" err="1"/>
              <a:t>jeden</a:t>
            </a:r>
            <a:r>
              <a:rPr lang="en-US"/>
              <a:t>! </a:t>
            </a:r>
            <a:r>
              <a:rPr lang="en-US" err="1"/>
              <a:t>Etické</a:t>
            </a:r>
            <a:r>
              <a:rPr lang="en-US"/>
              <a:t> </a:t>
            </a:r>
            <a:r>
              <a:rPr lang="en-US" err="1"/>
              <a:t>hackerstvo</a:t>
            </a:r>
            <a:r>
              <a:rPr lang="en-US"/>
              <a:t> je </a:t>
            </a:r>
            <a:r>
              <a:rPr lang="en-US" err="1"/>
              <a:t>nevyhnutné</a:t>
            </a:r>
            <a:r>
              <a:rPr lang="en-US"/>
              <a:t>, </a:t>
            </a:r>
            <a:r>
              <a:rPr lang="en-US" err="1"/>
              <a:t>pretože</a:t>
            </a:r>
            <a:r>
              <a:rPr lang="en-US"/>
              <a:t> </a:t>
            </a:r>
            <a:r>
              <a:rPr lang="en-US" err="1"/>
              <a:t>umožňuje</a:t>
            </a:r>
            <a:r>
              <a:rPr lang="en-US"/>
              <a:t> </a:t>
            </a:r>
            <a:r>
              <a:rPr lang="en-US" err="1"/>
              <a:t>čeliť</a:t>
            </a:r>
            <a:r>
              <a:rPr lang="en-US"/>
              <a:t> </a:t>
            </a:r>
            <a:r>
              <a:rPr lang="en-US" err="1"/>
              <a:t>útokom</a:t>
            </a:r>
            <a:r>
              <a:rPr lang="en-US"/>
              <a:t> </a:t>
            </a:r>
            <a:r>
              <a:rPr lang="en-US" err="1"/>
              <a:t>škodlivých</a:t>
            </a:r>
            <a:r>
              <a:rPr lang="en-US"/>
              <a:t> </a:t>
            </a:r>
            <a:r>
              <a:rPr lang="en-US" err="1"/>
              <a:t>hackerov</a:t>
            </a:r>
            <a:r>
              <a:rPr lang="en-US"/>
              <a:t> </a:t>
            </a:r>
            <a:r>
              <a:rPr lang="en-US" err="1"/>
              <a:t>predvídaním</a:t>
            </a:r>
            <a:r>
              <a:rPr lang="en-US"/>
              <a:t> </a:t>
            </a:r>
            <a:r>
              <a:rPr lang="en-US" err="1"/>
              <a:t>metód</a:t>
            </a:r>
            <a:r>
              <a:rPr lang="en-US"/>
              <a:t>, </a:t>
            </a:r>
            <a:r>
              <a:rPr lang="en-US" err="1"/>
              <a:t>ktoré</a:t>
            </a:r>
            <a:r>
              <a:rPr lang="en-US"/>
              <a:t> </a:t>
            </a:r>
            <a:r>
              <a:rPr lang="en-US" err="1"/>
              <a:t>používajú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prienik</a:t>
            </a:r>
            <a:r>
              <a:rPr lang="en-US"/>
              <a:t> do </a:t>
            </a:r>
            <a:r>
              <a:rPr lang="en-US" err="1"/>
              <a:t>systému</a:t>
            </a:r>
            <a:endParaRPr lang="en-US"/>
          </a:p>
          <a:p>
            <a:endParaRPr lang="en-US"/>
          </a:p>
          <a:p>
            <a:r>
              <a:rPr lang="en-US" err="1">
                <a:solidFill>
                  <a:srgbClr val="FFFF00"/>
                </a:solidFill>
              </a:rPr>
              <a:t>Dôvody</a:t>
            </a:r>
            <a:r>
              <a:rPr lang="en-US">
                <a:solidFill>
                  <a:srgbClr val="FFFF00"/>
                </a:solidFill>
              </a:rPr>
              <a:t>, </a:t>
            </a:r>
            <a:r>
              <a:rPr lang="en-US" err="1">
                <a:solidFill>
                  <a:srgbClr val="FFFF00"/>
                </a:solidFill>
              </a:rPr>
              <a:t>prečo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 err="1">
                <a:solidFill>
                  <a:srgbClr val="FFFF00"/>
                </a:solidFill>
              </a:rPr>
              <a:t>organizácie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 err="1">
                <a:solidFill>
                  <a:srgbClr val="FFFF00"/>
                </a:solidFill>
              </a:rPr>
              <a:t>prijímajú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 err="1">
                <a:solidFill>
                  <a:srgbClr val="FFFF00"/>
                </a:solidFill>
              </a:rPr>
              <a:t>etických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 err="1">
                <a:solidFill>
                  <a:srgbClr val="FFFF00"/>
                </a:solidFill>
              </a:rPr>
              <a:t>hackerov</a:t>
            </a:r>
            <a:endParaRPr lang="en-US">
              <a:solidFill>
                <a:srgbClr val="FFFF00"/>
              </a:solidFill>
            </a:endParaRPr>
          </a:p>
          <a:p>
            <a:pPr lvl="1"/>
            <a:r>
              <a:rPr lang="en-US" err="1"/>
              <a:t>Zabrániť</a:t>
            </a:r>
            <a:r>
              <a:rPr lang="en-US"/>
              <a:t> </a:t>
            </a:r>
            <a:r>
              <a:rPr lang="en-US" err="1"/>
              <a:t>hackerom</a:t>
            </a:r>
            <a:r>
              <a:rPr lang="en-US"/>
              <a:t> v </a:t>
            </a:r>
            <a:r>
              <a:rPr lang="en-US" err="1"/>
              <a:t>prístupe</a:t>
            </a:r>
            <a:r>
              <a:rPr lang="en-US"/>
              <a:t> k </a:t>
            </a:r>
            <a:r>
              <a:rPr lang="en-US" err="1"/>
              <a:t>informačným</a:t>
            </a:r>
            <a:r>
              <a:rPr lang="en-US"/>
              <a:t> </a:t>
            </a:r>
            <a:r>
              <a:rPr lang="en-US" err="1"/>
              <a:t>systémom</a:t>
            </a:r>
            <a:r>
              <a:rPr lang="en-US"/>
              <a:t> </a:t>
            </a:r>
            <a:r>
              <a:rPr lang="en-US" err="1"/>
              <a:t>organizácie</a:t>
            </a:r>
            <a:endParaRPr lang="en-US"/>
          </a:p>
          <a:p>
            <a:pPr lvl="1"/>
            <a:r>
              <a:rPr lang="en-US" err="1"/>
              <a:t>Odhaliť</a:t>
            </a:r>
            <a:r>
              <a:rPr lang="en-US"/>
              <a:t> </a:t>
            </a:r>
            <a:r>
              <a:rPr lang="en-US" err="1"/>
              <a:t>zraniteľné</a:t>
            </a:r>
            <a:r>
              <a:rPr lang="en-US"/>
              <a:t> </a:t>
            </a:r>
            <a:r>
              <a:rPr lang="en-US" err="1"/>
              <a:t>miesta</a:t>
            </a:r>
            <a:r>
              <a:rPr lang="en-US"/>
              <a:t> v </a:t>
            </a:r>
            <a:r>
              <a:rPr lang="en-US" err="1"/>
              <a:t>systémoch</a:t>
            </a:r>
            <a:r>
              <a:rPr lang="en-US"/>
              <a:t> a </a:t>
            </a:r>
            <a:r>
              <a:rPr lang="en-US" err="1"/>
              <a:t>preskúmať</a:t>
            </a:r>
            <a:r>
              <a:rPr lang="en-US"/>
              <a:t> ich </a:t>
            </a:r>
            <a:r>
              <a:rPr lang="en-US" err="1"/>
              <a:t>potenciál</a:t>
            </a:r>
            <a:r>
              <a:rPr lang="en-US"/>
              <a:t> </a:t>
            </a:r>
            <a:r>
              <a:rPr lang="en-US" err="1"/>
              <a:t>ako</a:t>
            </a:r>
            <a:r>
              <a:rPr lang="en-US"/>
              <a:t> </a:t>
            </a:r>
            <a:r>
              <a:rPr lang="en-US" err="1"/>
              <a:t>riziko</a:t>
            </a:r>
            <a:endParaRPr lang="en-US"/>
          </a:p>
          <a:p>
            <a:pPr lvl="1"/>
            <a:r>
              <a:rPr lang="en-US" err="1"/>
              <a:t>Analyzovať</a:t>
            </a:r>
            <a:r>
              <a:rPr lang="en-US"/>
              <a:t> a </a:t>
            </a:r>
            <a:r>
              <a:rPr lang="en-US" err="1"/>
              <a:t>posilniť</a:t>
            </a:r>
            <a:r>
              <a:rPr lang="en-US"/>
              <a:t> </a:t>
            </a:r>
            <a:r>
              <a:rPr lang="en-US" err="1"/>
              <a:t>pozíciu</a:t>
            </a:r>
            <a:r>
              <a:rPr lang="en-US"/>
              <a:t> </a:t>
            </a:r>
            <a:r>
              <a:rPr lang="en-US" err="1"/>
              <a:t>organizácie</a:t>
            </a:r>
            <a:r>
              <a:rPr lang="en-US"/>
              <a:t> v </a:t>
            </a:r>
            <a:r>
              <a:rPr lang="en-US" err="1"/>
              <a:t>oblasti</a:t>
            </a:r>
            <a:r>
              <a:rPr lang="en-US"/>
              <a:t> </a:t>
            </a:r>
            <a:r>
              <a:rPr lang="en-US" err="1"/>
              <a:t>bezpečnosti</a:t>
            </a:r>
            <a:r>
              <a:rPr lang="en-US"/>
              <a:t> </a:t>
            </a:r>
            <a:r>
              <a:rPr lang="en-US" err="1"/>
              <a:t>vrátane</a:t>
            </a:r>
            <a:r>
              <a:rPr lang="en-US"/>
              <a:t> </a:t>
            </a:r>
            <a:r>
              <a:rPr lang="en-US" err="1"/>
              <a:t>politík</a:t>
            </a:r>
            <a:r>
              <a:rPr lang="en-US"/>
              <a:t>, </a:t>
            </a:r>
            <a:r>
              <a:rPr lang="en-US" err="1"/>
              <a:t>infraštruktúry</a:t>
            </a:r>
            <a:r>
              <a:rPr lang="en-US"/>
              <a:t> </a:t>
            </a:r>
            <a:r>
              <a:rPr lang="en-US" err="1"/>
              <a:t>ochrany</a:t>
            </a:r>
            <a:r>
              <a:rPr lang="en-US"/>
              <a:t> </a:t>
            </a:r>
            <a:r>
              <a:rPr lang="en-US" err="1"/>
              <a:t>siete</a:t>
            </a:r>
            <a:r>
              <a:rPr lang="en-US"/>
              <a:t> a </a:t>
            </a:r>
            <a:r>
              <a:rPr lang="en-US" err="1"/>
              <a:t>postupov</a:t>
            </a:r>
            <a:r>
              <a:rPr lang="en-US"/>
              <a:t> </a:t>
            </a:r>
            <a:r>
              <a:rPr lang="en-US" err="1"/>
              <a:t>koncových</a:t>
            </a:r>
            <a:r>
              <a:rPr lang="en-US"/>
              <a:t> </a:t>
            </a:r>
            <a:r>
              <a:rPr lang="en-US" err="1"/>
              <a:t>používateľov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64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BAB42F-68CB-4EC0-B836-CDE625ECF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Koncepty</a:t>
            </a:r>
            <a:r>
              <a:rPr lang="en-US"/>
              <a:t> a </a:t>
            </a:r>
            <a:r>
              <a:rPr lang="en-US" err="1"/>
              <a:t>rozsah</a:t>
            </a:r>
            <a:r>
              <a:rPr lang="en-US"/>
              <a:t> </a:t>
            </a:r>
            <a:r>
              <a:rPr lang="en-US" err="1"/>
              <a:t>pôsobnosti</a:t>
            </a:r>
            <a:r>
              <a:rPr lang="en-US"/>
              <a:t> </a:t>
            </a:r>
            <a:r>
              <a:rPr lang="en-US" err="1"/>
              <a:t>etického</a:t>
            </a:r>
            <a:r>
              <a:rPr lang="en-US"/>
              <a:t> </a:t>
            </a:r>
            <a:r>
              <a:rPr lang="en-US" err="1"/>
              <a:t>hackingu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F51ECF8-489F-4472-8FBE-F917E501F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err="1">
                <a:solidFill>
                  <a:srgbClr val="FFFF00"/>
                </a:solidFill>
              </a:rPr>
              <a:t>Etickí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 err="1">
                <a:solidFill>
                  <a:srgbClr val="FFFF00"/>
                </a:solidFill>
              </a:rPr>
              <a:t>hackeri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 err="1">
                <a:solidFill>
                  <a:srgbClr val="FFFF00"/>
                </a:solidFill>
              </a:rPr>
              <a:t>sa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 err="1">
                <a:solidFill>
                  <a:srgbClr val="FFFF00"/>
                </a:solidFill>
              </a:rPr>
              <a:t>snažia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 err="1">
                <a:solidFill>
                  <a:srgbClr val="FFFF00"/>
                </a:solidFill>
              </a:rPr>
              <a:t>odpovedať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 err="1">
                <a:solidFill>
                  <a:srgbClr val="FFFF00"/>
                </a:solidFill>
              </a:rPr>
              <a:t>na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 err="1">
                <a:solidFill>
                  <a:srgbClr val="FFFF00"/>
                </a:solidFill>
              </a:rPr>
              <a:t>nasledujúce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 err="1">
                <a:solidFill>
                  <a:srgbClr val="FFFF00"/>
                </a:solidFill>
              </a:rPr>
              <a:t>otázky</a:t>
            </a:r>
            <a:r>
              <a:rPr lang="sk-SK">
                <a:solidFill>
                  <a:srgbClr val="FFFF00"/>
                </a:solidFill>
              </a:rPr>
              <a:t>: </a:t>
            </a:r>
          </a:p>
          <a:p>
            <a:pPr lvl="1"/>
            <a:r>
              <a:rPr lang="en-US" err="1"/>
              <a:t>Čo</a:t>
            </a:r>
            <a:r>
              <a:rPr lang="en-US"/>
              <a:t> </a:t>
            </a:r>
            <a:r>
              <a:rPr lang="en-US" err="1"/>
              <a:t>môže</a:t>
            </a:r>
            <a:r>
              <a:rPr lang="en-US"/>
              <a:t> </a:t>
            </a:r>
            <a:r>
              <a:rPr lang="en-US" err="1"/>
              <a:t>narušiteľ</a:t>
            </a:r>
            <a:r>
              <a:rPr lang="en-US"/>
              <a:t> </a:t>
            </a:r>
            <a:r>
              <a:rPr lang="en-US" err="1"/>
              <a:t>vidieť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cieľovom</a:t>
            </a:r>
            <a:r>
              <a:rPr lang="en-US"/>
              <a:t> </a:t>
            </a:r>
            <a:r>
              <a:rPr lang="en-US" err="1"/>
              <a:t>systéme</a:t>
            </a:r>
            <a:r>
              <a:rPr lang="en-US"/>
              <a:t>?</a:t>
            </a:r>
          </a:p>
          <a:p>
            <a:pPr lvl="2"/>
            <a:r>
              <a:rPr lang="en-US"/>
              <a:t>(</a:t>
            </a:r>
            <a:r>
              <a:rPr lang="en-US" err="1"/>
              <a:t>Fázy</a:t>
            </a:r>
            <a:r>
              <a:rPr lang="en-US"/>
              <a:t> </a:t>
            </a:r>
            <a:r>
              <a:rPr lang="en-US" err="1"/>
              <a:t>prieskumu</a:t>
            </a:r>
            <a:r>
              <a:rPr lang="en-US"/>
              <a:t> a </a:t>
            </a:r>
            <a:r>
              <a:rPr lang="en-US" err="1"/>
              <a:t>skenovania</a:t>
            </a:r>
            <a:r>
              <a:rPr lang="en-US"/>
              <a:t>)</a:t>
            </a:r>
          </a:p>
          <a:p>
            <a:pPr lvl="1"/>
            <a:endParaRPr lang="en-US"/>
          </a:p>
          <a:p>
            <a:pPr lvl="1"/>
            <a:r>
              <a:rPr lang="en-US" err="1"/>
              <a:t>Čo</a:t>
            </a:r>
            <a:r>
              <a:rPr lang="en-US"/>
              <a:t> </a:t>
            </a:r>
            <a:r>
              <a:rPr lang="en-US" err="1"/>
              <a:t>môže</a:t>
            </a:r>
            <a:r>
              <a:rPr lang="en-US"/>
              <a:t> </a:t>
            </a:r>
            <a:r>
              <a:rPr lang="en-US" err="1"/>
              <a:t>votrelec</a:t>
            </a:r>
            <a:r>
              <a:rPr lang="en-US"/>
              <a:t> s </a:t>
            </a:r>
            <a:r>
              <a:rPr lang="en-US" err="1"/>
              <a:t>týmito</a:t>
            </a:r>
            <a:r>
              <a:rPr lang="en-US"/>
              <a:t> </a:t>
            </a:r>
            <a:r>
              <a:rPr lang="en-US" err="1"/>
              <a:t>informáciami</a:t>
            </a:r>
            <a:r>
              <a:rPr lang="en-US"/>
              <a:t> </a:t>
            </a:r>
            <a:r>
              <a:rPr lang="en-US" err="1"/>
              <a:t>urobiť</a:t>
            </a:r>
            <a:r>
              <a:rPr lang="en-US"/>
              <a:t>?</a:t>
            </a:r>
          </a:p>
          <a:p>
            <a:pPr lvl="2"/>
            <a:r>
              <a:rPr lang="en-US"/>
              <a:t>(</a:t>
            </a:r>
            <a:r>
              <a:rPr lang="en-US" err="1"/>
              <a:t>Získanie</a:t>
            </a:r>
            <a:r>
              <a:rPr lang="en-US"/>
              <a:t> </a:t>
            </a:r>
            <a:r>
              <a:rPr lang="en-US" err="1"/>
              <a:t>prístupu</a:t>
            </a:r>
            <a:r>
              <a:rPr lang="en-US"/>
              <a:t> </a:t>
            </a:r>
            <a:r>
              <a:rPr lang="en-US" err="1"/>
              <a:t>Udržanie</a:t>
            </a:r>
            <a:r>
              <a:rPr lang="en-US"/>
              <a:t> </a:t>
            </a:r>
            <a:r>
              <a:rPr lang="en-US" err="1"/>
              <a:t>fáz</a:t>
            </a:r>
            <a:r>
              <a:rPr lang="en-US"/>
              <a:t> </a:t>
            </a:r>
            <a:r>
              <a:rPr lang="en-US" err="1"/>
              <a:t>prístupu</a:t>
            </a:r>
            <a:r>
              <a:rPr lang="en-US"/>
              <a:t>)</a:t>
            </a:r>
          </a:p>
          <a:p>
            <a:pPr lvl="1"/>
            <a:endParaRPr lang="en-US"/>
          </a:p>
          <a:p>
            <a:pPr lvl="1"/>
            <a:r>
              <a:rPr lang="en-US" err="1"/>
              <a:t>Všíma</a:t>
            </a:r>
            <a:r>
              <a:rPr lang="en-US"/>
              <a:t>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niekto</a:t>
            </a:r>
            <a:r>
              <a:rPr lang="en-US"/>
              <a:t> v </a:t>
            </a:r>
            <a:r>
              <a:rPr lang="en-US" err="1"/>
              <a:t>cieli</a:t>
            </a:r>
            <a:r>
              <a:rPr lang="en-US"/>
              <a:t> </a:t>
            </a:r>
            <a:r>
              <a:rPr lang="en-US" err="1"/>
              <a:t>pokusy</a:t>
            </a:r>
            <a:r>
              <a:rPr lang="en-US"/>
              <a:t> </a:t>
            </a:r>
            <a:r>
              <a:rPr lang="en-US" err="1"/>
              <a:t>alebo</a:t>
            </a:r>
            <a:r>
              <a:rPr lang="en-US"/>
              <a:t> </a:t>
            </a:r>
            <a:r>
              <a:rPr lang="en-US" err="1"/>
              <a:t>úspechy</a:t>
            </a:r>
            <a:r>
              <a:rPr lang="en-US"/>
              <a:t> </a:t>
            </a:r>
            <a:r>
              <a:rPr lang="en-US" err="1"/>
              <a:t>votrelca</a:t>
            </a:r>
            <a:r>
              <a:rPr lang="en-US"/>
              <a:t>? </a:t>
            </a:r>
            <a:endParaRPr lang="sk-SK"/>
          </a:p>
          <a:p>
            <a:pPr lvl="2"/>
            <a:r>
              <a:rPr lang="en-US"/>
              <a:t>(</a:t>
            </a:r>
            <a:r>
              <a:rPr lang="en-US" err="1"/>
              <a:t>Fázy</a:t>
            </a:r>
            <a:r>
              <a:rPr lang="en-US"/>
              <a:t> </a:t>
            </a:r>
            <a:r>
              <a:rPr lang="en-US" err="1"/>
              <a:t>obhliadkových</a:t>
            </a:r>
            <a:r>
              <a:rPr lang="en-US"/>
              <a:t> a </a:t>
            </a:r>
            <a:r>
              <a:rPr lang="en-US" err="1"/>
              <a:t>krycích</a:t>
            </a:r>
            <a:r>
              <a:rPr lang="en-US"/>
              <a:t> </a:t>
            </a:r>
            <a:r>
              <a:rPr lang="en-US" err="1"/>
              <a:t>stôp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5039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BAB42F-68CB-4EC0-B836-CDE625ECF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Koncepty</a:t>
            </a:r>
            <a:r>
              <a:rPr lang="en-US"/>
              <a:t> a </a:t>
            </a:r>
            <a:r>
              <a:rPr lang="en-US" err="1"/>
              <a:t>rozsah</a:t>
            </a:r>
            <a:r>
              <a:rPr lang="en-US"/>
              <a:t> </a:t>
            </a:r>
            <a:r>
              <a:rPr lang="en-US" err="1"/>
              <a:t>pôsobnosti</a:t>
            </a:r>
            <a:r>
              <a:rPr lang="en-US"/>
              <a:t> </a:t>
            </a:r>
            <a:r>
              <a:rPr lang="en-US" err="1"/>
              <a:t>etického</a:t>
            </a:r>
            <a:r>
              <a:rPr lang="en-US"/>
              <a:t> </a:t>
            </a:r>
            <a:r>
              <a:rPr lang="en-US" err="1"/>
              <a:t>hackingu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F51ECF8-489F-4472-8FBE-F917E501F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err="1">
                <a:solidFill>
                  <a:srgbClr val="FFFF00"/>
                </a:solidFill>
              </a:rPr>
              <a:t>Etickí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 err="1">
                <a:solidFill>
                  <a:srgbClr val="FFFF00"/>
                </a:solidFill>
              </a:rPr>
              <a:t>hackeri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 err="1">
                <a:solidFill>
                  <a:srgbClr val="FFFF00"/>
                </a:solidFill>
              </a:rPr>
              <a:t>sa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 err="1">
                <a:solidFill>
                  <a:srgbClr val="FFFF00"/>
                </a:solidFill>
              </a:rPr>
              <a:t>snažia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 err="1">
                <a:solidFill>
                  <a:srgbClr val="FFFF00"/>
                </a:solidFill>
              </a:rPr>
              <a:t>odpovedať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 err="1">
                <a:solidFill>
                  <a:srgbClr val="FFFF00"/>
                </a:solidFill>
              </a:rPr>
              <a:t>na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 err="1">
                <a:solidFill>
                  <a:srgbClr val="FFFF00"/>
                </a:solidFill>
              </a:rPr>
              <a:t>nasledujúce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 err="1">
                <a:solidFill>
                  <a:srgbClr val="FFFF00"/>
                </a:solidFill>
              </a:rPr>
              <a:t>otázky</a:t>
            </a:r>
            <a:r>
              <a:rPr lang="sk-SK">
                <a:solidFill>
                  <a:srgbClr val="FFFF00"/>
                </a:solidFill>
              </a:rPr>
              <a:t>: </a:t>
            </a:r>
          </a:p>
          <a:p>
            <a:pPr lvl="1"/>
            <a:r>
              <a:rPr lang="en-US"/>
              <a:t>Ak </a:t>
            </a:r>
            <a:r>
              <a:rPr lang="en-US" err="1"/>
              <a:t>sú</a:t>
            </a:r>
            <a:r>
              <a:rPr lang="en-US"/>
              <a:t> </a:t>
            </a:r>
            <a:r>
              <a:rPr lang="en-US" err="1"/>
              <a:t>všetky</a:t>
            </a:r>
            <a:r>
              <a:rPr lang="en-US"/>
              <a:t> </a:t>
            </a:r>
            <a:r>
              <a:rPr lang="en-US" err="1"/>
              <a:t>komponenty</a:t>
            </a:r>
            <a:r>
              <a:rPr lang="en-US"/>
              <a:t> </a:t>
            </a:r>
            <a:r>
              <a:rPr lang="en-US" err="1"/>
              <a:t>informačného</a:t>
            </a:r>
            <a:r>
              <a:rPr lang="en-US"/>
              <a:t> </a:t>
            </a:r>
            <a:r>
              <a:rPr lang="en-US" err="1"/>
              <a:t>systému</a:t>
            </a:r>
            <a:r>
              <a:rPr lang="en-US"/>
              <a:t> </a:t>
            </a:r>
            <a:r>
              <a:rPr lang="en-US" err="1"/>
              <a:t>primerane</a:t>
            </a:r>
            <a:r>
              <a:rPr lang="en-US"/>
              <a:t> </a:t>
            </a:r>
            <a:r>
              <a:rPr lang="en-US" err="1"/>
              <a:t>chránené</a:t>
            </a:r>
            <a:r>
              <a:rPr lang="en-US"/>
              <a:t>, </a:t>
            </a:r>
            <a:r>
              <a:rPr lang="en-US" err="1"/>
              <a:t>aktualizované</a:t>
            </a:r>
            <a:r>
              <a:rPr lang="en-US"/>
              <a:t> a </a:t>
            </a:r>
            <a:r>
              <a:rPr lang="en-US" err="1"/>
              <a:t>opravené</a:t>
            </a:r>
            <a:r>
              <a:rPr lang="en-US"/>
              <a:t>?</a:t>
            </a:r>
          </a:p>
          <a:p>
            <a:pPr lvl="1"/>
            <a:endParaRPr lang="en-US"/>
          </a:p>
          <a:p>
            <a:pPr lvl="1"/>
            <a:r>
              <a:rPr lang="en-US" err="1"/>
              <a:t>Koľko</a:t>
            </a:r>
            <a:r>
              <a:rPr lang="en-US"/>
              <a:t> </a:t>
            </a:r>
            <a:r>
              <a:rPr lang="en-US" err="1"/>
              <a:t>úsilia</a:t>
            </a:r>
            <a:r>
              <a:rPr lang="en-US"/>
              <a:t>, </a:t>
            </a:r>
            <a:r>
              <a:rPr lang="en-US" err="1"/>
              <a:t>času</a:t>
            </a:r>
            <a:r>
              <a:rPr lang="en-US"/>
              <a:t> a </a:t>
            </a:r>
            <a:r>
              <a:rPr lang="en-US" err="1"/>
              <a:t>peňazí</a:t>
            </a:r>
            <a:r>
              <a:rPr lang="en-US"/>
              <a:t> je </a:t>
            </a:r>
            <a:r>
              <a:rPr lang="en-US" err="1"/>
              <a:t>potrebné</a:t>
            </a:r>
            <a:r>
              <a:rPr lang="en-US"/>
              <a:t> </a:t>
            </a:r>
            <a:r>
              <a:rPr lang="en-US" err="1"/>
              <a:t>získať</a:t>
            </a:r>
            <a:r>
              <a:rPr lang="sk-SK"/>
              <a:t> </a:t>
            </a:r>
            <a:r>
              <a:rPr lang="en-US" err="1"/>
              <a:t>adekvátna</a:t>
            </a:r>
            <a:r>
              <a:rPr lang="en-US"/>
              <a:t> </a:t>
            </a:r>
            <a:r>
              <a:rPr lang="en-US" err="1"/>
              <a:t>ochrana</a:t>
            </a:r>
            <a:r>
              <a:rPr lang="en-US"/>
              <a:t>?</a:t>
            </a:r>
          </a:p>
          <a:p>
            <a:pPr lvl="1"/>
            <a:endParaRPr lang="en-US"/>
          </a:p>
          <a:p>
            <a:pPr lvl="1"/>
            <a:r>
              <a:rPr lang="en-US" err="1"/>
              <a:t>Sú</a:t>
            </a:r>
            <a:r>
              <a:rPr lang="en-US"/>
              <a:t> </a:t>
            </a:r>
            <a:r>
              <a:rPr lang="en-US" err="1"/>
              <a:t>opatrenia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zabezpečenie</a:t>
            </a:r>
            <a:r>
              <a:rPr lang="en-US"/>
              <a:t> </a:t>
            </a:r>
            <a:r>
              <a:rPr lang="en-US" err="1"/>
              <a:t>informácií</a:t>
            </a:r>
            <a:r>
              <a:rPr lang="en-US"/>
              <a:t> v </a:t>
            </a:r>
            <a:r>
              <a:rPr lang="en-US" err="1"/>
              <a:t>súlade</a:t>
            </a:r>
            <a:r>
              <a:rPr lang="en-US"/>
              <a:t> s </a:t>
            </a:r>
            <a:r>
              <a:rPr lang="en-US" err="1"/>
              <a:t>priemyselnými</a:t>
            </a:r>
            <a:r>
              <a:rPr lang="en-US"/>
              <a:t> a </a:t>
            </a:r>
            <a:r>
              <a:rPr lang="en-US" err="1"/>
              <a:t>právnymi</a:t>
            </a:r>
            <a:r>
              <a:rPr lang="en-US"/>
              <a:t> </a:t>
            </a:r>
            <a:r>
              <a:rPr lang="en-US" err="1"/>
              <a:t>normami</a:t>
            </a:r>
            <a:r>
              <a:rPr lang="en-US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91228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885727-9124-4748-A3A6-CAA0CFF8F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Koncepty</a:t>
            </a:r>
            <a:r>
              <a:rPr lang="en-US"/>
              <a:t> a </a:t>
            </a:r>
            <a:r>
              <a:rPr lang="en-US" err="1"/>
              <a:t>rozsah</a:t>
            </a:r>
            <a:r>
              <a:rPr lang="en-US"/>
              <a:t> </a:t>
            </a:r>
            <a:r>
              <a:rPr lang="en-US" err="1"/>
              <a:t>pôsobnosti</a:t>
            </a:r>
            <a:r>
              <a:rPr lang="en-US"/>
              <a:t> </a:t>
            </a:r>
            <a:r>
              <a:rPr lang="en-US" err="1"/>
              <a:t>etického</a:t>
            </a:r>
            <a:r>
              <a:rPr lang="en-US"/>
              <a:t> </a:t>
            </a:r>
            <a:r>
              <a:rPr lang="en-US" err="1"/>
              <a:t>hackingu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B22752F-9C66-4F2B-9C34-9395CD26E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err="1">
                <a:solidFill>
                  <a:srgbClr val="FFFF00"/>
                </a:solidFill>
              </a:rPr>
              <a:t>Zručnosti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 err="1">
                <a:solidFill>
                  <a:srgbClr val="FFFF00"/>
                </a:solidFill>
              </a:rPr>
              <a:t>etického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 err="1">
                <a:solidFill>
                  <a:srgbClr val="FFFF00"/>
                </a:solidFill>
              </a:rPr>
              <a:t>hackera</a:t>
            </a:r>
            <a:endParaRPr lang="sk-SK">
              <a:solidFill>
                <a:srgbClr val="FFFF00"/>
              </a:solidFill>
            </a:endParaRPr>
          </a:p>
          <a:p>
            <a:pPr lvl="1"/>
            <a:r>
              <a:rPr lang="en-US" err="1">
                <a:solidFill>
                  <a:srgbClr val="C00000"/>
                </a:solidFill>
              </a:rPr>
              <a:t>Netechnické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 err="1">
                <a:solidFill>
                  <a:srgbClr val="C00000"/>
                </a:solidFill>
              </a:rPr>
              <a:t>zručnosti</a:t>
            </a:r>
            <a:endParaRPr lang="en-US"/>
          </a:p>
          <a:p>
            <a:pPr lvl="2"/>
            <a:r>
              <a:rPr lang="en-US" err="1"/>
              <a:t>schopnosť</a:t>
            </a:r>
            <a:r>
              <a:rPr lang="en-US"/>
              <a:t> </a:t>
            </a:r>
            <a:r>
              <a:rPr lang="en-US" err="1"/>
              <a:t>rýchlo</a:t>
            </a:r>
            <a:r>
              <a:rPr lang="en-US"/>
              <a:t> </a:t>
            </a:r>
            <a:r>
              <a:rPr lang="en-US" err="1"/>
              <a:t>sa</a:t>
            </a:r>
            <a:r>
              <a:rPr lang="en-US"/>
              <a:t> </a:t>
            </a:r>
            <a:r>
              <a:rPr lang="en-US" err="1"/>
              <a:t>učiť</a:t>
            </a:r>
            <a:r>
              <a:rPr lang="en-US"/>
              <a:t> a </a:t>
            </a:r>
            <a:r>
              <a:rPr lang="en-US" err="1"/>
              <a:t>adaptovať</a:t>
            </a:r>
            <a:r>
              <a:rPr lang="en-US"/>
              <a:t> </a:t>
            </a:r>
            <a:r>
              <a:rPr lang="en-US" err="1"/>
              <a:t>nové</a:t>
            </a:r>
            <a:r>
              <a:rPr lang="en-US"/>
              <a:t> </a:t>
            </a:r>
            <a:r>
              <a:rPr lang="en-US" err="1"/>
              <a:t>technológie</a:t>
            </a:r>
            <a:endParaRPr lang="en-US"/>
          </a:p>
          <a:p>
            <a:pPr lvl="2"/>
            <a:r>
              <a:rPr lang="en-US" err="1"/>
              <a:t>silná</a:t>
            </a:r>
            <a:r>
              <a:rPr lang="en-US"/>
              <a:t> </a:t>
            </a:r>
            <a:r>
              <a:rPr lang="en-US" err="1"/>
              <a:t>pracovná</a:t>
            </a:r>
            <a:r>
              <a:rPr lang="en-US"/>
              <a:t> </a:t>
            </a:r>
            <a:r>
              <a:rPr lang="en-US" err="1"/>
              <a:t>etika</a:t>
            </a:r>
            <a:r>
              <a:rPr lang="en-US"/>
              <a:t> a </a:t>
            </a:r>
            <a:r>
              <a:rPr lang="en-US" err="1"/>
              <a:t>dobré</a:t>
            </a:r>
            <a:r>
              <a:rPr lang="en-US"/>
              <a:t> </a:t>
            </a:r>
            <a:r>
              <a:rPr lang="en-US" err="1"/>
              <a:t>riešenie</a:t>
            </a:r>
            <a:r>
              <a:rPr lang="en-US"/>
              <a:t> </a:t>
            </a:r>
            <a:r>
              <a:rPr lang="en-US" err="1"/>
              <a:t>problémov</a:t>
            </a:r>
            <a:r>
              <a:rPr lang="en-US"/>
              <a:t> a</a:t>
            </a:r>
            <a:r>
              <a:rPr lang="sk-SK"/>
              <a:t> </a:t>
            </a:r>
            <a:r>
              <a:rPr lang="en-US" err="1"/>
              <a:t>komunikačné</a:t>
            </a:r>
            <a:r>
              <a:rPr lang="en-US"/>
              <a:t> </a:t>
            </a:r>
            <a:r>
              <a:rPr lang="en-US" err="1"/>
              <a:t>schopnosti</a:t>
            </a:r>
            <a:endParaRPr lang="en-US"/>
          </a:p>
          <a:p>
            <a:pPr lvl="2"/>
            <a:r>
              <a:rPr lang="en-US" err="1"/>
              <a:t>zaviazala</a:t>
            </a:r>
            <a:r>
              <a:rPr lang="en-US"/>
              <a:t> </a:t>
            </a:r>
            <a:r>
              <a:rPr lang="en-US" err="1"/>
              <a:t>sa</a:t>
            </a:r>
            <a:r>
              <a:rPr lang="en-US"/>
              <a:t> k </a:t>
            </a:r>
            <a:r>
              <a:rPr lang="en-US" err="1"/>
              <a:t>bezpečnostným</a:t>
            </a:r>
            <a:r>
              <a:rPr lang="en-US"/>
              <a:t> </a:t>
            </a:r>
            <a:r>
              <a:rPr lang="en-US" err="1"/>
              <a:t>politikám</a:t>
            </a:r>
            <a:r>
              <a:rPr lang="en-US"/>
              <a:t> </a:t>
            </a:r>
            <a:r>
              <a:rPr lang="en-US" err="1"/>
              <a:t>organizácie</a:t>
            </a:r>
            <a:endParaRPr lang="en-US"/>
          </a:p>
          <a:p>
            <a:pPr lvl="2"/>
            <a:r>
              <a:rPr lang="en-US" err="1"/>
              <a:t>aktuálnosť</a:t>
            </a:r>
            <a:r>
              <a:rPr lang="en-US"/>
              <a:t> </a:t>
            </a:r>
            <a:r>
              <a:rPr lang="en-US" err="1"/>
              <a:t>miestnych</a:t>
            </a:r>
            <a:r>
              <a:rPr lang="en-US"/>
              <a:t> </a:t>
            </a:r>
            <a:r>
              <a:rPr lang="en-US" err="1"/>
              <a:t>štandardov</a:t>
            </a:r>
            <a:r>
              <a:rPr lang="en-US"/>
              <a:t> a </a:t>
            </a:r>
            <a:r>
              <a:rPr lang="en-US" err="1"/>
              <a:t>zákonov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91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885727-9124-4748-A3A6-CAA0CFF8F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Koncepty</a:t>
            </a:r>
            <a:r>
              <a:rPr lang="en-US"/>
              <a:t> a </a:t>
            </a:r>
            <a:r>
              <a:rPr lang="en-US" err="1"/>
              <a:t>rozsah</a:t>
            </a:r>
            <a:r>
              <a:rPr lang="en-US"/>
              <a:t> </a:t>
            </a:r>
            <a:r>
              <a:rPr lang="en-US" err="1"/>
              <a:t>pôsobnosti</a:t>
            </a:r>
            <a:r>
              <a:rPr lang="en-US"/>
              <a:t> </a:t>
            </a:r>
            <a:r>
              <a:rPr lang="en-US" err="1"/>
              <a:t>etického</a:t>
            </a:r>
            <a:r>
              <a:rPr lang="en-US"/>
              <a:t> </a:t>
            </a:r>
            <a:r>
              <a:rPr lang="en-US" err="1"/>
              <a:t>hackingu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B22752F-9C66-4F2B-9C34-9395CD26E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err="1">
                <a:solidFill>
                  <a:srgbClr val="FFFF00"/>
                </a:solidFill>
              </a:rPr>
              <a:t>Zručnosti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 err="1">
                <a:solidFill>
                  <a:srgbClr val="FFFF00"/>
                </a:solidFill>
              </a:rPr>
              <a:t>etického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 err="1">
                <a:solidFill>
                  <a:srgbClr val="FFFF00"/>
                </a:solidFill>
              </a:rPr>
              <a:t>hackera</a:t>
            </a:r>
            <a:endParaRPr lang="sk-SK">
              <a:solidFill>
                <a:srgbClr val="FFFF00"/>
              </a:solidFill>
            </a:endParaRPr>
          </a:p>
          <a:p>
            <a:pPr lvl="1"/>
            <a:r>
              <a:rPr lang="en-US" err="1">
                <a:solidFill>
                  <a:srgbClr val="C00000"/>
                </a:solidFill>
              </a:rPr>
              <a:t>Technické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 err="1">
                <a:solidFill>
                  <a:srgbClr val="C00000"/>
                </a:solidFill>
              </a:rPr>
              <a:t>zručnosti</a:t>
            </a:r>
            <a:endParaRPr lang="sk-SK">
              <a:solidFill>
                <a:srgbClr val="C00000"/>
              </a:solidFill>
            </a:endParaRPr>
          </a:p>
          <a:p>
            <a:pPr lvl="2"/>
            <a:r>
              <a:rPr lang="en-US" err="1"/>
              <a:t>Má</a:t>
            </a:r>
            <a:r>
              <a:rPr lang="en-US"/>
              <a:t> </a:t>
            </a:r>
            <a:r>
              <a:rPr lang="en-US" err="1"/>
              <a:t>dôkladné</a:t>
            </a:r>
            <a:r>
              <a:rPr lang="en-US"/>
              <a:t> </a:t>
            </a:r>
            <a:r>
              <a:rPr lang="en-US" err="1"/>
              <a:t>znalosti</a:t>
            </a:r>
            <a:r>
              <a:rPr lang="en-US"/>
              <a:t> o </a:t>
            </a:r>
            <a:r>
              <a:rPr lang="en-US" err="1"/>
              <a:t>hlavných</a:t>
            </a:r>
            <a:r>
              <a:rPr lang="en-US"/>
              <a:t> </a:t>
            </a:r>
            <a:r>
              <a:rPr lang="en-US" err="1"/>
              <a:t>operačných</a:t>
            </a:r>
            <a:r>
              <a:rPr lang="en-US"/>
              <a:t> </a:t>
            </a:r>
            <a:r>
              <a:rPr lang="en-US" err="1"/>
              <a:t>prostrediach</a:t>
            </a:r>
            <a:r>
              <a:rPr lang="en-US"/>
              <a:t>, </a:t>
            </a:r>
            <a:r>
              <a:rPr lang="en-US" err="1"/>
              <a:t>ako</a:t>
            </a:r>
            <a:r>
              <a:rPr lang="en-US"/>
              <a:t> </a:t>
            </a:r>
            <a:r>
              <a:rPr lang="en-US" err="1"/>
              <a:t>sú</a:t>
            </a:r>
            <a:r>
              <a:rPr lang="en-US"/>
              <a:t> Windows, Unix, Linux a Macintosh</a:t>
            </a:r>
          </a:p>
          <a:p>
            <a:pPr lvl="2"/>
            <a:r>
              <a:rPr lang="en-US" err="1"/>
              <a:t>Má</a:t>
            </a:r>
            <a:r>
              <a:rPr lang="en-US"/>
              <a:t> </a:t>
            </a:r>
            <a:r>
              <a:rPr lang="en-US" err="1"/>
              <a:t>dôkladné</a:t>
            </a:r>
            <a:r>
              <a:rPr lang="en-US"/>
              <a:t> </a:t>
            </a:r>
            <a:r>
              <a:rPr lang="en-US" err="1"/>
              <a:t>znalosti</a:t>
            </a:r>
            <a:r>
              <a:rPr lang="en-US"/>
              <a:t> o </a:t>
            </a:r>
            <a:r>
              <a:rPr lang="en-US" err="1"/>
              <a:t>sieťových</a:t>
            </a:r>
            <a:r>
              <a:rPr lang="en-US"/>
              <a:t> </a:t>
            </a:r>
            <a:r>
              <a:rPr lang="en-US" err="1"/>
              <a:t>konceptoch</a:t>
            </a:r>
            <a:r>
              <a:rPr lang="en-US"/>
              <a:t>, </a:t>
            </a:r>
            <a:r>
              <a:rPr lang="en-US" err="1"/>
              <a:t>technológiách</a:t>
            </a:r>
            <a:r>
              <a:rPr lang="en-US"/>
              <a:t> a </a:t>
            </a:r>
            <a:r>
              <a:rPr lang="en-US" err="1"/>
              <a:t>súvisiacom</a:t>
            </a:r>
            <a:r>
              <a:rPr lang="en-US"/>
              <a:t> </a:t>
            </a:r>
            <a:r>
              <a:rPr lang="en-US" err="1"/>
              <a:t>hardvéri</a:t>
            </a:r>
            <a:r>
              <a:rPr lang="en-US"/>
              <a:t> a </a:t>
            </a:r>
            <a:r>
              <a:rPr lang="en-US" err="1"/>
              <a:t>softvéri</a:t>
            </a:r>
            <a:endParaRPr lang="en-US"/>
          </a:p>
          <a:p>
            <a:pPr lvl="2"/>
            <a:r>
              <a:rPr lang="en-US"/>
              <a:t>Mal by to </a:t>
            </a:r>
            <a:r>
              <a:rPr lang="en-US" err="1"/>
              <a:t>byť</a:t>
            </a:r>
            <a:r>
              <a:rPr lang="en-US"/>
              <a:t> </a:t>
            </a:r>
            <a:r>
              <a:rPr lang="en-US" err="1"/>
              <a:t>počítačový</a:t>
            </a:r>
            <a:r>
              <a:rPr lang="en-US"/>
              <a:t> </a:t>
            </a:r>
            <a:r>
              <a:rPr lang="en-US" err="1"/>
              <a:t>odborník</a:t>
            </a:r>
            <a:r>
              <a:rPr lang="en-US"/>
              <a:t> </a:t>
            </a:r>
            <a:r>
              <a:rPr lang="en-US" err="1"/>
              <a:t>znalý</a:t>
            </a:r>
            <a:r>
              <a:rPr lang="en-US"/>
              <a:t> </a:t>
            </a:r>
            <a:r>
              <a:rPr lang="en-US" err="1"/>
              <a:t>technických</a:t>
            </a:r>
            <a:r>
              <a:rPr lang="en-US"/>
              <a:t> </a:t>
            </a:r>
            <a:r>
              <a:rPr lang="en-US" err="1"/>
              <a:t>oblastí</a:t>
            </a:r>
            <a:endParaRPr lang="en-US"/>
          </a:p>
          <a:p>
            <a:pPr lvl="2"/>
            <a:r>
              <a:rPr lang="en-US" err="1"/>
              <a:t>Má</a:t>
            </a:r>
            <a:r>
              <a:rPr lang="en-US"/>
              <a:t> </a:t>
            </a:r>
            <a:r>
              <a:rPr lang="en-US" err="1"/>
              <a:t>znalosti</a:t>
            </a:r>
            <a:r>
              <a:rPr lang="en-US"/>
              <a:t> z </a:t>
            </a:r>
            <a:r>
              <a:rPr lang="en-US" err="1"/>
              <a:t>bezpečnostných</a:t>
            </a:r>
            <a:r>
              <a:rPr lang="en-US"/>
              <a:t> </a:t>
            </a:r>
            <a:r>
              <a:rPr lang="en-US" err="1"/>
              <a:t>oblastí</a:t>
            </a:r>
            <a:r>
              <a:rPr lang="en-US"/>
              <a:t> a </a:t>
            </a:r>
            <a:r>
              <a:rPr lang="en-US" err="1"/>
              <a:t>súvisiacich</a:t>
            </a:r>
            <a:r>
              <a:rPr lang="en-US"/>
              <a:t> </a:t>
            </a:r>
            <a:r>
              <a:rPr lang="en-US" err="1"/>
              <a:t>problémov</a:t>
            </a:r>
            <a:endParaRPr lang="en-US"/>
          </a:p>
          <a:p>
            <a:pPr lvl="2"/>
            <a:r>
              <a:rPr lang="en-US" err="1"/>
              <a:t>Má</a:t>
            </a:r>
            <a:r>
              <a:rPr lang="en-US"/>
              <a:t> "</a:t>
            </a:r>
            <a:r>
              <a:rPr lang="en-US" err="1"/>
              <a:t>vysoké</a:t>
            </a:r>
            <a:r>
              <a:rPr lang="en-US"/>
              <a:t> </a:t>
            </a:r>
            <a:r>
              <a:rPr lang="en-US" err="1"/>
              <a:t>technické</a:t>
            </a:r>
            <a:r>
              <a:rPr lang="en-US"/>
              <a:t>" </a:t>
            </a:r>
            <a:r>
              <a:rPr lang="en-US" err="1"/>
              <a:t>znalosti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spustenie</a:t>
            </a:r>
            <a:endParaRPr lang="en-US"/>
          </a:p>
          <a:p>
            <a:pPr lvl="2"/>
            <a:r>
              <a:rPr lang="en-US" err="1"/>
              <a:t>sofistikované</a:t>
            </a:r>
            <a:r>
              <a:rPr lang="en-US"/>
              <a:t> </a:t>
            </a:r>
            <a:r>
              <a:rPr lang="en-US" err="1"/>
              <a:t>útoky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1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56A601-6F50-4FCB-984A-63E3FE8E1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Hackerské</a:t>
            </a:r>
            <a:r>
              <a:rPr lang="en-US"/>
              <a:t> </a:t>
            </a:r>
            <a:r>
              <a:rPr lang="en-US" err="1"/>
              <a:t>koncepty</a:t>
            </a:r>
            <a:r>
              <a:rPr lang="en-US"/>
              <a:t>, </a:t>
            </a:r>
            <a:br>
              <a:rPr lang="en-US"/>
            </a:br>
            <a:r>
              <a:rPr lang="en-US" err="1"/>
              <a:t>typy</a:t>
            </a:r>
            <a:r>
              <a:rPr lang="en-US"/>
              <a:t> a </a:t>
            </a:r>
            <a:r>
              <a:rPr lang="en-US" err="1"/>
              <a:t>fázy</a:t>
            </a:r>
            <a:r>
              <a:rPr lang="en-US"/>
              <a:t> </a:t>
            </a:r>
            <a:r>
              <a:rPr lang="en-US" err="1"/>
              <a:t>hackovania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044BBE3-54A1-4CE6-8933-E7F159833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err="1">
                <a:solidFill>
                  <a:srgbClr val="FFFF00"/>
                </a:solidFill>
              </a:rPr>
              <a:t>Čo</a:t>
            </a:r>
            <a:r>
              <a:rPr lang="en-US">
                <a:solidFill>
                  <a:srgbClr val="FFFF00"/>
                </a:solidFill>
              </a:rPr>
              <a:t> je to hacking?</a:t>
            </a:r>
          </a:p>
          <a:p>
            <a:pPr lvl="1"/>
            <a:r>
              <a:rPr lang="en-US" err="1"/>
              <a:t>Hackovanie</a:t>
            </a:r>
            <a:r>
              <a:rPr lang="en-US"/>
              <a:t> </a:t>
            </a:r>
            <a:r>
              <a:rPr lang="en-US" err="1"/>
              <a:t>sa</a:t>
            </a:r>
            <a:r>
              <a:rPr lang="en-US"/>
              <a:t> </a:t>
            </a:r>
            <a:r>
              <a:rPr lang="en-US" err="1"/>
              <a:t>týka</a:t>
            </a:r>
            <a:r>
              <a:rPr lang="en-US"/>
              <a:t> </a:t>
            </a:r>
            <a:r>
              <a:rPr lang="en-US" err="1"/>
              <a:t>zneužívania</a:t>
            </a:r>
            <a:r>
              <a:rPr lang="en-US"/>
              <a:t> </a:t>
            </a:r>
            <a:r>
              <a:rPr lang="en-US" err="1"/>
              <a:t>slabých</a:t>
            </a:r>
            <a:r>
              <a:rPr lang="en-US"/>
              <a:t> </a:t>
            </a:r>
            <a:r>
              <a:rPr lang="en-US" err="1"/>
              <a:t>miest</a:t>
            </a:r>
            <a:r>
              <a:rPr lang="en-US"/>
              <a:t> </a:t>
            </a:r>
            <a:r>
              <a:rPr lang="en-US" err="1"/>
              <a:t>systému</a:t>
            </a:r>
            <a:r>
              <a:rPr lang="en-US"/>
              <a:t> a </a:t>
            </a:r>
            <a:r>
              <a:rPr lang="en-US" err="1"/>
              <a:t>kompromitovania</a:t>
            </a:r>
            <a:r>
              <a:rPr lang="en-US"/>
              <a:t> </a:t>
            </a:r>
            <a:r>
              <a:rPr lang="en-US" err="1"/>
              <a:t>bezpečnostných</a:t>
            </a:r>
            <a:r>
              <a:rPr lang="en-US"/>
              <a:t> </a:t>
            </a:r>
            <a:r>
              <a:rPr lang="en-US" err="1"/>
              <a:t>prvkov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získanie</a:t>
            </a:r>
            <a:r>
              <a:rPr lang="en-US"/>
              <a:t> </a:t>
            </a:r>
            <a:r>
              <a:rPr lang="en-US" err="1"/>
              <a:t>neoprávneného</a:t>
            </a:r>
            <a:r>
              <a:rPr lang="en-US"/>
              <a:t> </a:t>
            </a:r>
            <a:r>
              <a:rPr lang="en-US" err="1"/>
              <a:t>alebo</a:t>
            </a:r>
            <a:r>
              <a:rPr lang="en-US"/>
              <a:t> </a:t>
            </a:r>
            <a:r>
              <a:rPr lang="en-US" err="1"/>
              <a:t>nevhodného</a:t>
            </a:r>
            <a:r>
              <a:rPr lang="en-US"/>
              <a:t> </a:t>
            </a:r>
            <a:r>
              <a:rPr lang="en-US" err="1"/>
              <a:t>prístupu</a:t>
            </a:r>
            <a:r>
              <a:rPr lang="en-US"/>
              <a:t> k </a:t>
            </a:r>
            <a:r>
              <a:rPr lang="en-US" err="1"/>
              <a:t>zdrojom</a:t>
            </a:r>
            <a:r>
              <a:rPr lang="en-US"/>
              <a:t> </a:t>
            </a:r>
            <a:r>
              <a:rPr lang="en-US" err="1"/>
              <a:t>systé</a:t>
            </a:r>
            <a:r>
              <a:rPr lang="sk-SK"/>
              <a:t>mu</a:t>
            </a:r>
          </a:p>
          <a:p>
            <a:endParaRPr lang="sk-SK"/>
          </a:p>
          <a:p>
            <a:pPr lvl="1"/>
            <a:r>
              <a:rPr lang="en-US" err="1"/>
              <a:t>Zahŕňa</a:t>
            </a:r>
            <a:r>
              <a:rPr lang="en-US"/>
              <a:t> </a:t>
            </a:r>
            <a:r>
              <a:rPr lang="en-US" err="1"/>
              <a:t>úpravu</a:t>
            </a:r>
            <a:r>
              <a:rPr lang="en-US"/>
              <a:t> </a:t>
            </a:r>
            <a:r>
              <a:rPr lang="en-US" err="1"/>
              <a:t>systémových</a:t>
            </a:r>
            <a:r>
              <a:rPr lang="en-US"/>
              <a:t> </a:t>
            </a:r>
            <a:r>
              <a:rPr lang="en-US" err="1"/>
              <a:t>alebo</a:t>
            </a:r>
            <a:r>
              <a:rPr lang="en-US"/>
              <a:t> </a:t>
            </a:r>
            <a:r>
              <a:rPr lang="en-US" err="1"/>
              <a:t>aplikačných</a:t>
            </a:r>
            <a:r>
              <a:rPr lang="en-US"/>
              <a:t> </a:t>
            </a:r>
            <a:r>
              <a:rPr lang="en-US" err="1"/>
              <a:t>funkcií</a:t>
            </a:r>
            <a:r>
              <a:rPr lang="en-US"/>
              <a:t> </a:t>
            </a:r>
            <a:r>
              <a:rPr lang="en-US" err="1"/>
              <a:t>tak</a:t>
            </a:r>
            <a:r>
              <a:rPr lang="en-US"/>
              <a:t>, aby </a:t>
            </a:r>
            <a:r>
              <a:rPr lang="en-US" err="1"/>
              <a:t>sa</a:t>
            </a:r>
            <a:r>
              <a:rPr lang="en-US"/>
              <a:t> </a:t>
            </a:r>
            <a:r>
              <a:rPr lang="en-US" err="1"/>
              <a:t>dosiahol</a:t>
            </a:r>
            <a:r>
              <a:rPr lang="en-US"/>
              <a:t> </a:t>
            </a:r>
            <a:r>
              <a:rPr lang="en-US" err="1"/>
              <a:t>cieľ</a:t>
            </a:r>
            <a:r>
              <a:rPr lang="en-US"/>
              <a:t> </a:t>
            </a:r>
            <a:r>
              <a:rPr lang="en-US" err="1"/>
              <a:t>mimo</a:t>
            </a:r>
            <a:r>
              <a:rPr lang="en-US"/>
              <a:t> </a:t>
            </a:r>
            <a:r>
              <a:rPr lang="en-US" err="1"/>
              <a:t>pôvodného</a:t>
            </a:r>
            <a:r>
              <a:rPr lang="en-US"/>
              <a:t> </a:t>
            </a:r>
            <a:r>
              <a:rPr lang="en-US" err="1"/>
              <a:t>účelu</a:t>
            </a:r>
            <a:r>
              <a:rPr lang="en-US"/>
              <a:t> </a:t>
            </a:r>
            <a:r>
              <a:rPr lang="en-US" err="1"/>
              <a:t>tvorcu</a:t>
            </a:r>
            <a:endParaRPr lang="en-US"/>
          </a:p>
          <a:p>
            <a:endParaRPr lang="en-US"/>
          </a:p>
          <a:p>
            <a:pPr lvl="1"/>
            <a:r>
              <a:rPr lang="en-US"/>
              <a:t>Hacking je </a:t>
            </a:r>
            <a:r>
              <a:rPr lang="en-US" err="1"/>
              <a:t>možné</a:t>
            </a:r>
            <a:r>
              <a:rPr lang="en-US"/>
              <a:t> </a:t>
            </a:r>
            <a:r>
              <a:rPr lang="en-US" err="1"/>
              <a:t>použiť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krádež</a:t>
            </a:r>
            <a:r>
              <a:rPr lang="en-US"/>
              <a:t>, </a:t>
            </a:r>
            <a:r>
              <a:rPr lang="en-US" err="1"/>
              <a:t>krádež</a:t>
            </a:r>
            <a:r>
              <a:rPr lang="en-US"/>
              <a:t> a </a:t>
            </a:r>
            <a:r>
              <a:rPr lang="en-US" err="1"/>
              <a:t>redistribúciu</a:t>
            </a:r>
            <a:r>
              <a:rPr lang="en-US"/>
              <a:t> </a:t>
            </a:r>
            <a:r>
              <a:rPr lang="en-US" err="1"/>
              <a:t>duševného</a:t>
            </a:r>
            <a:r>
              <a:rPr lang="en-US"/>
              <a:t> </a:t>
            </a:r>
            <a:r>
              <a:rPr lang="en-US" err="1"/>
              <a:t>vlastníctva</a:t>
            </a:r>
            <a:r>
              <a:rPr lang="en-US"/>
              <a:t>, </a:t>
            </a:r>
            <a:r>
              <a:rPr lang="en-US" err="1"/>
              <a:t>čo</a:t>
            </a:r>
            <a:r>
              <a:rPr lang="en-US"/>
              <a:t> </a:t>
            </a:r>
            <a:r>
              <a:rPr lang="en-US" err="1"/>
              <a:t>vedie</a:t>
            </a:r>
            <a:r>
              <a:rPr lang="en-US"/>
              <a:t> k </a:t>
            </a:r>
            <a:r>
              <a:rPr lang="en-US" err="1"/>
              <a:t>strate</a:t>
            </a:r>
            <a:r>
              <a:rPr lang="en-US"/>
              <a:t> </a:t>
            </a:r>
            <a:r>
              <a:rPr lang="en-US" err="1"/>
              <a:t>podnikania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3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6A7570-6B75-4AD6-B89D-8DD68A34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Hackerské</a:t>
            </a:r>
            <a:r>
              <a:rPr lang="en-US"/>
              <a:t> </a:t>
            </a:r>
            <a:r>
              <a:rPr lang="en-US" err="1"/>
              <a:t>koncepty</a:t>
            </a:r>
            <a:r>
              <a:rPr lang="en-US"/>
              <a:t>, </a:t>
            </a:r>
            <a:br>
              <a:rPr lang="en-US"/>
            </a:br>
            <a:r>
              <a:rPr lang="en-US" err="1"/>
              <a:t>typy</a:t>
            </a:r>
            <a:r>
              <a:rPr lang="en-US"/>
              <a:t> a </a:t>
            </a:r>
            <a:r>
              <a:rPr lang="en-US" err="1"/>
              <a:t>fázy</a:t>
            </a:r>
            <a:r>
              <a:rPr lang="en-US"/>
              <a:t> </a:t>
            </a:r>
            <a:r>
              <a:rPr lang="en-US" err="1"/>
              <a:t>hackovania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1AE2AA1-AE47-4357-9D3A-EA425C2BC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err="1">
                <a:solidFill>
                  <a:srgbClr val="FFFF00"/>
                </a:solidFill>
              </a:rPr>
              <a:t>Kto</a:t>
            </a:r>
            <a:r>
              <a:rPr lang="en-US">
                <a:solidFill>
                  <a:srgbClr val="FFFF00"/>
                </a:solidFill>
              </a:rPr>
              <a:t> je hacker?</a:t>
            </a:r>
          </a:p>
          <a:p>
            <a:pPr lvl="1"/>
            <a:r>
              <a:rPr lang="sk-SK"/>
              <a:t>i</a:t>
            </a:r>
            <a:r>
              <a:rPr lang="en-US" err="1"/>
              <a:t>nteligentní</a:t>
            </a:r>
            <a:r>
              <a:rPr lang="en-US"/>
              <a:t> </a:t>
            </a:r>
            <a:r>
              <a:rPr lang="en-US" err="1"/>
              <a:t>jedinci</a:t>
            </a:r>
            <a:r>
              <a:rPr lang="en-US"/>
              <a:t> s </a:t>
            </a:r>
            <a:r>
              <a:rPr lang="en-US" err="1"/>
              <a:t>vynikajúcimi</a:t>
            </a:r>
            <a:r>
              <a:rPr lang="en-US"/>
              <a:t> </a:t>
            </a:r>
            <a:r>
              <a:rPr lang="en-US" err="1"/>
              <a:t>počítačovými</a:t>
            </a:r>
            <a:r>
              <a:rPr lang="en-US"/>
              <a:t> </a:t>
            </a:r>
            <a:r>
              <a:rPr lang="en-US" err="1"/>
              <a:t>schopnosťami</a:t>
            </a:r>
            <a:r>
              <a:rPr lang="en-US"/>
              <a:t> so </a:t>
            </a:r>
            <a:r>
              <a:rPr lang="en-US" err="1"/>
              <a:t>schopnosťou</a:t>
            </a:r>
            <a:r>
              <a:rPr lang="en-US"/>
              <a:t> </a:t>
            </a:r>
            <a:r>
              <a:rPr lang="en-US" err="1"/>
              <a:t>vytvárať</a:t>
            </a:r>
            <a:r>
              <a:rPr lang="en-US"/>
              <a:t> a </a:t>
            </a:r>
            <a:r>
              <a:rPr lang="en-US" err="1"/>
              <a:t>skúmať</a:t>
            </a:r>
            <a:r>
              <a:rPr lang="en-US"/>
              <a:t> </a:t>
            </a:r>
            <a:r>
              <a:rPr lang="en-US" err="1"/>
              <a:t>softvér</a:t>
            </a:r>
            <a:r>
              <a:rPr lang="en-US"/>
              <a:t> a </a:t>
            </a:r>
            <a:r>
              <a:rPr lang="en-US" err="1"/>
              <a:t>hardvér</a:t>
            </a:r>
            <a:r>
              <a:rPr lang="en-US"/>
              <a:t> </a:t>
            </a:r>
            <a:r>
              <a:rPr lang="en-US" err="1"/>
              <a:t>počítača</a:t>
            </a:r>
            <a:endParaRPr lang="en-US"/>
          </a:p>
          <a:p>
            <a:pPr lvl="1"/>
            <a:r>
              <a:rPr lang="sk-SK"/>
              <a:t>p</a:t>
            </a:r>
            <a:r>
              <a:rPr lang="en-US"/>
              <a:t>re </a:t>
            </a:r>
            <a:r>
              <a:rPr lang="en-US" err="1"/>
              <a:t>niektorých</a:t>
            </a:r>
            <a:r>
              <a:rPr lang="en-US"/>
              <a:t> </a:t>
            </a:r>
            <a:r>
              <a:rPr lang="en-US" err="1"/>
              <a:t>hackerov</a:t>
            </a:r>
            <a:r>
              <a:rPr lang="en-US"/>
              <a:t> je </a:t>
            </a:r>
            <a:r>
              <a:rPr lang="en-US" err="1"/>
              <a:t>hackerstvo</a:t>
            </a:r>
            <a:r>
              <a:rPr lang="en-US"/>
              <a:t> </a:t>
            </a:r>
            <a:r>
              <a:rPr lang="en-US" err="1"/>
              <a:t>záľubou</a:t>
            </a:r>
            <a:r>
              <a:rPr lang="en-US"/>
              <a:t> v </a:t>
            </a:r>
            <a:r>
              <a:rPr lang="en-US" err="1"/>
              <a:t>zisťovaní</a:t>
            </a:r>
            <a:r>
              <a:rPr lang="en-US"/>
              <a:t>, </a:t>
            </a:r>
            <a:r>
              <a:rPr lang="en-US" err="1"/>
              <a:t>koľko</a:t>
            </a:r>
            <a:r>
              <a:rPr lang="en-US"/>
              <a:t> </a:t>
            </a:r>
            <a:r>
              <a:rPr lang="en-US" err="1"/>
              <a:t>počítačov</a:t>
            </a:r>
            <a:r>
              <a:rPr lang="en-US"/>
              <a:t> </a:t>
            </a:r>
            <a:r>
              <a:rPr lang="en-US" err="1"/>
              <a:t>alebo</a:t>
            </a:r>
            <a:r>
              <a:rPr lang="en-US"/>
              <a:t> </a:t>
            </a:r>
            <a:r>
              <a:rPr lang="en-US" err="1"/>
              <a:t>sietí</a:t>
            </a:r>
            <a:r>
              <a:rPr lang="en-US"/>
              <a:t> </a:t>
            </a:r>
            <a:r>
              <a:rPr lang="en-US" err="1"/>
              <a:t>môžu</a:t>
            </a:r>
            <a:r>
              <a:rPr lang="en-US"/>
              <a:t> </a:t>
            </a:r>
            <a:r>
              <a:rPr lang="en-US" err="1"/>
              <a:t>napadnúť</a:t>
            </a:r>
            <a:endParaRPr lang="en-US"/>
          </a:p>
          <a:p>
            <a:pPr lvl="1"/>
            <a:r>
              <a:rPr lang="sk-SK"/>
              <a:t>i</a:t>
            </a:r>
            <a:r>
              <a:rPr lang="en-US" err="1"/>
              <a:t>ch</a:t>
            </a:r>
            <a:r>
              <a:rPr lang="en-US"/>
              <a:t> </a:t>
            </a:r>
            <a:r>
              <a:rPr lang="en-US" err="1"/>
              <a:t>zámerom</a:t>
            </a:r>
            <a:r>
              <a:rPr lang="en-US"/>
              <a:t> </a:t>
            </a:r>
            <a:r>
              <a:rPr lang="en-US" err="1"/>
              <a:t>môže</a:t>
            </a:r>
            <a:r>
              <a:rPr lang="en-US"/>
              <a:t> </a:t>
            </a:r>
            <a:r>
              <a:rPr lang="en-US" err="1"/>
              <a:t>byť</a:t>
            </a:r>
            <a:r>
              <a:rPr lang="en-US"/>
              <a:t> </a:t>
            </a:r>
            <a:r>
              <a:rPr lang="en-US" err="1"/>
              <a:t>buď</a:t>
            </a:r>
            <a:r>
              <a:rPr lang="en-US"/>
              <a:t> </a:t>
            </a:r>
            <a:r>
              <a:rPr lang="en-US" err="1"/>
              <a:t>získanie</a:t>
            </a:r>
            <a:r>
              <a:rPr lang="en-US"/>
              <a:t> </a:t>
            </a:r>
            <a:r>
              <a:rPr lang="en-US" err="1"/>
              <a:t>vedomostí</a:t>
            </a:r>
            <a:r>
              <a:rPr lang="en-US"/>
              <a:t>, </a:t>
            </a:r>
            <a:r>
              <a:rPr lang="en-US" err="1"/>
              <a:t>alebo</a:t>
            </a:r>
            <a:r>
              <a:rPr lang="en-US"/>
              <a:t> </a:t>
            </a:r>
            <a:r>
              <a:rPr lang="en-US" err="1"/>
              <a:t>pobádanie</a:t>
            </a:r>
            <a:r>
              <a:rPr lang="en-US"/>
              <a:t> </a:t>
            </a:r>
            <a:r>
              <a:rPr lang="en-US" err="1"/>
              <a:t>okolo</a:t>
            </a:r>
            <a:r>
              <a:rPr lang="en-US"/>
              <a:t> </a:t>
            </a:r>
            <a:r>
              <a:rPr lang="en-US" err="1"/>
              <a:t>nelegálnych</a:t>
            </a:r>
            <a:r>
              <a:rPr lang="en-US"/>
              <a:t> </a:t>
            </a:r>
            <a:r>
              <a:rPr lang="en-US" err="1"/>
              <a:t>vecí</a:t>
            </a:r>
            <a:endParaRPr lang="en-US"/>
          </a:p>
          <a:p>
            <a:pPr lvl="1"/>
            <a:r>
              <a:rPr lang="sk-SK"/>
              <a:t>n</a:t>
            </a:r>
            <a:r>
              <a:rPr lang="en-US" err="1"/>
              <a:t>iektorí</a:t>
            </a:r>
            <a:r>
              <a:rPr lang="en-US"/>
              <a:t> </a:t>
            </a:r>
            <a:r>
              <a:rPr lang="en-US" err="1"/>
              <a:t>hackujú</a:t>
            </a:r>
            <a:r>
              <a:rPr lang="en-US"/>
              <a:t> so </a:t>
            </a:r>
            <a:r>
              <a:rPr lang="en-US" err="1"/>
              <a:t>škodlivými</a:t>
            </a:r>
            <a:r>
              <a:rPr lang="en-US"/>
              <a:t> </a:t>
            </a:r>
            <a:r>
              <a:rPr lang="en-US" err="1"/>
              <a:t>úmyslami</a:t>
            </a:r>
            <a:r>
              <a:rPr lang="en-US"/>
              <a:t> za </a:t>
            </a:r>
            <a:r>
              <a:rPr lang="en-US" err="1"/>
              <a:t>svojimi</a:t>
            </a:r>
            <a:r>
              <a:rPr lang="en-US"/>
              <a:t> </a:t>
            </a:r>
            <a:r>
              <a:rPr lang="en-US" err="1"/>
              <a:t>eskapádami</a:t>
            </a:r>
            <a:r>
              <a:rPr lang="en-US"/>
              <a:t>, </a:t>
            </a:r>
            <a:r>
              <a:rPr lang="en-US" err="1"/>
              <a:t>napríklad</a:t>
            </a:r>
            <a:r>
              <a:rPr lang="en-US"/>
              <a:t> </a:t>
            </a:r>
            <a:r>
              <a:rPr lang="en-US" err="1"/>
              <a:t>kradnú</a:t>
            </a:r>
            <a:r>
              <a:rPr lang="en-US"/>
              <a:t> </a:t>
            </a:r>
            <a:r>
              <a:rPr lang="en-US" err="1"/>
              <a:t>obchodné</a:t>
            </a:r>
            <a:r>
              <a:rPr lang="en-US"/>
              <a:t> data, </a:t>
            </a:r>
            <a:r>
              <a:rPr lang="en-US" err="1"/>
              <a:t>informácie</a:t>
            </a:r>
            <a:r>
              <a:rPr lang="en-US"/>
              <a:t> o </a:t>
            </a:r>
            <a:r>
              <a:rPr lang="en-US" err="1"/>
              <a:t>kreditných</a:t>
            </a:r>
            <a:r>
              <a:rPr lang="en-US"/>
              <a:t> </a:t>
            </a:r>
            <a:r>
              <a:rPr lang="en-US" err="1"/>
              <a:t>kartách</a:t>
            </a:r>
            <a:r>
              <a:rPr lang="en-US"/>
              <a:t>, </a:t>
            </a:r>
            <a:r>
              <a:rPr lang="en-US" err="1"/>
              <a:t>rodné</a:t>
            </a:r>
            <a:r>
              <a:rPr lang="en-US"/>
              <a:t> </a:t>
            </a:r>
            <a:r>
              <a:rPr lang="en-US" err="1"/>
              <a:t>čísla</a:t>
            </a:r>
            <a:r>
              <a:rPr lang="en-US"/>
              <a:t>, e-</a:t>
            </a:r>
            <a:r>
              <a:rPr lang="en-US" err="1"/>
              <a:t>mailové</a:t>
            </a:r>
            <a:r>
              <a:rPr lang="en-US"/>
              <a:t> </a:t>
            </a:r>
            <a:r>
              <a:rPr lang="en-US" err="1"/>
              <a:t>heslá</a:t>
            </a:r>
            <a:r>
              <a:rPr lang="en-US"/>
              <a:t> </a:t>
            </a:r>
            <a:r>
              <a:rPr lang="en-US" err="1"/>
              <a:t>atď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7233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6A7570-6B75-4AD6-B89D-8DD68A34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Hackerské</a:t>
            </a:r>
            <a:r>
              <a:rPr lang="en-US"/>
              <a:t> </a:t>
            </a:r>
            <a:r>
              <a:rPr lang="en-US" err="1"/>
              <a:t>koncepty</a:t>
            </a:r>
            <a:r>
              <a:rPr lang="en-US"/>
              <a:t>, </a:t>
            </a:r>
            <a:br>
              <a:rPr lang="en-US"/>
            </a:br>
            <a:r>
              <a:rPr lang="en-US" err="1"/>
              <a:t>typy</a:t>
            </a:r>
            <a:r>
              <a:rPr lang="en-US"/>
              <a:t> </a:t>
            </a:r>
            <a:r>
              <a:rPr lang="sk-SK"/>
              <a:t>hackerov </a:t>
            </a:r>
            <a:r>
              <a:rPr lang="en-US"/>
              <a:t>a </a:t>
            </a:r>
            <a:r>
              <a:rPr lang="en-US" err="1"/>
              <a:t>fázy</a:t>
            </a:r>
            <a:r>
              <a:rPr lang="en-US"/>
              <a:t> </a:t>
            </a:r>
            <a:r>
              <a:rPr lang="en-US" err="1"/>
              <a:t>hackovania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1AE2AA1-AE47-4357-9D3A-EA425C2BC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69405"/>
          </a:xfrm>
        </p:spPr>
        <p:txBody>
          <a:bodyPr/>
          <a:lstStyle/>
          <a:p>
            <a:r>
              <a:rPr lang="sk-SK">
                <a:solidFill>
                  <a:srgbClr val="FFFF00"/>
                </a:solidFill>
              </a:rPr>
              <a:t>Typy hackerov</a:t>
            </a:r>
            <a:r>
              <a:rPr lang="sk-SK"/>
              <a:t> </a:t>
            </a:r>
          </a:p>
          <a:p>
            <a:pPr lvl="1"/>
            <a:r>
              <a:rPr lang="en-US">
                <a:solidFill>
                  <a:srgbClr val="C00000"/>
                </a:solidFill>
              </a:rPr>
              <a:t>Black Hats </a:t>
            </a:r>
            <a:endParaRPr lang="sk-SK">
              <a:solidFill>
                <a:srgbClr val="C00000"/>
              </a:solidFill>
            </a:endParaRPr>
          </a:p>
          <a:p>
            <a:pPr lvl="2"/>
            <a:r>
              <a:rPr lang="sk-SK"/>
              <a:t>jednotlivci s mimoriadnymi počítačovými schopnosťami, ktorí sa uchyľujú k zákerným alebo deštruktívnym činnostiam, sú tiež známi ako </a:t>
            </a:r>
            <a:r>
              <a:rPr lang="sk-SK" err="1"/>
              <a:t>crackeri</a:t>
            </a:r>
            <a:endParaRPr lang="sk-SK"/>
          </a:p>
          <a:p>
            <a:pPr lvl="1"/>
            <a:r>
              <a:rPr lang="en-US">
                <a:solidFill>
                  <a:srgbClr val="C00000"/>
                </a:solidFill>
              </a:rPr>
              <a:t>White Hats</a:t>
            </a:r>
            <a:endParaRPr lang="sk-SK">
              <a:solidFill>
                <a:srgbClr val="C00000"/>
              </a:solidFill>
            </a:endParaRPr>
          </a:p>
          <a:p>
            <a:pPr lvl="2"/>
            <a:r>
              <a:rPr lang="en-US"/>
              <a:t> </a:t>
            </a:r>
            <a:r>
              <a:rPr lang="sk-SK"/>
              <a:t>j</a:t>
            </a:r>
            <a:r>
              <a:rPr lang="en-US" err="1"/>
              <a:t>ednotlivci</a:t>
            </a:r>
            <a:r>
              <a:rPr lang="en-US"/>
              <a:t>, </a:t>
            </a:r>
            <a:r>
              <a:rPr lang="en-US" err="1"/>
              <a:t>ktorí</a:t>
            </a:r>
            <a:r>
              <a:rPr lang="en-US"/>
              <a:t> </a:t>
            </a:r>
            <a:r>
              <a:rPr lang="en-US" err="1"/>
              <a:t>vyznávajú</a:t>
            </a:r>
            <a:r>
              <a:rPr lang="en-US"/>
              <a:t> </a:t>
            </a:r>
            <a:r>
              <a:rPr lang="en-US" err="1"/>
              <a:t>hackerské</a:t>
            </a:r>
            <a:r>
              <a:rPr lang="en-US"/>
              <a:t> </a:t>
            </a:r>
            <a:r>
              <a:rPr lang="en-US" err="1"/>
              <a:t>schopnosti</a:t>
            </a:r>
            <a:r>
              <a:rPr lang="en-US"/>
              <a:t> a </a:t>
            </a:r>
            <a:r>
              <a:rPr lang="en-US" err="1"/>
              <a:t>používajú</a:t>
            </a:r>
            <a:r>
              <a:rPr lang="en-US"/>
              <a:t> ich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obranné</a:t>
            </a:r>
            <a:r>
              <a:rPr lang="en-US"/>
              <a:t> </a:t>
            </a:r>
            <a:r>
              <a:rPr lang="en-US" err="1"/>
              <a:t>účely</a:t>
            </a:r>
            <a:r>
              <a:rPr lang="en-US"/>
              <a:t>, </a:t>
            </a:r>
            <a:r>
              <a:rPr lang="en-US" err="1"/>
              <a:t>sú</a:t>
            </a:r>
            <a:r>
              <a:rPr lang="en-US"/>
              <a:t> </a:t>
            </a:r>
            <a:r>
              <a:rPr lang="en-US" err="1"/>
              <a:t>tiež</a:t>
            </a:r>
            <a:r>
              <a:rPr lang="en-US"/>
              <a:t> </a:t>
            </a:r>
            <a:r>
              <a:rPr lang="en-US" err="1"/>
              <a:t>známi</a:t>
            </a:r>
            <a:r>
              <a:rPr lang="en-US"/>
              <a:t> </a:t>
            </a:r>
            <a:r>
              <a:rPr lang="en-US" err="1"/>
              <a:t>ako</a:t>
            </a:r>
            <a:r>
              <a:rPr lang="en-US"/>
              <a:t> </a:t>
            </a:r>
            <a:r>
              <a:rPr lang="en-US" err="1"/>
              <a:t>bezpečnostní</a:t>
            </a:r>
            <a:r>
              <a:rPr lang="en-US"/>
              <a:t> </a:t>
            </a:r>
            <a:r>
              <a:rPr lang="en-US" err="1"/>
              <a:t>analytici</a:t>
            </a:r>
            <a:endParaRPr lang="sk-SK"/>
          </a:p>
          <a:p>
            <a:pPr lvl="1"/>
            <a:r>
              <a:rPr lang="en-US">
                <a:solidFill>
                  <a:srgbClr val="C00000"/>
                </a:solidFill>
              </a:rPr>
              <a:t>Gray Hats</a:t>
            </a:r>
            <a:endParaRPr lang="sk-SK">
              <a:solidFill>
                <a:srgbClr val="C00000"/>
              </a:solidFill>
            </a:endParaRPr>
          </a:p>
          <a:p>
            <a:pPr lvl="2"/>
            <a:r>
              <a:rPr lang="sk-SK"/>
              <a:t>j</a:t>
            </a:r>
            <a:r>
              <a:rPr lang="en-US" err="1"/>
              <a:t>ednotlivci</a:t>
            </a:r>
            <a:r>
              <a:rPr lang="en-US"/>
              <a:t>, </a:t>
            </a:r>
            <a:r>
              <a:rPr lang="en-US" err="1"/>
              <a:t>ktorí</a:t>
            </a:r>
            <a:r>
              <a:rPr lang="en-US"/>
              <a:t> </a:t>
            </a:r>
            <a:r>
              <a:rPr lang="en-US" err="1"/>
              <a:t>pracujú</a:t>
            </a:r>
            <a:r>
              <a:rPr lang="en-US"/>
              <a:t> </a:t>
            </a:r>
            <a:r>
              <a:rPr lang="en-US" err="1"/>
              <a:t>útočne</a:t>
            </a:r>
            <a:r>
              <a:rPr lang="en-US"/>
              <a:t> </a:t>
            </a:r>
            <a:r>
              <a:rPr lang="en-US" err="1"/>
              <a:t>aj</a:t>
            </a:r>
            <a:r>
              <a:rPr lang="en-US"/>
              <a:t> </a:t>
            </a:r>
            <a:r>
              <a:rPr lang="en-US" err="1"/>
              <a:t>defenzívne</a:t>
            </a:r>
            <a:r>
              <a:rPr lang="en-US"/>
              <a:t> v </a:t>
            </a:r>
            <a:r>
              <a:rPr lang="en-US" err="1"/>
              <a:t>rôznych</a:t>
            </a:r>
            <a:r>
              <a:rPr lang="en-US"/>
              <a:t> </a:t>
            </a:r>
            <a:r>
              <a:rPr lang="en-US" err="1"/>
              <a:t>časoc</a:t>
            </a:r>
            <a:r>
              <a:rPr lang="sk-SK"/>
              <a:t>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2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6A7570-6B75-4AD6-B89D-8DD68A34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Hackerské</a:t>
            </a:r>
            <a:r>
              <a:rPr lang="en-US"/>
              <a:t> </a:t>
            </a:r>
            <a:r>
              <a:rPr lang="en-US" err="1"/>
              <a:t>koncepty</a:t>
            </a:r>
            <a:r>
              <a:rPr lang="en-US"/>
              <a:t>, </a:t>
            </a:r>
            <a:br>
              <a:rPr lang="en-US"/>
            </a:br>
            <a:r>
              <a:rPr lang="en-US" err="1"/>
              <a:t>typy</a:t>
            </a:r>
            <a:r>
              <a:rPr lang="en-US"/>
              <a:t> a </a:t>
            </a:r>
            <a:r>
              <a:rPr lang="en-US" err="1"/>
              <a:t>fázy</a:t>
            </a:r>
            <a:r>
              <a:rPr lang="en-US"/>
              <a:t> </a:t>
            </a:r>
            <a:r>
              <a:rPr lang="en-US" err="1"/>
              <a:t>hackovania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1AE2AA1-AE47-4357-9D3A-EA425C2BC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>
                <a:solidFill>
                  <a:srgbClr val="FFFF00"/>
                </a:solidFill>
              </a:rPr>
              <a:t>Typy hackerov</a:t>
            </a:r>
            <a:r>
              <a:rPr lang="sk-SK"/>
              <a:t> </a:t>
            </a:r>
            <a:endParaRPr lang="en-US"/>
          </a:p>
          <a:p>
            <a:pPr lvl="1"/>
            <a:r>
              <a:rPr lang="en-US" err="1">
                <a:solidFill>
                  <a:srgbClr val="C00000"/>
                </a:solidFill>
              </a:rPr>
              <a:t>Samovražední</a:t>
            </a:r>
            <a:r>
              <a:rPr lang="en-US">
                <a:solidFill>
                  <a:srgbClr val="C00000"/>
                </a:solidFill>
              </a:rPr>
              <a:t> hack</a:t>
            </a:r>
            <a:r>
              <a:rPr lang="sk-SK">
                <a:solidFill>
                  <a:srgbClr val="C00000"/>
                </a:solidFill>
              </a:rPr>
              <a:t>e</a:t>
            </a:r>
            <a:r>
              <a:rPr lang="en-US">
                <a:solidFill>
                  <a:srgbClr val="C00000"/>
                </a:solidFill>
              </a:rPr>
              <a:t>r</a:t>
            </a:r>
            <a:r>
              <a:rPr lang="sk-SK">
                <a:solidFill>
                  <a:srgbClr val="C00000"/>
                </a:solidFill>
              </a:rPr>
              <a:t>i</a:t>
            </a:r>
          </a:p>
          <a:p>
            <a:pPr lvl="2"/>
            <a:r>
              <a:rPr lang="sk-SK"/>
              <a:t>jednotlivci, ktorých cieľom je zvrhnúť kritickú infraštruktúru pre „vec“, a neobávajú sa trestu odňatia slobody ani iného druhu trestu.</a:t>
            </a:r>
          </a:p>
          <a:p>
            <a:pPr lvl="1"/>
            <a:r>
              <a:rPr lang="en-US">
                <a:solidFill>
                  <a:srgbClr val="C00000"/>
                </a:solidFill>
              </a:rPr>
              <a:t>Script Kiddies</a:t>
            </a:r>
            <a:endParaRPr lang="sk-SK">
              <a:solidFill>
                <a:srgbClr val="C00000"/>
              </a:solidFill>
            </a:endParaRPr>
          </a:p>
          <a:p>
            <a:pPr lvl="2"/>
            <a:r>
              <a:rPr lang="sk-SK"/>
              <a:t>nekvalifikovaný hacker, ktorý kompromituje systém spustením skriptov, nástrojov a softvéru vyvinutého skutočnými hackermi</a:t>
            </a:r>
            <a:endParaRPr lang="sk-SK">
              <a:solidFill>
                <a:srgbClr val="C00000"/>
              </a:solidFill>
            </a:endParaRPr>
          </a:p>
          <a:p>
            <a:pPr lvl="1"/>
            <a:r>
              <a:rPr lang="en-US" err="1">
                <a:solidFill>
                  <a:srgbClr val="C00000"/>
                </a:solidFill>
              </a:rPr>
              <a:t>Kybernetickí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 err="1">
                <a:solidFill>
                  <a:srgbClr val="C00000"/>
                </a:solidFill>
              </a:rPr>
              <a:t>teroristi</a:t>
            </a:r>
            <a:endParaRPr lang="sk-SK">
              <a:solidFill>
                <a:srgbClr val="C00000"/>
              </a:solidFill>
            </a:endParaRPr>
          </a:p>
          <a:p>
            <a:pPr lvl="2"/>
            <a:r>
              <a:rPr lang="sk-SK"/>
              <a:t>j</a:t>
            </a:r>
            <a:r>
              <a:rPr lang="en-US" err="1"/>
              <a:t>ednotlivci</a:t>
            </a:r>
            <a:r>
              <a:rPr lang="en-US"/>
              <a:t> so </a:t>
            </a:r>
            <a:r>
              <a:rPr lang="en-US" err="1"/>
              <a:t>širokou</a:t>
            </a:r>
            <a:r>
              <a:rPr lang="en-US"/>
              <a:t> </a:t>
            </a:r>
            <a:r>
              <a:rPr lang="en-US" err="1"/>
              <a:t>škálou</a:t>
            </a:r>
            <a:r>
              <a:rPr lang="en-US"/>
              <a:t> </a:t>
            </a:r>
            <a:r>
              <a:rPr lang="en-US" err="1"/>
              <a:t>schopností</a:t>
            </a:r>
            <a:r>
              <a:rPr lang="en-US"/>
              <a:t>, </a:t>
            </a:r>
            <a:r>
              <a:rPr lang="en-US" err="1"/>
              <a:t>motivovaní</a:t>
            </a:r>
            <a:r>
              <a:rPr lang="en-US"/>
              <a:t> </a:t>
            </a:r>
            <a:r>
              <a:rPr lang="en-US" err="1"/>
              <a:t>nábožensk</a:t>
            </a:r>
            <a:r>
              <a:rPr lang="sk-SK" err="1"/>
              <a:t>ou</a:t>
            </a:r>
            <a:r>
              <a:rPr lang="sk-SK"/>
              <a:t> </a:t>
            </a:r>
            <a:r>
              <a:rPr lang="en-US" err="1"/>
              <a:t>alebo</a:t>
            </a:r>
            <a:r>
              <a:rPr lang="sk-SK"/>
              <a:t> </a:t>
            </a:r>
            <a:r>
              <a:rPr lang="en-US"/>
              <a:t>politick</a:t>
            </a:r>
            <a:r>
              <a:rPr lang="sk-SK" err="1"/>
              <a:t>ou</a:t>
            </a:r>
            <a:r>
              <a:rPr lang="en-US"/>
              <a:t> </a:t>
            </a:r>
            <a:r>
              <a:rPr lang="en-US" err="1"/>
              <a:t>vier</a:t>
            </a:r>
            <a:r>
              <a:rPr lang="sk-SK" err="1"/>
              <a:t>ou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vytváranie</a:t>
            </a:r>
            <a:r>
              <a:rPr lang="en-US"/>
              <a:t> </a:t>
            </a:r>
            <a:r>
              <a:rPr lang="en-US" err="1"/>
              <a:t>strachu</a:t>
            </a:r>
            <a:r>
              <a:rPr lang="en-US"/>
              <a:t> </a:t>
            </a:r>
            <a:r>
              <a:rPr lang="en-US" err="1"/>
              <a:t>rozsiahlym</a:t>
            </a:r>
            <a:r>
              <a:rPr lang="en-US"/>
              <a:t> </a:t>
            </a:r>
            <a:r>
              <a:rPr lang="en-US" err="1"/>
              <a:t>narušením</a:t>
            </a:r>
            <a:r>
              <a:rPr lang="en-US"/>
              <a:t> </a:t>
            </a:r>
            <a:r>
              <a:rPr lang="en-US" err="1"/>
              <a:t>počítačových</a:t>
            </a:r>
            <a:r>
              <a:rPr lang="en-US"/>
              <a:t> </a:t>
            </a:r>
            <a:r>
              <a:rPr lang="en-US" err="1"/>
              <a:t>sietí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6A7570-6B75-4AD6-B89D-8DD68A34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Hackerské</a:t>
            </a:r>
            <a:r>
              <a:rPr lang="en-US"/>
              <a:t> </a:t>
            </a:r>
            <a:r>
              <a:rPr lang="en-US" err="1"/>
              <a:t>koncepty</a:t>
            </a:r>
            <a:r>
              <a:rPr lang="en-US"/>
              <a:t>, </a:t>
            </a:r>
            <a:br>
              <a:rPr lang="en-US"/>
            </a:br>
            <a:r>
              <a:rPr lang="en-US" err="1"/>
              <a:t>typy</a:t>
            </a:r>
            <a:r>
              <a:rPr lang="en-US"/>
              <a:t> a </a:t>
            </a:r>
            <a:r>
              <a:rPr lang="en-US" err="1"/>
              <a:t>fázy</a:t>
            </a:r>
            <a:r>
              <a:rPr lang="en-US"/>
              <a:t> </a:t>
            </a:r>
            <a:r>
              <a:rPr lang="en-US" err="1"/>
              <a:t>hackovania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1AE2AA1-AE47-4357-9D3A-EA425C2BC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>
                <a:solidFill>
                  <a:srgbClr val="FFFF00"/>
                </a:solidFill>
              </a:rPr>
              <a:t>Typy hackerov</a:t>
            </a:r>
            <a:r>
              <a:rPr lang="sk-SK"/>
              <a:t> </a:t>
            </a:r>
            <a:endParaRPr lang="en-US"/>
          </a:p>
          <a:p>
            <a:pPr lvl="1"/>
            <a:r>
              <a:rPr lang="en-US" err="1">
                <a:solidFill>
                  <a:srgbClr val="C00000"/>
                </a:solidFill>
              </a:rPr>
              <a:t>Štátom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 err="1">
                <a:solidFill>
                  <a:srgbClr val="C00000"/>
                </a:solidFill>
              </a:rPr>
              <a:t>sponzorovaní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 err="1">
                <a:solidFill>
                  <a:srgbClr val="C00000"/>
                </a:solidFill>
              </a:rPr>
              <a:t>hackeri</a:t>
            </a:r>
            <a:endParaRPr lang="en-US">
              <a:solidFill>
                <a:srgbClr val="C00000"/>
              </a:solidFill>
            </a:endParaRPr>
          </a:p>
          <a:p>
            <a:pPr lvl="2"/>
            <a:r>
              <a:rPr lang="en-US" err="1"/>
              <a:t>Jednotlivci</a:t>
            </a:r>
            <a:r>
              <a:rPr lang="en-US"/>
              <a:t> </a:t>
            </a:r>
            <a:r>
              <a:rPr lang="en-US" err="1"/>
              <a:t>zamestnaní</a:t>
            </a:r>
            <a:r>
              <a:rPr lang="en-US"/>
              <a:t> </a:t>
            </a:r>
            <a:r>
              <a:rPr lang="en-US" err="1"/>
              <a:t>vládou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prienik</a:t>
            </a:r>
            <a:r>
              <a:rPr lang="en-US"/>
              <a:t> a </a:t>
            </a:r>
            <a:r>
              <a:rPr lang="en-US" err="1"/>
              <a:t>získanie</a:t>
            </a:r>
            <a:r>
              <a:rPr lang="en-US"/>
              <a:t> </a:t>
            </a:r>
            <a:r>
              <a:rPr lang="en-US" err="1"/>
              <a:t>najprísnejších</a:t>
            </a:r>
            <a:r>
              <a:rPr lang="en-US"/>
              <a:t> </a:t>
            </a:r>
            <a:r>
              <a:rPr lang="en-US" err="1"/>
              <a:t>informácií</a:t>
            </a:r>
            <a:r>
              <a:rPr lang="en-US"/>
              <a:t> a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poškodenie</a:t>
            </a:r>
            <a:r>
              <a:rPr lang="en-US"/>
              <a:t> </a:t>
            </a:r>
            <a:r>
              <a:rPr lang="en-US" err="1"/>
              <a:t>informačných</a:t>
            </a:r>
            <a:r>
              <a:rPr lang="en-US"/>
              <a:t> </a:t>
            </a:r>
            <a:r>
              <a:rPr lang="en-US" err="1"/>
              <a:t>systémov</a:t>
            </a:r>
            <a:r>
              <a:rPr lang="en-US"/>
              <a:t> </a:t>
            </a:r>
            <a:r>
              <a:rPr lang="en-US" err="1"/>
              <a:t>iných</a:t>
            </a:r>
            <a:r>
              <a:rPr lang="en-US"/>
              <a:t> </a:t>
            </a:r>
            <a:r>
              <a:rPr lang="en-US" err="1"/>
              <a:t>vlád</a:t>
            </a:r>
            <a:endParaRPr lang="sk-SK"/>
          </a:p>
          <a:p>
            <a:pPr lvl="2"/>
            <a:endParaRPr lang="en-US"/>
          </a:p>
          <a:p>
            <a:pPr lvl="1"/>
            <a:r>
              <a:rPr lang="en-US" err="1">
                <a:solidFill>
                  <a:srgbClr val="C00000"/>
                </a:solidFill>
              </a:rPr>
              <a:t>Hackivista</a:t>
            </a:r>
            <a:r>
              <a:rPr lang="sk-SK"/>
              <a:t>		</a:t>
            </a:r>
            <a:endParaRPr lang="en-US"/>
          </a:p>
          <a:p>
            <a:pPr lvl="2"/>
            <a:r>
              <a:rPr lang="en-US" err="1"/>
              <a:t>Jednotlivci</a:t>
            </a:r>
            <a:r>
              <a:rPr lang="en-US"/>
              <a:t>, </a:t>
            </a:r>
            <a:r>
              <a:rPr lang="en-US" err="1"/>
              <a:t>ktorí</a:t>
            </a:r>
            <a:r>
              <a:rPr lang="en-US"/>
              <a:t> </a:t>
            </a:r>
            <a:r>
              <a:rPr lang="en-US" err="1"/>
              <a:t>hackovaním</a:t>
            </a:r>
            <a:r>
              <a:rPr lang="en-US"/>
              <a:t> </a:t>
            </a:r>
            <a:r>
              <a:rPr lang="en-US" err="1"/>
              <a:t>propagujú</a:t>
            </a:r>
            <a:r>
              <a:rPr lang="en-US"/>
              <a:t> </a:t>
            </a:r>
            <a:r>
              <a:rPr lang="en-US" err="1"/>
              <a:t>politickú</a:t>
            </a:r>
            <a:r>
              <a:rPr lang="en-US"/>
              <a:t> </a:t>
            </a:r>
            <a:r>
              <a:rPr lang="en-US" err="1"/>
              <a:t>agendu</a:t>
            </a:r>
            <a:r>
              <a:rPr lang="en-US"/>
              <a:t>, </a:t>
            </a:r>
            <a:r>
              <a:rPr lang="en-US" err="1"/>
              <a:t>najmä</a:t>
            </a:r>
            <a:r>
              <a:rPr lang="en-US"/>
              <a:t> </a:t>
            </a:r>
            <a:r>
              <a:rPr lang="en-US" err="1"/>
              <a:t>poškodzovaním</a:t>
            </a:r>
            <a:r>
              <a:rPr lang="en-US"/>
              <a:t> </a:t>
            </a:r>
            <a:r>
              <a:rPr lang="en-US" err="1"/>
              <a:t>alebo</a:t>
            </a:r>
            <a:r>
              <a:rPr lang="en-US"/>
              <a:t> </a:t>
            </a:r>
            <a:r>
              <a:rPr lang="en-US" err="1"/>
              <a:t>deaktivovaním</a:t>
            </a:r>
            <a:r>
              <a:rPr lang="en-US"/>
              <a:t> </a:t>
            </a:r>
            <a:r>
              <a:rPr lang="en-US" err="1"/>
              <a:t>webových</a:t>
            </a:r>
            <a:r>
              <a:rPr lang="en-US"/>
              <a:t> </a:t>
            </a:r>
            <a:r>
              <a:rPr lang="en-US" err="1"/>
              <a:t>stránok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6A7570-6B75-4AD6-B89D-8DD68A34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Hackerské</a:t>
            </a:r>
            <a:r>
              <a:rPr lang="en-US"/>
              <a:t> </a:t>
            </a:r>
            <a:r>
              <a:rPr lang="en-US" err="1"/>
              <a:t>koncepty</a:t>
            </a:r>
            <a:r>
              <a:rPr lang="en-US"/>
              <a:t>, </a:t>
            </a:r>
            <a:br>
              <a:rPr lang="en-US"/>
            </a:br>
            <a:r>
              <a:rPr lang="en-US" err="1"/>
              <a:t>typy</a:t>
            </a:r>
            <a:r>
              <a:rPr lang="en-US"/>
              <a:t> a </a:t>
            </a:r>
            <a:r>
              <a:rPr lang="en-US" err="1"/>
              <a:t>fázy</a:t>
            </a:r>
            <a:r>
              <a:rPr lang="en-US"/>
              <a:t> </a:t>
            </a:r>
            <a:r>
              <a:rPr lang="en-US" err="1"/>
              <a:t>hackovania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1AE2AA1-AE47-4357-9D3A-EA425C2BC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>
                <a:solidFill>
                  <a:srgbClr val="FFFF00"/>
                </a:solidFill>
              </a:rPr>
              <a:t>Fázy </a:t>
            </a:r>
            <a:r>
              <a:rPr lang="sk-SK" err="1">
                <a:solidFill>
                  <a:srgbClr val="FFFF00"/>
                </a:solidFill>
              </a:rPr>
              <a:t>hackovania</a:t>
            </a:r>
            <a:endParaRPr lang="sk-SK">
              <a:solidFill>
                <a:srgbClr val="FFFF00"/>
              </a:solidFill>
            </a:endParaRPr>
          </a:p>
          <a:p>
            <a:pPr lvl="1"/>
            <a:r>
              <a:rPr lang="sk-SK">
                <a:solidFill>
                  <a:srgbClr val="C00000"/>
                </a:solidFill>
              </a:rPr>
              <a:t>1. Obhliadka</a:t>
            </a:r>
          </a:p>
          <a:p>
            <a:pPr lvl="1"/>
            <a:r>
              <a:rPr lang="sk-SK">
                <a:solidFill>
                  <a:srgbClr val="C00000"/>
                </a:solidFill>
              </a:rPr>
              <a:t>2. Skenovanie</a:t>
            </a:r>
          </a:p>
          <a:p>
            <a:pPr lvl="1"/>
            <a:r>
              <a:rPr lang="sk-SK">
                <a:solidFill>
                  <a:srgbClr val="C00000"/>
                </a:solidFill>
              </a:rPr>
              <a:t>3. Získanie prístupu </a:t>
            </a:r>
          </a:p>
          <a:p>
            <a:pPr lvl="1"/>
            <a:r>
              <a:rPr lang="sk-SK">
                <a:solidFill>
                  <a:srgbClr val="C00000"/>
                </a:solidFill>
              </a:rPr>
              <a:t>4. </a:t>
            </a:r>
            <a:r>
              <a:rPr lang="en-US" err="1">
                <a:solidFill>
                  <a:srgbClr val="C00000"/>
                </a:solidFill>
              </a:rPr>
              <a:t>Udržiavanie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 err="1">
                <a:solidFill>
                  <a:srgbClr val="C00000"/>
                </a:solidFill>
              </a:rPr>
              <a:t>prístupu</a:t>
            </a:r>
            <a:endParaRPr lang="sk-SK">
              <a:solidFill>
                <a:srgbClr val="C00000"/>
              </a:solidFill>
            </a:endParaRPr>
          </a:p>
          <a:p>
            <a:pPr lvl="1"/>
            <a:r>
              <a:rPr lang="sk-SK">
                <a:solidFill>
                  <a:srgbClr val="C00000"/>
                </a:solidFill>
              </a:rPr>
              <a:t>5. </a:t>
            </a:r>
            <a:r>
              <a:rPr lang="en-US" err="1">
                <a:solidFill>
                  <a:srgbClr val="C00000"/>
                </a:solidFill>
              </a:rPr>
              <a:t>Čistenie</a:t>
            </a:r>
            <a:r>
              <a:rPr lang="en-US">
                <a:solidFill>
                  <a:srgbClr val="C00000"/>
                </a:solidFill>
              </a:rPr>
              <a:t> stop</a:t>
            </a:r>
            <a:endParaRPr lang="sk-SK">
              <a:solidFill>
                <a:srgbClr val="C00000"/>
              </a:solidFill>
            </a:endParaRP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61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6A7570-6B75-4AD6-B89D-8DD68A34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Hackerské</a:t>
            </a:r>
            <a:r>
              <a:rPr lang="en-US"/>
              <a:t> </a:t>
            </a:r>
            <a:r>
              <a:rPr lang="en-US" err="1"/>
              <a:t>koncepty</a:t>
            </a:r>
            <a:r>
              <a:rPr lang="en-US"/>
              <a:t>, </a:t>
            </a:r>
            <a:br>
              <a:rPr lang="en-US"/>
            </a:br>
            <a:r>
              <a:rPr lang="en-US" err="1"/>
              <a:t>typy</a:t>
            </a:r>
            <a:r>
              <a:rPr lang="en-US"/>
              <a:t> a </a:t>
            </a:r>
            <a:r>
              <a:rPr lang="en-US" err="1"/>
              <a:t>fázy</a:t>
            </a:r>
            <a:r>
              <a:rPr lang="en-US"/>
              <a:t> </a:t>
            </a:r>
            <a:r>
              <a:rPr lang="en-US" err="1"/>
              <a:t>hackovania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1AE2AA1-AE47-4357-9D3A-EA425C2BC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>
                <a:solidFill>
                  <a:srgbClr val="FFFF00"/>
                </a:solidFill>
              </a:rPr>
              <a:t>Fázy </a:t>
            </a:r>
            <a:r>
              <a:rPr lang="sk-SK" err="1">
                <a:solidFill>
                  <a:srgbClr val="FFFF00"/>
                </a:solidFill>
              </a:rPr>
              <a:t>hackovania</a:t>
            </a:r>
            <a:endParaRPr lang="sk-SK">
              <a:solidFill>
                <a:srgbClr val="FFFF00"/>
              </a:solidFill>
            </a:endParaRPr>
          </a:p>
          <a:p>
            <a:pPr lvl="1"/>
            <a:r>
              <a:rPr lang="en-US" err="1">
                <a:solidFill>
                  <a:srgbClr val="C00000"/>
                </a:solidFill>
              </a:rPr>
              <a:t>Obhliadka</a:t>
            </a:r>
            <a:endParaRPr lang="sk-SK">
              <a:solidFill>
                <a:srgbClr val="C00000"/>
              </a:solidFill>
            </a:endParaRPr>
          </a:p>
          <a:p>
            <a:pPr lvl="2"/>
            <a:r>
              <a:rPr lang="sk-SK"/>
              <a:t>prieskum sa týka prípravnej fázy, keď sa útočník snaží zhromaždiť informácie o cieli pred zahájením útoku</a:t>
            </a:r>
          </a:p>
          <a:p>
            <a:pPr lvl="2"/>
            <a:endParaRPr lang="sk-SK"/>
          </a:p>
          <a:p>
            <a:pPr lvl="2"/>
            <a:r>
              <a:rPr lang="sk-SK"/>
              <a:t>môže to byť budúci bod návratu, ktorý sa vyznačuje ľahkým vstupom do útoku, keď je o ňom v širšom meradle známych viac informácií</a:t>
            </a:r>
          </a:p>
          <a:p>
            <a:pPr lvl="2"/>
            <a:endParaRPr lang="sk-SK"/>
          </a:p>
          <a:p>
            <a:pPr lvl="2"/>
            <a:r>
              <a:rPr lang="sk-SK"/>
              <a:t>rozsah cieľového prieskumu môže zahŕňať klientov, zamestnancov, prevádzky, sieť a systémy cieľovej organizácie</a:t>
            </a:r>
          </a:p>
          <a:p>
            <a:pPr lvl="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27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6A7570-6B75-4AD6-B89D-8DD68A34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Hackerské</a:t>
            </a:r>
            <a:r>
              <a:rPr lang="en-US"/>
              <a:t> </a:t>
            </a:r>
            <a:r>
              <a:rPr lang="en-US" err="1"/>
              <a:t>koncepty</a:t>
            </a:r>
            <a:r>
              <a:rPr lang="en-US"/>
              <a:t>, </a:t>
            </a:r>
            <a:br>
              <a:rPr lang="en-US"/>
            </a:br>
            <a:r>
              <a:rPr lang="en-US" err="1"/>
              <a:t>typy</a:t>
            </a:r>
            <a:r>
              <a:rPr lang="en-US"/>
              <a:t> a </a:t>
            </a:r>
            <a:r>
              <a:rPr lang="en-US" err="1"/>
              <a:t>fázy</a:t>
            </a:r>
            <a:r>
              <a:rPr lang="en-US"/>
              <a:t> </a:t>
            </a:r>
            <a:r>
              <a:rPr lang="en-US" err="1"/>
              <a:t>hackovania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1AE2AA1-AE47-4357-9D3A-EA425C2BC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>
                <a:solidFill>
                  <a:srgbClr val="FFFF00"/>
                </a:solidFill>
              </a:rPr>
              <a:t>Fázy </a:t>
            </a:r>
            <a:r>
              <a:rPr lang="sk-SK" err="1">
                <a:solidFill>
                  <a:srgbClr val="FFFF00"/>
                </a:solidFill>
              </a:rPr>
              <a:t>hackovania</a:t>
            </a:r>
            <a:endParaRPr lang="sk-SK">
              <a:solidFill>
                <a:srgbClr val="C00000"/>
              </a:solidFill>
            </a:endParaRPr>
          </a:p>
          <a:p>
            <a:pPr lvl="1"/>
            <a:r>
              <a:rPr lang="en-US" err="1">
                <a:solidFill>
                  <a:srgbClr val="C00000"/>
                </a:solidFill>
              </a:rPr>
              <a:t>Druhy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 err="1">
                <a:solidFill>
                  <a:srgbClr val="C00000"/>
                </a:solidFill>
              </a:rPr>
              <a:t>obhliadky</a:t>
            </a:r>
            <a:endParaRPr lang="en-US">
              <a:solidFill>
                <a:srgbClr val="C00000"/>
              </a:solidFill>
            </a:endParaRPr>
          </a:p>
          <a:p>
            <a:pPr lvl="2"/>
            <a:r>
              <a:rPr lang="en-US" err="1">
                <a:solidFill>
                  <a:schemeClr val="accent6"/>
                </a:solidFill>
              </a:rPr>
              <a:t>Pasívny</a:t>
            </a:r>
            <a:r>
              <a:rPr lang="en-US">
                <a:solidFill>
                  <a:schemeClr val="accent6"/>
                </a:solidFill>
              </a:rPr>
              <a:t> </a:t>
            </a:r>
            <a:r>
              <a:rPr lang="en-US" err="1">
                <a:solidFill>
                  <a:schemeClr val="accent6"/>
                </a:solidFill>
              </a:rPr>
              <a:t>prieskum</a:t>
            </a:r>
            <a:endParaRPr lang="sk-SK">
              <a:solidFill>
                <a:schemeClr val="accent6"/>
              </a:solidFill>
            </a:endParaRPr>
          </a:p>
          <a:p>
            <a:pPr lvl="3"/>
            <a:r>
              <a:rPr lang="sk-SK"/>
              <a:t>zahrnuje získavanie informácií bez priamej interakcie s cieľom</a:t>
            </a:r>
          </a:p>
          <a:p>
            <a:pPr lvl="3"/>
            <a:r>
              <a:rPr lang="sk-SK"/>
              <a:t>napríklad prehľadávanie verejných záznamov alebo tlačových správ</a:t>
            </a:r>
          </a:p>
          <a:p>
            <a:pPr lvl="2"/>
            <a:r>
              <a:rPr lang="en-US" err="1">
                <a:solidFill>
                  <a:schemeClr val="accent6"/>
                </a:solidFill>
              </a:rPr>
              <a:t>Aktívny</a:t>
            </a:r>
            <a:r>
              <a:rPr lang="en-US">
                <a:solidFill>
                  <a:schemeClr val="accent6"/>
                </a:solidFill>
              </a:rPr>
              <a:t> </a:t>
            </a:r>
            <a:r>
              <a:rPr lang="en-US" err="1">
                <a:solidFill>
                  <a:schemeClr val="accent6"/>
                </a:solidFill>
              </a:rPr>
              <a:t>prieskum</a:t>
            </a:r>
            <a:endParaRPr lang="sk-SK">
              <a:solidFill>
                <a:schemeClr val="accent6"/>
              </a:solidFill>
            </a:endParaRPr>
          </a:p>
          <a:p>
            <a:pPr lvl="3"/>
            <a:r>
              <a:rPr lang="en-US" err="1"/>
              <a:t>zahŕňa</a:t>
            </a:r>
            <a:r>
              <a:rPr lang="en-US"/>
              <a:t> </a:t>
            </a:r>
            <a:r>
              <a:rPr lang="en-US" err="1"/>
              <a:t>interakciu</a:t>
            </a:r>
            <a:r>
              <a:rPr lang="en-US"/>
              <a:t> s </a:t>
            </a:r>
            <a:r>
              <a:rPr lang="en-US" err="1"/>
              <a:t>cieľom</a:t>
            </a:r>
            <a:r>
              <a:rPr lang="en-US"/>
              <a:t> </a:t>
            </a:r>
            <a:r>
              <a:rPr lang="en-US" err="1"/>
              <a:t>priamo</a:t>
            </a:r>
            <a:r>
              <a:rPr lang="en-US"/>
              <a:t> </a:t>
            </a:r>
            <a:r>
              <a:rPr lang="en-US" err="1"/>
              <a:t>akýmikoľvek</a:t>
            </a:r>
            <a:r>
              <a:rPr lang="en-US"/>
              <a:t> </a:t>
            </a:r>
            <a:r>
              <a:rPr lang="en-US" err="1"/>
              <a:t>prostriedkami</a:t>
            </a:r>
            <a:endParaRPr lang="en-US"/>
          </a:p>
          <a:p>
            <a:pPr lvl="3"/>
            <a:r>
              <a:rPr lang="sk-SK"/>
              <a:t>n</a:t>
            </a:r>
            <a:r>
              <a:rPr lang="en-US" err="1"/>
              <a:t>apríklad</a:t>
            </a:r>
            <a:r>
              <a:rPr lang="en-US"/>
              <a:t>. </a:t>
            </a:r>
            <a:r>
              <a:rPr lang="en-US" err="1"/>
              <a:t>telefonické</a:t>
            </a:r>
            <a:r>
              <a:rPr lang="en-US"/>
              <a:t> </a:t>
            </a:r>
            <a:r>
              <a:rPr lang="en-US" err="1"/>
              <a:t>hovory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helpdesk </a:t>
            </a:r>
            <a:r>
              <a:rPr lang="en-US" err="1"/>
              <a:t>alebo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technické</a:t>
            </a:r>
            <a:r>
              <a:rPr lang="en-US"/>
              <a:t> </a:t>
            </a:r>
            <a:r>
              <a:rPr lang="en-US" err="1"/>
              <a:t>oddelenie</a:t>
            </a: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18128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71D604A1A40CC46869F8CBACFABA24D" ma:contentTypeVersion="2" ma:contentTypeDescription="Umožňuje vytvoriť nový dokument." ma:contentTypeScope="" ma:versionID="d43ff6fc68f384afe4d1ac887524474b">
  <xsd:schema xmlns:xsd="http://www.w3.org/2001/XMLSchema" xmlns:xs="http://www.w3.org/2001/XMLSchema" xmlns:p="http://schemas.microsoft.com/office/2006/metadata/properties" xmlns:ns2="fa1f608d-d321-4862-897b-81cae181d4f6" targetNamespace="http://schemas.microsoft.com/office/2006/metadata/properties" ma:root="true" ma:fieldsID="e8dc030fb22bf8a7f6f150af5fd116fa" ns2:_="">
    <xsd:import namespace="fa1f608d-d321-4862-897b-81cae181d4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1f608d-d321-4862-897b-81cae181d4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77F32F-29E9-4546-8CB2-50EDD13F07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588983-096A-4AA5-A9CE-6427F8DFF21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A20D856-90AE-4B5E-A51A-E381624B508A}"/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Application>Microsoft Office PowerPoint</Application>
  <PresentationFormat>Widescreen</PresentationFormat>
  <Slides>16</Slides>
  <Notes>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Berlín</vt:lpstr>
      <vt:lpstr> Hackerské koncepty,  typy a fázy hackovania</vt:lpstr>
      <vt:lpstr>Hackerské koncepty,  typy a fázy hackovania</vt:lpstr>
      <vt:lpstr>Hackerské koncepty,  typy a fázy hackovania</vt:lpstr>
      <vt:lpstr>Hackerské koncepty,  typy hackerov a fázy hackovania</vt:lpstr>
      <vt:lpstr>Hackerské koncepty,  typy a fázy hackovania</vt:lpstr>
      <vt:lpstr>Hackerské koncepty,  typy a fázy hackovania</vt:lpstr>
      <vt:lpstr>Hackerské koncepty,  typy a fázy hackovania</vt:lpstr>
      <vt:lpstr>Hackerské koncepty,  typy a fázy hackovania</vt:lpstr>
      <vt:lpstr>Hackerské koncepty,  typy a fázy hackovania</vt:lpstr>
      <vt:lpstr>Hackerské koncepty,  typy a fázy hackovania</vt:lpstr>
      <vt:lpstr>Koncepty a rozsah pôsobnosti etického hackingu</vt:lpstr>
      <vt:lpstr>Koncepty a rozsah pôsobnosti etického hackingu</vt:lpstr>
      <vt:lpstr>Koncepty a rozsah pôsobnosti etického hackingu</vt:lpstr>
      <vt:lpstr>Koncepty a rozsah pôsobnosti etického hackingu</vt:lpstr>
      <vt:lpstr>Koncepty a rozsah pôsobnosti etického hackingu</vt:lpstr>
      <vt:lpstr>Koncepty a rozsah pôsobnosti etického hackingu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Hackerské koncepty,  typy a fázy hackovania</dc:title>
  <dc:creator>k9350</dc:creator>
  <cp:revision>3</cp:revision>
  <dcterms:created xsi:type="dcterms:W3CDTF">2020-09-25T06:01:41Z</dcterms:created>
  <dcterms:modified xsi:type="dcterms:W3CDTF">2021-09-23T06:47:44Z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0x010100771D604A1A40CC46869F8CBACFABA24D</vt:lpwstr>
  </property>
  <property fmtid="{D5CDD505-2E9C-101B-9397-08002B2CF9AE}" pid="3" name="MediaServiceImageTags">
    <vt:lpwstr/>
  </property>
</Properties>
</file>