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92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DF1A1-CCD1-43AB-89D7-A9BC054A02E9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71271-6669-471F-8CC2-6FE1AA7ED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615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7A238E-90F9-4625-87FB-B5CAFEAD5DD3}" type="slidenum">
              <a:rPr lang="zh-CN" altLang="en-US" smtClean="0">
                <a:ea typeface="宋体" pitchFamily="2" charset="-122"/>
              </a:rPr>
              <a:pPr/>
              <a:t>33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8250" y="393700"/>
            <a:ext cx="4622800" cy="3468688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3856038"/>
            <a:ext cx="6002338" cy="6113462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三天课程总结</a:t>
            </a:r>
          </a:p>
          <a:p>
            <a:pPr eaLnBrk="1" hangingPunct="1"/>
            <a:r>
              <a:rPr lang="en-US" altLang="zh-CN">
                <a:latin typeface="Arial" pitchFamily="34" charset="0"/>
              </a:rPr>
              <a:t>Q&amp;A</a:t>
            </a:r>
          </a:p>
          <a:p>
            <a:pPr eaLnBrk="1" hangingPunct="1"/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443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5928-B8BD-4B78-A672-A091436D421B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D2D6-5E16-410C-ADD0-3F5C828E61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5928-B8BD-4B78-A672-A091436D421B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D2D6-5E16-410C-ADD0-3F5C828E61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5928-B8BD-4B78-A672-A091436D421B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D2D6-5E16-410C-ADD0-3F5C828E61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5928-B8BD-4B78-A672-A091436D421B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D2D6-5E16-410C-ADD0-3F5C828E61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5928-B8BD-4B78-A672-A091436D421B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D2D6-5E16-410C-ADD0-3F5C828E61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5928-B8BD-4B78-A672-A091436D421B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D2D6-5E16-410C-ADD0-3F5C828E61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5928-B8BD-4B78-A672-A091436D421B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D2D6-5E16-410C-ADD0-3F5C828E61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5928-B8BD-4B78-A672-A091436D421B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D2D6-5E16-410C-ADD0-3F5C828E61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5928-B8BD-4B78-A672-A091436D421B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D2D6-5E16-410C-ADD0-3F5C828E61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5928-B8BD-4B78-A672-A091436D421B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D2D6-5E16-410C-ADD0-3F5C828E61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5928-B8BD-4B78-A672-A091436D421B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D2D6-5E16-410C-ADD0-3F5C828E61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15928-B8BD-4B78-A672-A091436D421B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CD2D6-5E16-410C-ADD0-3F5C828E613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世纪卓越LOGO无背景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00958" y="5853136"/>
            <a:ext cx="1457327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85926"/>
            <a:ext cx="7772400" cy="1470025"/>
          </a:xfrm>
        </p:spPr>
        <p:txBody>
          <a:bodyPr/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PMP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考试秘笈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41701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问静园</a:t>
            </a:r>
            <a:endParaRPr lang="en-US" altLang="zh-CN" sz="2800" b="1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世纪卓越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冲突管理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、先判断题干中描述的情况是正面还是负面意思，或者题目提问是希望正面还是负面解决。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、如果是正面，答案选：合作</a:t>
            </a:r>
            <a:r>
              <a:rPr lang="en-US" altLang="zh-CN" dirty="0"/>
              <a:t>/</a:t>
            </a:r>
            <a:r>
              <a:rPr lang="zh-CN" altLang="en-US" dirty="0"/>
              <a:t>解决问题。题目没有暗示任何正面负面含义，只问冲突如何解决，按正面选。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 dirty="0"/>
              <a:t>题目中出现可行性问题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/>
            <a:r>
              <a:rPr lang="zh-CN" altLang="en-US" dirty="0"/>
              <a:t>即遇到巨大障碍（技术、风险、资源等方面），答案中找“替代方案”或“解决方案”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题目中的具体问题，不改变程序型计划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如风险、进度、成本、质量、采购等具体问题，不改变程序型计划。因此，选项中出现：更新范围管理计划、更新进度管理计划、更新成本管理计划、更新质量管理计划、更新风险管理计划、更新采购管理计划，不要选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、另外强调，程序型计划中不包括具体问题的应对策略，主要出现喜爱风险问题上，若某具体风险发生，不能从风险管理计划中找该风险的应对策略，具体应对策略在风险登记册中。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题目中问“下一步做什么应参考什么文件？”要在选项中找程序型计划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、例如，实施风险应对措施后，项目经理进行下一步工作，应该参考什么计划？答案是风险管理计划。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、又如，变更请求提出后，项目经理要推进工作，应参考什么计划？答案是变更管理计划。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、再如，项目经理决定外包，要进行下一步工作，应参考什么计划？答案是采购管理计划。如此类推。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需求、范围出问题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、需求、范围问题，如发现遗漏、发现错误、不符合客户要求、不符合计划要求、客户提出新要求等，都是范围变更问题，答案中找符合变更的</a:t>
            </a:r>
            <a:r>
              <a:rPr lang="en-US" altLang="zh-CN" dirty="0"/>
              <a:t>4 </a:t>
            </a:r>
            <a:r>
              <a:rPr lang="zh-CN" altLang="en-US" dirty="0"/>
              <a:t>个答案之一。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、另外，指导范围变更的计划有排序：首先项目管理计划，其次是范围管理计划，再其次是变更管理计划。题目中出现范围、需求变更，如果问应该参考什么计划，一定要按上述顺序选择。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质量情景题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、首先区分是质量的那一个过程，然后再判断答案。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、看到质量标准，选质量规划，考质量规划在</a:t>
            </a:r>
            <a:r>
              <a:rPr lang="en-US" altLang="zh-CN" dirty="0"/>
              <a:t>PMP </a:t>
            </a:r>
            <a:r>
              <a:rPr lang="zh-CN" altLang="en-US" dirty="0"/>
              <a:t>考试中出现得很少。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、看到可交付成果，选质量控制，</a:t>
            </a:r>
            <a:r>
              <a:rPr lang="en-US" altLang="zh-CN" dirty="0"/>
              <a:t>PMP </a:t>
            </a:r>
            <a:r>
              <a:rPr lang="zh-CN" altLang="en-US" dirty="0"/>
              <a:t>考试中出现频率很高。</a:t>
            </a:r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、看到过程、方针、程序等，选质量保证。</a:t>
            </a:r>
            <a:r>
              <a:rPr lang="en-US" altLang="zh-CN" dirty="0"/>
              <a:t>PMP </a:t>
            </a:r>
            <a:r>
              <a:rPr lang="zh-CN" altLang="en-US" dirty="0"/>
              <a:t>考试中，考质量保证更多出现的关键词是“确保”，切记！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选输入还是选工具？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、题目问题中说“使用什么来。。。？”，一般问的是工具，在选项中找工具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、题目问题中说“。。。要考虑什么？”，一般问的是输入，在选项中找输入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尽量选择最熟悉的选项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、我们最熟悉的选项，大多是</a:t>
            </a:r>
            <a:r>
              <a:rPr lang="en-US" altLang="zh-CN" dirty="0"/>
              <a:t>PMBOK </a:t>
            </a:r>
            <a:r>
              <a:rPr lang="zh-CN" altLang="en-US" dirty="0"/>
              <a:t>里出现过的专业术语，正确的可能性最高。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、不专业、随意的说法，大多是打酱油的选项。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、题目会变来变去，但考点就那么多，正确选项，大都是我们在做模拟题时经常选的。</a:t>
            </a:r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、使用本套路的前提是做够</a:t>
            </a:r>
            <a:r>
              <a:rPr lang="en-US" altLang="zh-CN" dirty="0"/>
              <a:t>1000 </a:t>
            </a:r>
            <a:r>
              <a:rPr lang="zh-CN" altLang="en-US" dirty="0"/>
              <a:t>道题目，熟悉</a:t>
            </a:r>
            <a:r>
              <a:rPr lang="en-US" altLang="zh-CN" dirty="0"/>
              <a:t>PMBOK </a:t>
            </a:r>
            <a:r>
              <a:rPr lang="zh-CN" altLang="en-US" dirty="0"/>
              <a:t>术语。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zh-CN" altLang="en-US" dirty="0"/>
              <a:t>选大的，还是选小的？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4395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看题目问题，问的是大的，就选大的；问的是小的，就选小的。</a:t>
            </a:r>
          </a:p>
          <a:p>
            <a:pPr marL="0" indent="0">
              <a:buNone/>
            </a:pPr>
            <a:r>
              <a:rPr lang="zh-CN" altLang="en-US" dirty="0"/>
              <a:t>举例：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、项目进度延误，项目经理应该怎么办？</a:t>
            </a:r>
          </a:p>
          <a:p>
            <a:pPr marL="0" indent="0">
              <a:buNone/>
            </a:pPr>
            <a:r>
              <a:rPr lang="zh-CN" altLang="en-US" dirty="0"/>
              <a:t>      选项中有进度压缩和赶工，这个选进度压缩。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、如果题目这样说：项目进度延误，项目经理增加资源恢复进度，这属于？</a:t>
            </a:r>
          </a:p>
          <a:p>
            <a:pPr marL="0" indent="0">
              <a:buNone/>
            </a:pPr>
            <a:r>
              <a:rPr lang="zh-CN" altLang="en-US" dirty="0"/>
              <a:t>      答案中有进度压缩和赶工，要选赶工。看明白没有？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r>
              <a:rPr lang="zh-CN" altLang="en-US" dirty="0"/>
              <a:t>具体问题，不要麻烦发起人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、项目出现问题，答案中出现“汇报发起人” “联系发起人”，几乎不选。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、具体问题（尤其是质量、风险、进度、冲突、资源问题），不要麻烦发起人。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、没有解决方案时，不要汇报发起人。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变更题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变更是每次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PMP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考试中出现频率最高的考点了，没有之一，每次考试有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道左右的题目可以归为变更题目。变更题目的选择原则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选择最符合流程的，这个原则有些笼统，在考试中还会出现一些似是而非的选项，干扰我们的选择。在此，专门列出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PMP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中，变更题目中常见的几个不能选的选项：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拒绝变更：给个理由不能变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忽略变更：继续执行当前的范围或计划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下次再说：例如强调下次开会处理，下一阶段处理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直接实施变更：让团队成员实施、落实该计划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直接更新计划：按变更要求修计划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注：以上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条都是针对变更被提出后，不能选的选项。如果变更被批准了，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4,5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是可以选的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冲突问题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、冲突发生，题目问如何预防，选</a:t>
            </a:r>
            <a:r>
              <a:rPr lang="en-US" altLang="zh-CN" dirty="0"/>
              <a:t>1</a:t>
            </a:r>
            <a:r>
              <a:rPr lang="zh-CN" altLang="en-US" dirty="0"/>
              <a:t>、规则</a:t>
            </a:r>
            <a:r>
              <a:rPr lang="en-US" altLang="zh-CN" dirty="0"/>
              <a:t>2</a:t>
            </a:r>
            <a:r>
              <a:rPr lang="zh-CN" altLang="en-US" dirty="0"/>
              <a:t>、团队建设</a:t>
            </a:r>
          </a:p>
          <a:p>
            <a:pPr>
              <a:buNone/>
            </a:pPr>
            <a:r>
              <a:rPr lang="en-US" altLang="zh-CN" dirty="0"/>
              <a:t>2</a:t>
            </a:r>
            <a:r>
              <a:rPr lang="zh-CN" altLang="en-US" dirty="0"/>
              <a:t>、冲突发生，题目问如何应对，选冲突解决策略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按题目问题选择答案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、注意题目问题问的是工具、过程、还是文件；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、问过程的，注意问的是哪一个过程，是启动还是规划、执行、监控，是质量保证还是质量控制，是识别干系人还是规划干系人管理。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、所选题目答案，不能与题目问的矛盾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PMP </a:t>
            </a:r>
            <a:r>
              <a:rPr lang="zh-CN" altLang="en-US" dirty="0"/>
              <a:t>考试中与项目章程相关的关键词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当题干中出现或强调“一个新项目”或“新任项目经理”或“高层级需求”或“项目经理权力、责任”或“高层级风险”等，选项目章程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PMP </a:t>
            </a:r>
            <a:r>
              <a:rPr lang="zh-CN" altLang="en-US" dirty="0"/>
              <a:t>考试中与质量保证相关的关键词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“确保”、“是否符合程序”、“过程问题”、“审计或检查过程”、“（非）增值活动”、“大量缺陷”、“干系人担心”等。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强调统计方法（或统计分析）的</a:t>
            </a:r>
            <a:r>
              <a:rPr lang="en-US" altLang="zh-CN" dirty="0"/>
              <a:t>4 </a:t>
            </a:r>
            <a:r>
              <a:rPr lang="zh-CN" altLang="en-US" dirty="0"/>
              <a:t>个工具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952" y="1600200"/>
            <a:ext cx="7186634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、问卷调查</a:t>
            </a:r>
          </a:p>
          <a:p>
            <a:pPr>
              <a:buNone/>
            </a:pPr>
            <a:r>
              <a:rPr lang="en-US" altLang="zh-CN" dirty="0"/>
              <a:t>2</a:t>
            </a:r>
            <a:r>
              <a:rPr lang="zh-CN" altLang="en-US" dirty="0"/>
              <a:t>、参数估算</a:t>
            </a:r>
          </a:p>
          <a:p>
            <a:pPr>
              <a:buNone/>
            </a:pPr>
            <a:r>
              <a:rPr lang="en-US" altLang="zh-CN" dirty="0"/>
              <a:t>3</a:t>
            </a:r>
            <a:r>
              <a:rPr lang="zh-CN" altLang="en-US" dirty="0"/>
              <a:t>、实验设计</a:t>
            </a:r>
          </a:p>
          <a:p>
            <a:pPr>
              <a:buNone/>
            </a:pPr>
            <a:r>
              <a:rPr lang="en-US" altLang="zh-CN" dirty="0"/>
              <a:t>4</a:t>
            </a:r>
            <a:r>
              <a:rPr lang="zh-CN" altLang="en-US" dirty="0"/>
              <a:t>、预期货币价值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329642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至</a:t>
            </a:r>
            <a:r>
              <a:rPr lang="en-US" altLang="zh-CN" dirty="0"/>
              <a:t>12</a:t>
            </a:r>
            <a:r>
              <a:rPr lang="zh-CN" altLang="en-US" dirty="0"/>
              <a:t>章，唯一不出现“专家判断”的章节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 </a:t>
            </a:r>
            <a:r>
              <a:rPr lang="zh-CN" altLang="en-US" dirty="0"/>
              <a:t>章工具中不出现专家判断，质量题目永远不选“专家判断”。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与排序相关的正确答案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19050">
              <a:buNone/>
              <a:tabLst>
                <a:tab pos="266700" algn="l"/>
              </a:tabLst>
            </a:pPr>
            <a:r>
              <a:rPr lang="en-US" altLang="zh-CN" dirty="0"/>
              <a:t>1</a:t>
            </a:r>
            <a:r>
              <a:rPr lang="zh-CN" altLang="en-US" dirty="0"/>
              <a:t>、风险定性分析</a:t>
            </a:r>
          </a:p>
          <a:p>
            <a:pPr indent="19050">
              <a:buNone/>
              <a:tabLst>
                <a:tab pos="266700" algn="l"/>
              </a:tabLst>
            </a:pPr>
            <a:r>
              <a:rPr lang="en-US" altLang="zh-CN" dirty="0"/>
              <a:t>2</a:t>
            </a:r>
            <a:r>
              <a:rPr lang="zh-CN" altLang="en-US" dirty="0"/>
              <a:t>、帕累托</a:t>
            </a:r>
          </a:p>
          <a:p>
            <a:pPr indent="19050">
              <a:buNone/>
              <a:tabLst>
                <a:tab pos="266700" algn="l"/>
              </a:tabLst>
            </a:pPr>
            <a:r>
              <a:rPr lang="en-US" altLang="zh-CN" dirty="0"/>
              <a:t>3</a:t>
            </a:r>
            <a:r>
              <a:rPr lang="zh-CN" altLang="en-US" dirty="0"/>
              <a:t>、名义组技术</a:t>
            </a:r>
          </a:p>
          <a:p>
            <a:pPr indent="19050">
              <a:buNone/>
              <a:tabLst>
                <a:tab pos="266700" algn="l"/>
              </a:tabLst>
            </a:pPr>
            <a:r>
              <a:rPr lang="en-US" altLang="zh-CN" dirty="0"/>
              <a:t>4</a:t>
            </a:r>
            <a:r>
              <a:rPr lang="zh-CN" altLang="en-US" dirty="0"/>
              <a:t>、优先矩阵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干系人意见不一致或有冲突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正确答案：</a:t>
            </a:r>
            <a:endParaRPr lang="en-US" altLang="zh-CN" dirty="0"/>
          </a:p>
          <a:p>
            <a:pPr indent="1905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、引导式研讨会；</a:t>
            </a:r>
          </a:p>
          <a:p>
            <a:pPr indent="19050">
              <a:buNone/>
            </a:pPr>
            <a:r>
              <a:rPr lang="en-US" altLang="zh-CN" dirty="0"/>
              <a:t>2</a:t>
            </a:r>
            <a:r>
              <a:rPr lang="zh-CN" altLang="en-US" dirty="0"/>
              <a:t>、与相关干系人开会，统一意见。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en-US" altLang="zh-CN" dirty="0"/>
              <a:t>32</a:t>
            </a:r>
            <a:r>
              <a:rPr lang="zh-CN" altLang="en-US" dirty="0"/>
              <a:t>个关键词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1903"/>
            <a:ext cx="8229600" cy="498317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题目中出现“新任项目经理”一一选项中找“项目章程”</a:t>
            </a:r>
          </a:p>
          <a:p>
            <a:r>
              <a:rPr lang="zh-CN" altLang="en-US" dirty="0"/>
              <a:t>题目中出现“项目完成”或“终止”一一选项中找“经验教训”</a:t>
            </a:r>
          </a:p>
          <a:p>
            <a:r>
              <a:rPr lang="zh-CN" altLang="en-US" dirty="0"/>
              <a:t>题目中出现“团队成员能力不足”一一选项中找“提供培训”</a:t>
            </a:r>
          </a:p>
          <a:p>
            <a:r>
              <a:rPr lang="zh-CN" altLang="en-US" dirty="0"/>
              <a:t>题目中出现“可接受行为”一一选项中找“基本规则”</a:t>
            </a:r>
          </a:p>
          <a:p>
            <a:r>
              <a:rPr lang="zh-CN" altLang="en-US" dirty="0"/>
              <a:t>题目中出现“叙述性描述”一一选项中找“项目工作说明书”</a:t>
            </a:r>
          </a:p>
          <a:p>
            <a:r>
              <a:rPr lang="zh-CN" altLang="en-US" dirty="0"/>
              <a:t>题目中出现“是否值得投资”一一选项中找“商业论证”</a:t>
            </a:r>
          </a:p>
          <a:p>
            <a:r>
              <a:rPr lang="zh-CN" altLang="en-US" dirty="0"/>
              <a:t>题目中出现“根本原因”一一选项中找“因果图、石川图、鱼骨图”</a:t>
            </a:r>
          </a:p>
          <a:p>
            <a:r>
              <a:rPr lang="zh-CN" altLang="en-US" dirty="0"/>
              <a:t>题目中出现“两个因素的关系”一一选项中找“散点图”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altLang="zh-CN" dirty="0"/>
              <a:t>32</a:t>
            </a:r>
            <a:r>
              <a:rPr lang="zh-CN" altLang="en-US" dirty="0"/>
              <a:t>个关键词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58204" cy="484030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题目中看到“最悲观最乐观最可能”一一选项中找</a:t>
            </a:r>
            <a:r>
              <a:rPr lang="en-US" altLang="zh-CN" dirty="0"/>
              <a:t>PERT</a:t>
            </a:r>
            <a:r>
              <a:rPr lang="zh-CN" altLang="en-US" dirty="0"/>
              <a:t>技术”</a:t>
            </a:r>
          </a:p>
          <a:p>
            <a:r>
              <a:rPr lang="zh-CN" altLang="en-US" dirty="0"/>
              <a:t>题目中看到“上限”“下限”“限值”一一选项中找“控制图”</a:t>
            </a:r>
          </a:p>
          <a:p>
            <a:r>
              <a:rPr lang="zh-CN" altLang="en-US" dirty="0"/>
              <a:t>题目中看到“过程的稳定性”一一选项中找“控制图”</a:t>
            </a:r>
          </a:p>
          <a:p>
            <a:r>
              <a:rPr lang="zh-CN" altLang="en-US" dirty="0"/>
              <a:t>题目中看到“最大影响”一一选项中找“敏感性分析”</a:t>
            </a:r>
          </a:p>
          <a:p>
            <a:r>
              <a:rPr lang="zh-CN" altLang="en-US" dirty="0"/>
              <a:t>题目中看到“范围清楚”一一选项中找“固定价合同”</a:t>
            </a:r>
          </a:p>
          <a:p>
            <a:r>
              <a:rPr lang="zh-CN" altLang="en-US" dirty="0"/>
              <a:t>题目中看到“内部资源不足”一一选项中找“招募”</a:t>
            </a:r>
          </a:p>
          <a:p>
            <a:r>
              <a:rPr lang="zh-CN" altLang="en-US" dirty="0"/>
              <a:t>题目中看到“复杂采购”一一选项中找“建议书评价技术”</a:t>
            </a:r>
          </a:p>
          <a:p>
            <a:r>
              <a:rPr lang="zh-CN" altLang="en-US" dirty="0"/>
              <a:t>题目中看到“项目经理权力责任”一一选项中找“项目章程”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60"/>
            <a:ext cx="8229600" cy="1143000"/>
          </a:xfrm>
        </p:spPr>
        <p:txBody>
          <a:bodyPr/>
          <a:lstStyle/>
          <a:p>
            <a:r>
              <a:rPr lang="zh-CN" altLang="en-US" dirty="0"/>
              <a:t>变更批准之后，要做的事情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500174"/>
            <a:ext cx="7372344" cy="4525963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在变更日志中记录；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通知相关干系人；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更新项目管理计划。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en-US" altLang="zh-CN" dirty="0"/>
              <a:t>32</a:t>
            </a:r>
            <a:r>
              <a:rPr lang="zh-CN" altLang="en-US" dirty="0"/>
              <a:t>个关键词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0066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题目中看到“团队成员角色责任”一一选项中找“责任分配矩阵”</a:t>
            </a:r>
          </a:p>
          <a:p>
            <a:r>
              <a:rPr lang="zh-CN" altLang="en-US" dirty="0"/>
              <a:t>题目中看到“增值活动”一一选项中找“过程改进计划”</a:t>
            </a:r>
          </a:p>
          <a:p>
            <a:r>
              <a:rPr lang="zh-CN" altLang="en-US" dirty="0"/>
              <a:t>题目中看到“非增值活动”一一选项中找“过程分析”</a:t>
            </a:r>
          </a:p>
          <a:p>
            <a:r>
              <a:rPr lang="zh-CN" altLang="en-US" dirty="0"/>
              <a:t>题目中看到“制约因素”一一选项中找“项目章程</a:t>
            </a:r>
            <a:r>
              <a:rPr lang="en-US" altLang="zh-CN" dirty="0"/>
              <a:t>”</a:t>
            </a:r>
            <a:r>
              <a:rPr lang="zh-CN" altLang="en-US" dirty="0"/>
              <a:t>、“项目范围说明书”或“需求文件</a:t>
            </a:r>
            <a:r>
              <a:rPr lang="en-US" altLang="zh-CN" dirty="0"/>
              <a:t>”</a:t>
            </a:r>
          </a:p>
          <a:p>
            <a:r>
              <a:rPr lang="zh-CN" altLang="en-US" dirty="0"/>
              <a:t>题目中看到“需求</a:t>
            </a:r>
            <a:r>
              <a:rPr lang="en-US" altLang="zh-CN" dirty="0"/>
              <a:t>(</a:t>
            </a:r>
            <a:r>
              <a:rPr lang="zh-CN" altLang="en-US" dirty="0"/>
              <a:t>意见</a:t>
            </a:r>
            <a:r>
              <a:rPr lang="en-US" altLang="zh-CN" dirty="0"/>
              <a:t>)</a:t>
            </a:r>
            <a:r>
              <a:rPr lang="zh-CN" altLang="en-US" dirty="0"/>
              <a:t>不一致”一一选项中找“引导式研讨会”</a:t>
            </a:r>
          </a:p>
          <a:p>
            <a:r>
              <a:rPr lang="zh-CN" altLang="en-US" dirty="0"/>
              <a:t>题目中看到“风险”“不确定性”一一选项中找“三点估算”</a:t>
            </a:r>
          </a:p>
          <a:p>
            <a:r>
              <a:rPr lang="zh-CN" altLang="en-US" dirty="0"/>
              <a:t>题目中看到“早期”“详细信息不足”“粗略的”一一选项中找“类比估算”</a:t>
            </a:r>
          </a:p>
          <a:p>
            <a:r>
              <a:rPr lang="zh-CN" altLang="en-US" dirty="0"/>
              <a:t>题目中看到“数据库”“模型”“统计方法”一一选项中找“参数估算”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60"/>
            <a:ext cx="8229600" cy="1143000"/>
          </a:xfrm>
        </p:spPr>
        <p:txBody>
          <a:bodyPr/>
          <a:lstStyle/>
          <a:p>
            <a:r>
              <a:rPr lang="en-US" altLang="zh-CN" dirty="0"/>
              <a:t>32</a:t>
            </a:r>
            <a:r>
              <a:rPr lang="zh-CN" altLang="en-US" dirty="0"/>
              <a:t>个关键词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题目中看到“虚拟团队”一一选项中找“沟通管理计划”或“规划沟通”</a:t>
            </a:r>
          </a:p>
          <a:p>
            <a:r>
              <a:rPr lang="zh-CN" altLang="en-US" dirty="0"/>
              <a:t>题目中看到“争吵”“对立”一一选项中找“震荡阶段”</a:t>
            </a:r>
          </a:p>
          <a:p>
            <a:r>
              <a:rPr lang="zh-CN" altLang="en-US" dirty="0"/>
              <a:t>题目中看到“开始建立信任”一一选项中找“规范阶段”</a:t>
            </a:r>
          </a:p>
          <a:p>
            <a:r>
              <a:rPr lang="zh-CN" altLang="en-US" dirty="0"/>
              <a:t>题目中看到“像一个组织有序的单位”一一选项中找“成熟阶段”</a:t>
            </a:r>
          </a:p>
          <a:p>
            <a:r>
              <a:rPr lang="zh-CN" altLang="en-US" dirty="0"/>
              <a:t>题目中看到“风险管理过程的有效性”一一选项中找“风险审计”</a:t>
            </a:r>
          </a:p>
          <a:p>
            <a:r>
              <a:rPr lang="zh-CN" altLang="en-US" dirty="0"/>
              <a:t>题目中看到“风险应对措施的有效性”一一选项中找“风险审计”</a:t>
            </a:r>
          </a:p>
          <a:p>
            <a:r>
              <a:rPr lang="zh-CN" altLang="en-US" dirty="0"/>
              <a:t>题目中看到“如何实施风险管理活动”一一选项中找“风险管理计划”</a:t>
            </a:r>
          </a:p>
          <a:p>
            <a:r>
              <a:rPr lang="zh-CN" altLang="en-US" dirty="0"/>
              <a:t>题目中着到“质量测量方法”一一选项中找“质量测量指标”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7772400" cy="1143000"/>
          </a:xfrm>
        </p:spPr>
        <p:txBody>
          <a:bodyPr/>
          <a:lstStyle/>
          <a:p>
            <a:r>
              <a:rPr lang="zh-CN" altLang="en-US" sz="3600" b="1" dirty="0"/>
              <a:t>临别赠言</a:t>
            </a:r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268760"/>
            <a:ext cx="7772400" cy="4114800"/>
          </a:xfrm>
          <a:ln/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dirty="0"/>
              <a:t>努力决定生存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dirty="0"/>
              <a:t>聪明决定成长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dirty="0"/>
              <a:t>细节决定成败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dirty="0"/>
              <a:t>习惯决定成就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dirty="0"/>
              <a:t>思维决定命运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dirty="0"/>
              <a:t>学习决定未来</a:t>
            </a:r>
          </a:p>
        </p:txBody>
      </p:sp>
    </p:spTree>
    <p:extLst>
      <p:ext uri="{BB962C8B-B14F-4D97-AF65-F5344CB8AC3E}">
        <p14:creationId xmlns:p14="http://schemas.microsoft.com/office/powerpoint/2010/main" val="28755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3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3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3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83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83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83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WordArt 1077"/>
          <p:cNvSpPr>
            <a:spLocks noChangeArrowheads="1" noChangeShapeType="1" noTextEdit="1"/>
          </p:cNvSpPr>
          <p:nvPr/>
        </p:nvSpPr>
        <p:spPr bwMode="auto">
          <a:xfrm>
            <a:off x="2438400" y="2659063"/>
            <a:ext cx="4191000" cy="1371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Thanks!</a:t>
            </a:r>
            <a:endParaRPr lang="zh-CN" altLang="en-US" sz="3600" b="1" kern="1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76625633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zh-CN" altLang="en-US" dirty="0"/>
              <a:t>风险情景题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0491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先判断风险识别了，还是风险发生了。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若是风险识别，按风险管理程序走；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若是风险发生，则应采取应急措施或权变措施，注意提交变更请求。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229600" cy="1143000"/>
          </a:xfrm>
        </p:spPr>
        <p:txBody>
          <a:bodyPr/>
          <a:lstStyle/>
          <a:p>
            <a:r>
              <a:rPr lang="zh-CN" altLang="en-US" dirty="0"/>
              <a:t>进度情景题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525963"/>
          </a:xfrm>
        </p:spPr>
        <p:txBody>
          <a:bodyPr/>
          <a:lstStyle/>
          <a:p>
            <a:r>
              <a:rPr lang="zh-CN" altLang="en-US" dirty="0"/>
              <a:t>先判断时间不够，还是资源不够。</a:t>
            </a:r>
          </a:p>
          <a:p>
            <a:r>
              <a:rPr lang="zh-CN" altLang="en-US" dirty="0"/>
              <a:t>时间不够，有三个选项可以选，但一般都是进度压缩；</a:t>
            </a:r>
          </a:p>
          <a:p>
            <a:r>
              <a:rPr lang="zh-CN" altLang="en-US" dirty="0"/>
              <a:t>资源不够，有两个选项可以选：关键链法和资源平衡。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沟通问题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沟通问题是</a:t>
            </a:r>
            <a:r>
              <a:rPr lang="en-US" altLang="zh-CN" dirty="0"/>
              <a:t>PMP </a:t>
            </a:r>
            <a:r>
              <a:rPr lang="zh-CN" altLang="en-US" dirty="0"/>
              <a:t>考试中很常见的情景题，有</a:t>
            </a:r>
            <a:r>
              <a:rPr lang="en-US" altLang="zh-CN" dirty="0"/>
              <a:t>3 </a:t>
            </a:r>
            <a:r>
              <a:rPr lang="zh-CN" altLang="en-US" dirty="0"/>
              <a:t>个正确答案可以选：</a:t>
            </a:r>
          </a:p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、沟通管理计划；</a:t>
            </a:r>
          </a:p>
          <a:p>
            <a:pPr>
              <a:buNone/>
            </a:pPr>
            <a:r>
              <a:rPr lang="en-US" altLang="zh-CN" dirty="0"/>
              <a:t>2</a:t>
            </a:r>
            <a:r>
              <a:rPr lang="zh-CN" altLang="en-US" dirty="0"/>
              <a:t>、沟通规划；</a:t>
            </a:r>
          </a:p>
          <a:p>
            <a:pPr>
              <a:buNone/>
            </a:pPr>
            <a:r>
              <a:rPr lang="en-US" altLang="zh-CN" dirty="0"/>
              <a:t>3</a:t>
            </a:r>
            <a:r>
              <a:rPr lang="zh-CN" altLang="en-US" dirty="0"/>
              <a:t>、沟通需求分析。</a:t>
            </a:r>
          </a:p>
          <a:p>
            <a:pPr>
              <a:buNone/>
            </a:pPr>
            <a:r>
              <a:rPr lang="zh-CN" altLang="en-US" dirty="0"/>
              <a:t>（题目中只会出现一个正确答案的，不存在先后问题）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 dirty="0"/>
              <a:t>干系人问题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干系人问题也是</a:t>
            </a:r>
            <a:r>
              <a:rPr lang="en-US" altLang="zh-CN" dirty="0"/>
              <a:t>PMP </a:t>
            </a:r>
            <a:r>
              <a:rPr lang="zh-CN" altLang="en-US" dirty="0"/>
              <a:t>考试中很常见的情景题，有</a:t>
            </a:r>
            <a:r>
              <a:rPr lang="en-US" altLang="zh-CN" dirty="0"/>
              <a:t>4 </a:t>
            </a:r>
            <a:r>
              <a:rPr lang="zh-CN" altLang="en-US" dirty="0"/>
              <a:t>个正确答案可以选：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、干系人管理计划；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、管理干系人参与；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、让干系人尽早参与；</a:t>
            </a:r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、识别干系人。</a:t>
            </a:r>
          </a:p>
          <a:p>
            <a:pPr marL="0" indent="0">
              <a:buNone/>
            </a:pPr>
            <a:r>
              <a:rPr lang="zh-CN" altLang="en-US" dirty="0"/>
              <a:t>（题目中只会出现一个正确答案的，不存在先后问题）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与供应商有争执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、谈判；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ADR; 3</a:t>
            </a:r>
            <a:r>
              <a:rPr lang="zh-CN" altLang="en-US" dirty="0"/>
              <a:t>、诉讼。</a:t>
            </a:r>
          </a:p>
          <a:p>
            <a:pPr>
              <a:buNone/>
            </a:pPr>
            <a:r>
              <a:rPr lang="en-US" altLang="zh-CN" dirty="0"/>
              <a:t>2</a:t>
            </a:r>
            <a:r>
              <a:rPr lang="zh-CN" altLang="en-US" dirty="0"/>
              <a:t>、（这个是有顺序的，按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 </a:t>
            </a:r>
            <a:r>
              <a:rPr lang="zh-CN" altLang="en-US" dirty="0"/>
              <a:t>选）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EAC</a:t>
            </a:r>
            <a:r>
              <a:rPr lang="zh-CN" altLang="en-US" dirty="0"/>
              <a:t>、</a:t>
            </a:r>
            <a:r>
              <a:rPr lang="en-US" altLang="zh-CN" dirty="0"/>
              <a:t>ETC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很多人很头疼这种题目，这类题目也是有简便套路的，套路就是：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、先写出</a:t>
            </a:r>
            <a:r>
              <a:rPr lang="en-US" altLang="zh-CN" dirty="0"/>
              <a:t>3 </a:t>
            </a:r>
            <a:r>
              <a:rPr lang="zh-CN" altLang="en-US" dirty="0"/>
              <a:t>个变量；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、再套两个或一个公式。再详细的内容，自己体会吧。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1995</Words>
  <Application>Microsoft Office PowerPoint</Application>
  <PresentationFormat>全屏显示(4:3)</PresentationFormat>
  <Paragraphs>156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等线</vt:lpstr>
      <vt:lpstr>华文楷体</vt:lpstr>
      <vt:lpstr>宋体</vt:lpstr>
      <vt:lpstr>微软雅黑</vt:lpstr>
      <vt:lpstr>Arial</vt:lpstr>
      <vt:lpstr>Arial Black</vt:lpstr>
      <vt:lpstr>Calibri</vt:lpstr>
      <vt:lpstr>Office 主题</vt:lpstr>
      <vt:lpstr>PMP考试秘笈</vt:lpstr>
      <vt:lpstr>变更题</vt:lpstr>
      <vt:lpstr>变更批准之后，要做的事情</vt:lpstr>
      <vt:lpstr>风险情景题</vt:lpstr>
      <vt:lpstr>进度情景题</vt:lpstr>
      <vt:lpstr>沟通问题</vt:lpstr>
      <vt:lpstr>干系人问题</vt:lpstr>
      <vt:lpstr>与供应商有争执</vt:lpstr>
      <vt:lpstr>计算EAC、ETC</vt:lpstr>
      <vt:lpstr>冲突管理</vt:lpstr>
      <vt:lpstr>题目中出现可行性问题</vt:lpstr>
      <vt:lpstr>题目中的具体问题，不改变程序型计划</vt:lpstr>
      <vt:lpstr>题目中问“下一步做什么应参考什么文件？”要在选项中找程序型计划</vt:lpstr>
      <vt:lpstr>需求、范围出问题</vt:lpstr>
      <vt:lpstr>质量情景题</vt:lpstr>
      <vt:lpstr>选输入还是选工具？</vt:lpstr>
      <vt:lpstr>尽量选择最熟悉的选项</vt:lpstr>
      <vt:lpstr>选大的，还是选小的？</vt:lpstr>
      <vt:lpstr>具体问题，不要麻烦发起人</vt:lpstr>
      <vt:lpstr>冲突问题</vt:lpstr>
      <vt:lpstr>按题目问题选择答案</vt:lpstr>
      <vt:lpstr>PMP 考试中与项目章程相关的关键词</vt:lpstr>
      <vt:lpstr>PMP 考试中与质量保证相关的关键词</vt:lpstr>
      <vt:lpstr>强调统计方法（或统计分析）的4 个工具</vt:lpstr>
      <vt:lpstr>第4至12章，唯一不出现“专家判断”的章节</vt:lpstr>
      <vt:lpstr>与排序相关的正确答案</vt:lpstr>
      <vt:lpstr>干系人意见不一致或有冲突</vt:lpstr>
      <vt:lpstr>32个关键词</vt:lpstr>
      <vt:lpstr>32个关键词</vt:lpstr>
      <vt:lpstr>32个关键词</vt:lpstr>
      <vt:lpstr>32个关键词</vt:lpstr>
      <vt:lpstr>临别赠言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PMP考试秘笈</dc:title>
  <dc:creator>user</dc:creator>
  <cp:lastModifiedBy>user</cp:lastModifiedBy>
  <cp:revision>23</cp:revision>
  <dcterms:created xsi:type="dcterms:W3CDTF">2017-02-16T01:02:58Z</dcterms:created>
  <dcterms:modified xsi:type="dcterms:W3CDTF">2017-06-18T07:56:01Z</dcterms:modified>
</cp:coreProperties>
</file>