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7F92-62F0-423F-AFB1-8392A8FFF674}" type="datetimeFigureOut">
              <a:rPr lang="en-US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01D55-65BE-4BB2-BE0E-D125BD8576C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1D55-65BE-4BB2-BE0E-D125BD8576C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1D55-65BE-4BB2-BE0E-D125BD8576C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1D55-65BE-4BB2-BE0E-D125BD8576C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qinox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ivailo.stoyanov.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GungSuh"/>
              </a:rPr>
              <a:t>Ultras </a:t>
            </a:r>
            <a:r>
              <a:rPr lang="EN-US" err="1">
                <a:latin typeface="GungSuh"/>
              </a:rPr>
              <a:t>levski</a:t>
            </a:r>
            <a:r>
              <a:rPr lang="EN-US">
                <a:latin typeface="GungSuh"/>
              </a:rPr>
              <a:t> arena</a:t>
            </a:r>
            <a:endParaRPr lang="en-US">
              <a:latin typeface="GungSuh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Made by team </a:t>
            </a:r>
            <a:r>
              <a:rPr lang="EN-US" err="1"/>
              <a:t>warCraft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Game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>
                <a:latin typeface="GungSuh"/>
              </a:rPr>
              <a:t>Ultras </a:t>
            </a:r>
            <a:r>
              <a:rPr lang="EN-US" sz="2400" err="1">
                <a:latin typeface="GungSuh"/>
              </a:rPr>
              <a:t>Levski</a:t>
            </a:r>
            <a:r>
              <a:rPr lang="EN-US" sz="2400">
                <a:latin typeface="GungSuh"/>
              </a:rPr>
              <a:t> Arena is an RPG game where you are a </a:t>
            </a:r>
            <a:r>
              <a:rPr lang="EN-US" sz="2400" err="1">
                <a:latin typeface="GungSuh"/>
              </a:rPr>
              <a:t>Levski</a:t>
            </a:r>
            <a:r>
              <a:rPr lang="EN-US" sz="2400">
                <a:latin typeface="GungSuh"/>
              </a:rPr>
              <a:t> fan, who wants to go to the big game. This however isn't as simple as it looks.Cops and </a:t>
            </a:r>
            <a:r>
              <a:rPr lang="EN-US" sz="2400" err="1">
                <a:latin typeface="GungSuh"/>
              </a:rPr>
              <a:t>cska</a:t>
            </a:r>
            <a:r>
              <a:rPr lang="EN-US" sz="2400">
                <a:latin typeface="GungSuh"/>
              </a:rPr>
              <a:t>(minus Sofia) fans are everywhere and are trying to attack you. Good thing you brought your favorite gun with you...</a:t>
            </a:r>
            <a:endParaRPr lang="en-US" sz="2400">
              <a:latin typeface="GungSuh"/>
            </a:endParaRPr>
          </a:p>
          <a:p>
            <a:pPr marL="0" indent="0" algn="ctr">
              <a:buNone/>
            </a:pPr>
            <a:r>
              <a:rPr lang="EN-US" sz="2400">
                <a:latin typeface="GungSuh"/>
              </a:rPr>
              <a:t> Have fun and </a:t>
            </a:r>
            <a:r>
              <a:rPr lang="EN-US" sz="2400" err="1">
                <a:latin typeface="GungSuh"/>
              </a:rPr>
              <a:t>samo</a:t>
            </a:r>
            <a:r>
              <a:rPr lang="EN-US" sz="2400">
                <a:latin typeface="GungSuh"/>
              </a:rPr>
              <a:t> </a:t>
            </a:r>
            <a:r>
              <a:rPr lang="EN-US" sz="2400" err="1">
                <a:latin typeface="GungSuh"/>
              </a:rPr>
              <a:t>Levski</a:t>
            </a:r>
            <a:r>
              <a:rPr lang="EN-US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17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latin typeface="GungSuh"/>
              </a:rPr>
              <a:t>The controls are simple – to start the game, press SPACE, the moving is with the ARROW KEYS, shooting – W,A,S,D.</a:t>
            </a:r>
            <a:endParaRPr lang="en-US">
              <a:latin typeface="GungSuh"/>
            </a:endParaRPr>
          </a:p>
        </p:txBody>
      </p:sp>
    </p:spTree>
    <p:extLst>
      <p:ext uri="{BB962C8B-B14F-4D97-AF65-F5344CB8AC3E}">
        <p14:creationId xmlns:p14="http://schemas.microsoft.com/office/powerpoint/2010/main" val="311759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Made by: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err="1">
                <a:latin typeface="GungSuh"/>
              </a:rPr>
              <a:t>eqinox</a:t>
            </a:r>
            <a:r>
              <a:rPr lang="AZ-CYRL-AZ">
                <a:latin typeface="GungSuh"/>
              </a:rPr>
              <a:t> - Васил Григоров Николов </a:t>
            </a:r>
            <a:endParaRPr lang="en-US">
              <a:latin typeface="GungSuh"/>
              <a:hlinkClick r:id="rId3"/>
            </a:endParaRPr>
          </a:p>
          <a:p>
            <a:pPr algn="ctr"/>
            <a:r>
              <a:rPr lang="EN-US" err="1">
                <a:latin typeface="GungSuh"/>
              </a:rPr>
              <a:t>Lokiris</a:t>
            </a:r>
            <a:r>
              <a:rPr lang="EN-US">
                <a:latin typeface="GungSuh"/>
              </a:rPr>
              <a:t> - </a:t>
            </a:r>
            <a:r>
              <a:rPr lang="AZ-CYRL-AZ">
                <a:latin typeface="GungSuh"/>
              </a:rPr>
              <a:t>Ивайло Стоянов Стоянов </a:t>
            </a:r>
            <a:endParaRPr lang="EN-US">
              <a:hlinkClick r:id="rId4"/>
            </a:endParaRPr>
          </a:p>
          <a:p>
            <a:pPr algn="ctr"/>
            <a:r>
              <a:rPr lang="EN-US" err="1">
                <a:latin typeface="GungSuh"/>
              </a:rPr>
              <a:t>rkochev</a:t>
            </a:r>
            <a:r>
              <a:rPr lang="EN-US">
                <a:latin typeface="GungSuh"/>
              </a:rPr>
              <a:t> - </a:t>
            </a:r>
            <a:r>
              <a:rPr lang="AZ-CYRL-AZ">
                <a:latin typeface="GungSuh"/>
              </a:rPr>
              <a:t>Радослав Филипов Кочев</a:t>
            </a:r>
            <a:endParaRPr lang="az-Cyrl-AZ">
              <a:latin typeface="GungSuh"/>
            </a:endParaRPr>
          </a:p>
          <a:p>
            <a:pPr algn="ctr"/>
            <a:r>
              <a:rPr lang="AZ-CYRL-AZ">
                <a:latin typeface="GungSuh"/>
              </a:rPr>
              <a:t>roli737 - Кристина Христова Попова</a:t>
            </a:r>
            <a:endParaRPr lang="EN-US">
              <a:latin typeface="GungSuh"/>
              <a:hlinkClick r:id=""/>
            </a:endParaRPr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7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Vapor Trail</vt:lpstr>
      <vt:lpstr>Ultras levski arena</vt:lpstr>
      <vt:lpstr>About the Game</vt:lpstr>
      <vt:lpstr>controls</vt:lpstr>
      <vt:lpstr>Made by: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 levski arena</dc:title>
  <cp:revision>1</cp:revision>
  <dcterms:modified xsi:type="dcterms:W3CDTF">2016-10-12T18:16:57Z</dcterms:modified>
</cp:coreProperties>
</file>