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16"/>
  </p:notesMasterIdLst>
  <p:sldIdLst>
    <p:sldId id="257" r:id="rId2"/>
    <p:sldId id="258" r:id="rId3"/>
    <p:sldId id="259" r:id="rId4"/>
    <p:sldId id="280" r:id="rId5"/>
    <p:sldId id="281" r:id="rId6"/>
    <p:sldId id="260" r:id="rId7"/>
    <p:sldId id="262" r:id="rId8"/>
    <p:sldId id="264" r:id="rId9"/>
    <p:sldId id="279" r:id="rId10"/>
    <p:sldId id="282" r:id="rId11"/>
    <p:sldId id="267" r:id="rId12"/>
    <p:sldId id="269" r:id="rId13"/>
    <p:sldId id="275" r:id="rId14"/>
    <p:sldId id="27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2"/>
    <p:restoredTop sz="94655"/>
  </p:normalViewPr>
  <p:slideViewPr>
    <p:cSldViewPr snapToGrid="0" snapToObjects="1" showGuides="1">
      <p:cViewPr>
        <p:scale>
          <a:sx n="75" d="100"/>
          <a:sy n="75" d="100"/>
        </p:scale>
        <p:origin x="-230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2D00D-2A49-084D-8868-7CE8AA10EB7C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8A3CA-8403-BF45-B367-9BF08E62BE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048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C4DAE-4541-43CA-A4FF-DC618A162F8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My First Template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8440-17E0-6F4C-95EC-7AACBE7211F3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0161-F758-504B-A340-71E08B47A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594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8440-17E0-6F4C-95EC-7AACBE7211F3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0161-F758-504B-A340-71E08B47A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458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8440-17E0-6F4C-95EC-7AACBE7211F3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0161-F758-504B-A340-71E08B47A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0007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5459778" y="270756"/>
            <a:ext cx="1415726" cy="461643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lvl="0" defTabSz="914400">
              <a:defRPr/>
            </a:pPr>
            <a:r>
              <a:rPr lang="zh-CN" altLang="en-US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81" y="501578"/>
            <a:ext cx="485101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340981" y="501578"/>
            <a:ext cx="485101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5459778" y="270756"/>
            <a:ext cx="1415726" cy="461643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lvl="0" defTabSz="914400">
              <a:defRPr/>
            </a:pPr>
            <a:r>
              <a:rPr lang="zh-CN" altLang="en-US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产品运行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81" y="501578"/>
            <a:ext cx="485101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340981" y="501578"/>
            <a:ext cx="485101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5459778" y="270756"/>
            <a:ext cx="1415726" cy="461643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lvl="0" defTabSz="914400">
              <a:defRPr/>
            </a:pPr>
            <a:r>
              <a:rPr lang="zh-CN" altLang="en-US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投资回报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81" y="501578"/>
            <a:ext cx="485101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340981" y="501578"/>
            <a:ext cx="485101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8440-17E0-6F4C-95EC-7AACBE7211F3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0161-F758-504B-A340-71E08B47A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849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8440-17E0-6F4C-95EC-7AACBE7211F3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0161-F758-504B-A340-71E08B47A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371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8440-17E0-6F4C-95EC-7AACBE7211F3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0161-F758-504B-A340-71E08B47A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856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8440-17E0-6F4C-95EC-7AACBE7211F3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0161-F758-504B-A340-71E08B47A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77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8440-17E0-6F4C-95EC-7AACBE7211F3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0161-F758-504B-A340-71E08B47A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745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8440-17E0-6F4C-95EC-7AACBE7211F3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0161-F758-504B-A340-71E08B47A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570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8440-17E0-6F4C-95EC-7AACBE7211F3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0161-F758-504B-A340-71E08B47A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21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8440-17E0-6F4C-95EC-7AACBE7211F3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0161-F758-504B-A340-71E08B47A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820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78440-17E0-6F4C-95EC-7AACBE7211F3}" type="datetimeFigureOut">
              <a:rPr kumimoji="1" lang="zh-CN" altLang="en-US" smtClean="0"/>
              <a:t>2018/6/5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20161-F758-504B-A340-71E08B47A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2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1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82596" y="3716134"/>
            <a:ext cx="6706063" cy="988319"/>
          </a:xfrm>
          <a:prstGeom prst="rect">
            <a:avLst/>
          </a:prstGeom>
          <a:noFill/>
        </p:spPr>
        <p:txBody>
          <a:bodyPr wrap="square" lIns="91412" tIns="45706" rIns="91412" bIns="4570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4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未来七天的变化情况</a:t>
            </a:r>
            <a:endParaRPr lang="id-ID" altLang="zh-CN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2510" y="5064976"/>
            <a:ext cx="3972560" cy="2977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3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133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3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余发明</a:t>
            </a:r>
            <a:r>
              <a:rPr lang="en-US" altLang="zh-CN" sz="133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3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133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33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335" dirty="0">
                <a:solidFill>
                  <a:schemeClr val="bg1"/>
                </a:solidFill>
              </a:rPr>
              <a:t>6</a:t>
            </a:r>
            <a:r>
              <a:rPr lang="zh-CN" altLang="en-US" sz="1335" dirty="0" smtClean="0">
                <a:solidFill>
                  <a:schemeClr val="bg1"/>
                </a:solidFill>
              </a:rPr>
              <a:t>月</a:t>
            </a:r>
            <a:r>
              <a:rPr lang="en-US" altLang="zh-CN" sz="1335" dirty="0">
                <a:solidFill>
                  <a:schemeClr val="bg1"/>
                </a:solidFill>
              </a:rPr>
              <a:t>3</a:t>
            </a:r>
            <a:r>
              <a:rPr lang="zh-CN" altLang="en-US" sz="1335" dirty="0" smtClean="0">
                <a:solidFill>
                  <a:schemeClr val="bg1"/>
                </a:solidFill>
              </a:rPr>
              <a:t>日</a:t>
            </a:r>
            <a:endParaRPr lang="en-US" altLang="zh-CN" sz="1335" dirty="0">
              <a:solidFill>
                <a:schemeClr val="bg1"/>
              </a:solidFill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482597" y="2061065"/>
            <a:ext cx="6706236" cy="1884334"/>
          </a:xfrm>
          <a:prstGeom prst="rect">
            <a:avLst/>
          </a:prstGeom>
          <a:noFill/>
        </p:spPr>
        <p:txBody>
          <a:bodyPr wrap="square" lIns="91412" tIns="45706" rIns="91412" bIns="4570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88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天气</a:t>
            </a:r>
            <a:endParaRPr lang="en-US" altLang="zh-CN" sz="88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E765DB4D-7E71-441F-BC0F-915C46A69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200" y="0"/>
            <a:ext cx="6861113" cy="68611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ldLvl="0" animBg="1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4"/>
          <p:cNvSpPr/>
          <p:nvPr/>
        </p:nvSpPr>
        <p:spPr>
          <a:xfrm>
            <a:off x="5232170" y="1461389"/>
            <a:ext cx="1679106" cy="16874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34979" y="3620962"/>
            <a:ext cx="1826060" cy="584733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defTabSz="914400">
              <a:defRPr/>
            </a:pPr>
            <a:r>
              <a:rPr lang="zh-CN" altLang="en-US" sz="3200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时间安排</a:t>
            </a:r>
            <a:endParaRPr lang="zh-CN" altLang="en-US" sz="32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sp>
        <p:nvSpPr>
          <p:cNvPr id="26" name="矩形 25"/>
          <p:cNvSpPr/>
          <p:nvPr/>
        </p:nvSpPr>
        <p:spPr>
          <a:xfrm>
            <a:off x="5406571" y="2042374"/>
            <a:ext cx="1384594" cy="525614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</a:t>
            </a:r>
            <a:r>
              <a:rPr lang="en-US" altLang="zh-CN" sz="24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7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8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 flipH="1">
            <a:off x="1278816" y="3054002"/>
            <a:ext cx="963436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65"/>
          <p:cNvGrpSpPr/>
          <p:nvPr/>
        </p:nvGrpSpPr>
        <p:grpSpPr>
          <a:xfrm>
            <a:off x="1596771" y="2308766"/>
            <a:ext cx="1458927" cy="1612995"/>
            <a:chOff x="3419864" y="1304397"/>
            <a:chExt cx="1094533" cy="1209746"/>
          </a:xfrm>
          <a:solidFill>
            <a:srgbClr val="0070C0"/>
          </a:solidFill>
        </p:grpSpPr>
        <p:sp>
          <p:nvSpPr>
            <p:cNvPr id="45" name="Freeform 44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775"/>
              <a:endParaRPr lang="en-US" sz="2665" dirty="0">
                <a:solidFill>
                  <a:prstClr val="white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87763" y="1468512"/>
              <a:ext cx="958731" cy="56149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374775"/>
              <a:r>
                <a:rPr lang="zh-CN" altLang="en-US" sz="4265" dirty="0" smtClean="0">
                  <a:solidFill>
                    <a:prstClr val="white"/>
                  </a:solidFill>
                </a:rPr>
                <a:t>早上</a:t>
              </a:r>
              <a:endParaRPr lang="en-US" sz="426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66"/>
          <p:cNvGrpSpPr/>
          <p:nvPr/>
        </p:nvGrpSpPr>
        <p:grpSpPr>
          <a:xfrm>
            <a:off x="4156291" y="2308766"/>
            <a:ext cx="1458927" cy="1612995"/>
            <a:chOff x="4740719" y="1304398"/>
            <a:chExt cx="1094533" cy="1209746"/>
          </a:xfrm>
          <a:solidFill>
            <a:schemeClr val="accent2"/>
          </a:solidFill>
        </p:grpSpPr>
        <p:sp>
          <p:nvSpPr>
            <p:cNvPr id="54" name="Freeform 53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775"/>
              <a:endParaRPr lang="en-US" sz="2665" dirty="0">
                <a:solidFill>
                  <a:prstClr val="white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808617" y="1468513"/>
              <a:ext cx="958731" cy="56149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374775"/>
              <a:r>
                <a:rPr lang="zh-CN" altLang="en-US" sz="4265" dirty="0">
                  <a:solidFill>
                    <a:prstClr val="white"/>
                  </a:solidFill>
                </a:rPr>
                <a:t>中午</a:t>
              </a:r>
              <a:endParaRPr lang="en-US" sz="426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Group 67"/>
          <p:cNvGrpSpPr/>
          <p:nvPr/>
        </p:nvGrpSpPr>
        <p:grpSpPr>
          <a:xfrm>
            <a:off x="6715811" y="2308766"/>
            <a:ext cx="1458927" cy="1612995"/>
            <a:chOff x="3419864" y="1304397"/>
            <a:chExt cx="1094533" cy="1209746"/>
          </a:xfrm>
          <a:solidFill>
            <a:schemeClr val="bg1">
              <a:lumMod val="65000"/>
            </a:schemeClr>
          </a:solidFill>
        </p:grpSpPr>
        <p:sp>
          <p:nvSpPr>
            <p:cNvPr id="69" name="Freeform 68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775"/>
              <a:endParaRPr lang="en-US" sz="2665" dirty="0">
                <a:solidFill>
                  <a:prstClr val="white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87762" y="1468512"/>
              <a:ext cx="958731" cy="56149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374775"/>
              <a:r>
                <a:rPr lang="zh-CN" altLang="en-US" sz="4265" dirty="0">
                  <a:solidFill>
                    <a:prstClr val="white"/>
                  </a:solidFill>
                </a:rPr>
                <a:t>下午</a:t>
              </a:r>
              <a:endParaRPr lang="en-US" sz="426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70"/>
          <p:cNvGrpSpPr/>
          <p:nvPr/>
        </p:nvGrpSpPr>
        <p:grpSpPr>
          <a:xfrm>
            <a:off x="9275334" y="2308763"/>
            <a:ext cx="1458927" cy="1612995"/>
            <a:chOff x="4740719" y="1304398"/>
            <a:chExt cx="1094533" cy="1209746"/>
          </a:xfrm>
          <a:solidFill>
            <a:schemeClr val="accent4"/>
          </a:solidFill>
        </p:grpSpPr>
        <p:sp>
          <p:nvSpPr>
            <p:cNvPr id="72" name="Freeform 71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4775"/>
              <a:endParaRPr lang="en-US" sz="2665" dirty="0">
                <a:solidFill>
                  <a:prstClr val="white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808617" y="1468513"/>
              <a:ext cx="958731" cy="56149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374775"/>
              <a:r>
                <a:rPr lang="zh-CN" altLang="en-US" sz="4265" dirty="0">
                  <a:solidFill>
                    <a:prstClr val="white"/>
                  </a:solidFill>
                </a:rPr>
                <a:t>晚上</a:t>
              </a:r>
              <a:endParaRPr lang="en-US" sz="4265" dirty="0">
                <a:solidFill>
                  <a:prstClr val="white"/>
                </a:solidFill>
              </a:endParaRPr>
            </a:p>
          </p:txBody>
        </p:sp>
      </p:grpSp>
      <p:sp>
        <p:nvSpPr>
          <p:cNvPr id="78" name="Text Placeholder 3"/>
          <p:cNvSpPr txBox="1"/>
          <p:nvPr/>
        </p:nvSpPr>
        <p:spPr>
          <a:xfrm>
            <a:off x="1278816" y="4546774"/>
            <a:ext cx="9873987" cy="49244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8565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想啥呢，上课时间当然跟紧领导的思路学习。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36344" y="5689688"/>
            <a:ext cx="101193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374775"/>
            <a:r>
              <a:rPr lang="zh-CN" alt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当然</a:t>
            </a:r>
            <a:r>
              <a:rPr lang="zh-CN" alt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了，课余时间，得完成任务，有些自己的想法也可以自己动手实践一下</a:t>
            </a:r>
            <a:endParaRPr lang="zh-CN" altLang="en-US" sz="2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1044534" y="5511902"/>
            <a:ext cx="1010293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9051047">
            <a:off x="2725098" y="1814571"/>
            <a:ext cx="2181097" cy="2181771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889" tIns="60945" rIns="121889" bIns="60945" rtlCol="0" anchor="ctr"/>
          <a:lstStyle/>
          <a:p>
            <a:pPr algn="ctr" defTabSz="1374775"/>
            <a:endParaRPr lang="en-US" sz="2665" dirty="0">
              <a:solidFill>
                <a:prstClr val="black"/>
              </a:solidFill>
            </a:endParaRPr>
          </a:p>
        </p:txBody>
      </p:sp>
      <p:sp>
        <p:nvSpPr>
          <p:cNvPr id="32" name="Arc 31"/>
          <p:cNvSpPr/>
          <p:nvPr/>
        </p:nvSpPr>
        <p:spPr>
          <a:xfrm rot="19051047">
            <a:off x="5188952" y="1814571"/>
            <a:ext cx="2181097" cy="2181771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889" tIns="60945" rIns="121889" bIns="60945" rtlCol="0" anchor="ctr"/>
          <a:lstStyle/>
          <a:p>
            <a:pPr algn="ctr" defTabSz="1374775"/>
            <a:endParaRPr lang="en-US" sz="2665" dirty="0">
              <a:solidFill>
                <a:prstClr val="black"/>
              </a:solidFill>
            </a:endParaRPr>
          </a:p>
        </p:txBody>
      </p:sp>
      <p:sp>
        <p:nvSpPr>
          <p:cNvPr id="33" name="Arc 32"/>
          <p:cNvSpPr/>
          <p:nvPr/>
        </p:nvSpPr>
        <p:spPr>
          <a:xfrm rot="19051047">
            <a:off x="7652809" y="1814571"/>
            <a:ext cx="2181097" cy="2181771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889" tIns="60945" rIns="121889" bIns="60945" rtlCol="0" anchor="ctr"/>
          <a:lstStyle/>
          <a:p>
            <a:pPr algn="ctr" defTabSz="1374775"/>
            <a:endParaRPr lang="en-US" sz="2665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0160" y="284480"/>
            <a:ext cx="1222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B0F0"/>
                </a:solidFill>
              </a:rPr>
              <a:t>------------------------------------------          </a:t>
            </a:r>
            <a:r>
              <a:rPr lang="zh-CN" altLang="en-US" sz="28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时间安排     </a:t>
            </a:r>
            <a:r>
              <a:rPr lang="en-US" altLang="zh-CN" sz="2800" dirty="0" smtClean="0">
                <a:solidFill>
                  <a:srgbClr val="00B0F0"/>
                </a:solidFill>
              </a:rPr>
              <a:t>---------------------------------------</a:t>
            </a:r>
            <a:endParaRPr lang="zh-CN" altLang="en-US" sz="2800" dirty="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"/>
                            </p:stCondLst>
                            <p:childTnLst>
                              <p:par>
                                <p:cTn id="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2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2" grpId="0"/>
      <p:bldP spid="31" grpId="0" animBg="1"/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4"/>
          <p:cNvSpPr/>
          <p:nvPr/>
        </p:nvSpPr>
        <p:spPr>
          <a:xfrm>
            <a:off x="5232170" y="1461389"/>
            <a:ext cx="1679106" cy="16874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34979" y="3620962"/>
            <a:ext cx="1826060" cy="584733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defTabSz="914400">
              <a:defRPr/>
            </a:pPr>
            <a:r>
              <a:rPr lang="zh-CN" altLang="en-US" sz="3200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最终收获</a:t>
            </a:r>
            <a:endParaRPr lang="zh-CN" altLang="en-US" sz="32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sp>
        <p:nvSpPr>
          <p:cNvPr id="26" name="矩形 25"/>
          <p:cNvSpPr/>
          <p:nvPr/>
        </p:nvSpPr>
        <p:spPr>
          <a:xfrm>
            <a:off x="5406571" y="2042374"/>
            <a:ext cx="1384594" cy="525614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</a:t>
            </a:r>
            <a:r>
              <a:rPr lang="en-US" altLang="zh-CN" sz="24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05</a:t>
            </a: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8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/>
          <p:nvPr/>
        </p:nvSpPr>
        <p:spPr>
          <a:xfrm rot="16200000">
            <a:off x="5919556" y="3006890"/>
            <a:ext cx="1523766" cy="1433246"/>
          </a:xfrm>
          <a:prstGeom prst="hexagon">
            <a:avLst/>
          </a:prstGeom>
          <a:solidFill>
            <a:schemeClr val="accent1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7" name="六边形 6"/>
          <p:cNvSpPr/>
          <p:nvPr/>
        </p:nvSpPr>
        <p:spPr>
          <a:xfrm rot="16200000">
            <a:off x="8148630" y="4657743"/>
            <a:ext cx="1523766" cy="1433246"/>
          </a:xfrm>
          <a:prstGeom prst="hexagon">
            <a:avLst/>
          </a:prstGeom>
          <a:solidFill>
            <a:schemeClr val="accent4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六边形 7"/>
          <p:cNvSpPr/>
          <p:nvPr/>
        </p:nvSpPr>
        <p:spPr>
          <a:xfrm rot="16200000">
            <a:off x="7879843" y="1267072"/>
            <a:ext cx="1523766" cy="1433246"/>
          </a:xfrm>
          <a:prstGeom prst="hexagon">
            <a:avLst/>
          </a:prstGeom>
          <a:solidFill>
            <a:schemeClr val="accent2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10FAB4"/>
              </a:solidFill>
            </a:endParaRPr>
          </a:p>
        </p:txBody>
      </p:sp>
      <p:sp>
        <p:nvSpPr>
          <p:cNvPr id="9" name="六边形 8"/>
          <p:cNvSpPr/>
          <p:nvPr/>
        </p:nvSpPr>
        <p:spPr>
          <a:xfrm rot="16200000">
            <a:off x="9922855" y="2991673"/>
            <a:ext cx="1523766" cy="1433246"/>
          </a:xfrm>
          <a:prstGeom prst="hexagon">
            <a:avLst/>
          </a:prstGeom>
          <a:solidFill>
            <a:schemeClr val="accent3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10FAB4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49" y="3427623"/>
            <a:ext cx="603077" cy="56134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053" y="4996528"/>
            <a:ext cx="800020" cy="83520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99" y="1634528"/>
            <a:ext cx="780054" cy="76455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65" y="3345388"/>
            <a:ext cx="752550" cy="780534"/>
          </a:xfrm>
          <a:prstGeom prst="rect">
            <a:avLst/>
          </a:prstGeom>
        </p:spPr>
      </p:pic>
      <p:sp>
        <p:nvSpPr>
          <p:cNvPr id="14" name="圆角右箭头 13"/>
          <p:cNvSpPr/>
          <p:nvPr/>
        </p:nvSpPr>
        <p:spPr>
          <a:xfrm>
            <a:off x="6690287" y="1759203"/>
            <a:ext cx="1009312" cy="978001"/>
          </a:xfrm>
          <a:prstGeom prst="ben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5" name="圆角右箭头 14"/>
          <p:cNvSpPr/>
          <p:nvPr/>
        </p:nvSpPr>
        <p:spPr>
          <a:xfrm rot="5400000">
            <a:off x="9856603" y="1775472"/>
            <a:ext cx="1009936" cy="977397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10FAB4"/>
              </a:solidFill>
            </a:endParaRPr>
          </a:p>
        </p:txBody>
      </p:sp>
      <p:sp>
        <p:nvSpPr>
          <p:cNvPr id="16" name="圆角右箭头 15"/>
          <p:cNvSpPr/>
          <p:nvPr/>
        </p:nvSpPr>
        <p:spPr>
          <a:xfrm rot="10800000">
            <a:off x="9872873" y="4689317"/>
            <a:ext cx="1009312" cy="978001"/>
          </a:xfrm>
          <a:prstGeom prst="ben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10FAB4"/>
              </a:solidFill>
            </a:endParaRPr>
          </a:p>
        </p:txBody>
      </p:sp>
      <p:sp>
        <p:nvSpPr>
          <p:cNvPr id="17" name="圆角右箭头 16"/>
          <p:cNvSpPr/>
          <p:nvPr/>
        </p:nvSpPr>
        <p:spPr>
          <a:xfrm rot="16200000">
            <a:off x="6705933" y="4628752"/>
            <a:ext cx="1009936" cy="977397"/>
          </a:xfrm>
          <a:prstGeom prst="ben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00995" y="3370344"/>
            <a:ext cx="18261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</a:t>
            </a:r>
            <a:r>
              <a:rPr lang="en-US" altLang="zh-CN" sz="213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Data</a:t>
            </a:r>
            <a:endParaRPr lang="zh-CN" altLang="en-US" sz="21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837016" y="2263689"/>
            <a:ext cx="4299472" cy="408370"/>
          </a:xfrm>
          <a:prstGeom prst="rect">
            <a:avLst/>
          </a:prstGeom>
          <a:effectLst/>
        </p:spPr>
        <p:txBody>
          <a:bodyPr wrap="square" lIns="162425" tIns="81211" rIns="162425" bIns="81211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学会了如何使用工具去获取自己有用的数据。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50827" y="1797878"/>
            <a:ext cx="3115633" cy="414846"/>
          </a:xfrm>
          <a:prstGeom prst="rect">
            <a:avLst/>
          </a:prstGeom>
        </p:spPr>
        <p:txBody>
          <a:bodyPr wrap="square" lIns="162425" tIns="81211" rIns="162425" bIns="81211">
            <a:spAutoFit/>
          </a:bodyPr>
          <a:lstStyle/>
          <a:p>
            <a:pPr algn="just" defTabSz="1623695" fontAlgn="base">
              <a:lnSpc>
                <a:spcPts val="213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 flipH="1">
            <a:off x="818672" y="4481662"/>
            <a:ext cx="4299472" cy="995005"/>
          </a:xfrm>
          <a:prstGeom prst="rect">
            <a:avLst/>
          </a:prstGeom>
          <a:effectLst/>
        </p:spPr>
        <p:txBody>
          <a:bodyPr wrap="square" lIns="162425" tIns="81211" rIns="162425" bIns="81211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数据不做处理是没有意义的，学会将数据进行简单的处理，分析，得到一些影藏在数据中的信息，这才叫做大数据的分析吧。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2485" y="4015850"/>
            <a:ext cx="3115633" cy="414846"/>
          </a:xfrm>
          <a:prstGeom prst="rect">
            <a:avLst/>
          </a:prstGeom>
        </p:spPr>
        <p:txBody>
          <a:bodyPr wrap="square" lIns="162425" tIns="81211" rIns="162425" bIns="81211">
            <a:spAutoFit/>
          </a:bodyPr>
          <a:lstStyle/>
          <a:p>
            <a:pPr algn="just" defTabSz="1623695" fontAlgn="base">
              <a:lnSpc>
                <a:spcPts val="213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数据整理与分析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0160" y="284480"/>
            <a:ext cx="1222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B0F0"/>
                </a:solidFill>
              </a:rPr>
              <a:t>------------------------------------------          </a:t>
            </a:r>
            <a:r>
              <a:rPr lang="zh-CN" altLang="en-US" sz="28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最终收获</a:t>
            </a:r>
            <a:r>
              <a:rPr lang="zh-CN" altLang="en-US" sz="28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     </a:t>
            </a:r>
            <a:r>
              <a:rPr lang="en-US" altLang="zh-CN" sz="2800" dirty="0" smtClean="0">
                <a:solidFill>
                  <a:srgbClr val="00B0F0"/>
                </a:solidFill>
              </a:rPr>
              <a:t>---------------------------------------</a:t>
            </a:r>
            <a:endParaRPr lang="zh-CN" altLang="en-US" sz="2800" dirty="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4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4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0" grpId="1"/>
      <p:bldP spid="25" grpId="0"/>
      <p:bldP spid="26" grpId="0"/>
      <p:bldP spid="2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" y="2813309"/>
            <a:ext cx="12192000" cy="1107967"/>
          </a:xfrm>
          <a:prstGeom prst="rect">
            <a:avLst/>
          </a:prstGeom>
          <a:noFill/>
        </p:spPr>
        <p:txBody>
          <a:bodyPr wrap="square" lIns="91412" tIns="45706" rIns="91412" bIns="4570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4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完毕   </a:t>
            </a:r>
            <a:r>
              <a:rPr lang="zh-CN" altLang="en-US" sz="4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谢谢</a:t>
            </a:r>
            <a:r>
              <a:rPr lang="zh-CN" altLang="en-US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！</a:t>
            </a:r>
            <a:endParaRPr lang="id-ID" altLang="zh-CN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2710657" y="4106008"/>
            <a:ext cx="2145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7344509" y="2798655"/>
            <a:ext cx="2145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1178840" y="1029902"/>
            <a:ext cx="2149351" cy="21505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TextBox 59"/>
          <p:cNvSpPr txBox="1">
            <a:spLocks noChangeArrowheads="1"/>
          </p:cNvSpPr>
          <p:nvPr/>
        </p:nvSpPr>
        <p:spPr bwMode="auto">
          <a:xfrm>
            <a:off x="830507" y="1419279"/>
            <a:ext cx="2846014" cy="1224524"/>
          </a:xfrm>
          <a:prstGeom prst="rect">
            <a:avLst/>
          </a:prstGeom>
          <a:noFill/>
          <a:ln>
            <a:noFill/>
          </a:ln>
        </p:spPr>
        <p:txBody>
          <a:bodyPr wrap="square" lIns="91400" tIns="45699" rIns="91400" bIns="4569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>
              <a:lnSpc>
                <a:spcPct val="120000"/>
              </a:lnSpc>
              <a:defRPr/>
            </a:pPr>
            <a:r>
              <a:rPr lang="zh-CN" altLang="en-US" sz="3730" b="1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3200" b="1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200" b="1" kern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3765">
              <a:lnSpc>
                <a:spcPct val="120000"/>
              </a:lnSpc>
              <a:defRPr/>
            </a:pPr>
            <a:r>
              <a:rPr lang="en-US" altLang="zh-CN" sz="2400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ko-KR" sz="2400" kern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-30184" y="4048123"/>
            <a:ext cx="12233163" cy="1271902"/>
          </a:xfrm>
          <a:custGeom>
            <a:avLst/>
            <a:gdLst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-1" fmla="*/ 0 w 12721389"/>
              <a:gd name="connsiteY0-2" fmla="*/ 532365 h 1078137"/>
              <a:gd name="connsiteX1-3" fmla="*/ 3593431 w 12721389"/>
              <a:gd name="connsiteY1-4" fmla="*/ 51102 h 1078137"/>
              <a:gd name="connsiteX2-5" fmla="*/ 7908758 w 12721389"/>
              <a:gd name="connsiteY2-6" fmla="*/ 1077797 h 1078137"/>
              <a:gd name="connsiteX3-7" fmla="*/ 11774905 w 12721389"/>
              <a:gd name="connsiteY3-8" fmla="*/ 163397 h 1078137"/>
              <a:gd name="connsiteX4-9" fmla="*/ 12721389 w 12721389"/>
              <a:gd name="connsiteY4-10" fmla="*/ 35060 h 1078137"/>
              <a:gd name="connsiteX0-11" fmla="*/ 0 w 12721389"/>
              <a:gd name="connsiteY0-12" fmla="*/ 503854 h 1049626"/>
              <a:gd name="connsiteX1-13" fmla="*/ 3593431 w 12721389"/>
              <a:gd name="connsiteY1-14" fmla="*/ 22591 h 1049626"/>
              <a:gd name="connsiteX2-15" fmla="*/ 7908758 w 12721389"/>
              <a:gd name="connsiteY2-16" fmla="*/ 1049286 h 1049626"/>
              <a:gd name="connsiteX3-17" fmla="*/ 11774905 w 12721389"/>
              <a:gd name="connsiteY3-18" fmla="*/ 134886 h 1049626"/>
              <a:gd name="connsiteX4-19" fmla="*/ 12721389 w 12721389"/>
              <a:gd name="connsiteY4-20" fmla="*/ 6549 h 1049626"/>
              <a:gd name="connsiteX0-21" fmla="*/ 0 w 12368463"/>
              <a:gd name="connsiteY0-22" fmla="*/ 498433 h 1044197"/>
              <a:gd name="connsiteX1-23" fmla="*/ 3593431 w 12368463"/>
              <a:gd name="connsiteY1-24" fmla="*/ 17170 h 1044197"/>
              <a:gd name="connsiteX2-25" fmla="*/ 7908758 w 12368463"/>
              <a:gd name="connsiteY2-26" fmla="*/ 1043865 h 1044197"/>
              <a:gd name="connsiteX3-27" fmla="*/ 11774905 w 12368463"/>
              <a:gd name="connsiteY3-28" fmla="*/ 129465 h 1044197"/>
              <a:gd name="connsiteX4-29" fmla="*/ 12368463 w 12368463"/>
              <a:gd name="connsiteY4-30" fmla="*/ 113423 h 1044197"/>
              <a:gd name="connsiteX0-31" fmla="*/ 0 w 12368463"/>
              <a:gd name="connsiteY0-32" fmla="*/ 498433 h 1044197"/>
              <a:gd name="connsiteX1-33" fmla="*/ 3593431 w 12368463"/>
              <a:gd name="connsiteY1-34" fmla="*/ 17170 h 1044197"/>
              <a:gd name="connsiteX2-35" fmla="*/ 7908758 w 12368463"/>
              <a:gd name="connsiteY2-36" fmla="*/ 1043865 h 1044197"/>
              <a:gd name="connsiteX3-37" fmla="*/ 11774905 w 12368463"/>
              <a:gd name="connsiteY3-38" fmla="*/ 129465 h 1044197"/>
              <a:gd name="connsiteX4-39" fmla="*/ 12368463 w 12368463"/>
              <a:gd name="connsiteY4-40" fmla="*/ 113423 h 1044197"/>
              <a:gd name="connsiteX0-41" fmla="*/ 0 w 12368463"/>
              <a:gd name="connsiteY0-42" fmla="*/ 498433 h 1045860"/>
              <a:gd name="connsiteX1-43" fmla="*/ 3593431 w 12368463"/>
              <a:gd name="connsiteY1-44" fmla="*/ 17170 h 1045860"/>
              <a:gd name="connsiteX2-45" fmla="*/ 7908758 w 12368463"/>
              <a:gd name="connsiteY2-46" fmla="*/ 1043865 h 1045860"/>
              <a:gd name="connsiteX3-47" fmla="*/ 11357810 w 12368463"/>
              <a:gd name="connsiteY3-48" fmla="*/ 273844 h 1045860"/>
              <a:gd name="connsiteX4-49" fmla="*/ 12368463 w 12368463"/>
              <a:gd name="connsiteY4-50" fmla="*/ 113423 h 1045860"/>
              <a:gd name="connsiteX0-51" fmla="*/ 0 w 12368463"/>
              <a:gd name="connsiteY0-52" fmla="*/ 503294 h 1146765"/>
              <a:gd name="connsiteX1-53" fmla="*/ 3593431 w 12368463"/>
              <a:gd name="connsiteY1-54" fmla="*/ 22031 h 1146765"/>
              <a:gd name="connsiteX2-55" fmla="*/ 8855242 w 12368463"/>
              <a:gd name="connsiteY2-56" fmla="*/ 1144979 h 1146765"/>
              <a:gd name="connsiteX3-57" fmla="*/ 11357810 w 12368463"/>
              <a:gd name="connsiteY3-58" fmla="*/ 278705 h 1146765"/>
              <a:gd name="connsiteX4-59" fmla="*/ 12368463 w 12368463"/>
              <a:gd name="connsiteY4-60" fmla="*/ 118284 h 1146765"/>
              <a:gd name="connsiteX0-61" fmla="*/ 0 w 12368463"/>
              <a:gd name="connsiteY0-62" fmla="*/ 503294 h 1157827"/>
              <a:gd name="connsiteX1-63" fmla="*/ 3593431 w 12368463"/>
              <a:gd name="connsiteY1-64" fmla="*/ 22031 h 1157827"/>
              <a:gd name="connsiteX2-65" fmla="*/ 8855242 w 12368463"/>
              <a:gd name="connsiteY2-66" fmla="*/ 1144979 h 1157827"/>
              <a:gd name="connsiteX3-67" fmla="*/ 11357810 w 12368463"/>
              <a:gd name="connsiteY3-68" fmla="*/ 599547 h 1157827"/>
              <a:gd name="connsiteX4-69" fmla="*/ 12368463 w 12368463"/>
              <a:gd name="connsiteY4-70" fmla="*/ 118284 h 1157827"/>
              <a:gd name="connsiteX0-71" fmla="*/ 0 w 12368463"/>
              <a:gd name="connsiteY0-72" fmla="*/ 503294 h 1161527"/>
              <a:gd name="connsiteX1-73" fmla="*/ 3593431 w 12368463"/>
              <a:gd name="connsiteY1-74" fmla="*/ 22031 h 1161527"/>
              <a:gd name="connsiteX2-75" fmla="*/ 8855242 w 12368463"/>
              <a:gd name="connsiteY2-76" fmla="*/ 1144979 h 1161527"/>
              <a:gd name="connsiteX3-77" fmla="*/ 11357810 w 12368463"/>
              <a:gd name="connsiteY3-78" fmla="*/ 599547 h 1161527"/>
              <a:gd name="connsiteX4-79" fmla="*/ 12368463 w 12368463"/>
              <a:gd name="connsiteY4-80" fmla="*/ 118284 h 1161527"/>
              <a:gd name="connsiteX0-81" fmla="*/ 0 w 12609094"/>
              <a:gd name="connsiteY0-82" fmla="*/ 503294 h 1157530"/>
              <a:gd name="connsiteX1-83" fmla="*/ 3593431 w 12609094"/>
              <a:gd name="connsiteY1-84" fmla="*/ 22031 h 1157530"/>
              <a:gd name="connsiteX2-85" fmla="*/ 8855242 w 12609094"/>
              <a:gd name="connsiteY2-86" fmla="*/ 1144979 h 1157530"/>
              <a:gd name="connsiteX3-87" fmla="*/ 11357810 w 12609094"/>
              <a:gd name="connsiteY3-88" fmla="*/ 599547 h 1157530"/>
              <a:gd name="connsiteX4-89" fmla="*/ 12609094 w 12609094"/>
              <a:gd name="connsiteY4-90" fmla="*/ 198494 h 1157530"/>
              <a:gd name="connsiteX0-91" fmla="*/ 0 w 12609094"/>
              <a:gd name="connsiteY0-92" fmla="*/ 503294 h 1157530"/>
              <a:gd name="connsiteX1-93" fmla="*/ 3593431 w 12609094"/>
              <a:gd name="connsiteY1-94" fmla="*/ 22031 h 1157530"/>
              <a:gd name="connsiteX2-95" fmla="*/ 8855242 w 12609094"/>
              <a:gd name="connsiteY2-96" fmla="*/ 1144979 h 1157530"/>
              <a:gd name="connsiteX3-97" fmla="*/ 11357810 w 12609094"/>
              <a:gd name="connsiteY3-98" fmla="*/ 599547 h 1157530"/>
              <a:gd name="connsiteX4-99" fmla="*/ 12609094 w 12609094"/>
              <a:gd name="connsiteY4-100" fmla="*/ 198494 h 1157530"/>
              <a:gd name="connsiteX0-101" fmla="*/ 0 w 12609094"/>
              <a:gd name="connsiteY0-102" fmla="*/ 503294 h 1157530"/>
              <a:gd name="connsiteX1-103" fmla="*/ 3593431 w 12609094"/>
              <a:gd name="connsiteY1-104" fmla="*/ 22031 h 1157530"/>
              <a:gd name="connsiteX2-105" fmla="*/ 8678779 w 12609094"/>
              <a:gd name="connsiteY2-106" fmla="*/ 1144979 h 1157530"/>
              <a:gd name="connsiteX3-107" fmla="*/ 11357810 w 12609094"/>
              <a:gd name="connsiteY3-108" fmla="*/ 599547 h 1157530"/>
              <a:gd name="connsiteX4-109" fmla="*/ 12609094 w 12609094"/>
              <a:gd name="connsiteY4-110" fmla="*/ 198494 h 1157530"/>
              <a:gd name="connsiteX0-111" fmla="*/ 0 w 12609094"/>
              <a:gd name="connsiteY0-112" fmla="*/ 503294 h 1145790"/>
              <a:gd name="connsiteX1-113" fmla="*/ 3593431 w 12609094"/>
              <a:gd name="connsiteY1-114" fmla="*/ 22031 h 1145790"/>
              <a:gd name="connsiteX2-115" fmla="*/ 8678779 w 12609094"/>
              <a:gd name="connsiteY2-116" fmla="*/ 1144979 h 1145790"/>
              <a:gd name="connsiteX3-117" fmla="*/ 12609094 w 12609094"/>
              <a:gd name="connsiteY3-118" fmla="*/ 198494 h 1145790"/>
              <a:gd name="connsiteX0-119" fmla="*/ 0 w 12609094"/>
              <a:gd name="connsiteY0-120" fmla="*/ 458098 h 1100219"/>
              <a:gd name="connsiteX1-121" fmla="*/ 4010526 w 12609094"/>
              <a:gd name="connsiteY1-122" fmla="*/ 24961 h 1100219"/>
              <a:gd name="connsiteX2-123" fmla="*/ 8678779 w 12609094"/>
              <a:gd name="connsiteY2-124" fmla="*/ 1099783 h 1100219"/>
              <a:gd name="connsiteX3-125" fmla="*/ 12609094 w 12609094"/>
              <a:gd name="connsiteY3-126" fmla="*/ 153298 h 1100219"/>
              <a:gd name="connsiteX0-127" fmla="*/ 0 w 12609094"/>
              <a:gd name="connsiteY0-128" fmla="*/ 459006 h 1117160"/>
              <a:gd name="connsiteX1-129" fmla="*/ 4010526 w 12609094"/>
              <a:gd name="connsiteY1-130" fmla="*/ 25869 h 1117160"/>
              <a:gd name="connsiteX2-131" fmla="*/ 8999621 w 12609094"/>
              <a:gd name="connsiteY2-132" fmla="*/ 1116733 h 1117160"/>
              <a:gd name="connsiteX3-133" fmla="*/ 12609094 w 12609094"/>
              <a:gd name="connsiteY3-134" fmla="*/ 154206 h 1117160"/>
              <a:gd name="connsiteX0-135" fmla="*/ 0 w 12288251"/>
              <a:gd name="connsiteY0-136" fmla="*/ 459006 h 1118949"/>
              <a:gd name="connsiteX1-137" fmla="*/ 4010526 w 12288251"/>
              <a:gd name="connsiteY1-138" fmla="*/ 25869 h 1118949"/>
              <a:gd name="connsiteX2-139" fmla="*/ 8999621 w 12288251"/>
              <a:gd name="connsiteY2-140" fmla="*/ 1116733 h 1118949"/>
              <a:gd name="connsiteX3-141" fmla="*/ 12288251 w 12288251"/>
              <a:gd name="connsiteY3-142" fmla="*/ 298585 h 1118949"/>
              <a:gd name="connsiteX0-143" fmla="*/ 0 w 12288251"/>
              <a:gd name="connsiteY0-144" fmla="*/ 459006 h 1119678"/>
              <a:gd name="connsiteX1-145" fmla="*/ 4010526 w 12288251"/>
              <a:gd name="connsiteY1-146" fmla="*/ 25869 h 1119678"/>
              <a:gd name="connsiteX2-147" fmla="*/ 8999621 w 12288251"/>
              <a:gd name="connsiteY2-148" fmla="*/ 1116733 h 1119678"/>
              <a:gd name="connsiteX3-149" fmla="*/ 12288251 w 12288251"/>
              <a:gd name="connsiteY3-150" fmla="*/ 298585 h 1119678"/>
              <a:gd name="connsiteX0-151" fmla="*/ 0 w 12336378"/>
              <a:gd name="connsiteY0-152" fmla="*/ 459006 h 1119678"/>
              <a:gd name="connsiteX1-153" fmla="*/ 4010526 w 12336378"/>
              <a:gd name="connsiteY1-154" fmla="*/ 25869 h 1119678"/>
              <a:gd name="connsiteX2-155" fmla="*/ 8999621 w 12336378"/>
              <a:gd name="connsiteY2-156" fmla="*/ 1116733 h 1119678"/>
              <a:gd name="connsiteX3-157" fmla="*/ 12336378 w 12336378"/>
              <a:gd name="connsiteY3-158" fmla="*/ 298585 h 1119678"/>
              <a:gd name="connsiteX0-159" fmla="*/ 0 w 12336378"/>
              <a:gd name="connsiteY0-160" fmla="*/ 459006 h 1119864"/>
              <a:gd name="connsiteX1-161" fmla="*/ 4010526 w 12336378"/>
              <a:gd name="connsiteY1-162" fmla="*/ 25869 h 1119864"/>
              <a:gd name="connsiteX2-163" fmla="*/ 8999621 w 12336378"/>
              <a:gd name="connsiteY2-164" fmla="*/ 1116733 h 1119864"/>
              <a:gd name="connsiteX3-165" fmla="*/ 12336378 w 12336378"/>
              <a:gd name="connsiteY3-166" fmla="*/ 298585 h 1119864"/>
              <a:gd name="connsiteX0-167" fmla="*/ 0 w 12336378"/>
              <a:gd name="connsiteY0-168" fmla="*/ 459920 h 1136723"/>
              <a:gd name="connsiteX1-169" fmla="*/ 4010526 w 12336378"/>
              <a:gd name="connsiteY1-170" fmla="*/ 26783 h 1136723"/>
              <a:gd name="connsiteX2-171" fmla="*/ 9160042 w 12336378"/>
              <a:gd name="connsiteY2-172" fmla="*/ 1133689 h 1136723"/>
              <a:gd name="connsiteX3-173" fmla="*/ 12336378 w 12336378"/>
              <a:gd name="connsiteY3-174" fmla="*/ 299499 h 1136723"/>
              <a:gd name="connsiteX0-175" fmla="*/ 0 w 12336378"/>
              <a:gd name="connsiteY0-176" fmla="*/ 489883 h 1167372"/>
              <a:gd name="connsiteX1-177" fmla="*/ 3930315 w 12336378"/>
              <a:gd name="connsiteY1-178" fmla="*/ 24662 h 1167372"/>
              <a:gd name="connsiteX2-179" fmla="*/ 9160042 w 12336378"/>
              <a:gd name="connsiteY2-180" fmla="*/ 1163652 h 1167372"/>
              <a:gd name="connsiteX3-181" fmla="*/ 12336378 w 12336378"/>
              <a:gd name="connsiteY3-182" fmla="*/ 329462 h 1167372"/>
              <a:gd name="connsiteX0-183" fmla="*/ 0 w 12336378"/>
              <a:gd name="connsiteY0-184" fmla="*/ 489883 h 1167372"/>
              <a:gd name="connsiteX1-185" fmla="*/ 3930315 w 12336378"/>
              <a:gd name="connsiteY1-186" fmla="*/ 24662 h 1167372"/>
              <a:gd name="connsiteX2-187" fmla="*/ 9160042 w 12336378"/>
              <a:gd name="connsiteY2-188" fmla="*/ 1163652 h 1167372"/>
              <a:gd name="connsiteX3-189" fmla="*/ 12336378 w 12336378"/>
              <a:gd name="connsiteY3-190" fmla="*/ 329462 h 1167372"/>
              <a:gd name="connsiteX0-191" fmla="*/ 0 w 12336378"/>
              <a:gd name="connsiteY0-192" fmla="*/ 489883 h 1166384"/>
              <a:gd name="connsiteX1-193" fmla="*/ 3930315 w 12336378"/>
              <a:gd name="connsiteY1-194" fmla="*/ 24662 h 1166384"/>
              <a:gd name="connsiteX2-195" fmla="*/ 9160042 w 12336378"/>
              <a:gd name="connsiteY2-196" fmla="*/ 1163652 h 1166384"/>
              <a:gd name="connsiteX3-197" fmla="*/ 12336378 w 12336378"/>
              <a:gd name="connsiteY3-198" fmla="*/ 329462 h 1166384"/>
              <a:gd name="connsiteX0-199" fmla="*/ 0 w 12256167"/>
              <a:gd name="connsiteY0-200" fmla="*/ 489883 h 1168885"/>
              <a:gd name="connsiteX1-201" fmla="*/ 3930315 w 12256167"/>
              <a:gd name="connsiteY1-202" fmla="*/ 24662 h 1168885"/>
              <a:gd name="connsiteX2-203" fmla="*/ 9160042 w 12256167"/>
              <a:gd name="connsiteY2-204" fmla="*/ 1163652 h 1168885"/>
              <a:gd name="connsiteX3-205" fmla="*/ 12256167 w 12256167"/>
              <a:gd name="connsiteY3-206" fmla="*/ 425715 h 1168885"/>
              <a:gd name="connsiteX0-207" fmla="*/ 0 w 12240125"/>
              <a:gd name="connsiteY0-208" fmla="*/ 238646 h 1254532"/>
              <a:gd name="connsiteX1-209" fmla="*/ 3914273 w 12240125"/>
              <a:gd name="connsiteY1-210" fmla="*/ 110309 h 1254532"/>
              <a:gd name="connsiteX2-211" fmla="*/ 9144000 w 12240125"/>
              <a:gd name="connsiteY2-212" fmla="*/ 1249299 h 1254532"/>
              <a:gd name="connsiteX3-213" fmla="*/ 12240125 w 12240125"/>
              <a:gd name="connsiteY3-214" fmla="*/ 511362 h 1254532"/>
              <a:gd name="connsiteX0-215" fmla="*/ 0 w 12240125"/>
              <a:gd name="connsiteY0-216" fmla="*/ 259219 h 1275890"/>
              <a:gd name="connsiteX1-217" fmla="*/ 3978441 w 12240125"/>
              <a:gd name="connsiteY1-218" fmla="*/ 98798 h 1275890"/>
              <a:gd name="connsiteX2-219" fmla="*/ 9144000 w 12240125"/>
              <a:gd name="connsiteY2-220" fmla="*/ 1269872 h 1275890"/>
              <a:gd name="connsiteX3-221" fmla="*/ 12240125 w 12240125"/>
              <a:gd name="connsiteY3-222" fmla="*/ 531935 h 1275890"/>
              <a:gd name="connsiteX0-223" fmla="*/ 0 w 12240125"/>
              <a:gd name="connsiteY0-224" fmla="*/ 259219 h 1271902"/>
              <a:gd name="connsiteX1-225" fmla="*/ 3978441 w 12240125"/>
              <a:gd name="connsiteY1-226" fmla="*/ 98798 h 1271902"/>
              <a:gd name="connsiteX2-227" fmla="*/ 9144000 w 12240125"/>
              <a:gd name="connsiteY2-228" fmla="*/ 1269872 h 1271902"/>
              <a:gd name="connsiteX3-229" fmla="*/ 12240125 w 12240125"/>
              <a:gd name="connsiteY3-230" fmla="*/ 531935 h 1271902"/>
              <a:gd name="connsiteX0-231" fmla="*/ 0 w 12240125"/>
              <a:gd name="connsiteY0-232" fmla="*/ 259219 h 1271902"/>
              <a:gd name="connsiteX1-233" fmla="*/ 3978441 w 12240125"/>
              <a:gd name="connsiteY1-234" fmla="*/ 98798 h 1271902"/>
              <a:gd name="connsiteX2-235" fmla="*/ 8999621 w 12240125"/>
              <a:gd name="connsiteY2-236" fmla="*/ 1269872 h 1271902"/>
              <a:gd name="connsiteX3-237" fmla="*/ 12240125 w 12240125"/>
              <a:gd name="connsiteY3-238" fmla="*/ 531935 h 12719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240125" h="1271902">
                <a:moveTo>
                  <a:pt x="0" y="259219"/>
                </a:moveTo>
                <a:cubicBezTo>
                  <a:pt x="1137652" y="-26865"/>
                  <a:pt x="2478504" y="-69644"/>
                  <a:pt x="3978441" y="98798"/>
                </a:cubicBezTo>
                <a:cubicBezTo>
                  <a:pt x="5478378" y="267240"/>
                  <a:pt x="7606632" y="1229768"/>
                  <a:pt x="8999621" y="1269872"/>
                </a:cubicBezTo>
                <a:cubicBezTo>
                  <a:pt x="10392610" y="1309976"/>
                  <a:pt x="11902573" y="745162"/>
                  <a:pt x="12240125" y="531935"/>
                </a:cubicBezTo>
              </a:path>
            </a:pathLst>
          </a:custGeom>
          <a:noFill/>
          <a:ln w="28575">
            <a:solidFill>
              <a:srgbClr val="3F404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lang="zh-CN" altLang="en-US" sz="2400"/>
          </a:p>
        </p:txBody>
      </p:sp>
      <p:sp>
        <p:nvSpPr>
          <p:cNvPr id="48" name="Oval 4"/>
          <p:cNvSpPr/>
          <p:nvPr/>
        </p:nvSpPr>
        <p:spPr>
          <a:xfrm>
            <a:off x="1706010" y="3879604"/>
            <a:ext cx="480730" cy="4831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1</a:t>
            </a:r>
          </a:p>
        </p:txBody>
      </p:sp>
      <p:sp>
        <p:nvSpPr>
          <p:cNvPr id="53" name="Oval 4"/>
          <p:cNvSpPr/>
          <p:nvPr/>
        </p:nvSpPr>
        <p:spPr>
          <a:xfrm>
            <a:off x="3903316" y="3938520"/>
            <a:ext cx="480730" cy="4831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2</a:t>
            </a:r>
          </a:p>
        </p:txBody>
      </p:sp>
      <p:sp>
        <p:nvSpPr>
          <p:cNvPr id="56" name="Oval 4"/>
          <p:cNvSpPr/>
          <p:nvPr/>
        </p:nvSpPr>
        <p:spPr>
          <a:xfrm>
            <a:off x="5617843" y="4342462"/>
            <a:ext cx="480730" cy="4831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3</a:t>
            </a:r>
          </a:p>
        </p:txBody>
      </p:sp>
      <p:sp>
        <p:nvSpPr>
          <p:cNvPr id="59" name="Oval 4"/>
          <p:cNvSpPr/>
          <p:nvPr/>
        </p:nvSpPr>
        <p:spPr>
          <a:xfrm>
            <a:off x="7560130" y="4892549"/>
            <a:ext cx="480730" cy="4831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4</a:t>
            </a:r>
          </a:p>
        </p:txBody>
      </p:sp>
      <p:sp>
        <p:nvSpPr>
          <p:cNvPr id="61" name="矩形 60"/>
          <p:cNvSpPr/>
          <p:nvPr/>
        </p:nvSpPr>
        <p:spPr>
          <a:xfrm>
            <a:off x="1239485" y="4443619"/>
            <a:ext cx="1415691" cy="781710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</a:p>
          <a:p>
            <a:pPr lvl="0" defTabSz="914400"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428511" y="4443578"/>
            <a:ext cx="1415691" cy="781710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</a:p>
          <a:p>
            <a:pPr lvl="0" defTabSz="914400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217451" y="3488749"/>
            <a:ext cx="1415691" cy="781710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defTabSz="914400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本周计划</a:t>
            </a:r>
          </a:p>
          <a:p>
            <a:pPr lvl="0" algn="ctr">
              <a:lnSpc>
                <a:spcPct val="130000"/>
              </a:lnSpc>
              <a:defRPr/>
            </a:pPr>
            <a:r>
              <a:rPr lang="en-US" altLang="zh-CN" sz="1600" kern="100" dirty="0" smtClean="0">
                <a:solidFill>
                  <a:srgbClr val="3181D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  <a:endParaRPr lang="en-US" altLang="zh-CN" sz="1600" kern="100" dirty="0">
              <a:solidFill>
                <a:srgbClr val="3181D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090362" y="4030797"/>
            <a:ext cx="1415691" cy="781710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defTabSz="914400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时间安排</a:t>
            </a:r>
          </a:p>
          <a:p>
            <a:pPr lvl="0"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rgbClr val="3181D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</a:t>
            </a:r>
            <a:r>
              <a:rPr lang="en-US" altLang="zh-CN" sz="1600" kern="100" dirty="0" smtClean="0">
                <a:solidFill>
                  <a:srgbClr val="3181D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en-US" altLang="zh-CN" sz="1600" kern="100" dirty="0">
              <a:solidFill>
                <a:srgbClr val="3181D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sp>
        <p:nvSpPr>
          <p:cNvPr id="14" name="Oval 4"/>
          <p:cNvSpPr/>
          <p:nvPr/>
        </p:nvSpPr>
        <p:spPr>
          <a:xfrm>
            <a:off x="9714931" y="5018185"/>
            <a:ext cx="480730" cy="4831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5</a:t>
            </a:r>
          </a:p>
        </p:txBody>
      </p:sp>
      <p:sp>
        <p:nvSpPr>
          <p:cNvPr id="15" name="矩形 14"/>
          <p:cNvSpPr/>
          <p:nvPr/>
        </p:nvSpPr>
        <p:spPr>
          <a:xfrm>
            <a:off x="9240125" y="5523243"/>
            <a:ext cx="1415691" cy="781710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</a:t>
            </a:r>
            <a:r>
              <a:rPr lang="en-US" altLang="zh-CN" sz="1600" kern="1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05</a:t>
            </a:r>
          </a:p>
          <a:p>
            <a:pPr lvl="0" defTabSz="914400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最后收获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7" grpId="0" animBg="1"/>
      <p:bldP spid="48" grpId="0" animBg="1"/>
      <p:bldP spid="53" grpId="0" animBg="1"/>
      <p:bldP spid="56" grpId="0" animBg="1"/>
      <p:bldP spid="59" grpId="0" animBg="1"/>
      <p:bldP spid="61" grpId="0"/>
      <p:bldP spid="62" grpId="0"/>
      <p:bldP spid="63" grpId="0"/>
      <p:bldP spid="64" grpId="0"/>
      <p:bldP spid="71" grpId="0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4"/>
          <p:cNvSpPr/>
          <p:nvPr/>
        </p:nvSpPr>
        <p:spPr>
          <a:xfrm>
            <a:off x="5232170" y="1461389"/>
            <a:ext cx="1679106" cy="16874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34979" y="3557462"/>
            <a:ext cx="1826060" cy="584733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defTabSz="914400">
              <a:defRPr/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32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sp>
        <p:nvSpPr>
          <p:cNvPr id="26" name="矩形 25"/>
          <p:cNvSpPr/>
          <p:nvPr/>
        </p:nvSpPr>
        <p:spPr>
          <a:xfrm>
            <a:off x="5406572" y="2042374"/>
            <a:ext cx="1384594" cy="572230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</a:p>
        </p:txBody>
      </p:sp>
      <p:sp>
        <p:nvSpPr>
          <p:cNvPr id="27" name="矩形 26"/>
          <p:cNvSpPr/>
          <p:nvPr/>
        </p:nvSpPr>
        <p:spPr>
          <a:xfrm>
            <a:off x="3648483" y="4272456"/>
            <a:ext cx="4799052" cy="472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6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简简单单</a:t>
            </a:r>
            <a:endParaRPr lang="zh-CN" altLang="en-US" sz="186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8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57"/>
          <p:cNvSpPr txBox="1"/>
          <p:nvPr/>
        </p:nvSpPr>
        <p:spPr bwMode="auto">
          <a:xfrm>
            <a:off x="7154537" y="1968951"/>
            <a:ext cx="2672526" cy="6787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请在此处输入您的文本</a:t>
            </a:r>
            <a:endParaRPr lang="en-US" altLang="zh-CN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请在此处输入您的文本</a:t>
            </a:r>
            <a:endParaRPr lang="en-US" altLang="zh-CN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TextBox 57"/>
          <p:cNvSpPr txBox="1"/>
          <p:nvPr/>
        </p:nvSpPr>
        <p:spPr bwMode="auto">
          <a:xfrm>
            <a:off x="1949143" y="4574821"/>
            <a:ext cx="2672526" cy="6787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请在此处输入您的文本</a:t>
            </a:r>
            <a:endParaRPr lang="en-US" altLang="zh-CN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请在此处输入您的文本</a:t>
            </a:r>
            <a:endParaRPr lang="en-US" altLang="zh-CN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TextBox 57"/>
          <p:cNvSpPr txBox="1"/>
          <p:nvPr/>
        </p:nvSpPr>
        <p:spPr bwMode="auto">
          <a:xfrm>
            <a:off x="7154537" y="4574821"/>
            <a:ext cx="2672526" cy="6787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请在此处输入您的文本</a:t>
            </a:r>
            <a:endParaRPr lang="en-US" altLang="zh-CN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请在此处输入您的文本</a:t>
            </a:r>
            <a:endParaRPr lang="en-US" altLang="zh-CN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0160" y="284480"/>
            <a:ext cx="1222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B0F0"/>
                </a:solidFill>
              </a:rPr>
              <a:t>------------------------------------------          </a:t>
            </a:r>
            <a:r>
              <a:rPr lang="zh-CN" altLang="en-US" sz="28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自我介绍     </a:t>
            </a:r>
            <a:r>
              <a:rPr lang="en-US" altLang="zh-CN" sz="2800" dirty="0" smtClean="0">
                <a:solidFill>
                  <a:srgbClr val="00B0F0"/>
                </a:solidFill>
              </a:rPr>
              <a:t>---------------------------------------</a:t>
            </a:r>
            <a:endParaRPr lang="zh-CN" altLang="en-US" sz="2800" dirty="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内容占位符 2"/>
          <p:cNvSpPr txBox="1">
            <a:spLocks/>
          </p:cNvSpPr>
          <p:nvPr/>
        </p:nvSpPr>
        <p:spPr>
          <a:xfrm>
            <a:off x="4246880" y="1771650"/>
            <a:ext cx="707136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CN" altLang="en-US" sz="1800" b="1" dirty="0"/>
              <a:t>姓名：</a:t>
            </a:r>
            <a:r>
              <a:rPr lang="zh-CN" altLang="en-US" sz="1800" dirty="0" smtClean="0"/>
              <a:t>余发明</a:t>
            </a:r>
            <a:endParaRPr lang="en-US" altLang="zh-CN" sz="1800" dirty="0" smtClean="0"/>
          </a:p>
          <a:p>
            <a:pPr indent="0">
              <a:buNone/>
            </a:pPr>
            <a:endParaRPr lang="en-US" altLang="zh-CN" sz="1800" dirty="0" smtClean="0"/>
          </a:p>
          <a:p>
            <a:pPr indent="0">
              <a:buNone/>
            </a:pPr>
            <a:r>
              <a:rPr lang="zh-CN" altLang="en-US" sz="1800" b="1" dirty="0"/>
              <a:t>学校：</a:t>
            </a:r>
            <a:r>
              <a:rPr lang="zh-CN" altLang="en-US" sz="1800" dirty="0" smtClean="0"/>
              <a:t>乐山师范学院</a:t>
            </a:r>
            <a:endParaRPr lang="en-US" altLang="zh-CN" sz="1800" dirty="0" smtClean="0"/>
          </a:p>
          <a:p>
            <a:pPr indent="0">
              <a:buNone/>
            </a:pPr>
            <a:endParaRPr lang="en-US" altLang="zh-CN" sz="1800" dirty="0"/>
          </a:p>
          <a:p>
            <a:pPr indent="0">
              <a:buNone/>
            </a:pPr>
            <a:r>
              <a:rPr lang="zh-CN" altLang="en-US" sz="1800" b="1" dirty="0"/>
              <a:t>专业：</a:t>
            </a:r>
            <a:r>
              <a:rPr lang="zh-CN" altLang="en-US" sz="1800" dirty="0" smtClean="0"/>
              <a:t>信息与计算科学</a:t>
            </a:r>
            <a:endParaRPr lang="en-US" altLang="zh-CN" sz="1800" dirty="0" smtClean="0"/>
          </a:p>
          <a:p>
            <a:pPr indent="0">
              <a:buNone/>
            </a:pPr>
            <a:endParaRPr lang="en-US" altLang="zh-CN" sz="1800" dirty="0" smtClean="0"/>
          </a:p>
          <a:p>
            <a:pPr indent="0">
              <a:buNone/>
            </a:pPr>
            <a:r>
              <a:rPr lang="zh-CN" altLang="en-US" sz="1800" b="1" dirty="0"/>
              <a:t>年级：</a:t>
            </a:r>
            <a:r>
              <a:rPr lang="en-US" altLang="zh-CN" sz="1800" dirty="0" smtClean="0"/>
              <a:t>15</a:t>
            </a:r>
            <a:r>
              <a:rPr lang="zh-CN" altLang="en-US" sz="1800" dirty="0" smtClean="0"/>
              <a:t>级</a:t>
            </a:r>
            <a:endParaRPr lang="en-US" altLang="zh-CN" sz="1800" dirty="0" smtClean="0"/>
          </a:p>
          <a:p>
            <a:pPr indent="0">
              <a:buNone/>
            </a:pPr>
            <a:endParaRPr lang="en-US" altLang="zh-CN" sz="1800" dirty="0" smtClean="0"/>
          </a:p>
          <a:p>
            <a:pPr indent="0">
              <a:buNone/>
            </a:pPr>
            <a:r>
              <a:rPr lang="zh-CN" altLang="en-US" sz="1800" b="1" dirty="0"/>
              <a:t>组别：</a:t>
            </a:r>
            <a:r>
              <a:rPr lang="zh-CN" altLang="en-US" sz="1800" dirty="0" smtClean="0"/>
              <a:t>第三小组</a:t>
            </a:r>
            <a:endParaRPr lang="en-US" altLang="zh-CN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74" y="807700"/>
            <a:ext cx="3589337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78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4"/>
          <p:cNvSpPr/>
          <p:nvPr/>
        </p:nvSpPr>
        <p:spPr>
          <a:xfrm>
            <a:off x="5232170" y="1461389"/>
            <a:ext cx="1679106" cy="16874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34979" y="3557462"/>
            <a:ext cx="1826060" cy="584733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defTabSz="914400">
              <a:defRPr/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32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sp>
        <p:nvSpPr>
          <p:cNvPr id="26" name="矩形 25"/>
          <p:cNvSpPr/>
          <p:nvPr/>
        </p:nvSpPr>
        <p:spPr>
          <a:xfrm>
            <a:off x="5406572" y="2042374"/>
            <a:ext cx="1384594" cy="525614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</a:t>
            </a:r>
            <a:r>
              <a:rPr lang="en-US" altLang="zh-CN" sz="24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53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8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17213" y="1022330"/>
            <a:ext cx="9198570" cy="5317510"/>
            <a:chOff x="1390650" y="1079500"/>
            <a:chExt cx="2424113" cy="1634729"/>
          </a:xfrm>
        </p:grpSpPr>
        <p:sp>
          <p:nvSpPr>
            <p:cNvPr id="17" name="Freeform 10"/>
            <p:cNvSpPr/>
            <p:nvPr/>
          </p:nvSpPr>
          <p:spPr bwMode="auto">
            <a:xfrm>
              <a:off x="1450182" y="1079500"/>
              <a:ext cx="2364581" cy="1634729"/>
            </a:xfrm>
            <a:custGeom>
              <a:avLst/>
              <a:gdLst>
                <a:gd name="T0" fmla="*/ 1192 w 1192"/>
                <a:gd name="T1" fmla="*/ 148 h 1156"/>
                <a:gd name="T2" fmla="*/ 74 w 1192"/>
                <a:gd name="T3" fmla="*/ 0 h 1156"/>
                <a:gd name="T4" fmla="*/ 0 w 1192"/>
                <a:gd name="T5" fmla="*/ 788 h 1156"/>
                <a:gd name="T6" fmla="*/ 710 w 1192"/>
                <a:gd name="T7" fmla="*/ 854 h 1156"/>
                <a:gd name="T8" fmla="*/ 898 w 1192"/>
                <a:gd name="T9" fmla="*/ 1156 h 1156"/>
                <a:gd name="T10" fmla="*/ 881 w 1192"/>
                <a:gd name="T11" fmla="*/ 866 h 1156"/>
                <a:gd name="T12" fmla="*/ 1093 w 1192"/>
                <a:gd name="T13" fmla="*/ 873 h 1156"/>
                <a:gd name="T14" fmla="*/ 1192 w 1192"/>
                <a:gd name="T15" fmla="*/ 148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2" h="1156">
                  <a:moveTo>
                    <a:pt x="1192" y="148"/>
                  </a:moveTo>
                  <a:lnTo>
                    <a:pt x="74" y="0"/>
                  </a:lnTo>
                  <a:lnTo>
                    <a:pt x="0" y="788"/>
                  </a:lnTo>
                  <a:lnTo>
                    <a:pt x="710" y="854"/>
                  </a:lnTo>
                  <a:lnTo>
                    <a:pt x="898" y="1156"/>
                  </a:lnTo>
                  <a:lnTo>
                    <a:pt x="881" y="866"/>
                  </a:lnTo>
                  <a:lnTo>
                    <a:pt x="1093" y="873"/>
                  </a:lnTo>
                  <a:lnTo>
                    <a:pt x="1192" y="148"/>
                  </a:lnTo>
                  <a:close/>
                </a:path>
              </a:pathLst>
            </a:cu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1390650" y="1200944"/>
              <a:ext cx="2227660" cy="1513285"/>
            </a:xfrm>
            <a:custGeom>
              <a:avLst/>
              <a:gdLst>
                <a:gd name="T0" fmla="*/ 1123 w 1123"/>
                <a:gd name="T1" fmla="*/ 0 h 1070"/>
                <a:gd name="T2" fmla="*/ 0 w 1123"/>
                <a:gd name="T3" fmla="*/ 0 h 1070"/>
                <a:gd name="T4" fmla="*/ 0 w 1123"/>
                <a:gd name="T5" fmla="*/ 787 h 1070"/>
                <a:gd name="T6" fmla="*/ 712 w 1123"/>
                <a:gd name="T7" fmla="*/ 787 h 1070"/>
                <a:gd name="T8" fmla="*/ 928 w 1123"/>
                <a:gd name="T9" fmla="*/ 1070 h 1070"/>
                <a:gd name="T10" fmla="*/ 928 w 1123"/>
                <a:gd name="T11" fmla="*/ 787 h 1070"/>
                <a:gd name="T12" fmla="*/ 1123 w 1123"/>
                <a:gd name="T13" fmla="*/ 787 h 1070"/>
                <a:gd name="T14" fmla="*/ 1123 w 1123"/>
                <a:gd name="T15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3" h="1070">
                  <a:moveTo>
                    <a:pt x="1123" y="0"/>
                  </a:moveTo>
                  <a:lnTo>
                    <a:pt x="0" y="0"/>
                  </a:lnTo>
                  <a:lnTo>
                    <a:pt x="0" y="787"/>
                  </a:lnTo>
                  <a:lnTo>
                    <a:pt x="712" y="787"/>
                  </a:lnTo>
                  <a:lnTo>
                    <a:pt x="928" y="1070"/>
                  </a:lnTo>
                  <a:lnTo>
                    <a:pt x="928" y="787"/>
                  </a:lnTo>
                  <a:lnTo>
                    <a:pt x="1123" y="78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5" name="TextBox 57"/>
          <p:cNvSpPr txBox="1"/>
          <p:nvPr/>
        </p:nvSpPr>
        <p:spPr bwMode="auto">
          <a:xfrm>
            <a:off x="1949142" y="1968950"/>
            <a:ext cx="7936537" cy="1966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本项目是用</a:t>
            </a:r>
            <a:r>
              <a:rPr lang="en-US" altLang="zh-CN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Python</a:t>
            </a: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语言编程的应用型软件，采用输入所要查询城市的拼音来查询该城市未来五天的天气情况。</a:t>
            </a:r>
          </a:p>
          <a:p>
            <a:pPr algn="ctr">
              <a:lnSpc>
                <a:spcPct val="130000"/>
              </a:lnSpc>
              <a:defRPr/>
            </a:pP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查询结果包括五天的日期、天气、最高气温、最低气温、气压等信息，并且每一天间隔三小时会有一次的天气情况。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 noChangeArrowheads="1"/>
          </p:cNvSpPr>
          <p:nvPr/>
        </p:nvSpPr>
        <p:spPr bwMode="auto">
          <a:xfrm rot="-455902">
            <a:off x="954088" y="3749676"/>
            <a:ext cx="2280535" cy="2592388"/>
          </a:xfrm>
          <a:custGeom>
            <a:avLst/>
            <a:gdLst>
              <a:gd name="T0" fmla="*/ 14 w 71"/>
              <a:gd name="T1" fmla="*/ 4 h 81"/>
              <a:gd name="T2" fmla="*/ 6 w 71"/>
              <a:gd name="T3" fmla="*/ 13 h 81"/>
              <a:gd name="T4" fmla="*/ 14 w 71"/>
              <a:gd name="T5" fmla="*/ 22 h 81"/>
              <a:gd name="T6" fmla="*/ 23 w 71"/>
              <a:gd name="T7" fmla="*/ 13 h 81"/>
              <a:gd name="T8" fmla="*/ 14 w 71"/>
              <a:gd name="T9" fmla="*/ 4 h 81"/>
              <a:gd name="T10" fmla="*/ 40 w 71"/>
              <a:gd name="T11" fmla="*/ 23 h 81"/>
              <a:gd name="T12" fmla="*/ 41 w 71"/>
              <a:gd name="T13" fmla="*/ 30 h 81"/>
              <a:gd name="T14" fmla="*/ 45 w 71"/>
              <a:gd name="T15" fmla="*/ 31 h 81"/>
              <a:gd name="T16" fmla="*/ 48 w 71"/>
              <a:gd name="T17" fmla="*/ 25 h 81"/>
              <a:gd name="T18" fmla="*/ 40 w 71"/>
              <a:gd name="T19" fmla="*/ 23 h 81"/>
              <a:gd name="T20" fmla="*/ 53 w 71"/>
              <a:gd name="T21" fmla="*/ 26 h 81"/>
              <a:gd name="T22" fmla="*/ 48 w 71"/>
              <a:gd name="T23" fmla="*/ 35 h 81"/>
              <a:gd name="T24" fmla="*/ 48 w 71"/>
              <a:gd name="T25" fmla="*/ 37 h 81"/>
              <a:gd name="T26" fmla="*/ 46 w 71"/>
              <a:gd name="T27" fmla="*/ 36 h 81"/>
              <a:gd name="T28" fmla="*/ 42 w 71"/>
              <a:gd name="T29" fmla="*/ 35 h 81"/>
              <a:gd name="T30" fmla="*/ 31 w 71"/>
              <a:gd name="T31" fmla="*/ 43 h 81"/>
              <a:gd name="T32" fmla="*/ 24 w 71"/>
              <a:gd name="T33" fmla="*/ 36 h 81"/>
              <a:gd name="T34" fmla="*/ 24 w 71"/>
              <a:gd name="T35" fmla="*/ 51 h 81"/>
              <a:gd name="T36" fmla="*/ 25 w 71"/>
              <a:gd name="T37" fmla="*/ 81 h 81"/>
              <a:gd name="T38" fmla="*/ 18 w 71"/>
              <a:gd name="T39" fmla="*/ 81 h 81"/>
              <a:gd name="T40" fmla="*/ 16 w 71"/>
              <a:gd name="T41" fmla="*/ 55 h 81"/>
              <a:gd name="T42" fmla="*/ 13 w 71"/>
              <a:gd name="T43" fmla="*/ 55 h 81"/>
              <a:gd name="T44" fmla="*/ 12 w 71"/>
              <a:gd name="T45" fmla="*/ 81 h 81"/>
              <a:gd name="T46" fmla="*/ 4 w 71"/>
              <a:gd name="T47" fmla="*/ 81 h 81"/>
              <a:gd name="T48" fmla="*/ 5 w 71"/>
              <a:gd name="T49" fmla="*/ 51 h 81"/>
              <a:gd name="T50" fmla="*/ 0 w 71"/>
              <a:gd name="T51" fmla="*/ 46 h 81"/>
              <a:gd name="T52" fmla="*/ 4 w 71"/>
              <a:gd name="T53" fmla="*/ 24 h 81"/>
              <a:gd name="T54" fmla="*/ 25 w 71"/>
              <a:gd name="T55" fmla="*/ 24 h 81"/>
              <a:gd name="T56" fmla="*/ 32 w 71"/>
              <a:gd name="T57" fmla="*/ 34 h 81"/>
              <a:gd name="T58" fmla="*/ 37 w 71"/>
              <a:gd name="T59" fmla="*/ 33 h 81"/>
              <a:gd name="T60" fmla="*/ 37 w 71"/>
              <a:gd name="T61" fmla="*/ 33 h 81"/>
              <a:gd name="T62" fmla="*/ 35 w 71"/>
              <a:gd name="T63" fmla="*/ 22 h 81"/>
              <a:gd name="T64" fmla="*/ 28 w 71"/>
              <a:gd name="T65" fmla="*/ 20 h 81"/>
              <a:gd name="T66" fmla="*/ 28 w 71"/>
              <a:gd name="T67" fmla="*/ 10 h 81"/>
              <a:gd name="T68" fmla="*/ 71 w 71"/>
              <a:gd name="T69" fmla="*/ 0 h 81"/>
              <a:gd name="T70" fmla="*/ 71 w 71"/>
              <a:gd name="T71" fmla="*/ 30 h 81"/>
              <a:gd name="T72" fmla="*/ 53 w 71"/>
              <a:gd name="T73" fmla="*/ 26 h 81"/>
              <a:gd name="T74" fmla="*/ 31 w 71"/>
              <a:gd name="T75" fmla="*/ 12 h 81"/>
              <a:gd name="T76" fmla="*/ 31 w 71"/>
              <a:gd name="T77" fmla="*/ 14 h 81"/>
              <a:gd name="T78" fmla="*/ 67 w 71"/>
              <a:gd name="T79" fmla="*/ 12 h 81"/>
              <a:gd name="T80" fmla="*/ 67 w 71"/>
              <a:gd name="T81" fmla="*/ 5 h 81"/>
              <a:gd name="T82" fmla="*/ 31 w 71"/>
              <a:gd name="T83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1" h="81">
                <a:moveTo>
                  <a:pt x="14" y="4"/>
                </a:moveTo>
                <a:cubicBezTo>
                  <a:pt x="10" y="4"/>
                  <a:pt x="6" y="8"/>
                  <a:pt x="6" y="13"/>
                </a:cubicBezTo>
                <a:cubicBezTo>
                  <a:pt x="6" y="18"/>
                  <a:pt x="10" y="22"/>
                  <a:pt x="14" y="22"/>
                </a:cubicBezTo>
                <a:cubicBezTo>
                  <a:pt x="19" y="22"/>
                  <a:pt x="23" y="18"/>
                  <a:pt x="23" y="13"/>
                </a:cubicBezTo>
                <a:cubicBezTo>
                  <a:pt x="23" y="8"/>
                  <a:pt x="19" y="4"/>
                  <a:pt x="14" y="4"/>
                </a:cubicBezTo>
                <a:close/>
                <a:moveTo>
                  <a:pt x="40" y="23"/>
                </a:moveTo>
                <a:cubicBezTo>
                  <a:pt x="41" y="30"/>
                  <a:pt x="41" y="30"/>
                  <a:pt x="41" y="30"/>
                </a:cubicBezTo>
                <a:cubicBezTo>
                  <a:pt x="45" y="31"/>
                  <a:pt x="45" y="31"/>
                  <a:pt x="45" y="31"/>
                </a:cubicBezTo>
                <a:cubicBezTo>
                  <a:pt x="48" y="25"/>
                  <a:pt x="48" y="25"/>
                  <a:pt x="48" y="25"/>
                </a:cubicBezTo>
                <a:cubicBezTo>
                  <a:pt x="40" y="23"/>
                  <a:pt x="40" y="23"/>
                  <a:pt x="40" y="23"/>
                </a:cubicBezTo>
                <a:close/>
                <a:moveTo>
                  <a:pt x="53" y="26"/>
                </a:moveTo>
                <a:cubicBezTo>
                  <a:pt x="48" y="35"/>
                  <a:pt x="48" y="35"/>
                  <a:pt x="48" y="35"/>
                </a:cubicBezTo>
                <a:cubicBezTo>
                  <a:pt x="48" y="37"/>
                  <a:pt x="48" y="37"/>
                  <a:pt x="48" y="37"/>
                </a:cubicBezTo>
                <a:cubicBezTo>
                  <a:pt x="46" y="36"/>
                  <a:pt x="46" y="36"/>
                  <a:pt x="46" y="36"/>
                </a:cubicBezTo>
                <a:cubicBezTo>
                  <a:pt x="42" y="35"/>
                  <a:pt x="42" y="35"/>
                  <a:pt x="42" y="35"/>
                </a:cubicBezTo>
                <a:cubicBezTo>
                  <a:pt x="31" y="43"/>
                  <a:pt x="31" y="43"/>
                  <a:pt x="31" y="43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51"/>
                  <a:pt x="24" y="51"/>
                  <a:pt x="24" y="51"/>
                </a:cubicBezTo>
                <a:cubicBezTo>
                  <a:pt x="25" y="81"/>
                  <a:pt x="25" y="81"/>
                  <a:pt x="25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16" y="55"/>
                  <a:pt x="16" y="55"/>
                  <a:pt x="16" y="55"/>
                </a:cubicBezTo>
                <a:cubicBezTo>
                  <a:pt x="13" y="55"/>
                  <a:pt x="13" y="55"/>
                  <a:pt x="13" y="55"/>
                </a:cubicBezTo>
                <a:cubicBezTo>
                  <a:pt x="12" y="81"/>
                  <a:pt x="12" y="81"/>
                  <a:pt x="12" y="81"/>
                </a:cubicBezTo>
                <a:cubicBezTo>
                  <a:pt x="4" y="81"/>
                  <a:pt x="4" y="81"/>
                  <a:pt x="4" y="8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49"/>
                  <a:pt x="2" y="48"/>
                  <a:pt x="0" y="46"/>
                </a:cubicBezTo>
                <a:cubicBezTo>
                  <a:pt x="4" y="24"/>
                  <a:pt x="4" y="24"/>
                  <a:pt x="4" y="24"/>
                </a:cubicBezTo>
                <a:cubicBezTo>
                  <a:pt x="27" y="24"/>
                  <a:pt x="2" y="24"/>
                  <a:pt x="25" y="24"/>
                </a:cubicBezTo>
                <a:cubicBezTo>
                  <a:pt x="32" y="34"/>
                  <a:pt x="32" y="34"/>
                  <a:pt x="32" y="34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3"/>
                  <a:pt x="37" y="33"/>
                  <a:pt x="37" y="33"/>
                </a:cubicBezTo>
                <a:cubicBezTo>
                  <a:pt x="35" y="22"/>
                  <a:pt x="35" y="22"/>
                  <a:pt x="35" y="22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10"/>
                  <a:pt x="28" y="10"/>
                  <a:pt x="28" y="1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0"/>
                  <a:pt x="71" y="30"/>
                  <a:pt x="71" y="30"/>
                </a:cubicBezTo>
                <a:cubicBezTo>
                  <a:pt x="53" y="26"/>
                  <a:pt x="53" y="26"/>
                  <a:pt x="53" y="26"/>
                </a:cubicBezTo>
                <a:close/>
                <a:moveTo>
                  <a:pt x="31" y="12"/>
                </a:moveTo>
                <a:cubicBezTo>
                  <a:pt x="31" y="14"/>
                  <a:pt x="31" y="14"/>
                  <a:pt x="31" y="14"/>
                </a:cubicBezTo>
                <a:cubicBezTo>
                  <a:pt x="67" y="12"/>
                  <a:pt x="67" y="12"/>
                  <a:pt x="67" y="12"/>
                </a:cubicBezTo>
                <a:cubicBezTo>
                  <a:pt x="67" y="5"/>
                  <a:pt x="67" y="5"/>
                  <a:pt x="67" y="5"/>
                </a:cubicBezTo>
                <a:lnTo>
                  <a:pt x="31" y="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2" tIns="45706" rIns="91412" bIns="45706"/>
          <a:lstStyle/>
          <a:p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575316" y="2300288"/>
            <a:ext cx="1237817" cy="1085852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3889544" y="3400425"/>
            <a:ext cx="1414026" cy="445296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889544" y="4503739"/>
            <a:ext cx="1285478" cy="70458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accent4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"/>
          <p:cNvGrpSpPr/>
          <p:nvPr/>
        </p:nvGrpSpPr>
        <p:grpSpPr bwMode="auto">
          <a:xfrm>
            <a:off x="5519916" y="2881314"/>
            <a:ext cx="742721" cy="742951"/>
            <a:chOff x="5519224" y="2881313"/>
            <a:chExt cx="742950" cy="742950"/>
          </a:xfrm>
        </p:grpSpPr>
        <p:sp>
          <p:nvSpPr>
            <p:cNvPr id="14347" name="椭圆 27"/>
            <p:cNvSpPr>
              <a:spLocks noChangeArrowheads="1"/>
            </p:cNvSpPr>
            <p:nvPr/>
          </p:nvSpPr>
          <p:spPr bwMode="auto">
            <a:xfrm>
              <a:off x="5519224" y="2881313"/>
              <a:ext cx="742950" cy="7429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48" name="Freeform 13"/>
            <p:cNvSpPr>
              <a:spLocks noEditPoints="1" noChangeArrowheads="1"/>
            </p:cNvSpPr>
            <p:nvPr/>
          </p:nvSpPr>
          <p:spPr bwMode="auto">
            <a:xfrm>
              <a:off x="5666827" y="3037738"/>
              <a:ext cx="482670" cy="388892"/>
            </a:xfrm>
            <a:custGeom>
              <a:avLst/>
              <a:gdLst>
                <a:gd name="T0" fmla="*/ 55 w 77"/>
                <a:gd name="T1" fmla="*/ 14 h 59"/>
                <a:gd name="T2" fmla="*/ 4 w 77"/>
                <a:gd name="T3" fmla="*/ 18 h 59"/>
                <a:gd name="T4" fmla="*/ 65 w 77"/>
                <a:gd name="T5" fmla="*/ 55 h 59"/>
                <a:gd name="T6" fmla="*/ 67 w 77"/>
                <a:gd name="T7" fmla="*/ 34 h 59"/>
                <a:gd name="T8" fmla="*/ 68 w 77"/>
                <a:gd name="T9" fmla="*/ 32 h 59"/>
                <a:gd name="T10" fmla="*/ 68 w 77"/>
                <a:gd name="T11" fmla="*/ 31 h 59"/>
                <a:gd name="T12" fmla="*/ 68 w 77"/>
                <a:gd name="T13" fmla="*/ 59 h 59"/>
                <a:gd name="T14" fmla="*/ 2 w 77"/>
                <a:gd name="T15" fmla="*/ 59 h 59"/>
                <a:gd name="T16" fmla="*/ 0 w 77"/>
                <a:gd name="T17" fmla="*/ 57 h 59"/>
                <a:gd name="T18" fmla="*/ 0 w 77"/>
                <a:gd name="T19" fmla="*/ 14 h 59"/>
                <a:gd name="T20" fmla="*/ 10 w 77"/>
                <a:gd name="T21" fmla="*/ 38 h 59"/>
                <a:gd name="T22" fmla="*/ 29 w 77"/>
                <a:gd name="T23" fmla="*/ 41 h 59"/>
                <a:gd name="T24" fmla="*/ 10 w 77"/>
                <a:gd name="T25" fmla="*/ 38 h 59"/>
                <a:gd name="T26" fmla="*/ 10 w 77"/>
                <a:gd name="T27" fmla="*/ 33 h 59"/>
                <a:gd name="T28" fmla="*/ 43 w 77"/>
                <a:gd name="T29" fmla="*/ 30 h 59"/>
                <a:gd name="T30" fmla="*/ 10 w 77"/>
                <a:gd name="T31" fmla="*/ 22 h 59"/>
                <a:gd name="T32" fmla="*/ 43 w 77"/>
                <a:gd name="T33" fmla="*/ 25 h 59"/>
                <a:gd name="T34" fmla="*/ 10 w 77"/>
                <a:gd name="T35" fmla="*/ 22 h 59"/>
                <a:gd name="T36" fmla="*/ 71 w 77"/>
                <a:gd name="T37" fmla="*/ 9 h 59"/>
                <a:gd name="T38" fmla="*/ 67 w 77"/>
                <a:gd name="T39" fmla="*/ 25 h 59"/>
                <a:gd name="T40" fmla="*/ 70 w 77"/>
                <a:gd name="T41" fmla="*/ 24 h 59"/>
                <a:gd name="T42" fmla="*/ 76 w 77"/>
                <a:gd name="T43" fmla="*/ 10 h 59"/>
                <a:gd name="T44" fmla="*/ 75 w 77"/>
                <a:gd name="T45" fmla="*/ 8 h 59"/>
                <a:gd name="T46" fmla="*/ 61 w 77"/>
                <a:gd name="T47" fmla="*/ 9 h 59"/>
                <a:gd name="T48" fmla="*/ 65 w 77"/>
                <a:gd name="T49" fmla="*/ 29 h 59"/>
                <a:gd name="T50" fmla="*/ 52 w 77"/>
                <a:gd name="T51" fmla="*/ 40 h 59"/>
                <a:gd name="T52" fmla="*/ 50 w 77"/>
                <a:gd name="T53" fmla="*/ 49 h 59"/>
                <a:gd name="T54" fmla="*/ 53 w 77"/>
                <a:gd name="T55" fmla="*/ 45 h 59"/>
                <a:gd name="T56" fmla="*/ 54 w 77"/>
                <a:gd name="T57" fmla="*/ 43 h 59"/>
                <a:gd name="T58" fmla="*/ 54 w 77"/>
                <a:gd name="T59" fmla="*/ 46 h 59"/>
                <a:gd name="T60" fmla="*/ 53 w 77"/>
                <a:gd name="T61" fmla="*/ 50 h 59"/>
                <a:gd name="T62" fmla="*/ 59 w 77"/>
                <a:gd name="T63" fmla="*/ 42 h 59"/>
                <a:gd name="T64" fmla="*/ 64 w 77"/>
                <a:gd name="T65" fmla="*/ 30 h 59"/>
                <a:gd name="T66" fmla="*/ 51 w 77"/>
                <a:gd name="T67" fmla="*/ 38 h 59"/>
                <a:gd name="T68" fmla="*/ 64 w 77"/>
                <a:gd name="T69" fmla="*/ 30 h 59"/>
                <a:gd name="T70" fmla="*/ 24 w 77"/>
                <a:gd name="T71" fmla="*/ 52 h 59"/>
                <a:gd name="T72" fmla="*/ 29 w 77"/>
                <a:gd name="T73" fmla="*/ 48 h 59"/>
                <a:gd name="T74" fmla="*/ 30 w 77"/>
                <a:gd name="T75" fmla="*/ 52 h 59"/>
                <a:gd name="T76" fmla="*/ 37 w 77"/>
                <a:gd name="T77" fmla="*/ 50 h 59"/>
                <a:gd name="T78" fmla="*/ 40 w 77"/>
                <a:gd name="T79" fmla="*/ 51 h 59"/>
                <a:gd name="T80" fmla="*/ 40 w 77"/>
                <a:gd name="T81" fmla="*/ 51 h 59"/>
                <a:gd name="T82" fmla="*/ 40 w 77"/>
                <a:gd name="T83" fmla="*/ 54 h 59"/>
                <a:gd name="T84" fmla="*/ 46 w 77"/>
                <a:gd name="T85" fmla="*/ 55 h 59"/>
                <a:gd name="T86" fmla="*/ 43 w 77"/>
                <a:gd name="T87" fmla="*/ 52 h 59"/>
                <a:gd name="T88" fmla="*/ 43 w 77"/>
                <a:gd name="T89" fmla="*/ 52 h 59"/>
                <a:gd name="T90" fmla="*/ 42 w 77"/>
                <a:gd name="T91" fmla="*/ 48 h 59"/>
                <a:gd name="T92" fmla="*/ 39 w 77"/>
                <a:gd name="T93" fmla="*/ 49 h 59"/>
                <a:gd name="T94" fmla="*/ 31 w 77"/>
                <a:gd name="T95" fmla="*/ 49 h 59"/>
                <a:gd name="T96" fmla="*/ 23 w 77"/>
                <a:gd name="T97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7" h="59">
                  <a:moveTo>
                    <a:pt x="2" y="14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16"/>
                    <a:pt x="54" y="17"/>
                    <a:pt x="5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38"/>
                    <a:pt x="66" y="36"/>
                    <a:pt x="67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  <a:moveTo>
                    <a:pt x="10" y="38"/>
                  </a:moveTo>
                  <a:cubicBezTo>
                    <a:pt x="10" y="41"/>
                    <a:pt x="10" y="41"/>
                    <a:pt x="1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10" y="38"/>
                    <a:pt x="10" y="38"/>
                    <a:pt x="10" y="38"/>
                  </a:cubicBezTo>
                  <a:close/>
                  <a:moveTo>
                    <a:pt x="10" y="30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10" y="30"/>
                    <a:pt x="10" y="30"/>
                    <a:pt x="10" y="30"/>
                  </a:cubicBezTo>
                  <a:close/>
                  <a:moveTo>
                    <a:pt x="10" y="22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10" y="22"/>
                    <a:pt x="10" y="22"/>
                    <a:pt x="10" y="22"/>
                  </a:cubicBezTo>
                  <a:close/>
                  <a:moveTo>
                    <a:pt x="70" y="12"/>
                  </a:moveTo>
                  <a:cubicBezTo>
                    <a:pt x="71" y="11"/>
                    <a:pt x="71" y="10"/>
                    <a:pt x="71" y="9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2" y="13"/>
                    <a:pt x="67" y="24"/>
                    <a:pt x="67" y="25"/>
                  </a:cubicBezTo>
                  <a:cubicBezTo>
                    <a:pt x="68" y="27"/>
                    <a:pt x="69" y="27"/>
                    <a:pt x="69" y="27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69" y="24"/>
                    <a:pt x="69" y="24"/>
                  </a:cubicBezTo>
                  <a:cubicBezTo>
                    <a:pt x="69" y="24"/>
                    <a:pt x="76" y="10"/>
                    <a:pt x="76" y="1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1" y="0"/>
                    <a:pt x="65" y="0"/>
                    <a:pt x="61" y="9"/>
                  </a:cubicBezTo>
                  <a:cubicBezTo>
                    <a:pt x="59" y="15"/>
                    <a:pt x="57" y="20"/>
                    <a:pt x="55" y="25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7" y="23"/>
                    <a:pt x="69" y="18"/>
                    <a:pt x="70" y="12"/>
                  </a:cubicBezTo>
                  <a:close/>
                  <a:moveTo>
                    <a:pt x="52" y="40"/>
                  </a:moveTo>
                  <a:cubicBezTo>
                    <a:pt x="49" y="42"/>
                    <a:pt x="49" y="42"/>
                    <a:pt x="49" y="42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2" y="45"/>
                    <a:pt x="52" y="44"/>
                    <a:pt x="52" y="44"/>
                  </a:cubicBezTo>
                  <a:cubicBezTo>
                    <a:pt x="53" y="43"/>
                    <a:pt x="54" y="42"/>
                    <a:pt x="54" y="43"/>
                  </a:cubicBezTo>
                  <a:cubicBezTo>
                    <a:pt x="55" y="43"/>
                    <a:pt x="55" y="44"/>
                    <a:pt x="55" y="45"/>
                  </a:cubicBezTo>
                  <a:cubicBezTo>
                    <a:pt x="55" y="45"/>
                    <a:pt x="54" y="46"/>
                    <a:pt x="54" y="46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2" y="40"/>
                    <a:pt x="52" y="40"/>
                    <a:pt x="52" y="40"/>
                  </a:cubicBezTo>
                  <a:close/>
                  <a:moveTo>
                    <a:pt x="64" y="30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4" y="31"/>
                    <a:pt x="53" y="34"/>
                    <a:pt x="51" y="38"/>
                  </a:cubicBezTo>
                  <a:cubicBezTo>
                    <a:pt x="54" y="39"/>
                    <a:pt x="57" y="40"/>
                    <a:pt x="59" y="41"/>
                  </a:cubicBezTo>
                  <a:cubicBezTo>
                    <a:pt x="61" y="38"/>
                    <a:pt x="63" y="34"/>
                    <a:pt x="64" y="30"/>
                  </a:cubicBezTo>
                  <a:close/>
                  <a:moveTo>
                    <a:pt x="23" y="50"/>
                  </a:move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30" y="46"/>
                    <a:pt x="30" y="47"/>
                  </a:cubicBezTo>
                  <a:cubicBezTo>
                    <a:pt x="30" y="47"/>
                    <a:pt x="30" y="47"/>
                    <a:pt x="29" y="48"/>
                  </a:cubicBezTo>
                  <a:cubicBezTo>
                    <a:pt x="28" y="49"/>
                    <a:pt x="28" y="49"/>
                    <a:pt x="28" y="50"/>
                  </a:cubicBezTo>
                  <a:cubicBezTo>
                    <a:pt x="28" y="51"/>
                    <a:pt x="28" y="52"/>
                    <a:pt x="30" y="52"/>
                  </a:cubicBezTo>
                  <a:cubicBezTo>
                    <a:pt x="32" y="52"/>
                    <a:pt x="33" y="51"/>
                    <a:pt x="34" y="51"/>
                  </a:cubicBezTo>
                  <a:cubicBezTo>
                    <a:pt x="35" y="51"/>
                    <a:pt x="36" y="50"/>
                    <a:pt x="37" y="50"/>
                  </a:cubicBezTo>
                  <a:cubicBezTo>
                    <a:pt x="37" y="51"/>
                    <a:pt x="37" y="51"/>
                    <a:pt x="38" y="51"/>
                  </a:cubicBezTo>
                  <a:cubicBezTo>
                    <a:pt x="38" y="51"/>
                    <a:pt x="39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3"/>
                    <a:pt x="40" y="54"/>
                  </a:cubicBezTo>
                  <a:cubicBezTo>
                    <a:pt x="40" y="55"/>
                    <a:pt x="41" y="55"/>
                    <a:pt x="42" y="55"/>
                  </a:cubicBezTo>
                  <a:cubicBezTo>
                    <a:pt x="43" y="54"/>
                    <a:pt x="46" y="55"/>
                    <a:pt x="46" y="5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6" y="52"/>
                    <a:pt x="44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49"/>
                    <a:pt x="43" y="48"/>
                    <a:pt x="42" y="48"/>
                  </a:cubicBezTo>
                  <a:cubicBezTo>
                    <a:pt x="41" y="48"/>
                    <a:pt x="40" y="48"/>
                    <a:pt x="39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7" y="47"/>
                    <a:pt x="35" y="48"/>
                    <a:pt x="33" y="49"/>
                  </a:cubicBezTo>
                  <a:cubicBezTo>
                    <a:pt x="33" y="49"/>
                    <a:pt x="32" y="49"/>
                    <a:pt x="31" y="49"/>
                  </a:cubicBezTo>
                  <a:cubicBezTo>
                    <a:pt x="32" y="48"/>
                    <a:pt x="33" y="48"/>
                    <a:pt x="33" y="47"/>
                  </a:cubicBezTo>
                  <a:cubicBezTo>
                    <a:pt x="33" y="42"/>
                    <a:pt x="23" y="50"/>
                    <a:pt x="23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" name="组合 6"/>
          <p:cNvGrpSpPr/>
          <p:nvPr/>
        </p:nvGrpSpPr>
        <p:grpSpPr bwMode="auto">
          <a:xfrm>
            <a:off x="5505632" y="4310063"/>
            <a:ext cx="742721" cy="742951"/>
            <a:chOff x="5504937" y="4310063"/>
            <a:chExt cx="742950" cy="742950"/>
          </a:xfrm>
        </p:grpSpPr>
        <p:sp>
          <p:nvSpPr>
            <p:cNvPr id="14350" name="椭圆 28"/>
            <p:cNvSpPr>
              <a:spLocks noChangeArrowheads="1"/>
            </p:cNvSpPr>
            <p:nvPr/>
          </p:nvSpPr>
          <p:spPr bwMode="auto">
            <a:xfrm>
              <a:off x="5504937" y="4310063"/>
              <a:ext cx="742950" cy="7429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51" name="Freeform 21"/>
            <p:cNvSpPr>
              <a:spLocks noEditPoints="1" noChangeArrowheads="1"/>
            </p:cNvSpPr>
            <p:nvPr/>
          </p:nvSpPr>
          <p:spPr bwMode="auto">
            <a:xfrm>
              <a:off x="5626822" y="4538606"/>
              <a:ext cx="482670" cy="388892"/>
            </a:xfrm>
            <a:custGeom>
              <a:avLst/>
              <a:gdLst>
                <a:gd name="T0" fmla="*/ 212 w 228"/>
                <a:gd name="T1" fmla="*/ 150 h 202"/>
                <a:gd name="T2" fmla="*/ 142 w 228"/>
                <a:gd name="T3" fmla="*/ 150 h 202"/>
                <a:gd name="T4" fmla="*/ 0 w 228"/>
                <a:gd name="T5" fmla="*/ 0 h 202"/>
                <a:gd name="T6" fmla="*/ 173 w 228"/>
                <a:gd name="T7" fmla="*/ 95 h 202"/>
                <a:gd name="T8" fmla="*/ 166 w 228"/>
                <a:gd name="T9" fmla="*/ 103 h 202"/>
                <a:gd name="T10" fmla="*/ 156 w 228"/>
                <a:gd name="T11" fmla="*/ 107 h 202"/>
                <a:gd name="T12" fmla="*/ 154 w 228"/>
                <a:gd name="T13" fmla="*/ 117 h 202"/>
                <a:gd name="T14" fmla="*/ 148 w 228"/>
                <a:gd name="T15" fmla="*/ 126 h 202"/>
                <a:gd name="T16" fmla="*/ 153 w 228"/>
                <a:gd name="T17" fmla="*/ 135 h 202"/>
                <a:gd name="T18" fmla="*/ 153 w 228"/>
                <a:gd name="T19" fmla="*/ 146 h 202"/>
                <a:gd name="T20" fmla="*/ 163 w 228"/>
                <a:gd name="T21" fmla="*/ 150 h 202"/>
                <a:gd name="T22" fmla="*/ 169 w 228"/>
                <a:gd name="T23" fmla="*/ 159 h 202"/>
                <a:gd name="T24" fmla="*/ 180 w 228"/>
                <a:gd name="T25" fmla="*/ 157 h 202"/>
                <a:gd name="T26" fmla="*/ 190 w 228"/>
                <a:gd name="T27" fmla="*/ 160 h 202"/>
                <a:gd name="T28" fmla="*/ 197 w 228"/>
                <a:gd name="T29" fmla="*/ 153 h 202"/>
                <a:gd name="T30" fmla="*/ 207 w 228"/>
                <a:gd name="T31" fmla="*/ 149 h 202"/>
                <a:gd name="T32" fmla="*/ 209 w 228"/>
                <a:gd name="T33" fmla="*/ 139 h 202"/>
                <a:gd name="T34" fmla="*/ 215 w 228"/>
                <a:gd name="T35" fmla="*/ 130 h 202"/>
                <a:gd name="T36" fmla="*/ 210 w 228"/>
                <a:gd name="T37" fmla="*/ 121 h 202"/>
                <a:gd name="T38" fmla="*/ 210 w 228"/>
                <a:gd name="T39" fmla="*/ 110 h 202"/>
                <a:gd name="T40" fmla="*/ 200 w 228"/>
                <a:gd name="T41" fmla="*/ 105 h 202"/>
                <a:gd name="T42" fmla="*/ 194 w 228"/>
                <a:gd name="T43" fmla="*/ 97 h 202"/>
                <a:gd name="T44" fmla="*/ 183 w 228"/>
                <a:gd name="T45" fmla="*/ 99 h 202"/>
                <a:gd name="T46" fmla="*/ 143 w 228"/>
                <a:gd name="T47" fmla="*/ 192 h 202"/>
                <a:gd name="T48" fmla="*/ 171 w 228"/>
                <a:gd name="T49" fmla="*/ 187 h 202"/>
                <a:gd name="T50" fmla="*/ 175 w 228"/>
                <a:gd name="T51" fmla="*/ 161 h 202"/>
                <a:gd name="T52" fmla="*/ 163 w 228"/>
                <a:gd name="T53" fmla="*/ 162 h 202"/>
                <a:gd name="T54" fmla="*/ 157 w 228"/>
                <a:gd name="T55" fmla="*/ 152 h 202"/>
                <a:gd name="T56" fmla="*/ 146 w 228"/>
                <a:gd name="T57" fmla="*/ 183 h 202"/>
                <a:gd name="T58" fmla="*/ 204 w 228"/>
                <a:gd name="T59" fmla="*/ 152 h 202"/>
                <a:gd name="T60" fmla="*/ 199 w 228"/>
                <a:gd name="T61" fmla="*/ 162 h 202"/>
                <a:gd name="T62" fmla="*/ 188 w 228"/>
                <a:gd name="T63" fmla="*/ 163 h 202"/>
                <a:gd name="T64" fmla="*/ 209 w 228"/>
                <a:gd name="T65" fmla="*/ 188 h 202"/>
                <a:gd name="T66" fmla="*/ 157 w 228"/>
                <a:gd name="T67" fmla="*/ 128 h 202"/>
                <a:gd name="T68" fmla="*/ 199 w 228"/>
                <a:gd name="T69" fmla="*/ 110 h 202"/>
                <a:gd name="T70" fmla="*/ 158 w 228"/>
                <a:gd name="T71" fmla="*/ 128 h 202"/>
                <a:gd name="T72" fmla="*/ 198 w 228"/>
                <a:gd name="T73" fmla="*/ 111 h 202"/>
                <a:gd name="T74" fmla="*/ 145 w 228"/>
                <a:gd name="T75" fmla="*/ 135 h 202"/>
                <a:gd name="T76" fmla="*/ 149 w 228"/>
                <a:gd name="T77" fmla="*/ 124 h 202"/>
                <a:gd name="T78" fmla="*/ 148 w 228"/>
                <a:gd name="T79" fmla="*/ 112 h 202"/>
                <a:gd name="T80" fmla="*/ 158 w 228"/>
                <a:gd name="T81" fmla="*/ 106 h 202"/>
                <a:gd name="T82" fmla="*/ 164 w 228"/>
                <a:gd name="T83" fmla="*/ 95 h 202"/>
                <a:gd name="T84" fmla="*/ 175 w 228"/>
                <a:gd name="T85" fmla="*/ 96 h 202"/>
                <a:gd name="T86" fmla="*/ 186 w 228"/>
                <a:gd name="T87" fmla="*/ 91 h 202"/>
                <a:gd name="T88" fmla="*/ 195 w 228"/>
                <a:gd name="T89" fmla="*/ 98 h 202"/>
                <a:gd name="T90" fmla="*/ 207 w 228"/>
                <a:gd name="T91" fmla="*/ 101 h 202"/>
                <a:gd name="T92" fmla="*/ 34 w 228"/>
                <a:gd name="T93" fmla="*/ 126 h 202"/>
                <a:gd name="T94" fmla="*/ 90 w 228"/>
                <a:gd name="T95" fmla="*/ 126 h 202"/>
                <a:gd name="T96" fmla="*/ 45 w 228"/>
                <a:gd name="T97" fmla="*/ 55 h 202"/>
                <a:gd name="T98" fmla="*/ 45 w 228"/>
                <a:gd name="T99" fmla="*/ 44 h 202"/>
                <a:gd name="T100" fmla="*/ 45 w 228"/>
                <a:gd name="T101" fmla="*/ 64 h 202"/>
                <a:gd name="T102" fmla="*/ 45 w 228"/>
                <a:gd name="T103" fmla="*/ 84 h 202"/>
                <a:gd name="T104" fmla="*/ 45 w 228"/>
                <a:gd name="T105" fmla="*/ 7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8" h="202">
                  <a:moveTo>
                    <a:pt x="0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15" y="160"/>
                    <a:pt x="215" y="160"/>
                    <a:pt x="215" y="160"/>
                  </a:cubicBezTo>
                  <a:cubicBezTo>
                    <a:pt x="212" y="150"/>
                    <a:pt x="212" y="150"/>
                    <a:pt x="212" y="150"/>
                  </a:cubicBezTo>
                  <a:cubicBezTo>
                    <a:pt x="219" y="150"/>
                    <a:pt x="219" y="150"/>
                    <a:pt x="219" y="150"/>
                  </a:cubicBezTo>
                  <a:cubicBezTo>
                    <a:pt x="219" y="11"/>
                    <a:pt x="219" y="11"/>
                    <a:pt x="219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42" y="150"/>
                    <a:pt x="142" y="150"/>
                    <a:pt x="142" y="150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2" y="160"/>
                    <a:pt x="152" y="160"/>
                    <a:pt x="152" y="16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81" y="94"/>
                  </a:moveTo>
                  <a:cubicBezTo>
                    <a:pt x="180" y="99"/>
                    <a:pt x="180" y="99"/>
                    <a:pt x="180" y="99"/>
                  </a:cubicBezTo>
                  <a:cubicBezTo>
                    <a:pt x="177" y="95"/>
                    <a:pt x="177" y="95"/>
                    <a:pt x="177" y="95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69" y="101"/>
                    <a:pt x="169" y="101"/>
                    <a:pt x="169" y="101"/>
                  </a:cubicBezTo>
                  <a:cubicBezTo>
                    <a:pt x="165" y="99"/>
                    <a:pt x="165" y="99"/>
                    <a:pt x="165" y="99"/>
                  </a:cubicBezTo>
                  <a:cubicBezTo>
                    <a:pt x="166" y="103"/>
                    <a:pt x="166" y="103"/>
                    <a:pt x="166" y="10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60" y="108"/>
                    <a:pt x="160" y="108"/>
                    <a:pt x="160" y="108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1" y="114"/>
                    <a:pt x="151" y="114"/>
                    <a:pt x="151" y="114"/>
                  </a:cubicBezTo>
                  <a:cubicBezTo>
                    <a:pt x="154" y="117"/>
                    <a:pt x="154" y="117"/>
                    <a:pt x="154" y="117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53" y="121"/>
                    <a:pt x="153" y="121"/>
                    <a:pt x="153" y="121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52" y="124"/>
                    <a:pt x="152" y="124"/>
                    <a:pt x="152" y="124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2" y="131"/>
                    <a:pt x="152" y="131"/>
                    <a:pt x="152" y="131"/>
                  </a:cubicBezTo>
                  <a:cubicBezTo>
                    <a:pt x="149" y="134"/>
                    <a:pt x="149" y="134"/>
                    <a:pt x="149" y="134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0" y="138"/>
                    <a:pt x="150" y="138"/>
                    <a:pt x="150" y="138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6" y="142"/>
                    <a:pt x="156" y="142"/>
                    <a:pt x="156" y="142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8" y="145"/>
                    <a:pt x="158" y="145"/>
                    <a:pt x="158" y="145"/>
                  </a:cubicBezTo>
                  <a:cubicBezTo>
                    <a:pt x="156" y="149"/>
                    <a:pt x="156" y="149"/>
                    <a:pt x="156" y="149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59" y="152"/>
                    <a:pt x="159" y="152"/>
                    <a:pt x="159" y="152"/>
                  </a:cubicBezTo>
                  <a:cubicBezTo>
                    <a:pt x="163" y="150"/>
                    <a:pt x="163" y="150"/>
                    <a:pt x="163" y="150"/>
                  </a:cubicBezTo>
                  <a:cubicBezTo>
                    <a:pt x="162" y="155"/>
                    <a:pt x="162" y="155"/>
                    <a:pt x="162" y="155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65" y="157"/>
                    <a:pt x="165" y="157"/>
                    <a:pt x="165" y="157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3" y="160"/>
                    <a:pt x="173" y="160"/>
                    <a:pt x="173" y="160"/>
                  </a:cubicBezTo>
                  <a:cubicBezTo>
                    <a:pt x="176" y="157"/>
                    <a:pt x="176" y="157"/>
                    <a:pt x="176" y="157"/>
                  </a:cubicBezTo>
                  <a:cubicBezTo>
                    <a:pt x="177" y="161"/>
                    <a:pt x="177" y="161"/>
                    <a:pt x="177" y="161"/>
                  </a:cubicBezTo>
                  <a:cubicBezTo>
                    <a:pt x="180" y="157"/>
                    <a:pt x="180" y="157"/>
                    <a:pt x="180" y="157"/>
                  </a:cubicBezTo>
                  <a:cubicBezTo>
                    <a:pt x="181" y="161"/>
                    <a:pt x="181" y="161"/>
                    <a:pt x="181" y="161"/>
                  </a:cubicBezTo>
                  <a:cubicBezTo>
                    <a:pt x="183" y="157"/>
                    <a:pt x="183" y="157"/>
                    <a:pt x="183" y="157"/>
                  </a:cubicBezTo>
                  <a:cubicBezTo>
                    <a:pt x="186" y="161"/>
                    <a:pt x="186" y="161"/>
                    <a:pt x="186" y="161"/>
                  </a:cubicBezTo>
                  <a:cubicBezTo>
                    <a:pt x="187" y="157"/>
                    <a:pt x="187" y="157"/>
                    <a:pt x="187" y="157"/>
                  </a:cubicBezTo>
                  <a:cubicBezTo>
                    <a:pt x="190" y="160"/>
                    <a:pt x="190" y="160"/>
                    <a:pt x="190" y="160"/>
                  </a:cubicBezTo>
                  <a:cubicBezTo>
                    <a:pt x="190" y="156"/>
                    <a:pt x="190" y="156"/>
                    <a:pt x="190" y="156"/>
                  </a:cubicBezTo>
                  <a:cubicBezTo>
                    <a:pt x="194" y="159"/>
                    <a:pt x="194" y="159"/>
                    <a:pt x="194" y="159"/>
                  </a:cubicBezTo>
                  <a:cubicBezTo>
                    <a:pt x="194" y="154"/>
                    <a:pt x="194" y="154"/>
                    <a:pt x="194" y="154"/>
                  </a:cubicBezTo>
                  <a:cubicBezTo>
                    <a:pt x="197" y="157"/>
                    <a:pt x="197" y="157"/>
                    <a:pt x="197" y="157"/>
                  </a:cubicBezTo>
                  <a:cubicBezTo>
                    <a:pt x="197" y="153"/>
                    <a:pt x="197" y="153"/>
                    <a:pt x="197" y="153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7" y="149"/>
                    <a:pt x="207" y="149"/>
                    <a:pt x="207" y="149"/>
                  </a:cubicBezTo>
                  <a:cubicBezTo>
                    <a:pt x="205" y="145"/>
                    <a:pt x="205" y="145"/>
                    <a:pt x="205" y="145"/>
                  </a:cubicBezTo>
                  <a:cubicBezTo>
                    <a:pt x="210" y="146"/>
                    <a:pt x="210" y="146"/>
                    <a:pt x="210" y="146"/>
                  </a:cubicBezTo>
                  <a:cubicBezTo>
                    <a:pt x="207" y="142"/>
                    <a:pt x="207" y="142"/>
                    <a:pt x="207" y="142"/>
                  </a:cubicBezTo>
                  <a:cubicBezTo>
                    <a:pt x="212" y="142"/>
                    <a:pt x="212" y="142"/>
                    <a:pt x="212" y="142"/>
                  </a:cubicBezTo>
                  <a:cubicBezTo>
                    <a:pt x="209" y="139"/>
                    <a:pt x="209" y="139"/>
                    <a:pt x="209" y="139"/>
                  </a:cubicBezTo>
                  <a:cubicBezTo>
                    <a:pt x="213" y="138"/>
                    <a:pt x="213" y="138"/>
                    <a:pt x="213" y="138"/>
                  </a:cubicBezTo>
                  <a:cubicBezTo>
                    <a:pt x="210" y="135"/>
                    <a:pt x="210" y="135"/>
                    <a:pt x="210" y="135"/>
                  </a:cubicBezTo>
                  <a:cubicBezTo>
                    <a:pt x="214" y="134"/>
                    <a:pt x="214" y="134"/>
                    <a:pt x="214" y="134"/>
                  </a:cubicBezTo>
                  <a:cubicBezTo>
                    <a:pt x="211" y="131"/>
                    <a:pt x="211" y="131"/>
                    <a:pt x="211" y="131"/>
                  </a:cubicBezTo>
                  <a:cubicBezTo>
                    <a:pt x="215" y="130"/>
                    <a:pt x="215" y="130"/>
                    <a:pt x="215" y="130"/>
                  </a:cubicBezTo>
                  <a:cubicBezTo>
                    <a:pt x="211" y="128"/>
                    <a:pt x="211" y="128"/>
                    <a:pt x="211" y="128"/>
                  </a:cubicBezTo>
                  <a:cubicBezTo>
                    <a:pt x="215" y="126"/>
                    <a:pt x="215" y="126"/>
                    <a:pt x="215" y="126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4" y="122"/>
                    <a:pt x="214" y="122"/>
                    <a:pt x="214" y="122"/>
                  </a:cubicBezTo>
                  <a:cubicBezTo>
                    <a:pt x="210" y="121"/>
                    <a:pt x="210" y="121"/>
                    <a:pt x="210" y="121"/>
                  </a:cubicBezTo>
                  <a:cubicBezTo>
                    <a:pt x="213" y="117"/>
                    <a:pt x="213" y="117"/>
                    <a:pt x="213" y="117"/>
                  </a:cubicBezTo>
                  <a:cubicBezTo>
                    <a:pt x="209" y="117"/>
                    <a:pt x="209" y="117"/>
                    <a:pt x="209" y="117"/>
                  </a:cubicBezTo>
                  <a:cubicBezTo>
                    <a:pt x="212" y="114"/>
                    <a:pt x="212" y="114"/>
                    <a:pt x="212" y="114"/>
                  </a:cubicBezTo>
                  <a:cubicBezTo>
                    <a:pt x="207" y="114"/>
                    <a:pt x="207" y="114"/>
                    <a:pt x="207" y="114"/>
                  </a:cubicBezTo>
                  <a:cubicBezTo>
                    <a:pt x="210" y="110"/>
                    <a:pt x="210" y="110"/>
                    <a:pt x="210" y="110"/>
                  </a:cubicBezTo>
                  <a:cubicBezTo>
                    <a:pt x="205" y="111"/>
                    <a:pt x="205" y="111"/>
                    <a:pt x="205" y="111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4" y="103"/>
                    <a:pt x="204" y="103"/>
                    <a:pt x="204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1"/>
                    <a:pt x="201" y="101"/>
                    <a:pt x="201" y="101"/>
                  </a:cubicBezTo>
                  <a:cubicBezTo>
                    <a:pt x="197" y="103"/>
                    <a:pt x="197" y="103"/>
                    <a:pt x="197" y="103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4" y="101"/>
                    <a:pt x="194" y="101"/>
                    <a:pt x="194" y="101"/>
                  </a:cubicBezTo>
                  <a:cubicBezTo>
                    <a:pt x="194" y="97"/>
                    <a:pt x="194" y="97"/>
                    <a:pt x="194" y="97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90" y="95"/>
                    <a:pt x="190" y="95"/>
                    <a:pt x="190" y="95"/>
                  </a:cubicBezTo>
                  <a:cubicBezTo>
                    <a:pt x="187" y="99"/>
                    <a:pt x="187" y="99"/>
                    <a:pt x="187" y="99"/>
                  </a:cubicBezTo>
                  <a:cubicBezTo>
                    <a:pt x="186" y="95"/>
                    <a:pt x="186" y="95"/>
                    <a:pt x="186" y="95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1" y="94"/>
                    <a:pt x="181" y="94"/>
                    <a:pt x="181" y="94"/>
                  </a:cubicBezTo>
                  <a:close/>
                  <a:moveTo>
                    <a:pt x="146" y="183"/>
                  </a:moveTo>
                  <a:cubicBezTo>
                    <a:pt x="145" y="183"/>
                    <a:pt x="145" y="184"/>
                    <a:pt x="145" y="184"/>
                  </a:cubicBezTo>
                  <a:cubicBezTo>
                    <a:pt x="145" y="184"/>
                    <a:pt x="145" y="184"/>
                    <a:pt x="145" y="184"/>
                  </a:cubicBezTo>
                  <a:cubicBezTo>
                    <a:pt x="143" y="192"/>
                    <a:pt x="143" y="192"/>
                    <a:pt x="143" y="192"/>
                  </a:cubicBezTo>
                  <a:cubicBezTo>
                    <a:pt x="158" y="190"/>
                    <a:pt x="158" y="190"/>
                    <a:pt x="158" y="190"/>
                  </a:cubicBezTo>
                  <a:cubicBezTo>
                    <a:pt x="166" y="202"/>
                    <a:pt x="166" y="202"/>
                    <a:pt x="166" y="202"/>
                  </a:cubicBezTo>
                  <a:cubicBezTo>
                    <a:pt x="171" y="188"/>
                    <a:pt x="171" y="188"/>
                    <a:pt x="171" y="188"/>
                  </a:cubicBezTo>
                  <a:cubicBezTo>
                    <a:pt x="171" y="188"/>
                    <a:pt x="171" y="188"/>
                    <a:pt x="171" y="188"/>
                  </a:cubicBezTo>
                  <a:cubicBezTo>
                    <a:pt x="171" y="187"/>
                    <a:pt x="171" y="187"/>
                    <a:pt x="171" y="187"/>
                  </a:cubicBezTo>
                  <a:cubicBezTo>
                    <a:pt x="171" y="187"/>
                    <a:pt x="171" y="187"/>
                    <a:pt x="171" y="187"/>
                  </a:cubicBezTo>
                  <a:cubicBezTo>
                    <a:pt x="179" y="163"/>
                    <a:pt x="179" y="163"/>
                    <a:pt x="179" y="163"/>
                  </a:cubicBezTo>
                  <a:cubicBezTo>
                    <a:pt x="179" y="162"/>
                    <a:pt x="179" y="162"/>
                    <a:pt x="179" y="162"/>
                  </a:cubicBezTo>
                  <a:cubicBezTo>
                    <a:pt x="176" y="166"/>
                    <a:pt x="176" y="166"/>
                    <a:pt x="176" y="166"/>
                  </a:cubicBezTo>
                  <a:cubicBezTo>
                    <a:pt x="175" y="161"/>
                    <a:pt x="175" y="161"/>
                    <a:pt x="175" y="161"/>
                  </a:cubicBezTo>
                  <a:cubicBezTo>
                    <a:pt x="172" y="165"/>
                    <a:pt x="172" y="165"/>
                    <a:pt x="172" y="165"/>
                  </a:cubicBezTo>
                  <a:cubicBezTo>
                    <a:pt x="171" y="160"/>
                    <a:pt x="171" y="160"/>
                    <a:pt x="171" y="160"/>
                  </a:cubicBezTo>
                  <a:cubicBezTo>
                    <a:pt x="167" y="164"/>
                    <a:pt x="167" y="164"/>
                    <a:pt x="167" y="164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63" y="157"/>
                    <a:pt x="163" y="157"/>
                    <a:pt x="163" y="157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60" y="154"/>
                    <a:pt x="160" y="154"/>
                    <a:pt x="160" y="154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48" y="177"/>
                    <a:pt x="148" y="177"/>
                    <a:pt x="148" y="177"/>
                  </a:cubicBezTo>
                  <a:cubicBezTo>
                    <a:pt x="148" y="177"/>
                    <a:pt x="148" y="177"/>
                    <a:pt x="148" y="178"/>
                  </a:cubicBezTo>
                  <a:cubicBezTo>
                    <a:pt x="148" y="178"/>
                    <a:pt x="148" y="178"/>
                    <a:pt x="148" y="178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lose/>
                  <a:moveTo>
                    <a:pt x="210" y="149"/>
                  </a:moveTo>
                  <a:cubicBezTo>
                    <a:pt x="207" y="148"/>
                    <a:pt x="207" y="148"/>
                    <a:pt x="207" y="148"/>
                  </a:cubicBezTo>
                  <a:cubicBezTo>
                    <a:pt x="209" y="153"/>
                    <a:pt x="209" y="153"/>
                    <a:pt x="209" y="153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6" y="156"/>
                    <a:pt x="206" y="156"/>
                    <a:pt x="206" y="156"/>
                  </a:cubicBezTo>
                  <a:cubicBezTo>
                    <a:pt x="201" y="154"/>
                    <a:pt x="201" y="154"/>
                    <a:pt x="201" y="154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198" y="157"/>
                    <a:pt x="198" y="157"/>
                    <a:pt x="198" y="157"/>
                  </a:cubicBezTo>
                  <a:cubicBezTo>
                    <a:pt x="199" y="162"/>
                    <a:pt x="199" y="162"/>
                    <a:pt x="199" y="162"/>
                  </a:cubicBezTo>
                  <a:cubicBezTo>
                    <a:pt x="195" y="159"/>
                    <a:pt x="195" y="159"/>
                    <a:pt x="195" y="159"/>
                  </a:cubicBezTo>
                  <a:cubicBezTo>
                    <a:pt x="194" y="164"/>
                    <a:pt x="194" y="164"/>
                    <a:pt x="194" y="164"/>
                  </a:cubicBezTo>
                  <a:cubicBezTo>
                    <a:pt x="191" y="160"/>
                    <a:pt x="191" y="160"/>
                    <a:pt x="191" y="160"/>
                  </a:cubicBezTo>
                  <a:cubicBezTo>
                    <a:pt x="190" y="165"/>
                    <a:pt x="190" y="165"/>
                    <a:pt x="190" y="165"/>
                  </a:cubicBezTo>
                  <a:cubicBezTo>
                    <a:pt x="188" y="163"/>
                    <a:pt x="188" y="163"/>
                    <a:pt x="188" y="163"/>
                  </a:cubicBezTo>
                  <a:cubicBezTo>
                    <a:pt x="195" y="183"/>
                    <a:pt x="195" y="183"/>
                    <a:pt x="195" y="183"/>
                  </a:cubicBezTo>
                  <a:cubicBezTo>
                    <a:pt x="195" y="183"/>
                    <a:pt x="195" y="183"/>
                    <a:pt x="195" y="183"/>
                  </a:cubicBezTo>
                  <a:cubicBezTo>
                    <a:pt x="196" y="184"/>
                    <a:pt x="196" y="184"/>
                    <a:pt x="196" y="184"/>
                  </a:cubicBezTo>
                  <a:cubicBezTo>
                    <a:pt x="201" y="200"/>
                    <a:pt x="201" y="200"/>
                    <a:pt x="201" y="200"/>
                  </a:cubicBezTo>
                  <a:cubicBezTo>
                    <a:pt x="209" y="188"/>
                    <a:pt x="209" y="188"/>
                    <a:pt x="209" y="188"/>
                  </a:cubicBezTo>
                  <a:cubicBezTo>
                    <a:pt x="224" y="190"/>
                    <a:pt x="224" y="190"/>
                    <a:pt x="224" y="190"/>
                  </a:cubicBezTo>
                  <a:cubicBezTo>
                    <a:pt x="210" y="149"/>
                    <a:pt x="210" y="149"/>
                    <a:pt x="210" y="149"/>
                  </a:cubicBezTo>
                  <a:close/>
                  <a:moveTo>
                    <a:pt x="181" y="103"/>
                  </a:moveTo>
                  <a:cubicBezTo>
                    <a:pt x="175" y="103"/>
                    <a:pt x="168" y="106"/>
                    <a:pt x="164" y="110"/>
                  </a:cubicBezTo>
                  <a:cubicBezTo>
                    <a:pt x="159" y="115"/>
                    <a:pt x="157" y="121"/>
                    <a:pt x="157" y="128"/>
                  </a:cubicBezTo>
                  <a:cubicBezTo>
                    <a:pt x="157" y="135"/>
                    <a:pt x="159" y="141"/>
                    <a:pt x="164" y="145"/>
                  </a:cubicBezTo>
                  <a:cubicBezTo>
                    <a:pt x="168" y="150"/>
                    <a:pt x="175" y="153"/>
                    <a:pt x="181" y="153"/>
                  </a:cubicBezTo>
                  <a:cubicBezTo>
                    <a:pt x="188" y="153"/>
                    <a:pt x="194" y="150"/>
                    <a:pt x="199" y="145"/>
                  </a:cubicBezTo>
                  <a:cubicBezTo>
                    <a:pt x="203" y="141"/>
                    <a:pt x="206" y="135"/>
                    <a:pt x="206" y="128"/>
                  </a:cubicBezTo>
                  <a:cubicBezTo>
                    <a:pt x="206" y="121"/>
                    <a:pt x="203" y="115"/>
                    <a:pt x="199" y="110"/>
                  </a:cubicBezTo>
                  <a:cubicBezTo>
                    <a:pt x="194" y="106"/>
                    <a:pt x="188" y="103"/>
                    <a:pt x="181" y="103"/>
                  </a:cubicBezTo>
                  <a:close/>
                  <a:moveTo>
                    <a:pt x="198" y="111"/>
                  </a:moveTo>
                  <a:cubicBezTo>
                    <a:pt x="194" y="107"/>
                    <a:pt x="188" y="104"/>
                    <a:pt x="181" y="104"/>
                  </a:cubicBezTo>
                  <a:cubicBezTo>
                    <a:pt x="175" y="104"/>
                    <a:pt x="169" y="107"/>
                    <a:pt x="165" y="111"/>
                  </a:cubicBezTo>
                  <a:cubicBezTo>
                    <a:pt x="161" y="115"/>
                    <a:pt x="158" y="121"/>
                    <a:pt x="158" y="128"/>
                  </a:cubicBezTo>
                  <a:cubicBezTo>
                    <a:pt x="158" y="134"/>
                    <a:pt x="161" y="140"/>
                    <a:pt x="165" y="144"/>
                  </a:cubicBezTo>
                  <a:cubicBezTo>
                    <a:pt x="169" y="149"/>
                    <a:pt x="175" y="151"/>
                    <a:pt x="181" y="151"/>
                  </a:cubicBezTo>
                  <a:cubicBezTo>
                    <a:pt x="188" y="151"/>
                    <a:pt x="194" y="149"/>
                    <a:pt x="198" y="144"/>
                  </a:cubicBezTo>
                  <a:cubicBezTo>
                    <a:pt x="202" y="140"/>
                    <a:pt x="205" y="134"/>
                    <a:pt x="205" y="128"/>
                  </a:cubicBezTo>
                  <a:cubicBezTo>
                    <a:pt x="205" y="121"/>
                    <a:pt x="202" y="115"/>
                    <a:pt x="198" y="111"/>
                  </a:cubicBezTo>
                  <a:close/>
                  <a:moveTo>
                    <a:pt x="23" y="23"/>
                  </a:moveTo>
                  <a:cubicBezTo>
                    <a:pt x="23" y="138"/>
                    <a:pt x="23" y="138"/>
                    <a:pt x="23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50" y="136"/>
                    <a:pt x="150" y="136"/>
                    <a:pt x="150" y="136"/>
                  </a:cubicBezTo>
                  <a:cubicBezTo>
                    <a:pt x="145" y="135"/>
                    <a:pt x="145" y="135"/>
                    <a:pt x="145" y="135"/>
                  </a:cubicBezTo>
                  <a:cubicBezTo>
                    <a:pt x="149" y="132"/>
                    <a:pt x="149" y="132"/>
                    <a:pt x="149" y="132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5" y="125"/>
                    <a:pt x="145" y="125"/>
                    <a:pt x="145" y="125"/>
                  </a:cubicBezTo>
                  <a:cubicBezTo>
                    <a:pt x="149" y="124"/>
                    <a:pt x="149" y="124"/>
                    <a:pt x="149" y="124"/>
                  </a:cubicBezTo>
                  <a:cubicBezTo>
                    <a:pt x="145" y="121"/>
                    <a:pt x="145" y="121"/>
                    <a:pt x="145" y="121"/>
                  </a:cubicBezTo>
                  <a:cubicBezTo>
                    <a:pt x="150" y="120"/>
                    <a:pt x="150" y="120"/>
                    <a:pt x="150" y="120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51" y="116"/>
                    <a:pt x="151" y="116"/>
                    <a:pt x="151" y="116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3" y="104"/>
                    <a:pt x="153" y="104"/>
                    <a:pt x="153" y="104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56" y="101"/>
                    <a:pt x="156" y="101"/>
                    <a:pt x="156" y="101"/>
                  </a:cubicBezTo>
                  <a:cubicBezTo>
                    <a:pt x="161" y="103"/>
                    <a:pt x="161" y="103"/>
                    <a:pt x="161" y="103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8" y="98"/>
                    <a:pt x="168" y="98"/>
                    <a:pt x="168" y="98"/>
                  </a:cubicBezTo>
                  <a:cubicBezTo>
                    <a:pt x="168" y="93"/>
                    <a:pt x="168" y="93"/>
                    <a:pt x="168" y="93"/>
                  </a:cubicBezTo>
                  <a:cubicBezTo>
                    <a:pt x="171" y="97"/>
                    <a:pt x="171" y="97"/>
                    <a:pt x="171" y="97"/>
                  </a:cubicBezTo>
                  <a:cubicBezTo>
                    <a:pt x="172" y="92"/>
                    <a:pt x="172" y="92"/>
                    <a:pt x="172" y="92"/>
                  </a:cubicBezTo>
                  <a:cubicBezTo>
                    <a:pt x="175" y="96"/>
                    <a:pt x="175" y="96"/>
                    <a:pt x="175" y="96"/>
                  </a:cubicBezTo>
                  <a:cubicBezTo>
                    <a:pt x="177" y="91"/>
                    <a:pt x="177" y="91"/>
                    <a:pt x="177" y="9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81" y="91"/>
                    <a:pt x="181" y="91"/>
                    <a:pt x="181" y="91"/>
                  </a:cubicBezTo>
                  <a:cubicBezTo>
                    <a:pt x="183" y="95"/>
                    <a:pt x="183" y="95"/>
                    <a:pt x="183" y="95"/>
                  </a:cubicBezTo>
                  <a:cubicBezTo>
                    <a:pt x="186" y="91"/>
                    <a:pt x="186" y="91"/>
                    <a:pt x="186" y="91"/>
                  </a:cubicBezTo>
                  <a:cubicBezTo>
                    <a:pt x="187" y="96"/>
                    <a:pt x="187" y="96"/>
                    <a:pt x="187" y="96"/>
                  </a:cubicBezTo>
                  <a:cubicBezTo>
                    <a:pt x="191" y="92"/>
                    <a:pt x="191" y="92"/>
                    <a:pt x="191" y="92"/>
                  </a:cubicBezTo>
                  <a:cubicBezTo>
                    <a:pt x="191" y="97"/>
                    <a:pt x="191" y="97"/>
                    <a:pt x="191" y="97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199" y="95"/>
                    <a:pt x="199" y="95"/>
                    <a:pt x="199" y="95"/>
                  </a:cubicBezTo>
                  <a:cubicBezTo>
                    <a:pt x="199" y="100"/>
                    <a:pt x="199" y="100"/>
                    <a:pt x="199" y="100"/>
                  </a:cubicBezTo>
                  <a:cubicBezTo>
                    <a:pt x="203" y="98"/>
                    <a:pt x="203" y="98"/>
                    <a:pt x="203" y="98"/>
                  </a:cubicBezTo>
                  <a:cubicBezTo>
                    <a:pt x="202" y="103"/>
                    <a:pt x="202" y="103"/>
                    <a:pt x="202" y="103"/>
                  </a:cubicBezTo>
                  <a:cubicBezTo>
                    <a:pt x="207" y="101"/>
                    <a:pt x="207" y="101"/>
                    <a:pt x="207" y="101"/>
                  </a:cubicBezTo>
                  <a:cubicBezTo>
                    <a:pt x="205" y="106"/>
                    <a:pt x="205" y="106"/>
                    <a:pt x="205" y="106"/>
                  </a:cubicBezTo>
                  <a:cubicBezTo>
                    <a:pt x="207" y="105"/>
                    <a:pt x="207" y="105"/>
                    <a:pt x="207" y="105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23" y="23"/>
                    <a:pt x="23" y="23"/>
                    <a:pt x="23" y="23"/>
                  </a:cubicBezTo>
                  <a:close/>
                  <a:moveTo>
                    <a:pt x="34" y="126"/>
                  </a:moveTo>
                  <a:cubicBezTo>
                    <a:pt x="34" y="130"/>
                    <a:pt x="34" y="130"/>
                    <a:pt x="34" y="130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34" y="126"/>
                    <a:pt x="34" y="126"/>
                    <a:pt x="34" y="126"/>
                  </a:cubicBezTo>
                  <a:close/>
                  <a:moveTo>
                    <a:pt x="90" y="126"/>
                  </a:moveTo>
                  <a:cubicBezTo>
                    <a:pt x="90" y="130"/>
                    <a:pt x="90" y="130"/>
                    <a:pt x="90" y="130"/>
                  </a:cubicBezTo>
                  <a:cubicBezTo>
                    <a:pt x="125" y="130"/>
                    <a:pt x="125" y="130"/>
                    <a:pt x="125" y="130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90" y="126"/>
                    <a:pt x="90" y="126"/>
                    <a:pt x="90" y="126"/>
                  </a:cubicBezTo>
                  <a:close/>
                  <a:moveTo>
                    <a:pt x="45" y="55"/>
                  </a:moveTo>
                  <a:cubicBezTo>
                    <a:pt x="45" y="58"/>
                    <a:pt x="45" y="58"/>
                    <a:pt x="45" y="58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55"/>
                    <a:pt x="185" y="55"/>
                    <a:pt x="185" y="55"/>
                  </a:cubicBezTo>
                  <a:cubicBezTo>
                    <a:pt x="45" y="55"/>
                    <a:pt x="45" y="55"/>
                    <a:pt x="45" y="55"/>
                  </a:cubicBezTo>
                  <a:close/>
                  <a:moveTo>
                    <a:pt x="45" y="44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185" y="48"/>
                    <a:pt x="185" y="48"/>
                    <a:pt x="185" y="48"/>
                  </a:cubicBezTo>
                  <a:cubicBezTo>
                    <a:pt x="185" y="44"/>
                    <a:pt x="185" y="44"/>
                    <a:pt x="185" y="44"/>
                  </a:cubicBezTo>
                  <a:cubicBezTo>
                    <a:pt x="45" y="44"/>
                    <a:pt x="45" y="44"/>
                    <a:pt x="45" y="44"/>
                  </a:cubicBezTo>
                  <a:close/>
                  <a:moveTo>
                    <a:pt x="45" y="64"/>
                  </a:moveTo>
                  <a:cubicBezTo>
                    <a:pt x="45" y="68"/>
                    <a:pt x="45" y="68"/>
                    <a:pt x="45" y="68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5" y="64"/>
                    <a:pt x="185" y="64"/>
                    <a:pt x="185" y="64"/>
                  </a:cubicBezTo>
                  <a:cubicBezTo>
                    <a:pt x="45" y="64"/>
                    <a:pt x="45" y="64"/>
                    <a:pt x="45" y="64"/>
                  </a:cubicBezTo>
                  <a:close/>
                  <a:moveTo>
                    <a:pt x="45" y="84"/>
                  </a:moveTo>
                  <a:cubicBezTo>
                    <a:pt x="45" y="88"/>
                    <a:pt x="45" y="88"/>
                    <a:pt x="45" y="88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45" y="84"/>
                    <a:pt x="45" y="84"/>
                    <a:pt x="45" y="84"/>
                  </a:cubicBezTo>
                  <a:close/>
                  <a:moveTo>
                    <a:pt x="45" y="74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156" y="78"/>
                    <a:pt x="156" y="78"/>
                    <a:pt x="156" y="78"/>
                  </a:cubicBezTo>
                  <a:cubicBezTo>
                    <a:pt x="156" y="74"/>
                    <a:pt x="156" y="74"/>
                    <a:pt x="156" y="74"/>
                  </a:cubicBezTo>
                  <a:lnTo>
                    <a:pt x="45" y="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7" name="组合 1"/>
          <p:cNvGrpSpPr/>
          <p:nvPr/>
        </p:nvGrpSpPr>
        <p:grpSpPr bwMode="auto">
          <a:xfrm>
            <a:off x="5048573" y="1609725"/>
            <a:ext cx="742721" cy="742951"/>
            <a:chOff x="5047737" y="1609725"/>
            <a:chExt cx="742950" cy="742950"/>
          </a:xfrm>
        </p:grpSpPr>
        <p:sp>
          <p:nvSpPr>
            <p:cNvPr id="14353" name="椭圆 14"/>
            <p:cNvSpPr>
              <a:spLocks noChangeArrowheads="1"/>
            </p:cNvSpPr>
            <p:nvPr/>
          </p:nvSpPr>
          <p:spPr bwMode="auto">
            <a:xfrm>
              <a:off x="5047737" y="1609725"/>
              <a:ext cx="742950" cy="7429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54" name="Freeform 5"/>
            <p:cNvSpPr>
              <a:spLocks noEditPoints="1" noChangeArrowheads="1"/>
            </p:cNvSpPr>
            <p:nvPr/>
          </p:nvSpPr>
          <p:spPr bwMode="auto">
            <a:xfrm>
              <a:off x="5196927" y="1812154"/>
              <a:ext cx="482670" cy="388892"/>
            </a:xfrm>
            <a:custGeom>
              <a:avLst/>
              <a:gdLst>
                <a:gd name="T0" fmla="*/ 17 w 71"/>
                <a:gd name="T1" fmla="*/ 2 h 57"/>
                <a:gd name="T2" fmla="*/ 49 w 71"/>
                <a:gd name="T3" fmla="*/ 2 h 57"/>
                <a:gd name="T4" fmla="*/ 66 w 71"/>
                <a:gd name="T5" fmla="*/ 5 h 57"/>
                <a:gd name="T6" fmla="*/ 61 w 71"/>
                <a:gd name="T7" fmla="*/ 21 h 57"/>
                <a:gd name="T8" fmla="*/ 48 w 71"/>
                <a:gd name="T9" fmla="*/ 6 h 57"/>
                <a:gd name="T10" fmla="*/ 35 w 71"/>
                <a:gd name="T11" fmla="*/ 44 h 57"/>
                <a:gd name="T12" fmla="*/ 40 w 71"/>
                <a:gd name="T13" fmla="*/ 47 h 57"/>
                <a:gd name="T14" fmla="*/ 41 w 71"/>
                <a:gd name="T15" fmla="*/ 48 h 57"/>
                <a:gd name="T16" fmla="*/ 33 w 71"/>
                <a:gd name="T17" fmla="*/ 49 h 57"/>
                <a:gd name="T18" fmla="*/ 18 w 71"/>
                <a:gd name="T19" fmla="*/ 49 h 57"/>
                <a:gd name="T20" fmla="*/ 0 w 71"/>
                <a:gd name="T21" fmla="*/ 47 h 57"/>
                <a:gd name="T22" fmla="*/ 2 w 71"/>
                <a:gd name="T23" fmla="*/ 2 h 57"/>
                <a:gd name="T24" fmla="*/ 49 w 71"/>
                <a:gd name="T25" fmla="*/ 30 h 57"/>
                <a:gd name="T26" fmla="*/ 47 w 71"/>
                <a:gd name="T27" fmla="*/ 42 h 57"/>
                <a:gd name="T28" fmla="*/ 59 w 71"/>
                <a:gd name="T29" fmla="*/ 43 h 57"/>
                <a:gd name="T30" fmla="*/ 60 w 71"/>
                <a:gd name="T31" fmla="*/ 31 h 57"/>
                <a:gd name="T32" fmla="*/ 46 w 71"/>
                <a:gd name="T33" fmla="*/ 27 h 57"/>
                <a:gd name="T34" fmla="*/ 44 w 71"/>
                <a:gd name="T35" fmla="*/ 44 h 57"/>
                <a:gd name="T36" fmla="*/ 60 w 71"/>
                <a:gd name="T37" fmla="*/ 48 h 57"/>
                <a:gd name="T38" fmla="*/ 65 w 71"/>
                <a:gd name="T39" fmla="*/ 55 h 57"/>
                <a:gd name="T40" fmla="*/ 69 w 71"/>
                <a:gd name="T41" fmla="*/ 56 h 57"/>
                <a:gd name="T42" fmla="*/ 65 w 71"/>
                <a:gd name="T43" fmla="*/ 46 h 57"/>
                <a:gd name="T44" fmla="*/ 66 w 71"/>
                <a:gd name="T45" fmla="*/ 38 h 57"/>
                <a:gd name="T46" fmla="*/ 55 w 71"/>
                <a:gd name="T47" fmla="*/ 24 h 57"/>
                <a:gd name="T48" fmla="*/ 48 w 71"/>
                <a:gd name="T49" fmla="*/ 37 h 57"/>
                <a:gd name="T50" fmla="*/ 48 w 71"/>
                <a:gd name="T51" fmla="*/ 37 h 57"/>
                <a:gd name="T52" fmla="*/ 38 w 71"/>
                <a:gd name="T53" fmla="*/ 15 h 57"/>
                <a:gd name="T54" fmla="*/ 58 w 71"/>
                <a:gd name="T55" fmla="*/ 19 h 57"/>
                <a:gd name="T56" fmla="*/ 58 w 71"/>
                <a:gd name="T57" fmla="*/ 12 h 57"/>
                <a:gd name="T58" fmla="*/ 38 w 71"/>
                <a:gd name="T59" fmla="*/ 12 h 57"/>
                <a:gd name="T60" fmla="*/ 58 w 71"/>
                <a:gd name="T61" fmla="*/ 12 h 57"/>
                <a:gd name="T62" fmla="*/ 8 w 71"/>
                <a:gd name="T63" fmla="*/ 41 h 57"/>
                <a:gd name="T64" fmla="*/ 28 w 71"/>
                <a:gd name="T65" fmla="*/ 38 h 57"/>
                <a:gd name="T66" fmla="*/ 8 w 71"/>
                <a:gd name="T67" fmla="*/ 34 h 57"/>
                <a:gd name="T68" fmla="*/ 28 w 71"/>
                <a:gd name="T69" fmla="*/ 33 h 57"/>
                <a:gd name="T70" fmla="*/ 8 w 71"/>
                <a:gd name="T71" fmla="*/ 34 h 57"/>
                <a:gd name="T72" fmla="*/ 8 w 71"/>
                <a:gd name="T73" fmla="*/ 30 h 57"/>
                <a:gd name="T74" fmla="*/ 28 w 71"/>
                <a:gd name="T75" fmla="*/ 26 h 57"/>
                <a:gd name="T76" fmla="*/ 18 w 71"/>
                <a:gd name="T77" fmla="*/ 21 h 57"/>
                <a:gd name="T78" fmla="*/ 28 w 71"/>
                <a:gd name="T79" fmla="*/ 22 h 57"/>
                <a:gd name="T80" fmla="*/ 18 w 71"/>
                <a:gd name="T81" fmla="*/ 21 h 57"/>
                <a:gd name="T82" fmla="*/ 18 w 71"/>
                <a:gd name="T83" fmla="*/ 17 h 57"/>
                <a:gd name="T84" fmla="*/ 28 w 71"/>
                <a:gd name="T85" fmla="*/ 15 h 57"/>
                <a:gd name="T86" fmla="*/ 18 w 71"/>
                <a:gd name="T87" fmla="*/ 11 h 57"/>
                <a:gd name="T88" fmla="*/ 28 w 71"/>
                <a:gd name="T89" fmla="*/ 12 h 57"/>
                <a:gd name="T90" fmla="*/ 18 w 71"/>
                <a:gd name="T91" fmla="*/ 11 h 57"/>
                <a:gd name="T92" fmla="*/ 8 w 71"/>
                <a:gd name="T93" fmla="*/ 25 h 57"/>
                <a:gd name="T94" fmla="*/ 16 w 71"/>
                <a:gd name="T95" fmla="*/ 11 h 57"/>
                <a:gd name="T96" fmla="*/ 17 w 71"/>
                <a:gd name="T97" fmla="*/ 6 h 57"/>
                <a:gd name="T98" fmla="*/ 4 w 71"/>
                <a:gd name="T99" fmla="*/ 45 h 57"/>
                <a:gd name="T100" fmla="*/ 30 w 71"/>
                <a:gd name="T101" fmla="*/ 44 h 57"/>
                <a:gd name="T102" fmla="*/ 17 w 71"/>
                <a:gd name="T103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" h="57">
                  <a:moveTo>
                    <a:pt x="2" y="2"/>
                  </a:moveTo>
                  <a:cubicBezTo>
                    <a:pt x="7" y="3"/>
                    <a:pt x="12" y="2"/>
                    <a:pt x="17" y="2"/>
                  </a:cubicBezTo>
                  <a:cubicBezTo>
                    <a:pt x="23" y="1"/>
                    <a:pt x="29" y="0"/>
                    <a:pt x="33" y="2"/>
                  </a:cubicBezTo>
                  <a:cubicBezTo>
                    <a:pt x="37" y="0"/>
                    <a:pt x="43" y="1"/>
                    <a:pt x="49" y="2"/>
                  </a:cubicBezTo>
                  <a:cubicBezTo>
                    <a:pt x="54" y="2"/>
                    <a:pt x="59" y="3"/>
                    <a:pt x="63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4" y="23"/>
                    <a:pt x="63" y="22"/>
                    <a:pt x="61" y="2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57" y="7"/>
                    <a:pt x="52" y="7"/>
                    <a:pt x="48" y="6"/>
                  </a:cubicBezTo>
                  <a:cubicBezTo>
                    <a:pt x="43" y="6"/>
                    <a:pt x="38" y="5"/>
                    <a:pt x="35" y="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6" y="44"/>
                    <a:pt x="37" y="44"/>
                    <a:pt x="38" y="44"/>
                  </a:cubicBezTo>
                  <a:cubicBezTo>
                    <a:pt x="39" y="45"/>
                    <a:pt x="40" y="46"/>
                    <a:pt x="40" y="47"/>
                  </a:cubicBezTo>
                  <a:cubicBezTo>
                    <a:pt x="41" y="48"/>
                    <a:pt x="41" y="48"/>
                    <a:pt x="42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8" y="48"/>
                    <a:pt x="35" y="48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29" y="48"/>
                    <a:pt x="24" y="48"/>
                    <a:pt x="18" y="49"/>
                  </a:cubicBezTo>
                  <a:cubicBezTo>
                    <a:pt x="13" y="50"/>
                    <a:pt x="7" y="50"/>
                    <a:pt x="2" y="5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2"/>
                    <a:pt x="2" y="2"/>
                    <a:pt x="2" y="2"/>
                  </a:cubicBezTo>
                  <a:close/>
                  <a:moveTo>
                    <a:pt x="55" y="28"/>
                  </a:moveTo>
                  <a:cubicBezTo>
                    <a:pt x="53" y="28"/>
                    <a:pt x="50" y="28"/>
                    <a:pt x="49" y="30"/>
                  </a:cubicBezTo>
                  <a:cubicBezTo>
                    <a:pt x="47" y="31"/>
                    <a:pt x="46" y="33"/>
                    <a:pt x="45" y="36"/>
                  </a:cubicBezTo>
                  <a:cubicBezTo>
                    <a:pt x="45" y="38"/>
                    <a:pt x="46" y="40"/>
                    <a:pt x="47" y="42"/>
                  </a:cubicBezTo>
                  <a:cubicBezTo>
                    <a:pt x="49" y="44"/>
                    <a:pt x="51" y="45"/>
                    <a:pt x="53" y="45"/>
                  </a:cubicBezTo>
                  <a:cubicBezTo>
                    <a:pt x="55" y="45"/>
                    <a:pt x="57" y="45"/>
                    <a:pt x="59" y="43"/>
                  </a:cubicBezTo>
                  <a:cubicBezTo>
                    <a:pt x="61" y="42"/>
                    <a:pt x="62" y="40"/>
                    <a:pt x="62" y="38"/>
                  </a:cubicBezTo>
                  <a:cubicBezTo>
                    <a:pt x="62" y="35"/>
                    <a:pt x="62" y="33"/>
                    <a:pt x="60" y="31"/>
                  </a:cubicBezTo>
                  <a:cubicBezTo>
                    <a:pt x="59" y="30"/>
                    <a:pt x="57" y="28"/>
                    <a:pt x="55" y="28"/>
                  </a:cubicBezTo>
                  <a:close/>
                  <a:moveTo>
                    <a:pt x="46" y="27"/>
                  </a:moveTo>
                  <a:cubicBezTo>
                    <a:pt x="43" y="29"/>
                    <a:pt x="41" y="32"/>
                    <a:pt x="41" y="35"/>
                  </a:cubicBezTo>
                  <a:cubicBezTo>
                    <a:pt x="41" y="38"/>
                    <a:pt x="42" y="42"/>
                    <a:pt x="44" y="44"/>
                  </a:cubicBezTo>
                  <a:cubicBezTo>
                    <a:pt x="46" y="47"/>
                    <a:pt x="49" y="49"/>
                    <a:pt x="52" y="49"/>
                  </a:cubicBezTo>
                  <a:cubicBezTo>
                    <a:pt x="55" y="50"/>
                    <a:pt x="57" y="49"/>
                    <a:pt x="60" y="48"/>
                  </a:cubicBezTo>
                  <a:cubicBezTo>
                    <a:pt x="60" y="49"/>
                    <a:pt x="60" y="49"/>
                    <a:pt x="61" y="50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6" y="57"/>
                    <a:pt x="68" y="57"/>
                    <a:pt x="69" y="56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70" y="55"/>
                    <a:pt x="71" y="53"/>
                    <a:pt x="70" y="52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64" y="45"/>
                    <a:pt x="63" y="45"/>
                  </a:cubicBezTo>
                  <a:cubicBezTo>
                    <a:pt x="65" y="43"/>
                    <a:pt x="66" y="41"/>
                    <a:pt x="66" y="38"/>
                  </a:cubicBezTo>
                  <a:cubicBezTo>
                    <a:pt x="67" y="35"/>
                    <a:pt x="66" y="32"/>
                    <a:pt x="64" y="29"/>
                  </a:cubicBezTo>
                  <a:cubicBezTo>
                    <a:pt x="62" y="26"/>
                    <a:pt x="59" y="24"/>
                    <a:pt x="55" y="24"/>
                  </a:cubicBezTo>
                  <a:cubicBezTo>
                    <a:pt x="52" y="24"/>
                    <a:pt x="49" y="24"/>
                    <a:pt x="46" y="27"/>
                  </a:cubicBezTo>
                  <a:close/>
                  <a:moveTo>
                    <a:pt x="48" y="37"/>
                  </a:moveTo>
                  <a:cubicBezTo>
                    <a:pt x="49" y="34"/>
                    <a:pt x="53" y="32"/>
                    <a:pt x="57" y="31"/>
                  </a:cubicBezTo>
                  <a:cubicBezTo>
                    <a:pt x="53" y="28"/>
                    <a:pt x="47" y="32"/>
                    <a:pt x="48" y="37"/>
                  </a:cubicBezTo>
                  <a:close/>
                  <a:moveTo>
                    <a:pt x="58" y="17"/>
                  </a:moveTo>
                  <a:cubicBezTo>
                    <a:pt x="54" y="17"/>
                    <a:pt x="42" y="15"/>
                    <a:pt x="38" y="15"/>
                  </a:cubicBezTo>
                  <a:cubicBezTo>
                    <a:pt x="38" y="16"/>
                    <a:pt x="38" y="17"/>
                    <a:pt x="38" y="17"/>
                  </a:cubicBezTo>
                  <a:cubicBezTo>
                    <a:pt x="42" y="17"/>
                    <a:pt x="55" y="19"/>
                    <a:pt x="58" y="19"/>
                  </a:cubicBezTo>
                  <a:cubicBezTo>
                    <a:pt x="58" y="19"/>
                    <a:pt x="58" y="18"/>
                    <a:pt x="58" y="17"/>
                  </a:cubicBezTo>
                  <a:close/>
                  <a:moveTo>
                    <a:pt x="58" y="12"/>
                  </a:moveTo>
                  <a:cubicBezTo>
                    <a:pt x="54" y="12"/>
                    <a:pt x="42" y="10"/>
                    <a:pt x="38" y="10"/>
                  </a:cubicBezTo>
                  <a:cubicBezTo>
                    <a:pt x="38" y="11"/>
                    <a:pt x="38" y="11"/>
                    <a:pt x="38" y="12"/>
                  </a:cubicBezTo>
                  <a:cubicBezTo>
                    <a:pt x="42" y="12"/>
                    <a:pt x="55" y="14"/>
                    <a:pt x="58" y="14"/>
                  </a:cubicBezTo>
                  <a:cubicBezTo>
                    <a:pt x="58" y="13"/>
                    <a:pt x="58" y="12"/>
                    <a:pt x="58" y="12"/>
                  </a:cubicBezTo>
                  <a:close/>
                  <a:moveTo>
                    <a:pt x="8" y="40"/>
                  </a:moveTo>
                  <a:cubicBezTo>
                    <a:pt x="8" y="40"/>
                    <a:pt x="8" y="41"/>
                    <a:pt x="8" y="41"/>
                  </a:cubicBezTo>
                  <a:cubicBezTo>
                    <a:pt x="12" y="42"/>
                    <a:pt x="24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5" y="37"/>
                    <a:pt x="13" y="40"/>
                    <a:pt x="8" y="40"/>
                  </a:cubicBezTo>
                  <a:close/>
                  <a:moveTo>
                    <a:pt x="8" y="34"/>
                  </a:moveTo>
                  <a:cubicBezTo>
                    <a:pt x="8" y="34"/>
                    <a:pt x="8" y="35"/>
                    <a:pt x="8" y="35"/>
                  </a:cubicBezTo>
                  <a:cubicBezTo>
                    <a:pt x="12" y="36"/>
                    <a:pt x="24" y="33"/>
                    <a:pt x="28" y="33"/>
                  </a:cubicBezTo>
                  <a:cubicBezTo>
                    <a:pt x="28" y="33"/>
                    <a:pt x="28" y="32"/>
                    <a:pt x="28" y="32"/>
                  </a:cubicBezTo>
                  <a:cubicBezTo>
                    <a:pt x="25" y="31"/>
                    <a:pt x="13" y="34"/>
                    <a:pt x="8" y="34"/>
                  </a:cubicBezTo>
                  <a:close/>
                  <a:moveTo>
                    <a:pt x="8" y="28"/>
                  </a:moveTo>
                  <a:cubicBezTo>
                    <a:pt x="8" y="29"/>
                    <a:pt x="8" y="29"/>
                    <a:pt x="8" y="30"/>
                  </a:cubicBezTo>
                  <a:cubicBezTo>
                    <a:pt x="12" y="30"/>
                    <a:pt x="24" y="28"/>
                    <a:pt x="28" y="28"/>
                  </a:cubicBezTo>
                  <a:cubicBezTo>
                    <a:pt x="28" y="27"/>
                    <a:pt x="28" y="27"/>
                    <a:pt x="28" y="26"/>
                  </a:cubicBezTo>
                  <a:cubicBezTo>
                    <a:pt x="25" y="26"/>
                    <a:pt x="13" y="28"/>
                    <a:pt x="8" y="28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2"/>
                    <a:pt x="18" y="22"/>
                  </a:cubicBezTo>
                  <a:cubicBezTo>
                    <a:pt x="20" y="22"/>
                    <a:pt x="24" y="21"/>
                    <a:pt x="28" y="22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5" y="20"/>
                    <a:pt x="21" y="20"/>
                    <a:pt x="18" y="21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7"/>
                    <a:pt x="18" y="17"/>
                  </a:cubicBezTo>
                  <a:cubicBezTo>
                    <a:pt x="20" y="17"/>
                    <a:pt x="24" y="16"/>
                    <a:pt x="28" y="16"/>
                  </a:cubicBezTo>
                  <a:cubicBezTo>
                    <a:pt x="28" y="16"/>
                    <a:pt x="28" y="15"/>
                    <a:pt x="28" y="15"/>
                  </a:cubicBezTo>
                  <a:cubicBezTo>
                    <a:pt x="25" y="14"/>
                    <a:pt x="21" y="15"/>
                    <a:pt x="18" y="16"/>
                  </a:cubicBezTo>
                  <a:close/>
                  <a:moveTo>
                    <a:pt x="18" y="11"/>
                  </a:moveTo>
                  <a:cubicBezTo>
                    <a:pt x="18" y="12"/>
                    <a:pt x="18" y="13"/>
                    <a:pt x="18" y="13"/>
                  </a:cubicBezTo>
                  <a:cubicBezTo>
                    <a:pt x="20" y="13"/>
                    <a:pt x="24" y="12"/>
                    <a:pt x="28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5" y="10"/>
                    <a:pt x="21" y="11"/>
                    <a:pt x="18" y="11"/>
                  </a:cubicBezTo>
                  <a:close/>
                  <a:moveTo>
                    <a:pt x="8" y="11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8" y="11"/>
                    <a:pt x="8" y="11"/>
                    <a:pt x="8" y="11"/>
                  </a:cubicBezTo>
                  <a:close/>
                  <a:moveTo>
                    <a:pt x="17" y="6"/>
                  </a:moveTo>
                  <a:cubicBezTo>
                    <a:pt x="13" y="7"/>
                    <a:pt x="9" y="7"/>
                    <a:pt x="4" y="7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9" y="45"/>
                    <a:pt x="13" y="45"/>
                    <a:pt x="17" y="44"/>
                  </a:cubicBezTo>
                  <a:cubicBezTo>
                    <a:pt x="22" y="44"/>
                    <a:pt x="27" y="43"/>
                    <a:pt x="30" y="44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5"/>
                    <a:pt x="23" y="6"/>
                    <a:pt x="17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5819874" y="1796548"/>
            <a:ext cx="6570361" cy="36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/>
          <a:p>
            <a:pPr indent="812800"/>
            <a:r>
              <a:rPr lang="zh-CN" altLang="en-US" b="1" dirty="0" smtClean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简洁高效：</a:t>
            </a:r>
            <a:r>
              <a:rPr lang="en-US" altLang="zh-CN" sz="1600" b="1" dirty="0" smtClean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Python</a:t>
            </a:r>
            <a:r>
              <a:rPr lang="zh-CN" altLang="en-US" sz="1600" b="1" dirty="0" smtClean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语言编写，高效，稳定，速度快</a:t>
            </a:r>
            <a:endParaRPr lang="zh-CN" altLang="en-US" sz="1600" b="1" dirty="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6610191" y="3064262"/>
            <a:ext cx="4627722" cy="36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2" tIns="45706" rIns="91412" bIns="45706">
            <a:spAutoFit/>
          </a:bodyPr>
          <a:lstStyle/>
          <a:p>
            <a:r>
              <a:rPr lang="zh-CN" altLang="en-US" b="1" dirty="0" smtClean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简洁交互：</a:t>
            </a:r>
            <a:r>
              <a:rPr lang="zh-CN" altLang="en-US" sz="1600" b="1" dirty="0" smtClean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只需要用户输入目标城市名称</a:t>
            </a:r>
            <a:endParaRPr lang="zh-CN" altLang="en-US" sz="11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10191" y="4476483"/>
            <a:ext cx="476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extLst>
                <a:ext uri="{35155182-B16C-46BC-9424-99874614C6A1}">
                  <wpsdc:indentchars xmlns:lc="http://schemas.openxmlformats.org/drawingml/2006/lockedCanvas" xmlns="" xmlns:wpsdc="http://www.wps.cn/officeDocument/2017/drawingmlCustomData" val="200" checksum="3877492575"/>
                </a:ext>
              </a:extLst>
            </a:pPr>
            <a:r>
              <a:rPr lang="zh-CN" altLang="en-US" b="1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结果</a:t>
            </a:r>
            <a:r>
              <a:rPr lang="zh-CN" altLang="en-US" b="1" dirty="0" smtClean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清晰：将未来</a:t>
            </a:r>
            <a:r>
              <a:rPr lang="en-US" altLang="zh-CN" b="1" dirty="0" smtClean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7</a:t>
            </a:r>
            <a:r>
              <a:rPr lang="zh-CN" altLang="en-US" b="1" dirty="0" smtClean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天天气情况清晰展示出来</a:t>
            </a:r>
            <a:r>
              <a:rPr lang="zh-CN" altLang="en-US" sz="1600" b="1" dirty="0" smtClean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。</a:t>
            </a:r>
            <a:endParaRPr lang="zh-CN" altLang="en-US" sz="1600" b="1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0" grpId="0"/>
      <p:bldP spid="31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4"/>
          <p:cNvSpPr/>
          <p:nvPr/>
        </p:nvSpPr>
        <p:spPr>
          <a:xfrm>
            <a:off x="5232170" y="1461389"/>
            <a:ext cx="1679106" cy="16874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84093" y="3528334"/>
            <a:ext cx="1826060" cy="584733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defTabSz="914400">
              <a:defRPr/>
            </a:pP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本周计划</a:t>
            </a:r>
            <a:endParaRPr lang="zh-CN" altLang="en-US" sz="32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sp>
        <p:nvSpPr>
          <p:cNvPr id="26" name="矩形 25"/>
          <p:cNvSpPr/>
          <p:nvPr/>
        </p:nvSpPr>
        <p:spPr>
          <a:xfrm>
            <a:off x="5406571" y="2042374"/>
            <a:ext cx="1384594" cy="525614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</a:t>
            </a:r>
            <a:r>
              <a:rPr lang="en-US" altLang="zh-CN" sz="24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8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cef09ac28eaae964ec9988a5cce77c8b8C1E4685C6E6B40CD7615480512384A61EE159C6FE0045D14B61E85D0A95589D558B81FFC809322ACC20DC2254D928200A3EA0841B8B1814961BE795024DFDEF45878460D5EEC04B3DB4C246007153409DEDE37CA726A66AF19B77CE744E11CADCFB09B3408DEC1F688348922E38CCEE" hidden="1"/>
          <p:cNvSpPr txBox="1"/>
          <p:nvPr/>
        </p:nvSpPr>
        <p:spPr>
          <a:xfrm>
            <a:off x="-353609" y="1803401"/>
            <a:ext cx="329585" cy="1016000"/>
          </a:xfrm>
          <a:prstGeom prst="rect">
            <a:avLst/>
          </a:prstGeom>
          <a:noFill/>
        </p:spPr>
        <p:txBody>
          <a:bodyPr vert="wordArtVert" lIns="91412" tIns="45706" rIns="91412" bIns="45706" rtlCol="0">
            <a:spAutoFit/>
          </a:bodyPr>
          <a:lstStyle/>
          <a:p>
            <a:r>
              <a:rPr lang="en-US" altLang="zh-CN" sz="135" dirty="0"/>
              <a:t>e7d195523061f1c0cef09ac28eaae964ec9988a5cce77c8b8C1E4685C6E6B40CD7615480512384A61EE159C6FE0045D14B61E85D0A95589D558B81FFC809322ACC20DC2254D928200A3EA0841B8B1814961BE795024DFDEF45878460D5EEC04B3DB4C246007153409DEDE37CA726A66AF19B77CE744E11CADCFB09B3408DEC1F688348922E38CCEE</a:t>
            </a:r>
            <a:endParaRPr lang="zh-CN" altLang="en-US" sz="135" dirty="0"/>
          </a:p>
        </p:txBody>
      </p:sp>
      <p:grpSp>
        <p:nvGrpSpPr>
          <p:cNvPr id="3" name="组合 2"/>
          <p:cNvGrpSpPr/>
          <p:nvPr/>
        </p:nvGrpSpPr>
        <p:grpSpPr>
          <a:xfrm>
            <a:off x="1482299" y="2213427"/>
            <a:ext cx="3569749" cy="3570849"/>
            <a:chOff x="1389407" y="2179913"/>
            <a:chExt cx="3570850" cy="3570848"/>
          </a:xfrm>
        </p:grpSpPr>
        <p:sp>
          <p:nvSpPr>
            <p:cNvPr id="5" name="菱形 4"/>
            <p:cNvSpPr/>
            <p:nvPr/>
          </p:nvSpPr>
          <p:spPr>
            <a:xfrm>
              <a:off x="1389407" y="2179913"/>
              <a:ext cx="3570850" cy="357084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182385" y="2973435"/>
              <a:ext cx="1984892" cy="2677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+mj-lt"/>
                  <a:ea typeface="华文细黑" panose="02010600040101010101" pitchFamily="2" charset="-122"/>
                </a:rPr>
                <a:t>学习</a:t>
              </a:r>
              <a:endParaRPr lang="en-US" altLang="zh-CN" sz="2400" dirty="0" smtClean="0">
                <a:solidFill>
                  <a:schemeClr val="bg1"/>
                </a:solidFill>
                <a:latin typeface="+mj-lt"/>
                <a:ea typeface="华文细黑" panose="02010600040101010101" pitchFamily="2" charset="-122"/>
              </a:endParaRPr>
            </a:p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+mj-lt"/>
                  <a:ea typeface="华文细黑" panose="02010600040101010101" pitchFamily="2" charset="-122"/>
                </a:rPr>
                <a:t>Python</a:t>
              </a:r>
            </a:p>
            <a:p>
              <a:pPr algn="ctr"/>
              <a:r>
                <a:rPr lang="en-US" altLang="zh-CN" sz="2400" dirty="0" err="1" smtClean="0">
                  <a:solidFill>
                    <a:schemeClr val="bg1"/>
                  </a:solidFill>
                  <a:latin typeface="+mj-lt"/>
                  <a:ea typeface="华文细黑" panose="02010600040101010101" pitchFamily="2" charset="-122"/>
                </a:rPr>
                <a:t>Spyder</a:t>
              </a:r>
              <a:endParaRPr lang="en-US" altLang="zh-CN" sz="2400" dirty="0" smtClean="0">
                <a:solidFill>
                  <a:schemeClr val="bg1"/>
                </a:solidFill>
                <a:latin typeface="+mj-lt"/>
                <a:ea typeface="华文细黑" panose="02010600040101010101" pitchFamily="2" charset="-122"/>
              </a:endParaRPr>
            </a:p>
            <a:p>
              <a:pPr algn="ctr"/>
              <a:r>
                <a:rPr lang="en-US" altLang="zh-CN" sz="2400" dirty="0" err="1" smtClean="0">
                  <a:solidFill>
                    <a:schemeClr val="bg1"/>
                  </a:solidFill>
                  <a:latin typeface="+mj-lt"/>
                  <a:ea typeface="华文细黑" panose="02010600040101010101" pitchFamily="2" charset="-122"/>
                </a:rPr>
                <a:t>Scala</a:t>
              </a:r>
              <a:endParaRPr lang="en-US" altLang="zh-CN" sz="2400" dirty="0" smtClean="0">
                <a:solidFill>
                  <a:schemeClr val="bg1"/>
                </a:solidFill>
                <a:latin typeface="+mj-lt"/>
                <a:ea typeface="华文细黑" panose="02010600040101010101" pitchFamily="2" charset="-122"/>
              </a:endParaRPr>
            </a:p>
            <a:p>
              <a:pPr algn="ctr"/>
              <a:r>
                <a:rPr lang="en-US" altLang="zh-CN" sz="2400" dirty="0" err="1">
                  <a:solidFill>
                    <a:schemeClr val="bg1"/>
                  </a:solidFill>
                  <a:latin typeface="+mj-lt"/>
                  <a:ea typeface="华文细黑" panose="02010600040101010101" pitchFamily="2" charset="-122"/>
                </a:rPr>
                <a:t>redis</a:t>
              </a:r>
              <a:endParaRPr lang="en-US" altLang="zh-CN" sz="2400" dirty="0" smtClean="0">
                <a:solidFill>
                  <a:schemeClr val="bg1"/>
                </a:solidFill>
                <a:latin typeface="+mj-lt"/>
                <a:ea typeface="华文细黑" panose="02010600040101010101" pitchFamily="2" charset="-122"/>
              </a:endParaRPr>
            </a:p>
            <a:p>
              <a:pPr algn="ctr"/>
              <a:endParaRPr lang="en-US" altLang="zh-CN" sz="2400" dirty="0">
                <a:solidFill>
                  <a:schemeClr val="bg1"/>
                </a:solidFill>
                <a:latin typeface="+mj-lt"/>
                <a:ea typeface="华文细黑" panose="02010600040101010101" pitchFamily="2" charset="-122"/>
              </a:endParaRPr>
            </a:p>
            <a:p>
              <a:pPr algn="ctr"/>
              <a:endParaRPr lang="zh-CN" altLang="en-US" sz="2400" dirty="0">
                <a:solidFill>
                  <a:schemeClr val="bg1"/>
                </a:solidFill>
                <a:latin typeface="+mj-lt"/>
                <a:ea typeface="华文细黑" panose="02010600040101010101" pitchFamily="2" charset="-122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4277736" y="2765903"/>
            <a:ext cx="8760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277736" y="5164770"/>
            <a:ext cx="8760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259828" y="3965336"/>
            <a:ext cx="8760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20"/>
          <p:cNvGrpSpPr/>
          <p:nvPr/>
        </p:nvGrpSpPr>
        <p:grpSpPr>
          <a:xfrm>
            <a:off x="5401480" y="2171780"/>
            <a:ext cx="1187880" cy="1188247"/>
            <a:chOff x="5401264" y="2171781"/>
            <a:chExt cx="1188247" cy="1188246"/>
          </a:xfrm>
        </p:grpSpPr>
        <p:sp>
          <p:nvSpPr>
            <p:cNvPr id="9" name="菱形 8"/>
            <p:cNvSpPr/>
            <p:nvPr/>
          </p:nvSpPr>
          <p:spPr>
            <a:xfrm>
              <a:off x="5401264" y="2171781"/>
              <a:ext cx="1188247" cy="1188246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5767672" y="2538189"/>
              <a:ext cx="455430" cy="455430"/>
            </a:xfrm>
            <a:custGeom>
              <a:avLst/>
              <a:gdLst>
                <a:gd name="T0" fmla="*/ 274 w 740"/>
                <a:gd name="T1" fmla="*/ 555 h 740"/>
                <a:gd name="T2" fmla="*/ 283 w 740"/>
                <a:gd name="T3" fmla="*/ 562 h 740"/>
                <a:gd name="T4" fmla="*/ 286 w 740"/>
                <a:gd name="T5" fmla="*/ 571 h 740"/>
                <a:gd name="T6" fmla="*/ 283 w 740"/>
                <a:gd name="T7" fmla="*/ 580 h 740"/>
                <a:gd name="T8" fmla="*/ 231 w 740"/>
                <a:gd name="T9" fmla="*/ 634 h 740"/>
                <a:gd name="T10" fmla="*/ 223 w 740"/>
                <a:gd name="T11" fmla="*/ 638 h 740"/>
                <a:gd name="T12" fmla="*/ 214 w 740"/>
                <a:gd name="T13" fmla="*/ 638 h 740"/>
                <a:gd name="T14" fmla="*/ 205 w 740"/>
                <a:gd name="T15" fmla="*/ 631 h 740"/>
                <a:gd name="T16" fmla="*/ 202 w 740"/>
                <a:gd name="T17" fmla="*/ 622 h 740"/>
                <a:gd name="T18" fmla="*/ 205 w 740"/>
                <a:gd name="T19" fmla="*/ 613 h 740"/>
                <a:gd name="T20" fmla="*/ 257 w 740"/>
                <a:gd name="T21" fmla="*/ 559 h 740"/>
                <a:gd name="T22" fmla="*/ 265 w 740"/>
                <a:gd name="T23" fmla="*/ 555 h 740"/>
                <a:gd name="T24" fmla="*/ 252 w 740"/>
                <a:gd name="T25" fmla="*/ 470 h 740"/>
                <a:gd name="T26" fmla="*/ 262 w 740"/>
                <a:gd name="T27" fmla="*/ 474 h 740"/>
                <a:gd name="T28" fmla="*/ 269 w 740"/>
                <a:gd name="T29" fmla="*/ 482 h 740"/>
                <a:gd name="T30" fmla="*/ 269 w 740"/>
                <a:gd name="T31" fmla="*/ 491 h 740"/>
                <a:gd name="T32" fmla="*/ 263 w 740"/>
                <a:gd name="T33" fmla="*/ 499 h 740"/>
                <a:gd name="T34" fmla="*/ 93 w 740"/>
                <a:gd name="T35" fmla="*/ 669 h 740"/>
                <a:gd name="T36" fmla="*/ 84 w 740"/>
                <a:gd name="T37" fmla="*/ 672 h 740"/>
                <a:gd name="T38" fmla="*/ 74 w 740"/>
                <a:gd name="T39" fmla="*/ 669 h 740"/>
                <a:gd name="T40" fmla="*/ 68 w 740"/>
                <a:gd name="T41" fmla="*/ 660 h 740"/>
                <a:gd name="T42" fmla="*/ 68 w 740"/>
                <a:gd name="T43" fmla="*/ 651 h 740"/>
                <a:gd name="T44" fmla="*/ 72 w 740"/>
                <a:gd name="T45" fmla="*/ 643 h 740"/>
                <a:gd name="T46" fmla="*/ 244 w 740"/>
                <a:gd name="T47" fmla="*/ 473 h 740"/>
                <a:gd name="T48" fmla="*/ 252 w 740"/>
                <a:gd name="T49" fmla="*/ 470 h 740"/>
                <a:gd name="T50" fmla="*/ 173 w 740"/>
                <a:gd name="T51" fmla="*/ 455 h 740"/>
                <a:gd name="T52" fmla="*/ 182 w 740"/>
                <a:gd name="T53" fmla="*/ 461 h 740"/>
                <a:gd name="T54" fmla="*/ 185 w 740"/>
                <a:gd name="T55" fmla="*/ 470 h 740"/>
                <a:gd name="T56" fmla="*/ 182 w 740"/>
                <a:gd name="T57" fmla="*/ 479 h 740"/>
                <a:gd name="T58" fmla="*/ 163 w 740"/>
                <a:gd name="T59" fmla="*/ 499 h 740"/>
                <a:gd name="T60" fmla="*/ 156 w 740"/>
                <a:gd name="T61" fmla="*/ 503 h 740"/>
                <a:gd name="T62" fmla="*/ 146 w 740"/>
                <a:gd name="T63" fmla="*/ 503 h 740"/>
                <a:gd name="T64" fmla="*/ 138 w 740"/>
                <a:gd name="T65" fmla="*/ 498 h 740"/>
                <a:gd name="T66" fmla="*/ 135 w 740"/>
                <a:gd name="T67" fmla="*/ 487 h 740"/>
                <a:gd name="T68" fmla="*/ 137 w 740"/>
                <a:gd name="T69" fmla="*/ 479 h 740"/>
                <a:gd name="T70" fmla="*/ 156 w 740"/>
                <a:gd name="T71" fmla="*/ 458 h 740"/>
                <a:gd name="T72" fmla="*/ 164 w 740"/>
                <a:gd name="T73" fmla="*/ 455 h 740"/>
                <a:gd name="T74" fmla="*/ 673 w 740"/>
                <a:gd name="T75" fmla="*/ 91 h 740"/>
                <a:gd name="T76" fmla="*/ 421 w 740"/>
                <a:gd name="T77" fmla="*/ 680 h 740"/>
                <a:gd name="T78" fmla="*/ 650 w 740"/>
                <a:gd name="T79" fmla="*/ 67 h 740"/>
                <a:gd name="T80" fmla="*/ 299 w 740"/>
                <a:gd name="T81" fmla="*/ 418 h 740"/>
                <a:gd name="T82" fmla="*/ 723 w 740"/>
                <a:gd name="T83" fmla="*/ 0 h 740"/>
                <a:gd name="T84" fmla="*/ 732 w 740"/>
                <a:gd name="T85" fmla="*/ 3 h 740"/>
                <a:gd name="T86" fmla="*/ 739 w 740"/>
                <a:gd name="T87" fmla="*/ 12 h 740"/>
                <a:gd name="T88" fmla="*/ 739 w 740"/>
                <a:gd name="T89" fmla="*/ 21 h 740"/>
                <a:gd name="T90" fmla="*/ 737 w 740"/>
                <a:gd name="T91" fmla="*/ 24 h 740"/>
                <a:gd name="T92" fmla="*/ 435 w 740"/>
                <a:gd name="T93" fmla="*/ 729 h 740"/>
                <a:gd name="T94" fmla="*/ 435 w 740"/>
                <a:gd name="T95" fmla="*/ 729 h 740"/>
                <a:gd name="T96" fmla="*/ 430 w 740"/>
                <a:gd name="T97" fmla="*/ 737 h 740"/>
                <a:gd name="T98" fmla="*/ 421 w 740"/>
                <a:gd name="T99" fmla="*/ 740 h 740"/>
                <a:gd name="T100" fmla="*/ 410 w 740"/>
                <a:gd name="T101" fmla="*/ 736 h 740"/>
                <a:gd name="T102" fmla="*/ 405 w 740"/>
                <a:gd name="T103" fmla="*/ 727 h 740"/>
                <a:gd name="T104" fmla="*/ 290 w 740"/>
                <a:gd name="T105" fmla="*/ 449 h 740"/>
                <a:gd name="T106" fmla="*/ 12 w 740"/>
                <a:gd name="T107" fmla="*/ 335 h 740"/>
                <a:gd name="T108" fmla="*/ 4 w 740"/>
                <a:gd name="T109" fmla="*/ 329 h 740"/>
                <a:gd name="T110" fmla="*/ 0 w 740"/>
                <a:gd name="T111" fmla="*/ 320 h 740"/>
                <a:gd name="T112" fmla="*/ 3 w 740"/>
                <a:gd name="T113" fmla="*/ 311 h 740"/>
                <a:gd name="T114" fmla="*/ 10 w 740"/>
                <a:gd name="T115" fmla="*/ 304 h 740"/>
                <a:gd name="T116" fmla="*/ 11 w 740"/>
                <a:gd name="T117" fmla="*/ 304 h 740"/>
                <a:gd name="T118" fmla="*/ 715 w 740"/>
                <a:gd name="T119" fmla="*/ 2 h 740"/>
                <a:gd name="T120" fmla="*/ 719 w 740"/>
                <a:gd name="T121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0" h="740">
                  <a:moveTo>
                    <a:pt x="269" y="554"/>
                  </a:moveTo>
                  <a:lnTo>
                    <a:pt x="274" y="555"/>
                  </a:lnTo>
                  <a:lnTo>
                    <a:pt x="279" y="558"/>
                  </a:lnTo>
                  <a:lnTo>
                    <a:pt x="283" y="562"/>
                  </a:lnTo>
                  <a:lnTo>
                    <a:pt x="284" y="566"/>
                  </a:lnTo>
                  <a:lnTo>
                    <a:pt x="286" y="571"/>
                  </a:lnTo>
                  <a:lnTo>
                    <a:pt x="286" y="576"/>
                  </a:lnTo>
                  <a:lnTo>
                    <a:pt x="283" y="580"/>
                  </a:lnTo>
                  <a:lnTo>
                    <a:pt x="281" y="583"/>
                  </a:lnTo>
                  <a:lnTo>
                    <a:pt x="231" y="634"/>
                  </a:lnTo>
                  <a:lnTo>
                    <a:pt x="227" y="637"/>
                  </a:lnTo>
                  <a:lnTo>
                    <a:pt x="223" y="638"/>
                  </a:lnTo>
                  <a:lnTo>
                    <a:pt x="219" y="639"/>
                  </a:lnTo>
                  <a:lnTo>
                    <a:pt x="214" y="638"/>
                  </a:lnTo>
                  <a:lnTo>
                    <a:pt x="209" y="635"/>
                  </a:lnTo>
                  <a:lnTo>
                    <a:pt x="205" y="631"/>
                  </a:lnTo>
                  <a:lnTo>
                    <a:pt x="203" y="627"/>
                  </a:lnTo>
                  <a:lnTo>
                    <a:pt x="202" y="622"/>
                  </a:lnTo>
                  <a:lnTo>
                    <a:pt x="202" y="617"/>
                  </a:lnTo>
                  <a:lnTo>
                    <a:pt x="205" y="613"/>
                  </a:lnTo>
                  <a:lnTo>
                    <a:pt x="207" y="610"/>
                  </a:lnTo>
                  <a:lnTo>
                    <a:pt x="257" y="559"/>
                  </a:lnTo>
                  <a:lnTo>
                    <a:pt x="261" y="557"/>
                  </a:lnTo>
                  <a:lnTo>
                    <a:pt x="265" y="555"/>
                  </a:lnTo>
                  <a:lnTo>
                    <a:pt x="269" y="554"/>
                  </a:lnTo>
                  <a:close/>
                  <a:moveTo>
                    <a:pt x="252" y="470"/>
                  </a:moveTo>
                  <a:lnTo>
                    <a:pt x="257" y="472"/>
                  </a:lnTo>
                  <a:lnTo>
                    <a:pt x="262" y="474"/>
                  </a:lnTo>
                  <a:lnTo>
                    <a:pt x="266" y="477"/>
                  </a:lnTo>
                  <a:lnTo>
                    <a:pt x="269" y="482"/>
                  </a:lnTo>
                  <a:lnTo>
                    <a:pt x="269" y="487"/>
                  </a:lnTo>
                  <a:lnTo>
                    <a:pt x="269" y="491"/>
                  </a:lnTo>
                  <a:lnTo>
                    <a:pt x="266" y="496"/>
                  </a:lnTo>
                  <a:lnTo>
                    <a:pt x="263" y="499"/>
                  </a:lnTo>
                  <a:lnTo>
                    <a:pt x="96" y="667"/>
                  </a:lnTo>
                  <a:lnTo>
                    <a:pt x="93" y="669"/>
                  </a:lnTo>
                  <a:lnTo>
                    <a:pt x="88" y="672"/>
                  </a:lnTo>
                  <a:lnTo>
                    <a:pt x="84" y="672"/>
                  </a:lnTo>
                  <a:lnTo>
                    <a:pt x="79" y="672"/>
                  </a:lnTo>
                  <a:lnTo>
                    <a:pt x="74" y="669"/>
                  </a:lnTo>
                  <a:lnTo>
                    <a:pt x="71" y="665"/>
                  </a:lnTo>
                  <a:lnTo>
                    <a:pt x="68" y="660"/>
                  </a:lnTo>
                  <a:lnTo>
                    <a:pt x="67" y="655"/>
                  </a:lnTo>
                  <a:lnTo>
                    <a:pt x="68" y="651"/>
                  </a:lnTo>
                  <a:lnTo>
                    <a:pt x="70" y="647"/>
                  </a:lnTo>
                  <a:lnTo>
                    <a:pt x="72" y="643"/>
                  </a:lnTo>
                  <a:lnTo>
                    <a:pt x="240" y="476"/>
                  </a:lnTo>
                  <a:lnTo>
                    <a:pt x="244" y="473"/>
                  </a:lnTo>
                  <a:lnTo>
                    <a:pt x="248" y="472"/>
                  </a:lnTo>
                  <a:lnTo>
                    <a:pt x="252" y="470"/>
                  </a:lnTo>
                  <a:close/>
                  <a:moveTo>
                    <a:pt x="168" y="453"/>
                  </a:moveTo>
                  <a:lnTo>
                    <a:pt x="173" y="455"/>
                  </a:lnTo>
                  <a:lnTo>
                    <a:pt x="178" y="457"/>
                  </a:lnTo>
                  <a:lnTo>
                    <a:pt x="182" y="461"/>
                  </a:lnTo>
                  <a:lnTo>
                    <a:pt x="184" y="465"/>
                  </a:lnTo>
                  <a:lnTo>
                    <a:pt x="185" y="470"/>
                  </a:lnTo>
                  <a:lnTo>
                    <a:pt x="185" y="476"/>
                  </a:lnTo>
                  <a:lnTo>
                    <a:pt x="182" y="479"/>
                  </a:lnTo>
                  <a:lnTo>
                    <a:pt x="180" y="482"/>
                  </a:lnTo>
                  <a:lnTo>
                    <a:pt x="163" y="499"/>
                  </a:lnTo>
                  <a:lnTo>
                    <a:pt x="160" y="502"/>
                  </a:lnTo>
                  <a:lnTo>
                    <a:pt x="156" y="503"/>
                  </a:lnTo>
                  <a:lnTo>
                    <a:pt x="151" y="504"/>
                  </a:lnTo>
                  <a:lnTo>
                    <a:pt x="146" y="503"/>
                  </a:lnTo>
                  <a:lnTo>
                    <a:pt x="142" y="500"/>
                  </a:lnTo>
                  <a:lnTo>
                    <a:pt x="138" y="498"/>
                  </a:lnTo>
                  <a:lnTo>
                    <a:pt x="135" y="493"/>
                  </a:lnTo>
                  <a:lnTo>
                    <a:pt x="135" y="487"/>
                  </a:lnTo>
                  <a:lnTo>
                    <a:pt x="135" y="483"/>
                  </a:lnTo>
                  <a:lnTo>
                    <a:pt x="137" y="479"/>
                  </a:lnTo>
                  <a:lnTo>
                    <a:pt x="139" y="476"/>
                  </a:lnTo>
                  <a:lnTo>
                    <a:pt x="156" y="458"/>
                  </a:lnTo>
                  <a:lnTo>
                    <a:pt x="160" y="456"/>
                  </a:lnTo>
                  <a:lnTo>
                    <a:pt x="164" y="455"/>
                  </a:lnTo>
                  <a:lnTo>
                    <a:pt x="168" y="453"/>
                  </a:lnTo>
                  <a:close/>
                  <a:moveTo>
                    <a:pt x="673" y="91"/>
                  </a:moveTo>
                  <a:lnTo>
                    <a:pt x="322" y="441"/>
                  </a:lnTo>
                  <a:lnTo>
                    <a:pt x="421" y="680"/>
                  </a:lnTo>
                  <a:lnTo>
                    <a:pt x="673" y="91"/>
                  </a:lnTo>
                  <a:close/>
                  <a:moveTo>
                    <a:pt x="650" y="67"/>
                  </a:moveTo>
                  <a:lnTo>
                    <a:pt x="61" y="320"/>
                  </a:lnTo>
                  <a:lnTo>
                    <a:pt x="299" y="418"/>
                  </a:lnTo>
                  <a:lnTo>
                    <a:pt x="650" y="67"/>
                  </a:lnTo>
                  <a:close/>
                  <a:moveTo>
                    <a:pt x="723" y="0"/>
                  </a:moveTo>
                  <a:lnTo>
                    <a:pt x="728" y="2"/>
                  </a:lnTo>
                  <a:lnTo>
                    <a:pt x="732" y="3"/>
                  </a:lnTo>
                  <a:lnTo>
                    <a:pt x="736" y="7"/>
                  </a:lnTo>
                  <a:lnTo>
                    <a:pt x="739" y="12"/>
                  </a:lnTo>
                  <a:lnTo>
                    <a:pt x="740" y="17"/>
                  </a:lnTo>
                  <a:lnTo>
                    <a:pt x="739" y="21"/>
                  </a:lnTo>
                  <a:lnTo>
                    <a:pt x="737" y="24"/>
                  </a:lnTo>
                  <a:lnTo>
                    <a:pt x="737" y="24"/>
                  </a:lnTo>
                  <a:lnTo>
                    <a:pt x="436" y="729"/>
                  </a:lnTo>
                  <a:lnTo>
                    <a:pt x="435" y="729"/>
                  </a:lnTo>
                  <a:lnTo>
                    <a:pt x="435" y="729"/>
                  </a:lnTo>
                  <a:lnTo>
                    <a:pt x="435" y="729"/>
                  </a:lnTo>
                  <a:lnTo>
                    <a:pt x="432" y="733"/>
                  </a:lnTo>
                  <a:lnTo>
                    <a:pt x="430" y="737"/>
                  </a:lnTo>
                  <a:lnTo>
                    <a:pt x="425" y="739"/>
                  </a:lnTo>
                  <a:lnTo>
                    <a:pt x="421" y="740"/>
                  </a:lnTo>
                  <a:lnTo>
                    <a:pt x="415" y="739"/>
                  </a:lnTo>
                  <a:lnTo>
                    <a:pt x="410" y="736"/>
                  </a:lnTo>
                  <a:lnTo>
                    <a:pt x="406" y="732"/>
                  </a:lnTo>
                  <a:lnTo>
                    <a:pt x="405" y="727"/>
                  </a:lnTo>
                  <a:lnTo>
                    <a:pt x="404" y="727"/>
                  </a:lnTo>
                  <a:lnTo>
                    <a:pt x="290" y="449"/>
                  </a:lnTo>
                  <a:lnTo>
                    <a:pt x="12" y="335"/>
                  </a:lnTo>
                  <a:lnTo>
                    <a:pt x="12" y="335"/>
                  </a:lnTo>
                  <a:lnTo>
                    <a:pt x="7" y="333"/>
                  </a:lnTo>
                  <a:lnTo>
                    <a:pt x="4" y="329"/>
                  </a:lnTo>
                  <a:lnTo>
                    <a:pt x="2" y="325"/>
                  </a:lnTo>
                  <a:lnTo>
                    <a:pt x="0" y="320"/>
                  </a:lnTo>
                  <a:lnTo>
                    <a:pt x="0" y="314"/>
                  </a:lnTo>
                  <a:lnTo>
                    <a:pt x="3" y="311"/>
                  </a:lnTo>
                  <a:lnTo>
                    <a:pt x="6" y="307"/>
                  </a:lnTo>
                  <a:lnTo>
                    <a:pt x="10" y="304"/>
                  </a:lnTo>
                  <a:lnTo>
                    <a:pt x="10" y="304"/>
                  </a:lnTo>
                  <a:lnTo>
                    <a:pt x="11" y="304"/>
                  </a:lnTo>
                  <a:lnTo>
                    <a:pt x="11" y="304"/>
                  </a:lnTo>
                  <a:lnTo>
                    <a:pt x="715" y="2"/>
                  </a:lnTo>
                  <a:lnTo>
                    <a:pt x="715" y="2"/>
                  </a:lnTo>
                  <a:lnTo>
                    <a:pt x="719" y="0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21" name="组合 22"/>
          <p:cNvGrpSpPr/>
          <p:nvPr/>
        </p:nvGrpSpPr>
        <p:grpSpPr>
          <a:xfrm>
            <a:off x="5401480" y="4570646"/>
            <a:ext cx="1187880" cy="1188247"/>
            <a:chOff x="5401264" y="4570647"/>
            <a:chExt cx="1188247" cy="1188246"/>
          </a:xfrm>
        </p:grpSpPr>
        <p:sp>
          <p:nvSpPr>
            <p:cNvPr id="10" name="菱形 9"/>
            <p:cNvSpPr/>
            <p:nvPr/>
          </p:nvSpPr>
          <p:spPr>
            <a:xfrm>
              <a:off x="5401264" y="4570647"/>
              <a:ext cx="1188247" cy="1188246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767979" y="4937362"/>
              <a:ext cx="454816" cy="454816"/>
            </a:xfrm>
            <a:custGeom>
              <a:avLst/>
              <a:gdLst>
                <a:gd name="T0" fmla="*/ 338 w 739"/>
                <a:gd name="T1" fmla="*/ 383 h 739"/>
                <a:gd name="T2" fmla="*/ 401 w 739"/>
                <a:gd name="T3" fmla="*/ 383 h 739"/>
                <a:gd name="T4" fmla="*/ 524 w 739"/>
                <a:gd name="T5" fmla="*/ 303 h 739"/>
                <a:gd name="T6" fmla="*/ 406 w 739"/>
                <a:gd name="T7" fmla="*/ 425 h 739"/>
                <a:gd name="T8" fmla="*/ 504 w 739"/>
                <a:gd name="T9" fmla="*/ 470 h 739"/>
                <a:gd name="T10" fmla="*/ 215 w 739"/>
                <a:gd name="T11" fmla="*/ 303 h 739"/>
                <a:gd name="T12" fmla="*/ 257 w 739"/>
                <a:gd name="T13" fmla="*/ 494 h 739"/>
                <a:gd name="T14" fmla="*/ 317 w 739"/>
                <a:gd name="T15" fmla="*/ 411 h 739"/>
                <a:gd name="T16" fmla="*/ 369 w 739"/>
                <a:gd name="T17" fmla="*/ 201 h 739"/>
                <a:gd name="T18" fmla="*/ 321 w 739"/>
                <a:gd name="T19" fmla="*/ 323 h 739"/>
                <a:gd name="T20" fmla="*/ 418 w 739"/>
                <a:gd name="T21" fmla="*/ 323 h 739"/>
                <a:gd name="T22" fmla="*/ 369 w 739"/>
                <a:gd name="T23" fmla="*/ 201 h 739"/>
                <a:gd name="T24" fmla="*/ 537 w 739"/>
                <a:gd name="T25" fmla="*/ 256 h 739"/>
                <a:gd name="T26" fmla="*/ 537 w 739"/>
                <a:gd name="T27" fmla="*/ 483 h 739"/>
                <a:gd name="T28" fmla="*/ 329 w 739"/>
                <a:gd name="T29" fmla="*/ 566 h 739"/>
                <a:gd name="T30" fmla="*/ 172 w 739"/>
                <a:gd name="T31" fmla="*/ 411 h 739"/>
                <a:gd name="T32" fmla="*/ 257 w 739"/>
                <a:gd name="T33" fmla="*/ 202 h 739"/>
                <a:gd name="T34" fmla="*/ 314 w 739"/>
                <a:gd name="T35" fmla="*/ 79 h 739"/>
                <a:gd name="T36" fmla="*/ 215 w 739"/>
                <a:gd name="T37" fmla="*/ 125 h 739"/>
                <a:gd name="T38" fmla="*/ 102 w 739"/>
                <a:gd name="T39" fmla="*/ 162 h 739"/>
                <a:gd name="T40" fmla="*/ 105 w 739"/>
                <a:gd name="T41" fmla="*/ 260 h 739"/>
                <a:gd name="T42" fmla="*/ 33 w 739"/>
                <a:gd name="T43" fmla="*/ 411 h 739"/>
                <a:gd name="T44" fmla="*/ 105 w 739"/>
                <a:gd name="T45" fmla="*/ 479 h 739"/>
                <a:gd name="T46" fmla="*/ 161 w 739"/>
                <a:gd name="T47" fmla="*/ 636 h 739"/>
                <a:gd name="T48" fmla="*/ 215 w 739"/>
                <a:gd name="T49" fmla="*/ 614 h 739"/>
                <a:gd name="T50" fmla="*/ 314 w 739"/>
                <a:gd name="T51" fmla="*/ 659 h 739"/>
                <a:gd name="T52" fmla="*/ 424 w 739"/>
                <a:gd name="T53" fmla="*/ 659 h 739"/>
                <a:gd name="T54" fmla="*/ 524 w 739"/>
                <a:gd name="T55" fmla="*/ 614 h 739"/>
                <a:gd name="T56" fmla="*/ 578 w 739"/>
                <a:gd name="T57" fmla="*/ 636 h 739"/>
                <a:gd name="T58" fmla="*/ 634 w 739"/>
                <a:gd name="T59" fmla="*/ 479 h 739"/>
                <a:gd name="T60" fmla="*/ 706 w 739"/>
                <a:gd name="T61" fmla="*/ 411 h 739"/>
                <a:gd name="T62" fmla="*/ 634 w 739"/>
                <a:gd name="T63" fmla="*/ 260 h 739"/>
                <a:gd name="T64" fmla="*/ 636 w 739"/>
                <a:gd name="T65" fmla="*/ 162 h 739"/>
                <a:gd name="T66" fmla="*/ 524 w 739"/>
                <a:gd name="T67" fmla="*/ 125 h 739"/>
                <a:gd name="T68" fmla="*/ 424 w 739"/>
                <a:gd name="T69" fmla="*/ 79 h 739"/>
                <a:gd name="T70" fmla="*/ 419 w 739"/>
                <a:gd name="T71" fmla="*/ 0 h 739"/>
                <a:gd name="T72" fmla="*/ 492 w 739"/>
                <a:gd name="T73" fmla="*/ 74 h 739"/>
                <a:gd name="T74" fmla="*/ 585 w 739"/>
                <a:gd name="T75" fmla="*/ 68 h 739"/>
                <a:gd name="T76" fmla="*/ 669 w 739"/>
                <a:gd name="T77" fmla="*/ 168 h 739"/>
                <a:gd name="T78" fmla="*/ 723 w 739"/>
                <a:gd name="T79" fmla="*/ 299 h 739"/>
                <a:gd name="T80" fmla="*/ 731 w 739"/>
                <a:gd name="T81" fmla="*/ 434 h 739"/>
                <a:gd name="T82" fmla="*/ 665 w 739"/>
                <a:gd name="T83" fmla="*/ 561 h 739"/>
                <a:gd name="T84" fmla="*/ 591 w 739"/>
                <a:gd name="T85" fmla="*/ 669 h 739"/>
                <a:gd name="T86" fmla="*/ 529 w 739"/>
                <a:gd name="T87" fmla="*/ 646 h 739"/>
                <a:gd name="T88" fmla="*/ 427 w 739"/>
                <a:gd name="T89" fmla="*/ 737 h 739"/>
                <a:gd name="T90" fmla="*/ 295 w 739"/>
                <a:gd name="T91" fmla="*/ 714 h 739"/>
                <a:gd name="T92" fmla="*/ 164 w 739"/>
                <a:gd name="T93" fmla="*/ 671 h 739"/>
                <a:gd name="T94" fmla="*/ 68 w 739"/>
                <a:gd name="T95" fmla="*/ 587 h 739"/>
                <a:gd name="T96" fmla="*/ 60 w 739"/>
                <a:gd name="T97" fmla="*/ 453 h 739"/>
                <a:gd name="T98" fmla="*/ 0 w 739"/>
                <a:gd name="T99" fmla="*/ 320 h 739"/>
                <a:gd name="T100" fmla="*/ 74 w 739"/>
                <a:gd name="T101" fmla="*/ 247 h 739"/>
                <a:gd name="T102" fmla="*/ 74 w 739"/>
                <a:gd name="T103" fmla="*/ 144 h 739"/>
                <a:gd name="T104" fmla="*/ 172 w 739"/>
                <a:gd name="T105" fmla="*/ 70 h 739"/>
                <a:gd name="T106" fmla="*/ 299 w 739"/>
                <a:gd name="T107" fmla="*/ 15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39" h="739">
                  <a:moveTo>
                    <a:pt x="369" y="336"/>
                  </a:moveTo>
                  <a:lnTo>
                    <a:pt x="356" y="339"/>
                  </a:lnTo>
                  <a:lnTo>
                    <a:pt x="346" y="345"/>
                  </a:lnTo>
                  <a:lnTo>
                    <a:pt x="338" y="357"/>
                  </a:lnTo>
                  <a:lnTo>
                    <a:pt x="335" y="370"/>
                  </a:lnTo>
                  <a:lnTo>
                    <a:pt x="338" y="383"/>
                  </a:lnTo>
                  <a:lnTo>
                    <a:pt x="346" y="394"/>
                  </a:lnTo>
                  <a:lnTo>
                    <a:pt x="356" y="400"/>
                  </a:lnTo>
                  <a:lnTo>
                    <a:pt x="369" y="403"/>
                  </a:lnTo>
                  <a:lnTo>
                    <a:pt x="382" y="400"/>
                  </a:lnTo>
                  <a:lnTo>
                    <a:pt x="393" y="394"/>
                  </a:lnTo>
                  <a:lnTo>
                    <a:pt x="401" y="383"/>
                  </a:lnTo>
                  <a:lnTo>
                    <a:pt x="403" y="370"/>
                  </a:lnTo>
                  <a:lnTo>
                    <a:pt x="401" y="357"/>
                  </a:lnTo>
                  <a:lnTo>
                    <a:pt x="393" y="345"/>
                  </a:lnTo>
                  <a:lnTo>
                    <a:pt x="382" y="339"/>
                  </a:lnTo>
                  <a:lnTo>
                    <a:pt x="369" y="336"/>
                  </a:lnTo>
                  <a:close/>
                  <a:moveTo>
                    <a:pt x="524" y="303"/>
                  </a:moveTo>
                  <a:lnTo>
                    <a:pt x="434" y="353"/>
                  </a:lnTo>
                  <a:lnTo>
                    <a:pt x="436" y="361"/>
                  </a:lnTo>
                  <a:lnTo>
                    <a:pt x="436" y="370"/>
                  </a:lnTo>
                  <a:lnTo>
                    <a:pt x="432" y="392"/>
                  </a:lnTo>
                  <a:lnTo>
                    <a:pt x="422" y="411"/>
                  </a:lnTo>
                  <a:lnTo>
                    <a:pt x="406" y="425"/>
                  </a:lnTo>
                  <a:lnTo>
                    <a:pt x="386" y="434"/>
                  </a:lnTo>
                  <a:lnTo>
                    <a:pt x="386" y="536"/>
                  </a:lnTo>
                  <a:lnTo>
                    <a:pt x="422" y="530"/>
                  </a:lnTo>
                  <a:lnTo>
                    <a:pt x="453" y="515"/>
                  </a:lnTo>
                  <a:lnTo>
                    <a:pt x="481" y="494"/>
                  </a:lnTo>
                  <a:lnTo>
                    <a:pt x="504" y="470"/>
                  </a:lnTo>
                  <a:lnTo>
                    <a:pt x="523" y="439"/>
                  </a:lnTo>
                  <a:lnTo>
                    <a:pt x="533" y="405"/>
                  </a:lnTo>
                  <a:lnTo>
                    <a:pt x="537" y="370"/>
                  </a:lnTo>
                  <a:lnTo>
                    <a:pt x="533" y="335"/>
                  </a:lnTo>
                  <a:lnTo>
                    <a:pt x="524" y="303"/>
                  </a:lnTo>
                  <a:close/>
                  <a:moveTo>
                    <a:pt x="215" y="303"/>
                  </a:moveTo>
                  <a:lnTo>
                    <a:pt x="204" y="335"/>
                  </a:lnTo>
                  <a:lnTo>
                    <a:pt x="202" y="370"/>
                  </a:lnTo>
                  <a:lnTo>
                    <a:pt x="206" y="405"/>
                  </a:lnTo>
                  <a:lnTo>
                    <a:pt x="216" y="439"/>
                  </a:lnTo>
                  <a:lnTo>
                    <a:pt x="235" y="470"/>
                  </a:lnTo>
                  <a:lnTo>
                    <a:pt x="257" y="494"/>
                  </a:lnTo>
                  <a:lnTo>
                    <a:pt x="286" y="515"/>
                  </a:lnTo>
                  <a:lnTo>
                    <a:pt x="317" y="530"/>
                  </a:lnTo>
                  <a:lnTo>
                    <a:pt x="352" y="536"/>
                  </a:lnTo>
                  <a:lnTo>
                    <a:pt x="352" y="434"/>
                  </a:lnTo>
                  <a:lnTo>
                    <a:pt x="333" y="425"/>
                  </a:lnTo>
                  <a:lnTo>
                    <a:pt x="317" y="411"/>
                  </a:lnTo>
                  <a:lnTo>
                    <a:pt x="305" y="392"/>
                  </a:lnTo>
                  <a:lnTo>
                    <a:pt x="303" y="370"/>
                  </a:lnTo>
                  <a:lnTo>
                    <a:pt x="303" y="361"/>
                  </a:lnTo>
                  <a:lnTo>
                    <a:pt x="304" y="353"/>
                  </a:lnTo>
                  <a:lnTo>
                    <a:pt x="215" y="303"/>
                  </a:lnTo>
                  <a:close/>
                  <a:moveTo>
                    <a:pt x="369" y="201"/>
                  </a:moveTo>
                  <a:lnTo>
                    <a:pt x="335" y="205"/>
                  </a:lnTo>
                  <a:lnTo>
                    <a:pt x="305" y="214"/>
                  </a:lnTo>
                  <a:lnTo>
                    <a:pt x="276" y="230"/>
                  </a:lnTo>
                  <a:lnTo>
                    <a:pt x="252" y="250"/>
                  </a:lnTo>
                  <a:lnTo>
                    <a:pt x="232" y="273"/>
                  </a:lnTo>
                  <a:lnTo>
                    <a:pt x="321" y="323"/>
                  </a:lnTo>
                  <a:lnTo>
                    <a:pt x="334" y="312"/>
                  </a:lnTo>
                  <a:lnTo>
                    <a:pt x="351" y="305"/>
                  </a:lnTo>
                  <a:lnTo>
                    <a:pt x="369" y="302"/>
                  </a:lnTo>
                  <a:lnTo>
                    <a:pt x="388" y="305"/>
                  </a:lnTo>
                  <a:lnTo>
                    <a:pt x="403" y="312"/>
                  </a:lnTo>
                  <a:lnTo>
                    <a:pt x="418" y="323"/>
                  </a:lnTo>
                  <a:lnTo>
                    <a:pt x="507" y="273"/>
                  </a:lnTo>
                  <a:lnTo>
                    <a:pt x="487" y="250"/>
                  </a:lnTo>
                  <a:lnTo>
                    <a:pt x="462" y="230"/>
                  </a:lnTo>
                  <a:lnTo>
                    <a:pt x="434" y="214"/>
                  </a:lnTo>
                  <a:lnTo>
                    <a:pt x="402" y="205"/>
                  </a:lnTo>
                  <a:lnTo>
                    <a:pt x="369" y="201"/>
                  </a:lnTo>
                  <a:close/>
                  <a:moveTo>
                    <a:pt x="369" y="168"/>
                  </a:moveTo>
                  <a:lnTo>
                    <a:pt x="410" y="172"/>
                  </a:lnTo>
                  <a:lnTo>
                    <a:pt x="448" y="184"/>
                  </a:lnTo>
                  <a:lnTo>
                    <a:pt x="482" y="202"/>
                  </a:lnTo>
                  <a:lnTo>
                    <a:pt x="512" y="227"/>
                  </a:lnTo>
                  <a:lnTo>
                    <a:pt x="537" y="256"/>
                  </a:lnTo>
                  <a:lnTo>
                    <a:pt x="555" y="292"/>
                  </a:lnTo>
                  <a:lnTo>
                    <a:pt x="567" y="329"/>
                  </a:lnTo>
                  <a:lnTo>
                    <a:pt x="571" y="370"/>
                  </a:lnTo>
                  <a:lnTo>
                    <a:pt x="567" y="411"/>
                  </a:lnTo>
                  <a:lnTo>
                    <a:pt x="555" y="449"/>
                  </a:lnTo>
                  <a:lnTo>
                    <a:pt x="537" y="483"/>
                  </a:lnTo>
                  <a:lnTo>
                    <a:pt x="512" y="511"/>
                  </a:lnTo>
                  <a:lnTo>
                    <a:pt x="482" y="536"/>
                  </a:lnTo>
                  <a:lnTo>
                    <a:pt x="448" y="555"/>
                  </a:lnTo>
                  <a:lnTo>
                    <a:pt x="410" y="566"/>
                  </a:lnTo>
                  <a:lnTo>
                    <a:pt x="369" y="572"/>
                  </a:lnTo>
                  <a:lnTo>
                    <a:pt x="329" y="566"/>
                  </a:lnTo>
                  <a:lnTo>
                    <a:pt x="291" y="555"/>
                  </a:lnTo>
                  <a:lnTo>
                    <a:pt x="257" y="536"/>
                  </a:lnTo>
                  <a:lnTo>
                    <a:pt x="227" y="511"/>
                  </a:lnTo>
                  <a:lnTo>
                    <a:pt x="202" y="483"/>
                  </a:lnTo>
                  <a:lnTo>
                    <a:pt x="183" y="449"/>
                  </a:lnTo>
                  <a:lnTo>
                    <a:pt x="172" y="411"/>
                  </a:lnTo>
                  <a:lnTo>
                    <a:pt x="168" y="370"/>
                  </a:lnTo>
                  <a:lnTo>
                    <a:pt x="172" y="329"/>
                  </a:lnTo>
                  <a:lnTo>
                    <a:pt x="183" y="292"/>
                  </a:lnTo>
                  <a:lnTo>
                    <a:pt x="202" y="256"/>
                  </a:lnTo>
                  <a:lnTo>
                    <a:pt x="227" y="227"/>
                  </a:lnTo>
                  <a:lnTo>
                    <a:pt x="257" y="202"/>
                  </a:lnTo>
                  <a:lnTo>
                    <a:pt x="291" y="184"/>
                  </a:lnTo>
                  <a:lnTo>
                    <a:pt x="329" y="172"/>
                  </a:lnTo>
                  <a:lnTo>
                    <a:pt x="369" y="168"/>
                  </a:lnTo>
                  <a:close/>
                  <a:moveTo>
                    <a:pt x="327" y="34"/>
                  </a:moveTo>
                  <a:lnTo>
                    <a:pt x="318" y="69"/>
                  </a:lnTo>
                  <a:lnTo>
                    <a:pt x="314" y="79"/>
                  </a:lnTo>
                  <a:lnTo>
                    <a:pt x="305" y="87"/>
                  </a:lnTo>
                  <a:lnTo>
                    <a:pt x="295" y="93"/>
                  </a:lnTo>
                  <a:lnTo>
                    <a:pt x="259" y="104"/>
                  </a:lnTo>
                  <a:lnTo>
                    <a:pt x="227" y="121"/>
                  </a:lnTo>
                  <a:lnTo>
                    <a:pt x="220" y="124"/>
                  </a:lnTo>
                  <a:lnTo>
                    <a:pt x="215" y="125"/>
                  </a:lnTo>
                  <a:lnTo>
                    <a:pt x="210" y="127"/>
                  </a:lnTo>
                  <a:lnTo>
                    <a:pt x="203" y="125"/>
                  </a:lnTo>
                  <a:lnTo>
                    <a:pt x="198" y="124"/>
                  </a:lnTo>
                  <a:lnTo>
                    <a:pt x="193" y="121"/>
                  </a:lnTo>
                  <a:lnTo>
                    <a:pt x="161" y="103"/>
                  </a:lnTo>
                  <a:lnTo>
                    <a:pt x="102" y="162"/>
                  </a:lnTo>
                  <a:lnTo>
                    <a:pt x="102" y="162"/>
                  </a:lnTo>
                  <a:lnTo>
                    <a:pt x="121" y="192"/>
                  </a:lnTo>
                  <a:lnTo>
                    <a:pt x="125" y="204"/>
                  </a:lnTo>
                  <a:lnTo>
                    <a:pt x="125" y="216"/>
                  </a:lnTo>
                  <a:lnTo>
                    <a:pt x="121" y="226"/>
                  </a:lnTo>
                  <a:lnTo>
                    <a:pt x="105" y="260"/>
                  </a:lnTo>
                  <a:lnTo>
                    <a:pt x="92" y="295"/>
                  </a:lnTo>
                  <a:lnTo>
                    <a:pt x="87" y="306"/>
                  </a:lnTo>
                  <a:lnTo>
                    <a:pt x="79" y="315"/>
                  </a:lnTo>
                  <a:lnTo>
                    <a:pt x="68" y="319"/>
                  </a:lnTo>
                  <a:lnTo>
                    <a:pt x="33" y="328"/>
                  </a:lnTo>
                  <a:lnTo>
                    <a:pt x="33" y="411"/>
                  </a:lnTo>
                  <a:lnTo>
                    <a:pt x="34" y="411"/>
                  </a:lnTo>
                  <a:lnTo>
                    <a:pt x="68" y="420"/>
                  </a:lnTo>
                  <a:lnTo>
                    <a:pt x="79" y="425"/>
                  </a:lnTo>
                  <a:lnTo>
                    <a:pt x="87" y="433"/>
                  </a:lnTo>
                  <a:lnTo>
                    <a:pt x="92" y="443"/>
                  </a:lnTo>
                  <a:lnTo>
                    <a:pt x="105" y="479"/>
                  </a:lnTo>
                  <a:lnTo>
                    <a:pt x="121" y="513"/>
                  </a:lnTo>
                  <a:lnTo>
                    <a:pt x="125" y="525"/>
                  </a:lnTo>
                  <a:lnTo>
                    <a:pt x="125" y="536"/>
                  </a:lnTo>
                  <a:lnTo>
                    <a:pt x="121" y="547"/>
                  </a:lnTo>
                  <a:lnTo>
                    <a:pt x="102" y="578"/>
                  </a:lnTo>
                  <a:lnTo>
                    <a:pt x="161" y="636"/>
                  </a:lnTo>
                  <a:lnTo>
                    <a:pt x="161" y="636"/>
                  </a:lnTo>
                  <a:lnTo>
                    <a:pt x="193" y="617"/>
                  </a:lnTo>
                  <a:lnTo>
                    <a:pt x="198" y="615"/>
                  </a:lnTo>
                  <a:lnTo>
                    <a:pt x="203" y="614"/>
                  </a:lnTo>
                  <a:lnTo>
                    <a:pt x="210" y="614"/>
                  </a:lnTo>
                  <a:lnTo>
                    <a:pt x="215" y="614"/>
                  </a:lnTo>
                  <a:lnTo>
                    <a:pt x="220" y="615"/>
                  </a:lnTo>
                  <a:lnTo>
                    <a:pt x="227" y="617"/>
                  </a:lnTo>
                  <a:lnTo>
                    <a:pt x="259" y="634"/>
                  </a:lnTo>
                  <a:lnTo>
                    <a:pt x="295" y="646"/>
                  </a:lnTo>
                  <a:lnTo>
                    <a:pt x="305" y="652"/>
                  </a:lnTo>
                  <a:lnTo>
                    <a:pt x="314" y="659"/>
                  </a:lnTo>
                  <a:lnTo>
                    <a:pt x="318" y="670"/>
                  </a:lnTo>
                  <a:lnTo>
                    <a:pt x="327" y="705"/>
                  </a:lnTo>
                  <a:lnTo>
                    <a:pt x="411" y="705"/>
                  </a:lnTo>
                  <a:lnTo>
                    <a:pt x="411" y="705"/>
                  </a:lnTo>
                  <a:lnTo>
                    <a:pt x="419" y="670"/>
                  </a:lnTo>
                  <a:lnTo>
                    <a:pt x="424" y="659"/>
                  </a:lnTo>
                  <a:lnTo>
                    <a:pt x="432" y="652"/>
                  </a:lnTo>
                  <a:lnTo>
                    <a:pt x="444" y="646"/>
                  </a:lnTo>
                  <a:lnTo>
                    <a:pt x="479" y="634"/>
                  </a:lnTo>
                  <a:lnTo>
                    <a:pt x="512" y="617"/>
                  </a:lnTo>
                  <a:lnTo>
                    <a:pt x="517" y="615"/>
                  </a:lnTo>
                  <a:lnTo>
                    <a:pt x="524" y="614"/>
                  </a:lnTo>
                  <a:lnTo>
                    <a:pt x="529" y="614"/>
                  </a:lnTo>
                  <a:lnTo>
                    <a:pt x="536" y="614"/>
                  </a:lnTo>
                  <a:lnTo>
                    <a:pt x="541" y="615"/>
                  </a:lnTo>
                  <a:lnTo>
                    <a:pt x="546" y="617"/>
                  </a:lnTo>
                  <a:lnTo>
                    <a:pt x="578" y="636"/>
                  </a:lnTo>
                  <a:lnTo>
                    <a:pt x="578" y="636"/>
                  </a:lnTo>
                  <a:lnTo>
                    <a:pt x="636" y="578"/>
                  </a:lnTo>
                  <a:lnTo>
                    <a:pt x="618" y="547"/>
                  </a:lnTo>
                  <a:lnTo>
                    <a:pt x="613" y="536"/>
                  </a:lnTo>
                  <a:lnTo>
                    <a:pt x="613" y="525"/>
                  </a:lnTo>
                  <a:lnTo>
                    <a:pt x="617" y="513"/>
                  </a:lnTo>
                  <a:lnTo>
                    <a:pt x="634" y="479"/>
                  </a:lnTo>
                  <a:lnTo>
                    <a:pt x="646" y="443"/>
                  </a:lnTo>
                  <a:lnTo>
                    <a:pt x="651" y="433"/>
                  </a:lnTo>
                  <a:lnTo>
                    <a:pt x="660" y="425"/>
                  </a:lnTo>
                  <a:lnTo>
                    <a:pt x="670" y="420"/>
                  </a:lnTo>
                  <a:lnTo>
                    <a:pt x="704" y="411"/>
                  </a:lnTo>
                  <a:lnTo>
                    <a:pt x="706" y="411"/>
                  </a:lnTo>
                  <a:lnTo>
                    <a:pt x="706" y="328"/>
                  </a:lnTo>
                  <a:lnTo>
                    <a:pt x="670" y="319"/>
                  </a:lnTo>
                  <a:lnTo>
                    <a:pt x="660" y="315"/>
                  </a:lnTo>
                  <a:lnTo>
                    <a:pt x="651" y="306"/>
                  </a:lnTo>
                  <a:lnTo>
                    <a:pt x="646" y="295"/>
                  </a:lnTo>
                  <a:lnTo>
                    <a:pt x="634" y="260"/>
                  </a:lnTo>
                  <a:lnTo>
                    <a:pt x="617" y="226"/>
                  </a:lnTo>
                  <a:lnTo>
                    <a:pt x="613" y="216"/>
                  </a:lnTo>
                  <a:lnTo>
                    <a:pt x="613" y="204"/>
                  </a:lnTo>
                  <a:lnTo>
                    <a:pt x="618" y="192"/>
                  </a:lnTo>
                  <a:lnTo>
                    <a:pt x="636" y="162"/>
                  </a:lnTo>
                  <a:lnTo>
                    <a:pt x="636" y="162"/>
                  </a:lnTo>
                  <a:lnTo>
                    <a:pt x="578" y="103"/>
                  </a:lnTo>
                  <a:lnTo>
                    <a:pt x="546" y="121"/>
                  </a:lnTo>
                  <a:lnTo>
                    <a:pt x="541" y="124"/>
                  </a:lnTo>
                  <a:lnTo>
                    <a:pt x="536" y="125"/>
                  </a:lnTo>
                  <a:lnTo>
                    <a:pt x="529" y="127"/>
                  </a:lnTo>
                  <a:lnTo>
                    <a:pt x="524" y="125"/>
                  </a:lnTo>
                  <a:lnTo>
                    <a:pt x="517" y="124"/>
                  </a:lnTo>
                  <a:lnTo>
                    <a:pt x="512" y="121"/>
                  </a:lnTo>
                  <a:lnTo>
                    <a:pt x="479" y="104"/>
                  </a:lnTo>
                  <a:lnTo>
                    <a:pt x="444" y="93"/>
                  </a:lnTo>
                  <a:lnTo>
                    <a:pt x="432" y="87"/>
                  </a:lnTo>
                  <a:lnTo>
                    <a:pt x="424" y="79"/>
                  </a:lnTo>
                  <a:lnTo>
                    <a:pt x="419" y="69"/>
                  </a:lnTo>
                  <a:lnTo>
                    <a:pt x="411" y="34"/>
                  </a:lnTo>
                  <a:lnTo>
                    <a:pt x="411" y="34"/>
                  </a:lnTo>
                  <a:lnTo>
                    <a:pt x="327" y="34"/>
                  </a:lnTo>
                  <a:close/>
                  <a:moveTo>
                    <a:pt x="320" y="0"/>
                  </a:moveTo>
                  <a:lnTo>
                    <a:pt x="419" y="0"/>
                  </a:lnTo>
                  <a:lnTo>
                    <a:pt x="427" y="2"/>
                  </a:lnTo>
                  <a:lnTo>
                    <a:pt x="435" y="7"/>
                  </a:lnTo>
                  <a:lnTo>
                    <a:pt x="440" y="15"/>
                  </a:lnTo>
                  <a:lnTo>
                    <a:pt x="443" y="24"/>
                  </a:lnTo>
                  <a:lnTo>
                    <a:pt x="452" y="60"/>
                  </a:lnTo>
                  <a:lnTo>
                    <a:pt x="492" y="74"/>
                  </a:lnTo>
                  <a:lnTo>
                    <a:pt x="529" y="93"/>
                  </a:lnTo>
                  <a:lnTo>
                    <a:pt x="560" y="73"/>
                  </a:lnTo>
                  <a:lnTo>
                    <a:pt x="567" y="70"/>
                  </a:lnTo>
                  <a:lnTo>
                    <a:pt x="574" y="68"/>
                  </a:lnTo>
                  <a:lnTo>
                    <a:pt x="580" y="68"/>
                  </a:lnTo>
                  <a:lnTo>
                    <a:pt x="585" y="68"/>
                  </a:lnTo>
                  <a:lnTo>
                    <a:pt x="591" y="70"/>
                  </a:lnTo>
                  <a:lnTo>
                    <a:pt x="596" y="73"/>
                  </a:lnTo>
                  <a:lnTo>
                    <a:pt x="665" y="144"/>
                  </a:lnTo>
                  <a:lnTo>
                    <a:pt x="670" y="151"/>
                  </a:lnTo>
                  <a:lnTo>
                    <a:pt x="672" y="159"/>
                  </a:lnTo>
                  <a:lnTo>
                    <a:pt x="669" y="168"/>
                  </a:lnTo>
                  <a:lnTo>
                    <a:pt x="665" y="178"/>
                  </a:lnTo>
                  <a:lnTo>
                    <a:pt x="647" y="209"/>
                  </a:lnTo>
                  <a:lnTo>
                    <a:pt x="665" y="247"/>
                  </a:lnTo>
                  <a:lnTo>
                    <a:pt x="678" y="286"/>
                  </a:lnTo>
                  <a:lnTo>
                    <a:pt x="714" y="295"/>
                  </a:lnTo>
                  <a:lnTo>
                    <a:pt x="723" y="299"/>
                  </a:lnTo>
                  <a:lnTo>
                    <a:pt x="731" y="305"/>
                  </a:lnTo>
                  <a:lnTo>
                    <a:pt x="737" y="311"/>
                  </a:lnTo>
                  <a:lnTo>
                    <a:pt x="739" y="320"/>
                  </a:lnTo>
                  <a:lnTo>
                    <a:pt x="739" y="418"/>
                  </a:lnTo>
                  <a:lnTo>
                    <a:pt x="737" y="428"/>
                  </a:lnTo>
                  <a:lnTo>
                    <a:pt x="731" y="434"/>
                  </a:lnTo>
                  <a:lnTo>
                    <a:pt x="723" y="439"/>
                  </a:lnTo>
                  <a:lnTo>
                    <a:pt x="714" y="443"/>
                  </a:lnTo>
                  <a:lnTo>
                    <a:pt x="678" y="453"/>
                  </a:lnTo>
                  <a:lnTo>
                    <a:pt x="665" y="492"/>
                  </a:lnTo>
                  <a:lnTo>
                    <a:pt x="647" y="530"/>
                  </a:lnTo>
                  <a:lnTo>
                    <a:pt x="665" y="561"/>
                  </a:lnTo>
                  <a:lnTo>
                    <a:pt x="669" y="570"/>
                  </a:lnTo>
                  <a:lnTo>
                    <a:pt x="672" y="580"/>
                  </a:lnTo>
                  <a:lnTo>
                    <a:pt x="670" y="587"/>
                  </a:lnTo>
                  <a:lnTo>
                    <a:pt x="665" y="597"/>
                  </a:lnTo>
                  <a:lnTo>
                    <a:pt x="596" y="666"/>
                  </a:lnTo>
                  <a:lnTo>
                    <a:pt x="591" y="669"/>
                  </a:lnTo>
                  <a:lnTo>
                    <a:pt x="587" y="671"/>
                  </a:lnTo>
                  <a:lnTo>
                    <a:pt x="581" y="671"/>
                  </a:lnTo>
                  <a:lnTo>
                    <a:pt x="574" y="671"/>
                  </a:lnTo>
                  <a:lnTo>
                    <a:pt x="567" y="669"/>
                  </a:lnTo>
                  <a:lnTo>
                    <a:pt x="560" y="666"/>
                  </a:lnTo>
                  <a:lnTo>
                    <a:pt x="529" y="646"/>
                  </a:lnTo>
                  <a:lnTo>
                    <a:pt x="492" y="665"/>
                  </a:lnTo>
                  <a:lnTo>
                    <a:pt x="452" y="679"/>
                  </a:lnTo>
                  <a:lnTo>
                    <a:pt x="443" y="714"/>
                  </a:lnTo>
                  <a:lnTo>
                    <a:pt x="440" y="724"/>
                  </a:lnTo>
                  <a:lnTo>
                    <a:pt x="435" y="731"/>
                  </a:lnTo>
                  <a:lnTo>
                    <a:pt x="427" y="737"/>
                  </a:lnTo>
                  <a:lnTo>
                    <a:pt x="419" y="739"/>
                  </a:lnTo>
                  <a:lnTo>
                    <a:pt x="320" y="739"/>
                  </a:lnTo>
                  <a:lnTo>
                    <a:pt x="310" y="737"/>
                  </a:lnTo>
                  <a:lnTo>
                    <a:pt x="304" y="731"/>
                  </a:lnTo>
                  <a:lnTo>
                    <a:pt x="299" y="724"/>
                  </a:lnTo>
                  <a:lnTo>
                    <a:pt x="295" y="714"/>
                  </a:lnTo>
                  <a:lnTo>
                    <a:pt x="287" y="679"/>
                  </a:lnTo>
                  <a:lnTo>
                    <a:pt x="246" y="665"/>
                  </a:lnTo>
                  <a:lnTo>
                    <a:pt x="210" y="646"/>
                  </a:lnTo>
                  <a:lnTo>
                    <a:pt x="177" y="666"/>
                  </a:lnTo>
                  <a:lnTo>
                    <a:pt x="170" y="669"/>
                  </a:lnTo>
                  <a:lnTo>
                    <a:pt x="164" y="671"/>
                  </a:lnTo>
                  <a:lnTo>
                    <a:pt x="157" y="671"/>
                  </a:lnTo>
                  <a:lnTo>
                    <a:pt x="152" y="671"/>
                  </a:lnTo>
                  <a:lnTo>
                    <a:pt x="147" y="669"/>
                  </a:lnTo>
                  <a:lnTo>
                    <a:pt x="143" y="666"/>
                  </a:lnTo>
                  <a:lnTo>
                    <a:pt x="74" y="597"/>
                  </a:lnTo>
                  <a:lnTo>
                    <a:pt x="68" y="587"/>
                  </a:lnTo>
                  <a:lnTo>
                    <a:pt x="67" y="580"/>
                  </a:lnTo>
                  <a:lnTo>
                    <a:pt x="70" y="570"/>
                  </a:lnTo>
                  <a:lnTo>
                    <a:pt x="74" y="561"/>
                  </a:lnTo>
                  <a:lnTo>
                    <a:pt x="92" y="530"/>
                  </a:lnTo>
                  <a:lnTo>
                    <a:pt x="74" y="492"/>
                  </a:lnTo>
                  <a:lnTo>
                    <a:pt x="60" y="453"/>
                  </a:lnTo>
                  <a:lnTo>
                    <a:pt x="24" y="443"/>
                  </a:lnTo>
                  <a:lnTo>
                    <a:pt x="16" y="439"/>
                  </a:lnTo>
                  <a:lnTo>
                    <a:pt x="8" y="434"/>
                  </a:lnTo>
                  <a:lnTo>
                    <a:pt x="2" y="428"/>
                  </a:lnTo>
                  <a:lnTo>
                    <a:pt x="0" y="418"/>
                  </a:lnTo>
                  <a:lnTo>
                    <a:pt x="0" y="320"/>
                  </a:lnTo>
                  <a:lnTo>
                    <a:pt x="2" y="311"/>
                  </a:lnTo>
                  <a:lnTo>
                    <a:pt x="8" y="305"/>
                  </a:lnTo>
                  <a:lnTo>
                    <a:pt x="16" y="299"/>
                  </a:lnTo>
                  <a:lnTo>
                    <a:pt x="24" y="295"/>
                  </a:lnTo>
                  <a:lnTo>
                    <a:pt x="60" y="286"/>
                  </a:lnTo>
                  <a:lnTo>
                    <a:pt x="74" y="247"/>
                  </a:lnTo>
                  <a:lnTo>
                    <a:pt x="92" y="209"/>
                  </a:lnTo>
                  <a:lnTo>
                    <a:pt x="74" y="178"/>
                  </a:lnTo>
                  <a:lnTo>
                    <a:pt x="70" y="168"/>
                  </a:lnTo>
                  <a:lnTo>
                    <a:pt x="67" y="159"/>
                  </a:lnTo>
                  <a:lnTo>
                    <a:pt x="68" y="151"/>
                  </a:lnTo>
                  <a:lnTo>
                    <a:pt x="74" y="144"/>
                  </a:lnTo>
                  <a:lnTo>
                    <a:pt x="143" y="73"/>
                  </a:lnTo>
                  <a:lnTo>
                    <a:pt x="147" y="70"/>
                  </a:lnTo>
                  <a:lnTo>
                    <a:pt x="152" y="68"/>
                  </a:lnTo>
                  <a:lnTo>
                    <a:pt x="157" y="68"/>
                  </a:lnTo>
                  <a:lnTo>
                    <a:pt x="165" y="68"/>
                  </a:lnTo>
                  <a:lnTo>
                    <a:pt x="172" y="70"/>
                  </a:lnTo>
                  <a:lnTo>
                    <a:pt x="177" y="73"/>
                  </a:lnTo>
                  <a:lnTo>
                    <a:pt x="210" y="93"/>
                  </a:lnTo>
                  <a:lnTo>
                    <a:pt x="246" y="74"/>
                  </a:lnTo>
                  <a:lnTo>
                    <a:pt x="287" y="60"/>
                  </a:lnTo>
                  <a:lnTo>
                    <a:pt x="295" y="24"/>
                  </a:lnTo>
                  <a:lnTo>
                    <a:pt x="299" y="15"/>
                  </a:lnTo>
                  <a:lnTo>
                    <a:pt x="304" y="7"/>
                  </a:lnTo>
                  <a:lnTo>
                    <a:pt x="310" y="2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48419" y="3371212"/>
            <a:ext cx="1187880" cy="1188247"/>
            <a:chOff x="6348495" y="3371213"/>
            <a:chExt cx="1188247" cy="1188246"/>
          </a:xfrm>
        </p:grpSpPr>
        <p:sp>
          <p:nvSpPr>
            <p:cNvPr id="8" name="菱形 7"/>
            <p:cNvSpPr/>
            <p:nvPr/>
          </p:nvSpPr>
          <p:spPr>
            <a:xfrm>
              <a:off x="6348495" y="3371213"/>
              <a:ext cx="1188247" cy="1188246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Freeform 50"/>
            <p:cNvSpPr>
              <a:spLocks noEditPoints="1"/>
            </p:cNvSpPr>
            <p:nvPr/>
          </p:nvSpPr>
          <p:spPr bwMode="auto">
            <a:xfrm>
              <a:off x="6715181" y="3779277"/>
              <a:ext cx="454876" cy="372120"/>
            </a:xfrm>
            <a:custGeom>
              <a:avLst/>
              <a:gdLst>
                <a:gd name="T0" fmla="*/ 707 w 819"/>
                <a:gd name="T1" fmla="*/ 107 h 670"/>
                <a:gd name="T2" fmla="*/ 733 w 819"/>
                <a:gd name="T3" fmla="*/ 246 h 670"/>
                <a:gd name="T4" fmla="*/ 721 w 819"/>
                <a:gd name="T5" fmla="*/ 326 h 670"/>
                <a:gd name="T6" fmla="*/ 700 w 819"/>
                <a:gd name="T7" fmla="*/ 420 h 670"/>
                <a:gd name="T8" fmla="*/ 741 w 819"/>
                <a:gd name="T9" fmla="*/ 465 h 670"/>
                <a:gd name="T10" fmla="*/ 817 w 819"/>
                <a:gd name="T11" fmla="*/ 551 h 670"/>
                <a:gd name="T12" fmla="*/ 816 w 819"/>
                <a:gd name="T13" fmla="*/ 589 h 670"/>
                <a:gd name="T14" fmla="*/ 700 w 819"/>
                <a:gd name="T15" fmla="*/ 558 h 670"/>
                <a:gd name="T16" fmla="*/ 717 w 819"/>
                <a:gd name="T17" fmla="*/ 496 h 670"/>
                <a:gd name="T18" fmla="*/ 662 w 819"/>
                <a:gd name="T19" fmla="*/ 376 h 670"/>
                <a:gd name="T20" fmla="*/ 691 w 819"/>
                <a:gd name="T21" fmla="*/ 304 h 670"/>
                <a:gd name="T22" fmla="*/ 698 w 819"/>
                <a:gd name="T23" fmla="*/ 233 h 670"/>
                <a:gd name="T24" fmla="*/ 685 w 819"/>
                <a:gd name="T25" fmla="*/ 137 h 670"/>
                <a:gd name="T26" fmla="*/ 630 w 819"/>
                <a:gd name="T27" fmla="*/ 113 h 670"/>
                <a:gd name="T28" fmla="*/ 615 w 819"/>
                <a:gd name="T29" fmla="*/ 75 h 670"/>
                <a:gd name="T30" fmla="*/ 228 w 819"/>
                <a:gd name="T31" fmla="*/ 116 h 670"/>
                <a:gd name="T32" fmla="*/ 157 w 819"/>
                <a:gd name="T33" fmla="*/ 124 h 670"/>
                <a:gd name="T34" fmla="*/ 113 w 819"/>
                <a:gd name="T35" fmla="*/ 190 h 670"/>
                <a:gd name="T36" fmla="*/ 127 w 819"/>
                <a:gd name="T37" fmla="*/ 284 h 670"/>
                <a:gd name="T38" fmla="*/ 142 w 819"/>
                <a:gd name="T39" fmla="*/ 323 h 670"/>
                <a:gd name="T40" fmla="*/ 139 w 819"/>
                <a:gd name="T41" fmla="*/ 466 h 670"/>
                <a:gd name="T42" fmla="*/ 53 w 819"/>
                <a:gd name="T43" fmla="*/ 525 h 670"/>
                <a:gd name="T44" fmla="*/ 13 w 819"/>
                <a:gd name="T45" fmla="*/ 594 h 670"/>
                <a:gd name="T46" fmla="*/ 0 w 819"/>
                <a:gd name="T47" fmla="*/ 579 h 670"/>
                <a:gd name="T48" fmla="*/ 40 w 819"/>
                <a:gd name="T49" fmla="*/ 486 h 670"/>
                <a:gd name="T50" fmla="*/ 100 w 819"/>
                <a:gd name="T51" fmla="*/ 454 h 670"/>
                <a:gd name="T52" fmla="*/ 113 w 819"/>
                <a:gd name="T53" fmla="*/ 349 h 670"/>
                <a:gd name="T54" fmla="*/ 89 w 819"/>
                <a:gd name="T55" fmla="*/ 300 h 670"/>
                <a:gd name="T56" fmla="*/ 81 w 819"/>
                <a:gd name="T57" fmla="*/ 161 h 670"/>
                <a:gd name="T58" fmla="*/ 168 w 819"/>
                <a:gd name="T59" fmla="*/ 80 h 670"/>
                <a:gd name="T60" fmla="*/ 375 w 819"/>
                <a:gd name="T61" fmla="*/ 51 h 670"/>
                <a:gd name="T62" fmla="*/ 299 w 819"/>
                <a:gd name="T63" fmla="*/ 145 h 670"/>
                <a:gd name="T64" fmla="*/ 322 w 819"/>
                <a:gd name="T65" fmla="*/ 238 h 670"/>
                <a:gd name="T66" fmla="*/ 320 w 819"/>
                <a:gd name="T67" fmla="*/ 300 h 670"/>
                <a:gd name="T68" fmla="*/ 351 w 819"/>
                <a:gd name="T69" fmla="*/ 346 h 670"/>
                <a:gd name="T70" fmla="*/ 331 w 819"/>
                <a:gd name="T71" fmla="*/ 507 h 670"/>
                <a:gd name="T72" fmla="*/ 232 w 819"/>
                <a:gd name="T73" fmla="*/ 559 h 670"/>
                <a:gd name="T74" fmla="*/ 644 w 819"/>
                <a:gd name="T75" fmla="*/ 613 h 670"/>
                <a:gd name="T76" fmla="*/ 547 w 819"/>
                <a:gd name="T77" fmla="*/ 542 h 670"/>
                <a:gd name="T78" fmla="*/ 457 w 819"/>
                <a:gd name="T79" fmla="*/ 448 h 670"/>
                <a:gd name="T80" fmla="*/ 495 w 819"/>
                <a:gd name="T81" fmla="*/ 306 h 670"/>
                <a:gd name="T82" fmla="*/ 504 w 819"/>
                <a:gd name="T83" fmla="*/ 289 h 670"/>
                <a:gd name="T84" fmla="*/ 516 w 819"/>
                <a:gd name="T85" fmla="*/ 203 h 670"/>
                <a:gd name="T86" fmla="*/ 488 w 819"/>
                <a:gd name="T87" fmla="*/ 67 h 670"/>
                <a:gd name="T88" fmla="*/ 450 w 819"/>
                <a:gd name="T89" fmla="*/ 1 h 670"/>
                <a:gd name="T90" fmla="*/ 551 w 819"/>
                <a:gd name="T91" fmla="*/ 119 h 670"/>
                <a:gd name="T92" fmla="*/ 542 w 819"/>
                <a:gd name="T93" fmla="*/ 285 h 670"/>
                <a:gd name="T94" fmla="*/ 517 w 819"/>
                <a:gd name="T95" fmla="*/ 338 h 670"/>
                <a:gd name="T96" fmla="*/ 500 w 819"/>
                <a:gd name="T97" fmla="*/ 459 h 670"/>
                <a:gd name="T98" fmla="*/ 558 w 819"/>
                <a:gd name="T99" fmla="*/ 507 h 670"/>
                <a:gd name="T100" fmla="*/ 669 w 819"/>
                <a:gd name="T101" fmla="*/ 579 h 670"/>
                <a:gd name="T102" fmla="*/ 687 w 819"/>
                <a:gd name="T103" fmla="*/ 658 h 670"/>
                <a:gd name="T104" fmla="*/ 149 w 819"/>
                <a:gd name="T105" fmla="*/ 670 h 670"/>
                <a:gd name="T106" fmla="*/ 131 w 819"/>
                <a:gd name="T107" fmla="*/ 656 h 670"/>
                <a:gd name="T108" fmla="*/ 164 w 819"/>
                <a:gd name="T109" fmla="*/ 562 h 670"/>
                <a:gd name="T110" fmla="*/ 263 w 819"/>
                <a:gd name="T111" fmla="*/ 505 h 670"/>
                <a:gd name="T112" fmla="*/ 326 w 819"/>
                <a:gd name="T113" fmla="*/ 442 h 670"/>
                <a:gd name="T114" fmla="*/ 296 w 819"/>
                <a:gd name="T115" fmla="*/ 330 h 670"/>
                <a:gd name="T116" fmla="*/ 280 w 819"/>
                <a:gd name="T117" fmla="*/ 264 h 670"/>
                <a:gd name="T118" fmla="*/ 269 w 819"/>
                <a:gd name="T119" fmla="*/ 110 h 670"/>
                <a:gd name="T120" fmla="*/ 367 w 819"/>
                <a:gd name="T121" fmla="*/ 13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19" h="670">
                  <a:moveTo>
                    <a:pt x="615" y="75"/>
                  </a:moveTo>
                  <a:lnTo>
                    <a:pt x="635" y="76"/>
                  </a:lnTo>
                  <a:lnTo>
                    <a:pt x="652" y="80"/>
                  </a:lnTo>
                  <a:lnTo>
                    <a:pt x="668" y="85"/>
                  </a:lnTo>
                  <a:lnTo>
                    <a:pt x="678" y="90"/>
                  </a:lnTo>
                  <a:lnTo>
                    <a:pt x="694" y="98"/>
                  </a:lnTo>
                  <a:lnTo>
                    <a:pt x="707" y="107"/>
                  </a:lnTo>
                  <a:lnTo>
                    <a:pt x="717" y="119"/>
                  </a:lnTo>
                  <a:lnTo>
                    <a:pt x="728" y="137"/>
                  </a:lnTo>
                  <a:lnTo>
                    <a:pt x="738" y="161"/>
                  </a:lnTo>
                  <a:lnTo>
                    <a:pt x="745" y="183"/>
                  </a:lnTo>
                  <a:lnTo>
                    <a:pt x="744" y="207"/>
                  </a:lnTo>
                  <a:lnTo>
                    <a:pt x="740" y="228"/>
                  </a:lnTo>
                  <a:lnTo>
                    <a:pt x="733" y="246"/>
                  </a:lnTo>
                  <a:lnTo>
                    <a:pt x="727" y="262"/>
                  </a:lnTo>
                  <a:lnTo>
                    <a:pt x="729" y="283"/>
                  </a:lnTo>
                  <a:lnTo>
                    <a:pt x="730" y="300"/>
                  </a:lnTo>
                  <a:lnTo>
                    <a:pt x="728" y="311"/>
                  </a:lnTo>
                  <a:lnTo>
                    <a:pt x="725" y="319"/>
                  </a:lnTo>
                  <a:lnTo>
                    <a:pt x="723" y="325"/>
                  </a:lnTo>
                  <a:lnTo>
                    <a:pt x="721" y="326"/>
                  </a:lnTo>
                  <a:lnTo>
                    <a:pt x="717" y="332"/>
                  </a:lnTo>
                  <a:lnTo>
                    <a:pt x="712" y="340"/>
                  </a:lnTo>
                  <a:lnTo>
                    <a:pt x="707" y="349"/>
                  </a:lnTo>
                  <a:lnTo>
                    <a:pt x="703" y="364"/>
                  </a:lnTo>
                  <a:lnTo>
                    <a:pt x="700" y="380"/>
                  </a:lnTo>
                  <a:lnTo>
                    <a:pt x="699" y="402"/>
                  </a:lnTo>
                  <a:lnTo>
                    <a:pt x="700" y="420"/>
                  </a:lnTo>
                  <a:lnTo>
                    <a:pt x="706" y="435"/>
                  </a:lnTo>
                  <a:lnTo>
                    <a:pt x="712" y="445"/>
                  </a:lnTo>
                  <a:lnTo>
                    <a:pt x="720" y="454"/>
                  </a:lnTo>
                  <a:lnTo>
                    <a:pt x="727" y="459"/>
                  </a:lnTo>
                  <a:lnTo>
                    <a:pt x="734" y="463"/>
                  </a:lnTo>
                  <a:lnTo>
                    <a:pt x="738" y="465"/>
                  </a:lnTo>
                  <a:lnTo>
                    <a:pt x="741" y="465"/>
                  </a:lnTo>
                  <a:lnTo>
                    <a:pt x="754" y="470"/>
                  </a:lnTo>
                  <a:lnTo>
                    <a:pt x="767" y="478"/>
                  </a:lnTo>
                  <a:lnTo>
                    <a:pt x="780" y="486"/>
                  </a:lnTo>
                  <a:lnTo>
                    <a:pt x="792" y="497"/>
                  </a:lnTo>
                  <a:lnTo>
                    <a:pt x="804" y="512"/>
                  </a:lnTo>
                  <a:lnTo>
                    <a:pt x="812" y="530"/>
                  </a:lnTo>
                  <a:lnTo>
                    <a:pt x="817" y="551"/>
                  </a:lnTo>
                  <a:lnTo>
                    <a:pt x="819" y="577"/>
                  </a:lnTo>
                  <a:lnTo>
                    <a:pt x="819" y="577"/>
                  </a:lnTo>
                  <a:lnTo>
                    <a:pt x="819" y="579"/>
                  </a:lnTo>
                  <a:lnTo>
                    <a:pt x="819" y="581"/>
                  </a:lnTo>
                  <a:lnTo>
                    <a:pt x="818" y="584"/>
                  </a:lnTo>
                  <a:lnTo>
                    <a:pt x="817" y="586"/>
                  </a:lnTo>
                  <a:lnTo>
                    <a:pt x="816" y="589"/>
                  </a:lnTo>
                  <a:lnTo>
                    <a:pt x="813" y="592"/>
                  </a:lnTo>
                  <a:lnTo>
                    <a:pt x="810" y="593"/>
                  </a:lnTo>
                  <a:lnTo>
                    <a:pt x="806" y="594"/>
                  </a:lnTo>
                  <a:lnTo>
                    <a:pt x="801" y="596"/>
                  </a:lnTo>
                  <a:lnTo>
                    <a:pt x="717" y="596"/>
                  </a:lnTo>
                  <a:lnTo>
                    <a:pt x="710" y="576"/>
                  </a:lnTo>
                  <a:lnTo>
                    <a:pt x="700" y="558"/>
                  </a:lnTo>
                  <a:lnTo>
                    <a:pt x="780" y="558"/>
                  </a:lnTo>
                  <a:lnTo>
                    <a:pt x="776" y="539"/>
                  </a:lnTo>
                  <a:lnTo>
                    <a:pt x="767" y="525"/>
                  </a:lnTo>
                  <a:lnTo>
                    <a:pt x="757" y="514"/>
                  </a:lnTo>
                  <a:lnTo>
                    <a:pt x="744" y="507"/>
                  </a:lnTo>
                  <a:lnTo>
                    <a:pt x="729" y="501"/>
                  </a:lnTo>
                  <a:lnTo>
                    <a:pt x="717" y="496"/>
                  </a:lnTo>
                  <a:lnTo>
                    <a:pt x="706" y="490"/>
                  </a:lnTo>
                  <a:lnTo>
                    <a:pt x="693" y="479"/>
                  </a:lnTo>
                  <a:lnTo>
                    <a:pt x="681" y="466"/>
                  </a:lnTo>
                  <a:lnTo>
                    <a:pt x="670" y="448"/>
                  </a:lnTo>
                  <a:lnTo>
                    <a:pt x="664" y="427"/>
                  </a:lnTo>
                  <a:lnTo>
                    <a:pt x="661" y="402"/>
                  </a:lnTo>
                  <a:lnTo>
                    <a:pt x="662" y="376"/>
                  </a:lnTo>
                  <a:lnTo>
                    <a:pt x="666" y="355"/>
                  </a:lnTo>
                  <a:lnTo>
                    <a:pt x="672" y="336"/>
                  </a:lnTo>
                  <a:lnTo>
                    <a:pt x="678" y="323"/>
                  </a:lnTo>
                  <a:lnTo>
                    <a:pt x="685" y="313"/>
                  </a:lnTo>
                  <a:lnTo>
                    <a:pt x="690" y="305"/>
                  </a:lnTo>
                  <a:lnTo>
                    <a:pt x="691" y="304"/>
                  </a:lnTo>
                  <a:lnTo>
                    <a:pt x="691" y="304"/>
                  </a:lnTo>
                  <a:lnTo>
                    <a:pt x="693" y="300"/>
                  </a:lnTo>
                  <a:lnTo>
                    <a:pt x="693" y="293"/>
                  </a:lnTo>
                  <a:lnTo>
                    <a:pt x="693" y="284"/>
                  </a:lnTo>
                  <a:lnTo>
                    <a:pt x="690" y="270"/>
                  </a:lnTo>
                  <a:lnTo>
                    <a:pt x="689" y="258"/>
                  </a:lnTo>
                  <a:lnTo>
                    <a:pt x="693" y="245"/>
                  </a:lnTo>
                  <a:lnTo>
                    <a:pt x="698" y="233"/>
                  </a:lnTo>
                  <a:lnTo>
                    <a:pt x="703" y="220"/>
                  </a:lnTo>
                  <a:lnTo>
                    <a:pt x="707" y="204"/>
                  </a:lnTo>
                  <a:lnTo>
                    <a:pt x="707" y="190"/>
                  </a:lnTo>
                  <a:lnTo>
                    <a:pt x="704" y="174"/>
                  </a:lnTo>
                  <a:lnTo>
                    <a:pt x="696" y="157"/>
                  </a:lnTo>
                  <a:lnTo>
                    <a:pt x="690" y="145"/>
                  </a:lnTo>
                  <a:lnTo>
                    <a:pt x="685" y="137"/>
                  </a:lnTo>
                  <a:lnTo>
                    <a:pt x="678" y="132"/>
                  </a:lnTo>
                  <a:lnTo>
                    <a:pt x="672" y="128"/>
                  </a:lnTo>
                  <a:lnTo>
                    <a:pt x="662" y="124"/>
                  </a:lnTo>
                  <a:lnTo>
                    <a:pt x="657" y="122"/>
                  </a:lnTo>
                  <a:lnTo>
                    <a:pt x="652" y="118"/>
                  </a:lnTo>
                  <a:lnTo>
                    <a:pt x="641" y="115"/>
                  </a:lnTo>
                  <a:lnTo>
                    <a:pt x="630" y="113"/>
                  </a:lnTo>
                  <a:lnTo>
                    <a:pt x="615" y="111"/>
                  </a:lnTo>
                  <a:lnTo>
                    <a:pt x="601" y="113"/>
                  </a:lnTo>
                  <a:lnTo>
                    <a:pt x="590" y="116"/>
                  </a:lnTo>
                  <a:lnTo>
                    <a:pt x="589" y="118"/>
                  </a:lnTo>
                  <a:lnTo>
                    <a:pt x="577" y="81"/>
                  </a:lnTo>
                  <a:lnTo>
                    <a:pt x="596" y="76"/>
                  </a:lnTo>
                  <a:lnTo>
                    <a:pt x="615" y="75"/>
                  </a:lnTo>
                  <a:close/>
                  <a:moveTo>
                    <a:pt x="204" y="75"/>
                  </a:moveTo>
                  <a:lnTo>
                    <a:pt x="223" y="76"/>
                  </a:lnTo>
                  <a:lnTo>
                    <a:pt x="241" y="81"/>
                  </a:lnTo>
                  <a:lnTo>
                    <a:pt x="237" y="89"/>
                  </a:lnTo>
                  <a:lnTo>
                    <a:pt x="235" y="97"/>
                  </a:lnTo>
                  <a:lnTo>
                    <a:pt x="231" y="106"/>
                  </a:lnTo>
                  <a:lnTo>
                    <a:pt x="228" y="116"/>
                  </a:lnTo>
                  <a:lnTo>
                    <a:pt x="218" y="113"/>
                  </a:lnTo>
                  <a:lnTo>
                    <a:pt x="204" y="111"/>
                  </a:lnTo>
                  <a:lnTo>
                    <a:pt x="190" y="113"/>
                  </a:lnTo>
                  <a:lnTo>
                    <a:pt x="178" y="115"/>
                  </a:lnTo>
                  <a:lnTo>
                    <a:pt x="168" y="118"/>
                  </a:lnTo>
                  <a:lnTo>
                    <a:pt x="163" y="122"/>
                  </a:lnTo>
                  <a:lnTo>
                    <a:pt x="157" y="124"/>
                  </a:lnTo>
                  <a:lnTo>
                    <a:pt x="148" y="128"/>
                  </a:lnTo>
                  <a:lnTo>
                    <a:pt x="142" y="132"/>
                  </a:lnTo>
                  <a:lnTo>
                    <a:pt x="135" y="137"/>
                  </a:lnTo>
                  <a:lnTo>
                    <a:pt x="130" y="145"/>
                  </a:lnTo>
                  <a:lnTo>
                    <a:pt x="123" y="157"/>
                  </a:lnTo>
                  <a:lnTo>
                    <a:pt x="115" y="174"/>
                  </a:lnTo>
                  <a:lnTo>
                    <a:pt x="113" y="190"/>
                  </a:lnTo>
                  <a:lnTo>
                    <a:pt x="113" y="204"/>
                  </a:lnTo>
                  <a:lnTo>
                    <a:pt x="117" y="220"/>
                  </a:lnTo>
                  <a:lnTo>
                    <a:pt x="122" y="233"/>
                  </a:lnTo>
                  <a:lnTo>
                    <a:pt x="127" y="245"/>
                  </a:lnTo>
                  <a:lnTo>
                    <a:pt x="131" y="258"/>
                  </a:lnTo>
                  <a:lnTo>
                    <a:pt x="130" y="270"/>
                  </a:lnTo>
                  <a:lnTo>
                    <a:pt x="127" y="284"/>
                  </a:lnTo>
                  <a:lnTo>
                    <a:pt x="127" y="293"/>
                  </a:lnTo>
                  <a:lnTo>
                    <a:pt x="127" y="300"/>
                  </a:lnTo>
                  <a:lnTo>
                    <a:pt x="129" y="304"/>
                  </a:lnTo>
                  <a:lnTo>
                    <a:pt x="129" y="304"/>
                  </a:lnTo>
                  <a:lnTo>
                    <a:pt x="130" y="305"/>
                  </a:lnTo>
                  <a:lnTo>
                    <a:pt x="135" y="313"/>
                  </a:lnTo>
                  <a:lnTo>
                    <a:pt x="142" y="323"/>
                  </a:lnTo>
                  <a:lnTo>
                    <a:pt x="148" y="336"/>
                  </a:lnTo>
                  <a:lnTo>
                    <a:pt x="153" y="355"/>
                  </a:lnTo>
                  <a:lnTo>
                    <a:pt x="157" y="376"/>
                  </a:lnTo>
                  <a:lnTo>
                    <a:pt x="159" y="402"/>
                  </a:lnTo>
                  <a:lnTo>
                    <a:pt x="156" y="427"/>
                  </a:lnTo>
                  <a:lnTo>
                    <a:pt x="149" y="448"/>
                  </a:lnTo>
                  <a:lnTo>
                    <a:pt x="139" y="466"/>
                  </a:lnTo>
                  <a:lnTo>
                    <a:pt x="127" y="479"/>
                  </a:lnTo>
                  <a:lnTo>
                    <a:pt x="114" y="490"/>
                  </a:lnTo>
                  <a:lnTo>
                    <a:pt x="102" y="496"/>
                  </a:lnTo>
                  <a:lnTo>
                    <a:pt x="91" y="501"/>
                  </a:lnTo>
                  <a:lnTo>
                    <a:pt x="76" y="507"/>
                  </a:lnTo>
                  <a:lnTo>
                    <a:pt x="63" y="514"/>
                  </a:lnTo>
                  <a:lnTo>
                    <a:pt x="53" y="525"/>
                  </a:lnTo>
                  <a:lnTo>
                    <a:pt x="43" y="539"/>
                  </a:lnTo>
                  <a:lnTo>
                    <a:pt x="40" y="558"/>
                  </a:lnTo>
                  <a:lnTo>
                    <a:pt x="119" y="558"/>
                  </a:lnTo>
                  <a:lnTo>
                    <a:pt x="110" y="576"/>
                  </a:lnTo>
                  <a:lnTo>
                    <a:pt x="102" y="596"/>
                  </a:lnTo>
                  <a:lnTo>
                    <a:pt x="19" y="596"/>
                  </a:lnTo>
                  <a:lnTo>
                    <a:pt x="13" y="594"/>
                  </a:lnTo>
                  <a:lnTo>
                    <a:pt x="9" y="593"/>
                  </a:lnTo>
                  <a:lnTo>
                    <a:pt x="7" y="592"/>
                  </a:lnTo>
                  <a:lnTo>
                    <a:pt x="4" y="589"/>
                  </a:lnTo>
                  <a:lnTo>
                    <a:pt x="3" y="586"/>
                  </a:lnTo>
                  <a:lnTo>
                    <a:pt x="2" y="584"/>
                  </a:lnTo>
                  <a:lnTo>
                    <a:pt x="0" y="581"/>
                  </a:lnTo>
                  <a:lnTo>
                    <a:pt x="0" y="579"/>
                  </a:lnTo>
                  <a:lnTo>
                    <a:pt x="0" y="577"/>
                  </a:lnTo>
                  <a:lnTo>
                    <a:pt x="0" y="577"/>
                  </a:lnTo>
                  <a:lnTo>
                    <a:pt x="3" y="551"/>
                  </a:lnTo>
                  <a:lnTo>
                    <a:pt x="8" y="530"/>
                  </a:lnTo>
                  <a:lnTo>
                    <a:pt x="16" y="512"/>
                  </a:lnTo>
                  <a:lnTo>
                    <a:pt x="28" y="497"/>
                  </a:lnTo>
                  <a:lnTo>
                    <a:pt x="40" y="486"/>
                  </a:lnTo>
                  <a:lnTo>
                    <a:pt x="53" y="478"/>
                  </a:lnTo>
                  <a:lnTo>
                    <a:pt x="66" y="470"/>
                  </a:lnTo>
                  <a:lnTo>
                    <a:pt x="79" y="465"/>
                  </a:lnTo>
                  <a:lnTo>
                    <a:pt x="81" y="465"/>
                  </a:lnTo>
                  <a:lnTo>
                    <a:pt x="85" y="463"/>
                  </a:lnTo>
                  <a:lnTo>
                    <a:pt x="93" y="459"/>
                  </a:lnTo>
                  <a:lnTo>
                    <a:pt x="100" y="454"/>
                  </a:lnTo>
                  <a:lnTo>
                    <a:pt x="108" y="445"/>
                  </a:lnTo>
                  <a:lnTo>
                    <a:pt x="114" y="435"/>
                  </a:lnTo>
                  <a:lnTo>
                    <a:pt x="119" y="420"/>
                  </a:lnTo>
                  <a:lnTo>
                    <a:pt x="121" y="402"/>
                  </a:lnTo>
                  <a:lnTo>
                    <a:pt x="119" y="380"/>
                  </a:lnTo>
                  <a:lnTo>
                    <a:pt x="117" y="364"/>
                  </a:lnTo>
                  <a:lnTo>
                    <a:pt x="113" y="349"/>
                  </a:lnTo>
                  <a:lnTo>
                    <a:pt x="108" y="340"/>
                  </a:lnTo>
                  <a:lnTo>
                    <a:pt x="102" y="332"/>
                  </a:lnTo>
                  <a:lnTo>
                    <a:pt x="98" y="326"/>
                  </a:lnTo>
                  <a:lnTo>
                    <a:pt x="97" y="325"/>
                  </a:lnTo>
                  <a:lnTo>
                    <a:pt x="95" y="319"/>
                  </a:lnTo>
                  <a:lnTo>
                    <a:pt x="92" y="311"/>
                  </a:lnTo>
                  <a:lnTo>
                    <a:pt x="89" y="300"/>
                  </a:lnTo>
                  <a:lnTo>
                    <a:pt x="91" y="283"/>
                  </a:lnTo>
                  <a:lnTo>
                    <a:pt x="93" y="262"/>
                  </a:lnTo>
                  <a:lnTo>
                    <a:pt x="87" y="246"/>
                  </a:lnTo>
                  <a:lnTo>
                    <a:pt x="80" y="228"/>
                  </a:lnTo>
                  <a:lnTo>
                    <a:pt x="76" y="207"/>
                  </a:lnTo>
                  <a:lnTo>
                    <a:pt x="75" y="183"/>
                  </a:lnTo>
                  <a:lnTo>
                    <a:pt x="81" y="161"/>
                  </a:lnTo>
                  <a:lnTo>
                    <a:pt x="92" y="137"/>
                  </a:lnTo>
                  <a:lnTo>
                    <a:pt x="102" y="119"/>
                  </a:lnTo>
                  <a:lnTo>
                    <a:pt x="113" y="107"/>
                  </a:lnTo>
                  <a:lnTo>
                    <a:pt x="126" y="98"/>
                  </a:lnTo>
                  <a:lnTo>
                    <a:pt x="142" y="90"/>
                  </a:lnTo>
                  <a:lnTo>
                    <a:pt x="152" y="85"/>
                  </a:lnTo>
                  <a:lnTo>
                    <a:pt x="168" y="80"/>
                  </a:lnTo>
                  <a:lnTo>
                    <a:pt x="185" y="76"/>
                  </a:lnTo>
                  <a:lnTo>
                    <a:pt x="204" y="75"/>
                  </a:lnTo>
                  <a:close/>
                  <a:moveTo>
                    <a:pt x="432" y="37"/>
                  </a:moveTo>
                  <a:lnTo>
                    <a:pt x="413" y="38"/>
                  </a:lnTo>
                  <a:lnTo>
                    <a:pt x="395" y="42"/>
                  </a:lnTo>
                  <a:lnTo>
                    <a:pt x="382" y="47"/>
                  </a:lnTo>
                  <a:lnTo>
                    <a:pt x="375" y="51"/>
                  </a:lnTo>
                  <a:lnTo>
                    <a:pt x="369" y="54"/>
                  </a:lnTo>
                  <a:lnTo>
                    <a:pt x="352" y="61"/>
                  </a:lnTo>
                  <a:lnTo>
                    <a:pt x="339" y="71"/>
                  </a:lnTo>
                  <a:lnTo>
                    <a:pt x="326" y="82"/>
                  </a:lnTo>
                  <a:lnTo>
                    <a:pt x="314" y="101"/>
                  </a:lnTo>
                  <a:lnTo>
                    <a:pt x="304" y="124"/>
                  </a:lnTo>
                  <a:lnTo>
                    <a:pt x="299" y="145"/>
                  </a:lnTo>
                  <a:lnTo>
                    <a:pt x="300" y="167"/>
                  </a:lnTo>
                  <a:lnTo>
                    <a:pt x="304" y="190"/>
                  </a:lnTo>
                  <a:lnTo>
                    <a:pt x="312" y="208"/>
                  </a:lnTo>
                  <a:lnTo>
                    <a:pt x="318" y="224"/>
                  </a:lnTo>
                  <a:lnTo>
                    <a:pt x="320" y="226"/>
                  </a:lnTo>
                  <a:lnTo>
                    <a:pt x="321" y="230"/>
                  </a:lnTo>
                  <a:lnTo>
                    <a:pt x="322" y="238"/>
                  </a:lnTo>
                  <a:lnTo>
                    <a:pt x="321" y="249"/>
                  </a:lnTo>
                  <a:lnTo>
                    <a:pt x="317" y="267"/>
                  </a:lnTo>
                  <a:lnTo>
                    <a:pt x="317" y="281"/>
                  </a:lnTo>
                  <a:lnTo>
                    <a:pt x="317" y="291"/>
                  </a:lnTo>
                  <a:lnTo>
                    <a:pt x="318" y="297"/>
                  </a:lnTo>
                  <a:lnTo>
                    <a:pt x="320" y="300"/>
                  </a:lnTo>
                  <a:lnTo>
                    <a:pt x="320" y="300"/>
                  </a:lnTo>
                  <a:lnTo>
                    <a:pt x="320" y="301"/>
                  </a:lnTo>
                  <a:lnTo>
                    <a:pt x="321" y="302"/>
                  </a:lnTo>
                  <a:lnTo>
                    <a:pt x="324" y="305"/>
                  </a:lnTo>
                  <a:lnTo>
                    <a:pt x="325" y="306"/>
                  </a:lnTo>
                  <a:lnTo>
                    <a:pt x="333" y="317"/>
                  </a:lnTo>
                  <a:lnTo>
                    <a:pt x="342" y="330"/>
                  </a:lnTo>
                  <a:lnTo>
                    <a:pt x="351" y="346"/>
                  </a:lnTo>
                  <a:lnTo>
                    <a:pt x="358" y="366"/>
                  </a:lnTo>
                  <a:lnTo>
                    <a:pt x="363" y="391"/>
                  </a:lnTo>
                  <a:lnTo>
                    <a:pt x="365" y="420"/>
                  </a:lnTo>
                  <a:lnTo>
                    <a:pt x="363" y="448"/>
                  </a:lnTo>
                  <a:lnTo>
                    <a:pt x="355" y="471"/>
                  </a:lnTo>
                  <a:lnTo>
                    <a:pt x="344" y="491"/>
                  </a:lnTo>
                  <a:lnTo>
                    <a:pt x="331" y="507"/>
                  </a:lnTo>
                  <a:lnTo>
                    <a:pt x="317" y="520"/>
                  </a:lnTo>
                  <a:lnTo>
                    <a:pt x="301" y="530"/>
                  </a:lnTo>
                  <a:lnTo>
                    <a:pt x="286" y="538"/>
                  </a:lnTo>
                  <a:lnTo>
                    <a:pt x="272" y="542"/>
                  </a:lnTo>
                  <a:lnTo>
                    <a:pt x="271" y="542"/>
                  </a:lnTo>
                  <a:lnTo>
                    <a:pt x="252" y="550"/>
                  </a:lnTo>
                  <a:lnTo>
                    <a:pt x="232" y="559"/>
                  </a:lnTo>
                  <a:lnTo>
                    <a:pt x="214" y="568"/>
                  </a:lnTo>
                  <a:lnTo>
                    <a:pt x="198" y="580"/>
                  </a:lnTo>
                  <a:lnTo>
                    <a:pt x="185" y="594"/>
                  </a:lnTo>
                  <a:lnTo>
                    <a:pt x="176" y="613"/>
                  </a:lnTo>
                  <a:lnTo>
                    <a:pt x="169" y="632"/>
                  </a:lnTo>
                  <a:lnTo>
                    <a:pt x="651" y="632"/>
                  </a:lnTo>
                  <a:lnTo>
                    <a:pt x="644" y="613"/>
                  </a:lnTo>
                  <a:lnTo>
                    <a:pt x="635" y="594"/>
                  </a:lnTo>
                  <a:lnTo>
                    <a:pt x="622" y="580"/>
                  </a:lnTo>
                  <a:lnTo>
                    <a:pt x="606" y="568"/>
                  </a:lnTo>
                  <a:lnTo>
                    <a:pt x="588" y="559"/>
                  </a:lnTo>
                  <a:lnTo>
                    <a:pt x="568" y="550"/>
                  </a:lnTo>
                  <a:lnTo>
                    <a:pt x="549" y="542"/>
                  </a:lnTo>
                  <a:lnTo>
                    <a:pt x="547" y="542"/>
                  </a:lnTo>
                  <a:lnTo>
                    <a:pt x="534" y="538"/>
                  </a:lnTo>
                  <a:lnTo>
                    <a:pt x="518" y="530"/>
                  </a:lnTo>
                  <a:lnTo>
                    <a:pt x="503" y="520"/>
                  </a:lnTo>
                  <a:lnTo>
                    <a:pt x="488" y="507"/>
                  </a:lnTo>
                  <a:lnTo>
                    <a:pt x="475" y="491"/>
                  </a:lnTo>
                  <a:lnTo>
                    <a:pt x="465" y="471"/>
                  </a:lnTo>
                  <a:lnTo>
                    <a:pt x="457" y="448"/>
                  </a:lnTo>
                  <a:lnTo>
                    <a:pt x="454" y="420"/>
                  </a:lnTo>
                  <a:lnTo>
                    <a:pt x="457" y="391"/>
                  </a:lnTo>
                  <a:lnTo>
                    <a:pt x="462" y="366"/>
                  </a:lnTo>
                  <a:lnTo>
                    <a:pt x="469" y="346"/>
                  </a:lnTo>
                  <a:lnTo>
                    <a:pt x="478" y="330"/>
                  </a:lnTo>
                  <a:lnTo>
                    <a:pt x="487" y="317"/>
                  </a:lnTo>
                  <a:lnTo>
                    <a:pt x="495" y="306"/>
                  </a:lnTo>
                  <a:lnTo>
                    <a:pt x="496" y="305"/>
                  </a:lnTo>
                  <a:lnTo>
                    <a:pt x="499" y="302"/>
                  </a:lnTo>
                  <a:lnTo>
                    <a:pt x="500" y="301"/>
                  </a:lnTo>
                  <a:lnTo>
                    <a:pt x="501" y="298"/>
                  </a:lnTo>
                  <a:lnTo>
                    <a:pt x="501" y="298"/>
                  </a:lnTo>
                  <a:lnTo>
                    <a:pt x="503" y="294"/>
                  </a:lnTo>
                  <a:lnTo>
                    <a:pt x="504" y="289"/>
                  </a:lnTo>
                  <a:lnTo>
                    <a:pt x="504" y="280"/>
                  </a:lnTo>
                  <a:lnTo>
                    <a:pt x="504" y="267"/>
                  </a:lnTo>
                  <a:lnTo>
                    <a:pt x="500" y="251"/>
                  </a:lnTo>
                  <a:lnTo>
                    <a:pt x="500" y="236"/>
                  </a:lnTo>
                  <a:lnTo>
                    <a:pt x="507" y="221"/>
                  </a:lnTo>
                  <a:lnTo>
                    <a:pt x="511" y="213"/>
                  </a:lnTo>
                  <a:lnTo>
                    <a:pt x="516" y="203"/>
                  </a:lnTo>
                  <a:lnTo>
                    <a:pt x="520" y="190"/>
                  </a:lnTo>
                  <a:lnTo>
                    <a:pt x="521" y="173"/>
                  </a:lnTo>
                  <a:lnTo>
                    <a:pt x="520" y="152"/>
                  </a:lnTo>
                  <a:lnTo>
                    <a:pt x="515" y="128"/>
                  </a:lnTo>
                  <a:lnTo>
                    <a:pt x="505" y="101"/>
                  </a:lnTo>
                  <a:lnTo>
                    <a:pt x="496" y="81"/>
                  </a:lnTo>
                  <a:lnTo>
                    <a:pt x="488" y="67"/>
                  </a:lnTo>
                  <a:lnTo>
                    <a:pt x="481" y="56"/>
                  </a:lnTo>
                  <a:lnTo>
                    <a:pt x="474" y="50"/>
                  </a:lnTo>
                  <a:lnTo>
                    <a:pt x="467" y="44"/>
                  </a:lnTo>
                  <a:lnTo>
                    <a:pt x="452" y="39"/>
                  </a:lnTo>
                  <a:lnTo>
                    <a:pt x="432" y="37"/>
                  </a:lnTo>
                  <a:close/>
                  <a:moveTo>
                    <a:pt x="432" y="0"/>
                  </a:moveTo>
                  <a:lnTo>
                    <a:pt x="450" y="1"/>
                  </a:lnTo>
                  <a:lnTo>
                    <a:pt x="469" y="5"/>
                  </a:lnTo>
                  <a:lnTo>
                    <a:pt x="486" y="12"/>
                  </a:lnTo>
                  <a:lnTo>
                    <a:pt x="501" y="23"/>
                  </a:lnTo>
                  <a:lnTo>
                    <a:pt x="515" y="39"/>
                  </a:lnTo>
                  <a:lnTo>
                    <a:pt x="528" y="60"/>
                  </a:lnTo>
                  <a:lnTo>
                    <a:pt x="539" y="86"/>
                  </a:lnTo>
                  <a:lnTo>
                    <a:pt x="551" y="119"/>
                  </a:lnTo>
                  <a:lnTo>
                    <a:pt x="558" y="149"/>
                  </a:lnTo>
                  <a:lnTo>
                    <a:pt x="558" y="177"/>
                  </a:lnTo>
                  <a:lnTo>
                    <a:pt x="555" y="202"/>
                  </a:lnTo>
                  <a:lnTo>
                    <a:pt x="547" y="224"/>
                  </a:lnTo>
                  <a:lnTo>
                    <a:pt x="537" y="242"/>
                  </a:lnTo>
                  <a:lnTo>
                    <a:pt x="541" y="266"/>
                  </a:lnTo>
                  <a:lnTo>
                    <a:pt x="542" y="285"/>
                  </a:lnTo>
                  <a:lnTo>
                    <a:pt x="539" y="300"/>
                  </a:lnTo>
                  <a:lnTo>
                    <a:pt x="537" y="310"/>
                  </a:lnTo>
                  <a:lnTo>
                    <a:pt x="534" y="318"/>
                  </a:lnTo>
                  <a:lnTo>
                    <a:pt x="530" y="322"/>
                  </a:lnTo>
                  <a:lnTo>
                    <a:pt x="529" y="323"/>
                  </a:lnTo>
                  <a:lnTo>
                    <a:pt x="524" y="330"/>
                  </a:lnTo>
                  <a:lnTo>
                    <a:pt x="517" y="338"/>
                  </a:lnTo>
                  <a:lnTo>
                    <a:pt x="511" y="348"/>
                  </a:lnTo>
                  <a:lnTo>
                    <a:pt x="503" y="361"/>
                  </a:lnTo>
                  <a:lnTo>
                    <a:pt x="498" y="377"/>
                  </a:lnTo>
                  <a:lnTo>
                    <a:pt x="494" y="397"/>
                  </a:lnTo>
                  <a:lnTo>
                    <a:pt x="491" y="420"/>
                  </a:lnTo>
                  <a:lnTo>
                    <a:pt x="494" y="442"/>
                  </a:lnTo>
                  <a:lnTo>
                    <a:pt x="500" y="459"/>
                  </a:lnTo>
                  <a:lnTo>
                    <a:pt x="509" y="474"/>
                  </a:lnTo>
                  <a:lnTo>
                    <a:pt x="520" y="486"/>
                  </a:lnTo>
                  <a:lnTo>
                    <a:pt x="530" y="493"/>
                  </a:lnTo>
                  <a:lnTo>
                    <a:pt x="541" y="500"/>
                  </a:lnTo>
                  <a:lnTo>
                    <a:pt x="550" y="504"/>
                  </a:lnTo>
                  <a:lnTo>
                    <a:pt x="556" y="505"/>
                  </a:lnTo>
                  <a:lnTo>
                    <a:pt x="558" y="507"/>
                  </a:lnTo>
                  <a:lnTo>
                    <a:pt x="572" y="512"/>
                  </a:lnTo>
                  <a:lnTo>
                    <a:pt x="588" y="517"/>
                  </a:lnTo>
                  <a:lnTo>
                    <a:pt x="605" y="525"/>
                  </a:lnTo>
                  <a:lnTo>
                    <a:pt x="623" y="535"/>
                  </a:lnTo>
                  <a:lnTo>
                    <a:pt x="640" y="547"/>
                  </a:lnTo>
                  <a:lnTo>
                    <a:pt x="656" y="562"/>
                  </a:lnTo>
                  <a:lnTo>
                    <a:pt x="669" y="579"/>
                  </a:lnTo>
                  <a:lnTo>
                    <a:pt x="679" y="599"/>
                  </a:lnTo>
                  <a:lnTo>
                    <a:pt x="686" y="623"/>
                  </a:lnTo>
                  <a:lnTo>
                    <a:pt x="689" y="652"/>
                  </a:lnTo>
                  <a:lnTo>
                    <a:pt x="689" y="652"/>
                  </a:lnTo>
                  <a:lnTo>
                    <a:pt x="689" y="653"/>
                  </a:lnTo>
                  <a:lnTo>
                    <a:pt x="689" y="656"/>
                  </a:lnTo>
                  <a:lnTo>
                    <a:pt x="687" y="658"/>
                  </a:lnTo>
                  <a:lnTo>
                    <a:pt x="687" y="661"/>
                  </a:lnTo>
                  <a:lnTo>
                    <a:pt x="685" y="664"/>
                  </a:lnTo>
                  <a:lnTo>
                    <a:pt x="683" y="666"/>
                  </a:lnTo>
                  <a:lnTo>
                    <a:pt x="679" y="668"/>
                  </a:lnTo>
                  <a:lnTo>
                    <a:pt x="676" y="669"/>
                  </a:lnTo>
                  <a:lnTo>
                    <a:pt x="670" y="670"/>
                  </a:lnTo>
                  <a:lnTo>
                    <a:pt x="149" y="670"/>
                  </a:lnTo>
                  <a:lnTo>
                    <a:pt x="144" y="669"/>
                  </a:lnTo>
                  <a:lnTo>
                    <a:pt x="140" y="668"/>
                  </a:lnTo>
                  <a:lnTo>
                    <a:pt x="136" y="666"/>
                  </a:lnTo>
                  <a:lnTo>
                    <a:pt x="135" y="664"/>
                  </a:lnTo>
                  <a:lnTo>
                    <a:pt x="132" y="661"/>
                  </a:lnTo>
                  <a:lnTo>
                    <a:pt x="132" y="658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1" y="652"/>
                  </a:lnTo>
                  <a:lnTo>
                    <a:pt x="131" y="652"/>
                  </a:lnTo>
                  <a:lnTo>
                    <a:pt x="134" y="623"/>
                  </a:lnTo>
                  <a:lnTo>
                    <a:pt x="140" y="599"/>
                  </a:lnTo>
                  <a:lnTo>
                    <a:pt x="151" y="579"/>
                  </a:lnTo>
                  <a:lnTo>
                    <a:pt x="164" y="562"/>
                  </a:lnTo>
                  <a:lnTo>
                    <a:pt x="180" y="547"/>
                  </a:lnTo>
                  <a:lnTo>
                    <a:pt x="197" y="535"/>
                  </a:lnTo>
                  <a:lnTo>
                    <a:pt x="215" y="525"/>
                  </a:lnTo>
                  <a:lnTo>
                    <a:pt x="232" y="517"/>
                  </a:lnTo>
                  <a:lnTo>
                    <a:pt x="248" y="512"/>
                  </a:lnTo>
                  <a:lnTo>
                    <a:pt x="262" y="507"/>
                  </a:lnTo>
                  <a:lnTo>
                    <a:pt x="263" y="505"/>
                  </a:lnTo>
                  <a:lnTo>
                    <a:pt x="270" y="504"/>
                  </a:lnTo>
                  <a:lnTo>
                    <a:pt x="279" y="500"/>
                  </a:lnTo>
                  <a:lnTo>
                    <a:pt x="289" y="493"/>
                  </a:lnTo>
                  <a:lnTo>
                    <a:pt x="300" y="486"/>
                  </a:lnTo>
                  <a:lnTo>
                    <a:pt x="310" y="474"/>
                  </a:lnTo>
                  <a:lnTo>
                    <a:pt x="320" y="459"/>
                  </a:lnTo>
                  <a:lnTo>
                    <a:pt x="326" y="442"/>
                  </a:lnTo>
                  <a:lnTo>
                    <a:pt x="329" y="420"/>
                  </a:lnTo>
                  <a:lnTo>
                    <a:pt x="326" y="397"/>
                  </a:lnTo>
                  <a:lnTo>
                    <a:pt x="322" y="377"/>
                  </a:lnTo>
                  <a:lnTo>
                    <a:pt x="317" y="361"/>
                  </a:lnTo>
                  <a:lnTo>
                    <a:pt x="309" y="348"/>
                  </a:lnTo>
                  <a:lnTo>
                    <a:pt x="303" y="338"/>
                  </a:lnTo>
                  <a:lnTo>
                    <a:pt x="296" y="330"/>
                  </a:lnTo>
                  <a:lnTo>
                    <a:pt x="291" y="323"/>
                  </a:lnTo>
                  <a:lnTo>
                    <a:pt x="289" y="322"/>
                  </a:lnTo>
                  <a:lnTo>
                    <a:pt x="287" y="317"/>
                  </a:lnTo>
                  <a:lnTo>
                    <a:pt x="283" y="310"/>
                  </a:lnTo>
                  <a:lnTo>
                    <a:pt x="280" y="298"/>
                  </a:lnTo>
                  <a:lnTo>
                    <a:pt x="279" y="284"/>
                  </a:lnTo>
                  <a:lnTo>
                    <a:pt x="280" y="264"/>
                  </a:lnTo>
                  <a:lnTo>
                    <a:pt x="284" y="241"/>
                  </a:lnTo>
                  <a:lnTo>
                    <a:pt x="278" y="225"/>
                  </a:lnTo>
                  <a:lnTo>
                    <a:pt x="271" y="205"/>
                  </a:lnTo>
                  <a:lnTo>
                    <a:pt x="265" y="183"/>
                  </a:lnTo>
                  <a:lnTo>
                    <a:pt x="261" y="160"/>
                  </a:lnTo>
                  <a:lnTo>
                    <a:pt x="262" y="135"/>
                  </a:lnTo>
                  <a:lnTo>
                    <a:pt x="269" y="110"/>
                  </a:lnTo>
                  <a:lnTo>
                    <a:pt x="280" y="85"/>
                  </a:lnTo>
                  <a:lnTo>
                    <a:pt x="293" y="64"/>
                  </a:lnTo>
                  <a:lnTo>
                    <a:pt x="307" y="50"/>
                  </a:lnTo>
                  <a:lnTo>
                    <a:pt x="321" y="38"/>
                  </a:lnTo>
                  <a:lnTo>
                    <a:pt x="337" y="29"/>
                  </a:lnTo>
                  <a:lnTo>
                    <a:pt x="355" y="20"/>
                  </a:lnTo>
                  <a:lnTo>
                    <a:pt x="367" y="13"/>
                  </a:lnTo>
                  <a:lnTo>
                    <a:pt x="386" y="6"/>
                  </a:lnTo>
                  <a:lnTo>
                    <a:pt x="409" y="1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17" name="矩形 16" descr="e7d195523061f1c0cef09ac28eaae964ec9988a5cce77c8b8C1E4685C6E6B40CD7615480512384A61EE159C6FE0045D14B61E85D0A95589D558B81FFC809322ACC20DC2254D928200A3EA0841B8B18144DC47CBD04FCA384408AF03A26AFFDF192346722787A389DB6D6BE826066A063ECDC78A932AD2721B5CFDE870F76DE7C3CCE2B9A07730B5F"/>
          <p:cNvSpPr/>
          <p:nvPr/>
        </p:nvSpPr>
        <p:spPr>
          <a:xfrm>
            <a:off x="6005580" y="2606800"/>
            <a:ext cx="5467661" cy="338526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 indent="812800">
              <a:spcBef>
                <a:spcPts val="600"/>
              </a:spcBef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语法以及使用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Spyder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 descr="e7d195523061f1c0cef09ac28eaae964ec9988a5cce77c8b8C1E4685C6E6B40CD7615480512384A61EE159C6FE0045D14B61E85D0A95589D558B81FFC809322ACC20DC2254D928200A3EA0841B8B18144DC47CBD04FCA384408AF03A26AFFDF192346722787A389DB6D6BE826066A063ECDC78A932AD2721B5CFDE870F76DE7C3CCE2B9A07730B5F"/>
          <p:cNvSpPr/>
          <p:nvPr/>
        </p:nvSpPr>
        <p:spPr>
          <a:xfrm>
            <a:off x="7748859" y="3679750"/>
            <a:ext cx="3647185" cy="584747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项目的创建，环境的配置，基本结构等。</a:t>
            </a:r>
          </a:p>
        </p:txBody>
      </p:sp>
      <p:sp>
        <p:nvSpPr>
          <p:cNvPr id="19" name="矩形 18" descr="e7d195523061f1c0cef09ac28eaae964ec9988a5cce77c8b8C1E4685C6E6B40CD7615480512384A61EE159C6FE0045D14B61E85D0A95589D558B81FFC809322ACC20DC2254D928200A3EA0841B8B18144DC47CBD04FCA384408AF03A26AFFDF192346722787A389DB6D6BE826066A063ECDC78A932AD2721B5CFDE870F76DE7C3CCE2B9A07730B5F"/>
          <p:cNvSpPr/>
          <p:nvPr/>
        </p:nvSpPr>
        <p:spPr>
          <a:xfrm>
            <a:off x="6837071" y="4995506"/>
            <a:ext cx="3647185" cy="338526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认真学习后续的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1065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0160" y="284480"/>
            <a:ext cx="1222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B0F0"/>
                </a:solidFill>
              </a:rPr>
              <a:t>------------------------------------------          </a:t>
            </a:r>
            <a:r>
              <a:rPr lang="zh-CN" altLang="en-US" sz="28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本周计划</a:t>
            </a:r>
            <a:r>
              <a:rPr lang="zh-CN" altLang="en-US" sz="28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     </a:t>
            </a:r>
            <a:r>
              <a:rPr lang="en-US" altLang="zh-CN" sz="2800" dirty="0" smtClean="0">
                <a:solidFill>
                  <a:srgbClr val="00B0F0"/>
                </a:solidFill>
              </a:rPr>
              <a:t>---------------------------------------</a:t>
            </a:r>
            <a:endParaRPr lang="zh-CN" altLang="en-US" sz="2800" dirty="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0.02383 -4.81481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0.02383 -4.81481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0.02383 -4.81481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398</Words>
  <Application>Microsoft Office PowerPoint</Application>
  <PresentationFormat>自定义</PresentationFormat>
  <Paragraphs>93</Paragraphs>
  <Slides>14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余发明</cp:lastModifiedBy>
  <cp:revision>16</cp:revision>
  <dcterms:created xsi:type="dcterms:W3CDTF">2017-07-09T11:54:00Z</dcterms:created>
  <dcterms:modified xsi:type="dcterms:W3CDTF">2018-06-05T13:14:12Z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