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STXingkai" panose="02010800040101010101" pitchFamily="2" charset="-122"/>
      <p:regular r:id="rId4"/>
    </p:embeddedFont>
    <p:embeddedFont>
      <p:font typeface="等线" panose="02010600030101010101" pitchFamily="2" charset="-122"/>
      <p:regular r:id="rId5"/>
      <p:bold r:id="rId6"/>
    </p:embeddedFont>
    <p:embeddedFont>
      <p:font typeface="等线 Light" panose="02010600030101010101" pitchFamily="2" charset="-122"/>
      <p:regular r:id="rId7"/>
    </p:embeddedFont>
    <p:embeddedFont>
      <p:font typeface="FangSong" panose="02010609060101010101" pitchFamily="49" charset="-122"/>
      <p:regular r:id="rId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8EAE-5CB0-854E-8D6C-7CEA9CBE8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00EA3-DDB5-1B4F-A537-20EECDC95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74BA4-0ED6-1249-BD0F-8EF220C1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397F5-6B77-2E4C-B0AA-BDFFC224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9DA5F-B917-6C40-9558-4441AAB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6F2D-D776-3E47-8068-D878E014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0D5EB-C66D-6E4E-96FC-0B5EA1E0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5511F-3DD1-044C-9192-B0BA919C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39D5B-9712-FA47-8D8F-431F497E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14E42-AE27-0A45-82F1-44FCF9F9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33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41A15-2595-6B49-BABC-3FAF8D875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BD735-1D00-8244-BDA1-26492F2A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74CE3-C1F0-F447-AF92-917E9A5F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6BB26-8D65-D14B-BCB8-CE952F16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23B76-9C8A-5647-96AD-909B8550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10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282D-9350-5D4B-84F8-9A420FFA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9B49E-BDC0-9445-993B-C7A24BE0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A50A5-90F8-6242-B181-2656F023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2AB9B-2AA1-A740-AAAA-F9BADEB1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8D9E8-4883-0D49-91B2-DB7798FE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0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A0EE-43DD-E942-ADA3-9E80D36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16E42-2AEA-3D47-AE54-D219C08F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598CA-9735-124D-8C8E-451AFE19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DC7B1-8014-EF45-ACC5-0BCA1A9A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89367-DD15-9E40-A67D-83F77E23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37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11321-B791-3B45-B775-BC2E8DB2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31577-2B00-0242-A671-9532D7443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63678-6A66-0C43-B58F-B1EF84A86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52D7-F096-D24B-926B-29EC33DB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0721-8326-2848-AA2A-8CDFAE2A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D2A62-AFF9-7D42-95CD-86A0CCE5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1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02470-DCA1-EC4D-B256-82C749DC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C4207-7516-0E49-980B-F82A26131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491CBA-A056-3048-9317-270BDAE79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ABAE4-EC46-7B45-9E5B-13450F046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B9D96-3BAE-B446-A077-F4DF08987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BF525-BFD5-334E-8CFA-78909368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F74DB-713A-A74F-858F-7200786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FCBBD7-A22D-E545-845D-0BA86E39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5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910E-6683-EC42-B899-E200AA80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5FA63C-4D0A-0B4D-B9E5-D8DC157C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503C9-4AE5-E648-9753-F1E88637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F1EEF-5971-644F-ADC8-D346F2A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6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DF6201-B984-4341-9EE5-2290AD99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8EB49-05E3-C949-8226-8D5E77BA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AE7D0-6A1A-B14D-9985-F4444731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78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A90AD-FAB2-AC42-A222-A1696853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3B26B-F600-8341-A4E5-88295B67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B9736-42CF-8942-B87E-7A236733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CB08D-E357-A445-B6AD-FAFDB536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DF13B-C778-0842-8DC8-C2DD16BD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399DC-CE96-0A47-B8AA-A03EE2A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B1205-B14F-B745-81A7-214694B9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6C02B9-2308-9543-95A2-4E04026F2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CC5D2-3A1B-B14D-A8E7-03FBF796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44343-B0F2-F44D-8A34-E111C344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4226E-78B1-654B-95F9-65D2288A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A5946-2F8D-754D-B95E-3B6A253B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9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FEED2-81D5-D14A-92B7-CCD6791D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1E3AB-B0C6-334F-8A14-27FF53DA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BB16C-4E6E-1440-905C-4CA8942D8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8E4D-5DF3-8947-8F4C-317FEAB21B14}" type="datetimeFigureOut">
              <a:rPr kumimoji="1" lang="zh-CN" altLang="en-US" smtClean="0"/>
              <a:t>2022/3/22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E41BB-9229-1C48-85C1-E00390872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A1AF5-21E2-7043-A6D9-0567DF67E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138-B76F-4940-A5AF-2C74D7CF5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1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A6EC8-7115-C246-A218-05677789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975" y="406400"/>
            <a:ext cx="9144000" cy="2387600"/>
          </a:xfrm>
        </p:spPr>
        <p:txBody>
          <a:bodyPr>
            <a:noAutofit/>
          </a:bodyPr>
          <a:lstStyle/>
          <a:p>
            <a:r>
              <a:rPr kumimoji="1" lang="zh-CN" altLang="en-US" sz="8000" b="1" dirty="0">
                <a:solidFill>
                  <a:srgbClr val="FF0000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第二期  学术大讨论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962F2-229B-5C46-89ED-C133C94B0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29689"/>
          </a:xfrm>
        </p:spPr>
        <p:txBody>
          <a:bodyPr>
            <a:normAutofit/>
          </a:bodyPr>
          <a:lstStyle/>
          <a:p>
            <a:r>
              <a:rPr kumimoji="1" lang="zh-CN" altLang="en-US" sz="4400" b="1" dirty="0">
                <a:solidFill>
                  <a:srgbClr val="0432FF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量子信息与量子通信</a:t>
            </a:r>
            <a:endParaRPr kumimoji="1" lang="en-US" altLang="zh-CN" sz="4400" b="1" dirty="0">
              <a:solidFill>
                <a:srgbClr val="0432FF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  <a:p>
            <a:endParaRPr kumimoji="1" lang="en-US" altLang="zh-CN" sz="4400" dirty="0">
              <a:latin typeface="STXingkai" panose="02010800040101010101" pitchFamily="2" charset="-122"/>
              <a:ea typeface="STXingkai" panose="02010800040101010101" pitchFamily="2" charset="-122"/>
            </a:endParaRPr>
          </a:p>
          <a:p>
            <a:r>
              <a:rPr kumimoji="1" lang="en-US" altLang="zh-CN" sz="3600" b="1" dirty="0">
                <a:latin typeface="FangSong" panose="02010609060101010101" pitchFamily="49" charset="-122"/>
                <a:ea typeface="FangSong" panose="02010609060101010101" pitchFamily="49" charset="-122"/>
                <a:cs typeface="LingWai SC Medium" panose="03050602040302020204" pitchFamily="66" charset="-122"/>
              </a:rPr>
              <a:t>2022</a:t>
            </a:r>
            <a:r>
              <a:rPr kumimoji="1"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LingWai SC Medium" panose="03050602040302020204" pitchFamily="66" charset="-122"/>
              </a:rPr>
              <a:t> 年 </a:t>
            </a:r>
            <a:r>
              <a:rPr kumimoji="1" lang="en-US" altLang="zh-CN" sz="3600" b="1" dirty="0">
                <a:latin typeface="FangSong" panose="02010609060101010101" pitchFamily="49" charset="-122"/>
                <a:ea typeface="FangSong" panose="02010609060101010101" pitchFamily="49" charset="-122"/>
                <a:cs typeface="LingWai SC Medium" panose="03050602040302020204" pitchFamily="66" charset="-122"/>
              </a:rPr>
              <a:t>3</a:t>
            </a:r>
            <a:r>
              <a:rPr kumimoji="1"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LINGWAI SC MEDIUM" panose="03050602040302020204" pitchFamily="66" charset="-122"/>
              </a:rPr>
              <a:t> 月 </a:t>
            </a:r>
            <a:r>
              <a:rPr kumimoji="1" lang="en-US" altLang="zh-CN" sz="3600" b="1" dirty="0">
                <a:latin typeface="FangSong" panose="02010609060101010101" pitchFamily="49" charset="-122"/>
                <a:ea typeface="FangSong" panose="02010609060101010101" pitchFamily="49" charset="-122"/>
                <a:cs typeface="LINGWAI SC MEDIUM" panose="03050602040302020204" pitchFamily="66" charset="-122"/>
              </a:rPr>
              <a:t>22</a:t>
            </a:r>
            <a:r>
              <a:rPr kumimoji="1"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LINGWAI SC MEDIUM" panose="03050602040302020204" pitchFamily="66" charset="-122"/>
              </a:rPr>
              <a:t> 日 </a:t>
            </a:r>
          </a:p>
        </p:txBody>
      </p:sp>
    </p:spTree>
    <p:extLst>
      <p:ext uri="{BB962C8B-B14F-4D97-AF65-F5344CB8AC3E}">
        <p14:creationId xmlns:p14="http://schemas.microsoft.com/office/powerpoint/2010/main" val="39098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2CEE74-1662-6048-84EE-FB29E4C9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2" y="220697"/>
            <a:ext cx="10270274" cy="63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STXingkai</vt:lpstr>
      <vt:lpstr>Arial</vt:lpstr>
      <vt:lpstr>等线 Light</vt:lpstr>
      <vt:lpstr>FangSong</vt:lpstr>
      <vt:lpstr>Office 主题​​</vt:lpstr>
      <vt:lpstr>第二期  学术大讨论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第二期  学术大讨论</dc:title>
  <dc:creator>Microsoft Office User</dc:creator>
  <cp:lastModifiedBy>Microsoft Office User</cp:lastModifiedBy>
  <cp:revision>5</cp:revision>
  <dcterms:created xsi:type="dcterms:W3CDTF">2022-03-22T01:59:07Z</dcterms:created>
  <dcterms:modified xsi:type="dcterms:W3CDTF">2022-03-22T02:08:58Z</dcterms:modified>
</cp:coreProperties>
</file>