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356" r:id="rId2"/>
    <p:sldId id="358" r:id="rId3"/>
    <p:sldId id="476" r:id="rId4"/>
    <p:sldId id="351" r:id="rId5"/>
    <p:sldId id="258" r:id="rId6"/>
    <p:sldId id="512" r:id="rId7"/>
    <p:sldId id="515" r:id="rId8"/>
    <p:sldId id="516" r:id="rId9"/>
    <p:sldId id="514" r:id="rId10"/>
    <p:sldId id="549" r:id="rId11"/>
    <p:sldId id="545" r:id="rId12"/>
    <p:sldId id="550" r:id="rId13"/>
    <p:sldId id="517" r:id="rId14"/>
    <p:sldId id="501" r:id="rId15"/>
    <p:sldId id="522" r:id="rId16"/>
    <p:sldId id="523" r:id="rId17"/>
    <p:sldId id="528" r:id="rId18"/>
    <p:sldId id="525" r:id="rId19"/>
    <p:sldId id="529" r:id="rId20"/>
    <p:sldId id="530" r:id="rId21"/>
    <p:sldId id="531" r:id="rId22"/>
    <p:sldId id="532" r:id="rId23"/>
    <p:sldId id="533" r:id="rId24"/>
    <p:sldId id="535" r:id="rId25"/>
    <p:sldId id="547" r:id="rId26"/>
    <p:sldId id="537" r:id="rId27"/>
    <p:sldId id="548" r:id="rId28"/>
    <p:sldId id="538" r:id="rId29"/>
    <p:sldId id="539" r:id="rId30"/>
    <p:sldId id="540" r:id="rId31"/>
    <p:sldId id="541" r:id="rId32"/>
    <p:sldId id="542" r:id="rId33"/>
    <p:sldId id="543" r:id="rId34"/>
    <p:sldId id="544" r:id="rId35"/>
    <p:sldId id="551" r:id="rId36"/>
    <p:sldId id="552" r:id="rId37"/>
    <p:sldId id="553" r:id="rId38"/>
    <p:sldId id="554" r:id="rId39"/>
    <p:sldId id="555" r:id="rId40"/>
    <p:sldId id="556" r:id="rId41"/>
    <p:sldId id="557" r:id="rId42"/>
    <p:sldId id="558" r:id="rId43"/>
    <p:sldId id="559" r:id="rId44"/>
    <p:sldId id="560" r:id="rId45"/>
    <p:sldId id="561" r:id="rId46"/>
    <p:sldId id="562" r:id="rId47"/>
    <p:sldId id="563" r:id="rId48"/>
    <p:sldId id="564" r:id="rId49"/>
    <p:sldId id="565" r:id="rId50"/>
    <p:sldId id="566" r:id="rId51"/>
    <p:sldId id="567" r:id="rId52"/>
    <p:sldId id="610" r:id="rId53"/>
    <p:sldId id="613" r:id="rId54"/>
    <p:sldId id="611" r:id="rId55"/>
    <p:sldId id="612" r:id="rId56"/>
    <p:sldId id="573" r:id="rId57"/>
    <p:sldId id="574" r:id="rId58"/>
    <p:sldId id="518" r:id="rId59"/>
    <p:sldId id="575" r:id="rId60"/>
    <p:sldId id="580" r:id="rId61"/>
    <p:sldId id="581" r:id="rId62"/>
    <p:sldId id="582" r:id="rId63"/>
    <p:sldId id="583" r:id="rId64"/>
    <p:sldId id="584" r:id="rId65"/>
    <p:sldId id="585" r:id="rId66"/>
    <p:sldId id="586" r:id="rId67"/>
    <p:sldId id="587" r:id="rId68"/>
    <p:sldId id="588" r:id="rId69"/>
    <p:sldId id="589" r:id="rId70"/>
    <p:sldId id="590" r:id="rId71"/>
    <p:sldId id="591" r:id="rId72"/>
    <p:sldId id="614" r:id="rId73"/>
    <p:sldId id="593" r:id="rId74"/>
    <p:sldId id="594" r:id="rId75"/>
    <p:sldId id="595" r:id="rId76"/>
    <p:sldId id="596" r:id="rId77"/>
    <p:sldId id="597" r:id="rId78"/>
    <p:sldId id="598" r:id="rId79"/>
    <p:sldId id="599" r:id="rId80"/>
    <p:sldId id="615" r:id="rId81"/>
    <p:sldId id="600" r:id="rId82"/>
    <p:sldId id="601" r:id="rId83"/>
    <p:sldId id="602" r:id="rId84"/>
    <p:sldId id="603" r:id="rId85"/>
    <p:sldId id="604" r:id="rId86"/>
    <p:sldId id="616" r:id="rId87"/>
    <p:sldId id="605" r:id="rId88"/>
    <p:sldId id="617" r:id="rId89"/>
    <p:sldId id="606" r:id="rId90"/>
    <p:sldId id="607" r:id="rId91"/>
    <p:sldId id="608" r:id="rId92"/>
    <p:sldId id="609" r:id="rId9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7" Type="http://schemas.openxmlformats.org/officeDocument/2006/relationships/image" Target="../media/image64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3.wmf"/><Relationship Id="rId5" Type="http://schemas.openxmlformats.org/officeDocument/2006/relationships/image" Target="../media/image57.wmf"/><Relationship Id="rId4" Type="http://schemas.openxmlformats.org/officeDocument/2006/relationships/image" Target="../media/image6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4" Type="http://schemas.openxmlformats.org/officeDocument/2006/relationships/image" Target="../media/image7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4" Type="http://schemas.openxmlformats.org/officeDocument/2006/relationships/image" Target="../media/image7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3.wmf"/><Relationship Id="rId4" Type="http://schemas.openxmlformats.org/officeDocument/2006/relationships/image" Target="../media/image7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8.wmf"/><Relationship Id="rId1" Type="http://schemas.openxmlformats.org/officeDocument/2006/relationships/image" Target="../media/image79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e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image" Target="../media/image120.wmf"/><Relationship Id="rId7" Type="http://schemas.openxmlformats.org/officeDocument/2006/relationships/image" Target="../media/image124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Relationship Id="rId9" Type="http://schemas.openxmlformats.org/officeDocument/2006/relationships/image" Target="../media/image126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4" Type="http://schemas.openxmlformats.org/officeDocument/2006/relationships/image" Target="../media/image136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image" Target="../media/image155.wmf"/><Relationship Id="rId7" Type="http://schemas.openxmlformats.org/officeDocument/2006/relationships/image" Target="../media/image159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6" Type="http://schemas.openxmlformats.org/officeDocument/2006/relationships/image" Target="../media/image158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4" Type="http://schemas.openxmlformats.org/officeDocument/2006/relationships/image" Target="../media/image16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4" Type="http://schemas.openxmlformats.org/officeDocument/2006/relationships/image" Target="../media/image168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4" Type="http://schemas.openxmlformats.org/officeDocument/2006/relationships/image" Target="../media/image168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4" Type="http://schemas.openxmlformats.org/officeDocument/2006/relationships/image" Target="../media/image175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5" Type="http://schemas.openxmlformats.org/officeDocument/2006/relationships/image" Target="../media/image180.wmf"/><Relationship Id="rId4" Type="http://schemas.openxmlformats.org/officeDocument/2006/relationships/image" Target="../media/image179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4" Type="http://schemas.openxmlformats.org/officeDocument/2006/relationships/image" Target="../media/image184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13" Type="http://schemas.openxmlformats.org/officeDocument/2006/relationships/image" Target="../media/image197.wmf"/><Relationship Id="rId3" Type="http://schemas.openxmlformats.org/officeDocument/2006/relationships/image" Target="../media/image187.wmf"/><Relationship Id="rId7" Type="http://schemas.openxmlformats.org/officeDocument/2006/relationships/image" Target="../media/image191.wmf"/><Relationship Id="rId12" Type="http://schemas.openxmlformats.org/officeDocument/2006/relationships/image" Target="../media/image196.wmf"/><Relationship Id="rId17" Type="http://schemas.openxmlformats.org/officeDocument/2006/relationships/image" Target="../media/image201.wmf"/><Relationship Id="rId2" Type="http://schemas.openxmlformats.org/officeDocument/2006/relationships/image" Target="../media/image186.wmf"/><Relationship Id="rId16" Type="http://schemas.openxmlformats.org/officeDocument/2006/relationships/image" Target="../media/image200.wmf"/><Relationship Id="rId1" Type="http://schemas.openxmlformats.org/officeDocument/2006/relationships/image" Target="../media/image185.wmf"/><Relationship Id="rId6" Type="http://schemas.openxmlformats.org/officeDocument/2006/relationships/image" Target="../media/image190.wmf"/><Relationship Id="rId11" Type="http://schemas.openxmlformats.org/officeDocument/2006/relationships/image" Target="../media/image195.wmf"/><Relationship Id="rId5" Type="http://schemas.openxmlformats.org/officeDocument/2006/relationships/image" Target="../media/image189.wmf"/><Relationship Id="rId15" Type="http://schemas.openxmlformats.org/officeDocument/2006/relationships/image" Target="../media/image199.wmf"/><Relationship Id="rId10" Type="http://schemas.openxmlformats.org/officeDocument/2006/relationships/image" Target="../media/image194.wmf"/><Relationship Id="rId4" Type="http://schemas.openxmlformats.org/officeDocument/2006/relationships/image" Target="../media/image188.wmf"/><Relationship Id="rId9" Type="http://schemas.openxmlformats.org/officeDocument/2006/relationships/image" Target="../media/image193.wmf"/><Relationship Id="rId14" Type="http://schemas.openxmlformats.org/officeDocument/2006/relationships/image" Target="../media/image198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wmf"/><Relationship Id="rId7" Type="http://schemas.openxmlformats.org/officeDocument/2006/relationships/image" Target="../media/image211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Relationship Id="rId6" Type="http://schemas.openxmlformats.org/officeDocument/2006/relationships/image" Target="../media/image210.wmf"/><Relationship Id="rId5" Type="http://schemas.openxmlformats.org/officeDocument/2006/relationships/image" Target="../media/image209.wmf"/><Relationship Id="rId4" Type="http://schemas.openxmlformats.org/officeDocument/2006/relationships/image" Target="../media/image208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Relationship Id="rId6" Type="http://schemas.openxmlformats.org/officeDocument/2006/relationships/image" Target="../media/image217.wmf"/><Relationship Id="rId5" Type="http://schemas.openxmlformats.org/officeDocument/2006/relationships/image" Target="../media/image216.wmf"/><Relationship Id="rId4" Type="http://schemas.openxmlformats.org/officeDocument/2006/relationships/image" Target="../media/image215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wmf"/><Relationship Id="rId13" Type="http://schemas.openxmlformats.org/officeDocument/2006/relationships/image" Target="../media/image230.wmf"/><Relationship Id="rId3" Type="http://schemas.openxmlformats.org/officeDocument/2006/relationships/image" Target="../media/image220.wmf"/><Relationship Id="rId7" Type="http://schemas.openxmlformats.org/officeDocument/2006/relationships/image" Target="../media/image224.wmf"/><Relationship Id="rId12" Type="http://schemas.openxmlformats.org/officeDocument/2006/relationships/image" Target="../media/image229.wmf"/><Relationship Id="rId17" Type="http://schemas.openxmlformats.org/officeDocument/2006/relationships/image" Target="../media/image234.wmf"/><Relationship Id="rId2" Type="http://schemas.openxmlformats.org/officeDocument/2006/relationships/image" Target="../media/image219.wmf"/><Relationship Id="rId16" Type="http://schemas.openxmlformats.org/officeDocument/2006/relationships/image" Target="../media/image233.wmf"/><Relationship Id="rId1" Type="http://schemas.openxmlformats.org/officeDocument/2006/relationships/image" Target="../media/image218.wmf"/><Relationship Id="rId6" Type="http://schemas.openxmlformats.org/officeDocument/2006/relationships/image" Target="../media/image223.wmf"/><Relationship Id="rId11" Type="http://schemas.openxmlformats.org/officeDocument/2006/relationships/image" Target="../media/image228.wmf"/><Relationship Id="rId5" Type="http://schemas.openxmlformats.org/officeDocument/2006/relationships/image" Target="../media/image222.wmf"/><Relationship Id="rId15" Type="http://schemas.openxmlformats.org/officeDocument/2006/relationships/image" Target="../media/image232.wmf"/><Relationship Id="rId10" Type="http://schemas.openxmlformats.org/officeDocument/2006/relationships/image" Target="../media/image227.wmf"/><Relationship Id="rId4" Type="http://schemas.openxmlformats.org/officeDocument/2006/relationships/image" Target="../media/image221.wmf"/><Relationship Id="rId9" Type="http://schemas.openxmlformats.org/officeDocument/2006/relationships/image" Target="../media/image226.wmf"/><Relationship Id="rId14" Type="http://schemas.openxmlformats.org/officeDocument/2006/relationships/image" Target="../media/image23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wmf"/><Relationship Id="rId13" Type="http://schemas.openxmlformats.org/officeDocument/2006/relationships/image" Target="../media/image247.wmf"/><Relationship Id="rId3" Type="http://schemas.openxmlformats.org/officeDocument/2006/relationships/image" Target="../media/image237.png"/><Relationship Id="rId7" Type="http://schemas.openxmlformats.org/officeDocument/2006/relationships/image" Target="../media/image241.png"/><Relationship Id="rId12" Type="http://schemas.openxmlformats.org/officeDocument/2006/relationships/image" Target="../media/image246.wmf"/><Relationship Id="rId2" Type="http://schemas.openxmlformats.org/officeDocument/2006/relationships/image" Target="../media/image236.png"/><Relationship Id="rId1" Type="http://schemas.openxmlformats.org/officeDocument/2006/relationships/image" Target="../media/image235.png"/><Relationship Id="rId6" Type="http://schemas.openxmlformats.org/officeDocument/2006/relationships/image" Target="../media/image240.wmf"/><Relationship Id="rId11" Type="http://schemas.openxmlformats.org/officeDocument/2006/relationships/image" Target="../media/image245.png"/><Relationship Id="rId5" Type="http://schemas.openxmlformats.org/officeDocument/2006/relationships/image" Target="../media/image239.wmf"/><Relationship Id="rId10" Type="http://schemas.openxmlformats.org/officeDocument/2006/relationships/image" Target="../media/image244.wmf"/><Relationship Id="rId4" Type="http://schemas.openxmlformats.org/officeDocument/2006/relationships/image" Target="../media/image238.wmf"/><Relationship Id="rId9" Type="http://schemas.openxmlformats.org/officeDocument/2006/relationships/image" Target="../media/image243.png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9.wmf"/><Relationship Id="rId1" Type="http://schemas.openxmlformats.org/officeDocument/2006/relationships/image" Target="../media/image248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wmf"/><Relationship Id="rId2" Type="http://schemas.openxmlformats.org/officeDocument/2006/relationships/image" Target="../media/image251.wmf"/><Relationship Id="rId1" Type="http://schemas.openxmlformats.org/officeDocument/2006/relationships/image" Target="../media/image250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wmf"/><Relationship Id="rId2" Type="http://schemas.openxmlformats.org/officeDocument/2006/relationships/image" Target="../media/image254.wmf"/><Relationship Id="rId1" Type="http://schemas.openxmlformats.org/officeDocument/2006/relationships/image" Target="../media/image253.wmf"/><Relationship Id="rId5" Type="http://schemas.openxmlformats.org/officeDocument/2006/relationships/image" Target="../media/image257.wmf"/><Relationship Id="rId4" Type="http://schemas.openxmlformats.org/officeDocument/2006/relationships/image" Target="../media/image256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wmf"/><Relationship Id="rId7" Type="http://schemas.openxmlformats.org/officeDocument/2006/relationships/image" Target="../media/image264.wmf"/><Relationship Id="rId2" Type="http://schemas.openxmlformats.org/officeDocument/2006/relationships/image" Target="../media/image259.wmf"/><Relationship Id="rId1" Type="http://schemas.openxmlformats.org/officeDocument/2006/relationships/image" Target="../media/image258.wmf"/><Relationship Id="rId6" Type="http://schemas.openxmlformats.org/officeDocument/2006/relationships/image" Target="../media/image263.wmf"/><Relationship Id="rId5" Type="http://schemas.openxmlformats.org/officeDocument/2006/relationships/image" Target="../media/image262.wmf"/><Relationship Id="rId4" Type="http://schemas.openxmlformats.org/officeDocument/2006/relationships/image" Target="../media/image261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wmf"/><Relationship Id="rId2" Type="http://schemas.openxmlformats.org/officeDocument/2006/relationships/image" Target="../media/image266.wmf"/><Relationship Id="rId1" Type="http://schemas.openxmlformats.org/officeDocument/2006/relationships/image" Target="../media/image265.wmf"/><Relationship Id="rId4" Type="http://schemas.openxmlformats.org/officeDocument/2006/relationships/image" Target="../media/image268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9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wmf"/><Relationship Id="rId2" Type="http://schemas.openxmlformats.org/officeDocument/2006/relationships/image" Target="../media/image271.wmf"/><Relationship Id="rId1" Type="http://schemas.openxmlformats.org/officeDocument/2006/relationships/image" Target="../media/image270.wmf"/><Relationship Id="rId5" Type="http://schemas.openxmlformats.org/officeDocument/2006/relationships/image" Target="../media/image274.wmf"/><Relationship Id="rId4" Type="http://schemas.openxmlformats.org/officeDocument/2006/relationships/image" Target="../media/image273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7.wmf"/><Relationship Id="rId2" Type="http://schemas.openxmlformats.org/officeDocument/2006/relationships/image" Target="../media/image276.wmf"/><Relationship Id="rId1" Type="http://schemas.openxmlformats.org/officeDocument/2006/relationships/image" Target="../media/image275.wmf"/><Relationship Id="rId6" Type="http://schemas.openxmlformats.org/officeDocument/2006/relationships/image" Target="../media/image280.wmf"/><Relationship Id="rId5" Type="http://schemas.openxmlformats.org/officeDocument/2006/relationships/image" Target="../media/image279.wmf"/><Relationship Id="rId4" Type="http://schemas.openxmlformats.org/officeDocument/2006/relationships/image" Target="../media/image278.wmf"/></Relationships>
</file>

<file path=ppt/drawings/_rels/vmlDrawing5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2.wmf"/><Relationship Id="rId1" Type="http://schemas.openxmlformats.org/officeDocument/2006/relationships/image" Target="../media/image28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wmf"/><Relationship Id="rId2" Type="http://schemas.openxmlformats.org/officeDocument/2006/relationships/image" Target="../media/image284.wmf"/><Relationship Id="rId1" Type="http://schemas.openxmlformats.org/officeDocument/2006/relationships/image" Target="../media/image283.wmf"/><Relationship Id="rId5" Type="http://schemas.openxmlformats.org/officeDocument/2006/relationships/image" Target="../media/image287.wmf"/><Relationship Id="rId4" Type="http://schemas.openxmlformats.org/officeDocument/2006/relationships/image" Target="../media/image286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wmf"/><Relationship Id="rId2" Type="http://schemas.openxmlformats.org/officeDocument/2006/relationships/image" Target="../media/image289.wmf"/><Relationship Id="rId1" Type="http://schemas.openxmlformats.org/officeDocument/2006/relationships/image" Target="../media/image288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wmf"/><Relationship Id="rId7" Type="http://schemas.openxmlformats.org/officeDocument/2006/relationships/image" Target="../media/image297.wmf"/><Relationship Id="rId2" Type="http://schemas.openxmlformats.org/officeDocument/2006/relationships/image" Target="../media/image292.wmf"/><Relationship Id="rId1" Type="http://schemas.openxmlformats.org/officeDocument/2006/relationships/image" Target="../media/image291.wmf"/><Relationship Id="rId6" Type="http://schemas.openxmlformats.org/officeDocument/2006/relationships/image" Target="../media/image296.wmf"/><Relationship Id="rId5" Type="http://schemas.openxmlformats.org/officeDocument/2006/relationships/image" Target="../media/image295.wmf"/><Relationship Id="rId4" Type="http://schemas.openxmlformats.org/officeDocument/2006/relationships/image" Target="../media/image294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wmf"/><Relationship Id="rId2" Type="http://schemas.openxmlformats.org/officeDocument/2006/relationships/image" Target="../media/image299.wmf"/><Relationship Id="rId1" Type="http://schemas.openxmlformats.org/officeDocument/2006/relationships/image" Target="../media/image298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wmf"/><Relationship Id="rId2" Type="http://schemas.openxmlformats.org/officeDocument/2006/relationships/image" Target="../media/image302.wmf"/><Relationship Id="rId1" Type="http://schemas.openxmlformats.org/officeDocument/2006/relationships/image" Target="../media/image301.wmf"/><Relationship Id="rId6" Type="http://schemas.openxmlformats.org/officeDocument/2006/relationships/image" Target="../media/image295.wmf"/><Relationship Id="rId5" Type="http://schemas.openxmlformats.org/officeDocument/2006/relationships/image" Target="../media/image305.wmf"/><Relationship Id="rId4" Type="http://schemas.openxmlformats.org/officeDocument/2006/relationships/image" Target="../media/image304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8.wmf"/><Relationship Id="rId2" Type="http://schemas.openxmlformats.org/officeDocument/2006/relationships/image" Target="../media/image307.wmf"/><Relationship Id="rId1" Type="http://schemas.openxmlformats.org/officeDocument/2006/relationships/image" Target="../media/image306.wmf"/><Relationship Id="rId5" Type="http://schemas.openxmlformats.org/officeDocument/2006/relationships/image" Target="../media/image295.wmf"/><Relationship Id="rId4" Type="http://schemas.openxmlformats.org/officeDocument/2006/relationships/image" Target="../media/image303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wmf"/><Relationship Id="rId2" Type="http://schemas.openxmlformats.org/officeDocument/2006/relationships/image" Target="../media/image310.wmf"/><Relationship Id="rId1" Type="http://schemas.openxmlformats.org/officeDocument/2006/relationships/image" Target="../media/image309.wmf"/><Relationship Id="rId4" Type="http://schemas.openxmlformats.org/officeDocument/2006/relationships/image" Target="../media/image312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5.wmf"/><Relationship Id="rId2" Type="http://schemas.openxmlformats.org/officeDocument/2006/relationships/image" Target="../media/image314.wmf"/><Relationship Id="rId1" Type="http://schemas.openxmlformats.org/officeDocument/2006/relationships/image" Target="../media/image313.wmf"/><Relationship Id="rId6" Type="http://schemas.openxmlformats.org/officeDocument/2006/relationships/image" Target="../media/image318.wmf"/><Relationship Id="rId5" Type="http://schemas.openxmlformats.org/officeDocument/2006/relationships/image" Target="../media/image317.wmf"/><Relationship Id="rId4" Type="http://schemas.openxmlformats.org/officeDocument/2006/relationships/image" Target="../media/image316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wmf"/><Relationship Id="rId2" Type="http://schemas.openxmlformats.org/officeDocument/2006/relationships/image" Target="../media/image320.wmf"/><Relationship Id="rId1" Type="http://schemas.openxmlformats.org/officeDocument/2006/relationships/image" Target="../media/image319.wmf"/><Relationship Id="rId4" Type="http://schemas.openxmlformats.org/officeDocument/2006/relationships/image" Target="../media/image322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5.wmf"/><Relationship Id="rId2" Type="http://schemas.openxmlformats.org/officeDocument/2006/relationships/image" Target="../media/image324.wmf"/><Relationship Id="rId1" Type="http://schemas.openxmlformats.org/officeDocument/2006/relationships/image" Target="../media/image323.wmf"/><Relationship Id="rId4" Type="http://schemas.openxmlformats.org/officeDocument/2006/relationships/image" Target="../media/image3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24.wmf"/></Relationships>
</file>

<file path=ppt/drawings/_rels/vmlDrawing7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9.wmf"/><Relationship Id="rId2" Type="http://schemas.openxmlformats.org/officeDocument/2006/relationships/image" Target="../media/image328.wmf"/><Relationship Id="rId1" Type="http://schemas.openxmlformats.org/officeDocument/2006/relationships/image" Target="../media/image327.wmf"/><Relationship Id="rId5" Type="http://schemas.openxmlformats.org/officeDocument/2006/relationships/image" Target="../media/image331.wmf"/><Relationship Id="rId4" Type="http://schemas.openxmlformats.org/officeDocument/2006/relationships/image" Target="../media/image330.w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4.wmf"/><Relationship Id="rId2" Type="http://schemas.openxmlformats.org/officeDocument/2006/relationships/image" Target="../media/image333.wmf"/><Relationship Id="rId1" Type="http://schemas.openxmlformats.org/officeDocument/2006/relationships/image" Target="../media/image332.w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5.wmf"/></Relationships>
</file>

<file path=ppt/drawings/_rels/vmlDrawing7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7.wmf"/><Relationship Id="rId1" Type="http://schemas.openxmlformats.org/officeDocument/2006/relationships/image" Target="../media/image336.wmf"/></Relationships>
</file>

<file path=ppt/drawings/_rels/vmlDrawing7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wmf"/><Relationship Id="rId2" Type="http://schemas.openxmlformats.org/officeDocument/2006/relationships/image" Target="../media/image339.wmf"/><Relationship Id="rId1" Type="http://schemas.openxmlformats.org/officeDocument/2006/relationships/image" Target="../media/image338.wmf"/><Relationship Id="rId5" Type="http://schemas.openxmlformats.org/officeDocument/2006/relationships/image" Target="../media/image324.wmf"/><Relationship Id="rId4" Type="http://schemas.openxmlformats.org/officeDocument/2006/relationships/image" Target="../media/image341.wmf"/></Relationships>
</file>

<file path=ppt/drawings/_rels/vmlDrawing7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3.wmf"/><Relationship Id="rId1" Type="http://schemas.openxmlformats.org/officeDocument/2006/relationships/image" Target="../media/image342.w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4.wmf"/></Relationships>
</file>

<file path=ppt/drawings/_rels/vmlDrawing7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7.wmf"/><Relationship Id="rId2" Type="http://schemas.openxmlformats.org/officeDocument/2006/relationships/image" Target="../media/image346.wmf"/><Relationship Id="rId1" Type="http://schemas.openxmlformats.org/officeDocument/2006/relationships/image" Target="../media/image345.wmf"/></Relationships>
</file>

<file path=ppt/drawings/_rels/vmlDrawing7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9.wmf"/><Relationship Id="rId2" Type="http://schemas.openxmlformats.org/officeDocument/2006/relationships/image" Target="../media/image347.wmf"/><Relationship Id="rId1" Type="http://schemas.openxmlformats.org/officeDocument/2006/relationships/image" Target="../media/image348.wmf"/></Relationships>
</file>

<file path=ppt/drawings/_rels/vmlDrawing7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2.wmf"/><Relationship Id="rId2" Type="http://schemas.openxmlformats.org/officeDocument/2006/relationships/image" Target="../media/image351.wmf"/><Relationship Id="rId1" Type="http://schemas.openxmlformats.org/officeDocument/2006/relationships/image" Target="../media/image350.wmf"/><Relationship Id="rId4" Type="http://schemas.openxmlformats.org/officeDocument/2006/relationships/image" Target="../media/image35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11" Type="http://schemas.openxmlformats.org/officeDocument/2006/relationships/image" Target="../media/image36.wmf"/><Relationship Id="rId5" Type="http://schemas.openxmlformats.org/officeDocument/2006/relationships/image" Target="../media/image30.wmf"/><Relationship Id="rId10" Type="http://schemas.openxmlformats.org/officeDocument/2006/relationships/image" Target="../media/image35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/Relationships>
</file>

<file path=ppt/drawings/_rels/vmlDrawing8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6.wmf"/><Relationship Id="rId2" Type="http://schemas.openxmlformats.org/officeDocument/2006/relationships/image" Target="../media/image355.wmf"/><Relationship Id="rId1" Type="http://schemas.openxmlformats.org/officeDocument/2006/relationships/image" Target="../media/image354.wmf"/><Relationship Id="rId4" Type="http://schemas.openxmlformats.org/officeDocument/2006/relationships/image" Target="../media/image357.wmf"/></Relationships>
</file>

<file path=ppt/drawings/_rels/vmlDrawing8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wmf"/><Relationship Id="rId2" Type="http://schemas.openxmlformats.org/officeDocument/2006/relationships/image" Target="../media/image359.wmf"/><Relationship Id="rId1" Type="http://schemas.openxmlformats.org/officeDocument/2006/relationships/image" Target="../media/image358.wmf"/><Relationship Id="rId6" Type="http://schemas.openxmlformats.org/officeDocument/2006/relationships/image" Target="../media/image363.wmf"/><Relationship Id="rId5" Type="http://schemas.openxmlformats.org/officeDocument/2006/relationships/image" Target="../media/image362.wmf"/><Relationship Id="rId4" Type="http://schemas.openxmlformats.org/officeDocument/2006/relationships/image" Target="../media/image361.wmf"/></Relationships>
</file>

<file path=ppt/drawings/_rels/vmlDrawing8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5.wmf"/><Relationship Id="rId2" Type="http://schemas.openxmlformats.org/officeDocument/2006/relationships/image" Target="../media/image362.wmf"/><Relationship Id="rId1" Type="http://schemas.openxmlformats.org/officeDocument/2006/relationships/image" Target="../media/image364.wmf"/><Relationship Id="rId6" Type="http://schemas.openxmlformats.org/officeDocument/2006/relationships/image" Target="../media/image368.wmf"/><Relationship Id="rId5" Type="http://schemas.openxmlformats.org/officeDocument/2006/relationships/image" Target="../media/image367.wmf"/><Relationship Id="rId4" Type="http://schemas.openxmlformats.org/officeDocument/2006/relationships/image" Target="../media/image366.wmf"/></Relationships>
</file>

<file path=ppt/drawings/_rels/vmlDrawing8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1.wmf"/><Relationship Id="rId2" Type="http://schemas.openxmlformats.org/officeDocument/2006/relationships/image" Target="../media/image370.wmf"/><Relationship Id="rId1" Type="http://schemas.openxmlformats.org/officeDocument/2006/relationships/image" Target="../media/image369.wmf"/><Relationship Id="rId6" Type="http://schemas.openxmlformats.org/officeDocument/2006/relationships/image" Target="../media/image374.wmf"/><Relationship Id="rId5" Type="http://schemas.openxmlformats.org/officeDocument/2006/relationships/image" Target="../media/image373.wmf"/><Relationship Id="rId4" Type="http://schemas.openxmlformats.org/officeDocument/2006/relationships/image" Target="../media/image372.wmf"/></Relationships>
</file>

<file path=ppt/drawings/_rels/vmlDrawing8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7.wmf"/><Relationship Id="rId2" Type="http://schemas.openxmlformats.org/officeDocument/2006/relationships/image" Target="../media/image376.wmf"/><Relationship Id="rId1" Type="http://schemas.openxmlformats.org/officeDocument/2006/relationships/image" Target="../media/image37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761D0-2095-4214-BF05-2F9C32C839CF}" type="datetimeFigureOut">
              <a:rPr lang="zh-CN" altLang="en-US" smtClean="0"/>
              <a:pPr/>
              <a:t>2021/11/1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3728C-A65C-4290-B014-FE7DC6912E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03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对于电子科大的本科学生来说，比较难学的两门专业基础课程是电磁场理论和量子力学，这两门课非常关键，学好了它们，本科阶段的数理基础就具备了。</a:t>
            </a:r>
            <a:endParaRPr lang="en-US" altLang="zh-CN" dirty="0" smtClean="0"/>
          </a:p>
          <a:p>
            <a:r>
              <a:rPr lang="zh-CN" altLang="en-US" dirty="0" smtClean="0"/>
              <a:t>这两门课难学的主要原因之一，就是它们涉及的数学比较繁琐，属于数学物理方法或工程数学。因此学好了工程数学，学好这两门课就比较容易。</a:t>
            </a:r>
            <a:endParaRPr lang="en-US" altLang="zh-CN" dirty="0" smtClean="0"/>
          </a:p>
          <a:p>
            <a:r>
              <a:rPr lang="zh-CN" altLang="en-US" dirty="0" smtClean="0"/>
              <a:t>我们的工程数学相对而言比较为量子力学量身定做，对于电磁场理论偏少。好在它们有些内容是相同的。第四章开口的基础内容，同时为量子力学和电磁学中的数学做准备。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3728C-A65C-4290-B014-FE7DC6912E3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29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3728C-A65C-4290-B014-FE7DC6912E3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084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3728C-A65C-4290-B014-FE7DC6912E3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836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3728C-A65C-4290-B014-FE7DC6912E3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470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3728C-A65C-4290-B014-FE7DC6912E3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008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3728C-A65C-4290-B014-FE7DC6912E3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12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径向方程的求解，前面已经给出了，将来的课件也可以放在最后给出。按照教材编排，</a:t>
            </a:r>
            <a:r>
              <a:rPr lang="zh-CN" altLang="en-US" sz="1200" dirty="0" smtClean="0"/>
              <a:t>将氢原子的径向方程与连带拉盖尔方程关联起来，并且讨论特殊情况下的拉盖尔方程和拉盖尔多项式。</a:t>
            </a:r>
            <a:endParaRPr lang="en-US" altLang="zh-CN" sz="1200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3728C-A65C-4290-B014-FE7DC6912E3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443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>
                <a:solidFill>
                  <a:srgbClr val="00B050"/>
                </a:solidFill>
              </a:rPr>
              <a:t>提示：</a:t>
            </a:r>
            <a:r>
              <a:rPr lang="en-US" altLang="zh-CN" dirty="0" smtClean="0">
                <a:solidFill>
                  <a:srgbClr val="00B050"/>
                </a:solidFill>
              </a:rPr>
              <a:t>1</a:t>
            </a:r>
            <a:r>
              <a:rPr lang="zh-CN" altLang="en-US" smtClean="0">
                <a:solidFill>
                  <a:srgbClr val="00B050"/>
                </a:solidFill>
              </a:rPr>
              <a:t>）球坐标下，令</a:t>
            </a:r>
            <a:r>
              <a:rPr lang="el-GR" altLang="zh-CN" i="1" smtClean="0">
                <a:solidFill>
                  <a:srgbClr val="00B050"/>
                </a:solidFill>
              </a:rPr>
              <a:t>θ</a:t>
            </a:r>
            <a:r>
              <a:rPr lang="en-US" altLang="zh-CN" dirty="0" smtClean="0">
                <a:solidFill>
                  <a:srgbClr val="00B050"/>
                </a:solidFill>
              </a:rPr>
              <a:t>=</a:t>
            </a:r>
            <a:r>
              <a:rPr lang="el-GR" altLang="zh-CN" i="1" smtClean="0">
                <a:solidFill>
                  <a:srgbClr val="00B050"/>
                </a:solidFill>
              </a:rPr>
              <a:t>π</a:t>
            </a:r>
            <a:r>
              <a:rPr lang="en-US" altLang="zh-CN" dirty="0" smtClean="0">
                <a:solidFill>
                  <a:srgbClr val="00B050"/>
                </a:solidFill>
              </a:rPr>
              <a:t>/2</a:t>
            </a:r>
            <a:r>
              <a:rPr lang="zh-CN" altLang="en-US" smtClean="0">
                <a:solidFill>
                  <a:srgbClr val="00B050"/>
                </a:solidFill>
              </a:rPr>
              <a:t>，得到的表达式与极坐标系下的表达式差一点点，这或许是因为坐标取值与它的变化率取值不同；</a:t>
            </a:r>
            <a:r>
              <a:rPr lang="en-US" altLang="zh-CN" dirty="0" smtClean="0">
                <a:solidFill>
                  <a:srgbClr val="00B050"/>
                </a:solidFill>
              </a:rPr>
              <a:t>2</a:t>
            </a:r>
            <a:r>
              <a:rPr lang="zh-CN" altLang="en-US" smtClean="0">
                <a:solidFill>
                  <a:srgbClr val="00B050"/>
                </a:solidFill>
                <a:ea typeface="黑体" panose="02010609060101010101" pitchFamily="49" charset="-122"/>
              </a:rPr>
              <a:t>除以</a:t>
            </a:r>
            <a:r>
              <a:rPr lang="en-US" altLang="zh-CN" dirty="0" smtClean="0">
                <a:solidFill>
                  <a:srgbClr val="00B050"/>
                </a:solidFill>
                <a:ea typeface="黑体" panose="02010609060101010101" pitchFamily="49" charset="-122"/>
              </a:rPr>
              <a:t>1/r^2,</a:t>
            </a:r>
            <a:r>
              <a:rPr lang="zh-CN" altLang="en-US" smtClean="0">
                <a:solidFill>
                  <a:srgbClr val="00B050"/>
                </a:solidFill>
                <a:ea typeface="黑体" panose="02010609060101010101" pitchFamily="49" charset="-122"/>
              </a:rPr>
              <a:t>借鉴前文</a:t>
            </a:r>
            <a:r>
              <a:rPr lang="zh-CN" altLang="en-US" smtClean="0">
                <a:solidFill>
                  <a:srgbClr val="00B050"/>
                </a:solidFill>
              </a:rPr>
              <a:t>）</a:t>
            </a: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0BCCFA3-171C-4DA8-92B7-9165B0BF4033}" type="slidenum">
              <a:rPr lang="zh-CN" altLang="en-US" sz="1200" smtClean="0"/>
              <a:pPr/>
              <a:t>73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16694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5DAC-67C2-489A-936F-D99C0CCC19A6}" type="datetimeFigureOut">
              <a:rPr lang="zh-CN" altLang="en-US" smtClean="0"/>
              <a:pPr/>
              <a:t>2021/11/1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6BAC-B49C-4439-9EC3-F10548AA4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5DAC-67C2-489A-936F-D99C0CCC19A6}" type="datetimeFigureOut">
              <a:rPr lang="zh-CN" altLang="en-US" smtClean="0"/>
              <a:pPr/>
              <a:t>2021/11/1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6BAC-B49C-4439-9EC3-F10548AA4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5DAC-67C2-489A-936F-D99C0CCC19A6}" type="datetimeFigureOut">
              <a:rPr lang="zh-CN" altLang="en-US" smtClean="0"/>
              <a:pPr/>
              <a:t>2021/11/1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6BAC-B49C-4439-9EC3-F10548AA4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5DAC-67C2-489A-936F-D99C0CCC19A6}" type="datetimeFigureOut">
              <a:rPr lang="zh-CN" altLang="en-US" smtClean="0"/>
              <a:pPr/>
              <a:t>2021/11/1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6BAC-B49C-4439-9EC3-F10548AA4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5DAC-67C2-489A-936F-D99C0CCC19A6}" type="datetimeFigureOut">
              <a:rPr lang="zh-CN" altLang="en-US" smtClean="0"/>
              <a:pPr/>
              <a:t>2021/11/1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6BAC-B49C-4439-9EC3-F10548AA4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5DAC-67C2-489A-936F-D99C0CCC19A6}" type="datetimeFigureOut">
              <a:rPr lang="zh-CN" altLang="en-US" smtClean="0"/>
              <a:pPr/>
              <a:t>2021/11/1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6BAC-B49C-4439-9EC3-F10548AA4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5DAC-67C2-489A-936F-D99C0CCC19A6}" type="datetimeFigureOut">
              <a:rPr lang="zh-CN" altLang="en-US" smtClean="0"/>
              <a:pPr/>
              <a:t>2021/11/1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6BAC-B49C-4439-9EC3-F10548AA4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5DAC-67C2-489A-936F-D99C0CCC19A6}" type="datetimeFigureOut">
              <a:rPr lang="zh-CN" altLang="en-US" smtClean="0"/>
              <a:pPr/>
              <a:t>2021/11/1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6BAC-B49C-4439-9EC3-F10548AA4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5DAC-67C2-489A-936F-D99C0CCC19A6}" type="datetimeFigureOut">
              <a:rPr lang="zh-CN" altLang="en-US" smtClean="0"/>
              <a:pPr/>
              <a:t>2021/11/1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6BAC-B49C-4439-9EC3-F10548AA4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5DAC-67C2-489A-936F-D99C0CCC19A6}" type="datetimeFigureOut">
              <a:rPr lang="zh-CN" altLang="en-US" smtClean="0"/>
              <a:pPr/>
              <a:t>2021/11/1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6BAC-B49C-4439-9EC3-F10548AA4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5DAC-67C2-489A-936F-D99C0CCC19A6}" type="datetimeFigureOut">
              <a:rPr lang="zh-CN" altLang="en-US" smtClean="0"/>
              <a:pPr/>
              <a:t>2021/11/1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6BAC-B49C-4439-9EC3-F10548AA4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35DAC-67C2-489A-936F-D99C0CCC19A6}" type="datetimeFigureOut">
              <a:rPr lang="zh-CN" altLang="en-US" smtClean="0"/>
              <a:pPr/>
              <a:t>2021/11/1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06BAC-B49C-4439-9EC3-F10548AA4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33.wmf"/><Relationship Id="rId3" Type="http://schemas.openxmlformats.org/officeDocument/2006/relationships/oleObject" Target="../embeddings/oleObject26.bin"/><Relationship Id="rId21" Type="http://schemas.openxmlformats.org/officeDocument/2006/relationships/oleObject" Target="../embeddings/oleObject35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wmf"/><Relationship Id="rId20" Type="http://schemas.openxmlformats.org/officeDocument/2006/relationships/image" Target="../media/image34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0.bin"/><Relationship Id="rId24" Type="http://schemas.openxmlformats.org/officeDocument/2006/relationships/image" Target="../media/image36.wmf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23" Type="http://schemas.openxmlformats.org/officeDocument/2006/relationships/oleObject" Target="../embeddings/oleObject36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34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1.wmf"/><Relationship Id="rId22" Type="http://schemas.openxmlformats.org/officeDocument/2006/relationships/image" Target="../media/image3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49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6.wmf"/><Relationship Id="rId11" Type="http://schemas.openxmlformats.org/officeDocument/2006/relationships/image" Target="../media/image51.png"/><Relationship Id="rId5" Type="http://schemas.openxmlformats.org/officeDocument/2006/relationships/oleObject" Target="../embeddings/oleObject46.bin"/><Relationship Id="rId15" Type="http://schemas.openxmlformats.org/officeDocument/2006/relationships/image" Target="../media/image50.wmf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8.bin"/><Relationship Id="rId14" Type="http://schemas.openxmlformats.org/officeDocument/2006/relationships/oleObject" Target="../embeddings/oleObject5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7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7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8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80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8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8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9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9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9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0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10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0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10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05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0" Type="http://schemas.openxmlformats.org/officeDocument/2006/relationships/image" Target="../media/image110.w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14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12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15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125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4.wmf"/><Relationship Id="rId20" Type="http://schemas.openxmlformats.org/officeDocument/2006/relationships/image" Target="../media/image126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10" Type="http://schemas.openxmlformats.org/officeDocument/2006/relationships/image" Target="../media/image121.wmf"/><Relationship Id="rId19" Type="http://schemas.openxmlformats.org/officeDocument/2006/relationships/oleObject" Target="../embeddings/oleObject130.bin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23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oleObject" Target="../embeddings/oleObject136.bin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0" Type="http://schemas.openxmlformats.org/officeDocument/2006/relationships/image" Target="../media/image130.wmf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32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38.bin"/><Relationship Id="rId10" Type="http://schemas.openxmlformats.org/officeDocument/2006/relationships/image" Target="../media/image136.wmf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40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oleObject" Target="../embeddings/oleObject146.bin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0" Type="http://schemas.openxmlformats.org/officeDocument/2006/relationships/image" Target="../media/image140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14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48.bin"/><Relationship Id="rId4" Type="http://schemas.openxmlformats.org/officeDocument/2006/relationships/image" Target="../media/image143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45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oleObject" Target="../embeddings/oleObject156.bin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52.bin"/><Relationship Id="rId10" Type="http://schemas.openxmlformats.org/officeDocument/2006/relationships/image" Target="../media/image150.wmf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152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oleObject" Target="../embeddings/oleObject162.bin"/><Relationship Id="rId18" Type="http://schemas.openxmlformats.org/officeDocument/2006/relationships/image" Target="../media/image160.wmf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157.wmf"/><Relationship Id="rId17" Type="http://schemas.openxmlformats.org/officeDocument/2006/relationships/oleObject" Target="../embeddings/oleObject1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9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61.bin"/><Relationship Id="rId5" Type="http://schemas.openxmlformats.org/officeDocument/2006/relationships/oleObject" Target="../embeddings/oleObject158.bin"/><Relationship Id="rId15" Type="http://schemas.openxmlformats.org/officeDocument/2006/relationships/oleObject" Target="../embeddings/oleObject163.bin"/><Relationship Id="rId10" Type="http://schemas.openxmlformats.org/officeDocument/2006/relationships/image" Target="../media/image156.wmf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60.bin"/><Relationship Id="rId14" Type="http://schemas.openxmlformats.org/officeDocument/2006/relationships/image" Target="../media/image158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66.bin"/><Relationship Id="rId10" Type="http://schemas.openxmlformats.org/officeDocument/2006/relationships/image" Target="../media/image164.wmf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168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66.wmf"/><Relationship Id="rId5" Type="http://schemas.openxmlformats.org/officeDocument/2006/relationships/oleObject" Target="../embeddings/oleObject170.bin"/><Relationship Id="rId10" Type="http://schemas.openxmlformats.org/officeDocument/2006/relationships/image" Target="../media/image168.wmf"/><Relationship Id="rId4" Type="http://schemas.openxmlformats.org/officeDocument/2006/relationships/image" Target="../media/image165.wmf"/><Relationship Id="rId9" Type="http://schemas.openxmlformats.org/officeDocument/2006/relationships/oleObject" Target="../embeddings/oleObject172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70.wmf"/><Relationship Id="rId5" Type="http://schemas.openxmlformats.org/officeDocument/2006/relationships/oleObject" Target="../embeddings/oleObject174.bin"/><Relationship Id="rId10" Type="http://schemas.openxmlformats.org/officeDocument/2006/relationships/image" Target="../media/image168.wmf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172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3" Type="http://schemas.openxmlformats.org/officeDocument/2006/relationships/oleObject" Target="../embeddings/oleObject176.bin"/><Relationship Id="rId7" Type="http://schemas.openxmlformats.org/officeDocument/2006/relationships/oleObject" Target="../embeddings/oleObject1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73.wmf"/><Relationship Id="rId5" Type="http://schemas.openxmlformats.org/officeDocument/2006/relationships/oleObject" Target="../embeddings/oleObject177.bin"/><Relationship Id="rId10" Type="http://schemas.openxmlformats.org/officeDocument/2006/relationships/image" Target="../media/image175.wmf"/><Relationship Id="rId4" Type="http://schemas.openxmlformats.org/officeDocument/2006/relationships/image" Target="../media/image172.wmf"/><Relationship Id="rId9" Type="http://schemas.openxmlformats.org/officeDocument/2006/relationships/oleObject" Target="../embeddings/oleObject179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2.bin"/><Relationship Id="rId12" Type="http://schemas.openxmlformats.org/officeDocument/2006/relationships/image" Target="../media/image18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77.wmf"/><Relationship Id="rId11" Type="http://schemas.openxmlformats.org/officeDocument/2006/relationships/oleObject" Target="../embeddings/oleObject184.bin"/><Relationship Id="rId5" Type="http://schemas.openxmlformats.org/officeDocument/2006/relationships/oleObject" Target="../embeddings/oleObject181.bin"/><Relationship Id="rId10" Type="http://schemas.openxmlformats.org/officeDocument/2006/relationships/image" Target="../media/image179.wmf"/><Relationship Id="rId4" Type="http://schemas.openxmlformats.org/officeDocument/2006/relationships/image" Target="../media/image176.wmf"/><Relationship Id="rId9" Type="http://schemas.openxmlformats.org/officeDocument/2006/relationships/oleObject" Target="../embeddings/oleObject183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oleObject" Target="../embeddings/oleObject185.bin"/><Relationship Id="rId7" Type="http://schemas.openxmlformats.org/officeDocument/2006/relationships/oleObject" Target="../embeddings/oleObject1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82.wmf"/><Relationship Id="rId5" Type="http://schemas.openxmlformats.org/officeDocument/2006/relationships/oleObject" Target="../embeddings/oleObject186.bin"/><Relationship Id="rId10" Type="http://schemas.openxmlformats.org/officeDocument/2006/relationships/image" Target="../media/image184.wmf"/><Relationship Id="rId4" Type="http://schemas.openxmlformats.org/officeDocument/2006/relationships/image" Target="../media/image181.wmf"/><Relationship Id="rId9" Type="http://schemas.openxmlformats.org/officeDocument/2006/relationships/oleObject" Target="../embeddings/oleObject18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13.bin"/><Relationship Id="rId26" Type="http://schemas.openxmlformats.org/officeDocument/2006/relationships/oleObject" Target="../embeddings/oleObject17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5.wmf"/><Relationship Id="rId7" Type="http://schemas.openxmlformats.org/officeDocument/2006/relationships/image" Target="../media/image8.e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3.wmf"/><Relationship Id="rId25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0.wmf"/><Relationship Id="rId24" Type="http://schemas.openxmlformats.org/officeDocument/2006/relationships/oleObject" Target="../embeddings/oleObject16.bin"/><Relationship Id="rId5" Type="http://schemas.openxmlformats.org/officeDocument/2006/relationships/image" Target="../media/image7.emf"/><Relationship Id="rId15" Type="http://schemas.openxmlformats.org/officeDocument/2006/relationships/image" Target="../media/image12.wmf"/><Relationship Id="rId23" Type="http://schemas.openxmlformats.org/officeDocument/2006/relationships/image" Target="../media/image16.wmf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emf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5.bin"/><Relationship Id="rId27" Type="http://schemas.openxmlformats.org/officeDocument/2006/relationships/image" Target="../media/image18.wmf"/></Relationships>
</file>

<file path=ppt/slides/_rels/slide5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4.bin"/><Relationship Id="rId18" Type="http://schemas.openxmlformats.org/officeDocument/2006/relationships/image" Target="../media/image192.wmf"/><Relationship Id="rId26" Type="http://schemas.openxmlformats.org/officeDocument/2006/relationships/image" Target="../media/image196.wmf"/><Relationship Id="rId3" Type="http://schemas.openxmlformats.org/officeDocument/2006/relationships/oleObject" Target="../embeddings/oleObject189.bin"/><Relationship Id="rId21" Type="http://schemas.openxmlformats.org/officeDocument/2006/relationships/oleObject" Target="../embeddings/oleObject198.bin"/><Relationship Id="rId34" Type="http://schemas.openxmlformats.org/officeDocument/2006/relationships/image" Target="../media/image200.wmf"/><Relationship Id="rId7" Type="http://schemas.openxmlformats.org/officeDocument/2006/relationships/oleObject" Target="../embeddings/oleObject191.bin"/><Relationship Id="rId12" Type="http://schemas.openxmlformats.org/officeDocument/2006/relationships/image" Target="../media/image189.wmf"/><Relationship Id="rId17" Type="http://schemas.openxmlformats.org/officeDocument/2006/relationships/oleObject" Target="../embeddings/oleObject196.bin"/><Relationship Id="rId25" Type="http://schemas.openxmlformats.org/officeDocument/2006/relationships/oleObject" Target="../embeddings/oleObject200.bin"/><Relationship Id="rId33" Type="http://schemas.openxmlformats.org/officeDocument/2006/relationships/oleObject" Target="../embeddings/oleObject20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1.wmf"/><Relationship Id="rId20" Type="http://schemas.openxmlformats.org/officeDocument/2006/relationships/image" Target="../media/image193.wmf"/><Relationship Id="rId29" Type="http://schemas.openxmlformats.org/officeDocument/2006/relationships/oleObject" Target="../embeddings/oleObject202.bin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86.wmf"/><Relationship Id="rId11" Type="http://schemas.openxmlformats.org/officeDocument/2006/relationships/oleObject" Target="../embeddings/oleObject193.bin"/><Relationship Id="rId24" Type="http://schemas.openxmlformats.org/officeDocument/2006/relationships/image" Target="../media/image195.wmf"/><Relationship Id="rId32" Type="http://schemas.openxmlformats.org/officeDocument/2006/relationships/image" Target="../media/image199.wmf"/><Relationship Id="rId5" Type="http://schemas.openxmlformats.org/officeDocument/2006/relationships/oleObject" Target="../embeddings/oleObject190.bin"/><Relationship Id="rId15" Type="http://schemas.openxmlformats.org/officeDocument/2006/relationships/oleObject" Target="../embeddings/oleObject195.bin"/><Relationship Id="rId23" Type="http://schemas.openxmlformats.org/officeDocument/2006/relationships/oleObject" Target="../embeddings/oleObject199.bin"/><Relationship Id="rId28" Type="http://schemas.openxmlformats.org/officeDocument/2006/relationships/image" Target="../media/image197.wmf"/><Relationship Id="rId36" Type="http://schemas.openxmlformats.org/officeDocument/2006/relationships/image" Target="../media/image201.wmf"/><Relationship Id="rId10" Type="http://schemas.openxmlformats.org/officeDocument/2006/relationships/image" Target="../media/image188.wmf"/><Relationship Id="rId19" Type="http://schemas.openxmlformats.org/officeDocument/2006/relationships/oleObject" Target="../embeddings/oleObject197.bin"/><Relationship Id="rId31" Type="http://schemas.openxmlformats.org/officeDocument/2006/relationships/oleObject" Target="../embeddings/oleObject203.bin"/><Relationship Id="rId4" Type="http://schemas.openxmlformats.org/officeDocument/2006/relationships/image" Target="../media/image185.wmf"/><Relationship Id="rId9" Type="http://schemas.openxmlformats.org/officeDocument/2006/relationships/oleObject" Target="../embeddings/oleObject192.bin"/><Relationship Id="rId14" Type="http://schemas.openxmlformats.org/officeDocument/2006/relationships/image" Target="../media/image190.wmf"/><Relationship Id="rId22" Type="http://schemas.openxmlformats.org/officeDocument/2006/relationships/image" Target="../media/image194.wmf"/><Relationship Id="rId27" Type="http://schemas.openxmlformats.org/officeDocument/2006/relationships/oleObject" Target="../embeddings/oleObject201.bin"/><Relationship Id="rId30" Type="http://schemas.openxmlformats.org/officeDocument/2006/relationships/image" Target="../media/image198.wmf"/><Relationship Id="rId35" Type="http://schemas.openxmlformats.org/officeDocument/2006/relationships/oleObject" Target="../embeddings/oleObject205.bin"/><Relationship Id="rId8" Type="http://schemas.openxmlformats.org/officeDocument/2006/relationships/image" Target="../media/image187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3" Type="http://schemas.openxmlformats.org/officeDocument/2006/relationships/oleObject" Target="../embeddings/oleObject206.bin"/><Relationship Id="rId7" Type="http://schemas.openxmlformats.org/officeDocument/2006/relationships/oleObject" Target="../embeddings/oleObject2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03.wmf"/><Relationship Id="rId5" Type="http://schemas.openxmlformats.org/officeDocument/2006/relationships/oleObject" Target="../embeddings/oleObject207.bin"/><Relationship Id="rId4" Type="http://schemas.openxmlformats.org/officeDocument/2006/relationships/image" Target="../media/image202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13" Type="http://schemas.openxmlformats.org/officeDocument/2006/relationships/oleObject" Target="../embeddings/oleObject214.bin"/><Relationship Id="rId3" Type="http://schemas.openxmlformats.org/officeDocument/2006/relationships/oleObject" Target="../embeddings/oleObject209.bin"/><Relationship Id="rId7" Type="http://schemas.openxmlformats.org/officeDocument/2006/relationships/oleObject" Target="../embeddings/oleObject211.bin"/><Relationship Id="rId12" Type="http://schemas.openxmlformats.org/officeDocument/2006/relationships/image" Target="../media/image20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1.w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06.wmf"/><Relationship Id="rId11" Type="http://schemas.openxmlformats.org/officeDocument/2006/relationships/oleObject" Target="../embeddings/oleObject213.bin"/><Relationship Id="rId5" Type="http://schemas.openxmlformats.org/officeDocument/2006/relationships/oleObject" Target="../embeddings/oleObject210.bin"/><Relationship Id="rId15" Type="http://schemas.openxmlformats.org/officeDocument/2006/relationships/oleObject" Target="../embeddings/oleObject215.bin"/><Relationship Id="rId10" Type="http://schemas.openxmlformats.org/officeDocument/2006/relationships/image" Target="../media/image208.wmf"/><Relationship Id="rId4" Type="http://schemas.openxmlformats.org/officeDocument/2006/relationships/image" Target="../media/image205.wmf"/><Relationship Id="rId9" Type="http://schemas.openxmlformats.org/officeDocument/2006/relationships/oleObject" Target="../embeddings/oleObject212.bin"/><Relationship Id="rId14" Type="http://schemas.openxmlformats.org/officeDocument/2006/relationships/image" Target="../media/image210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wmf"/><Relationship Id="rId13" Type="http://schemas.openxmlformats.org/officeDocument/2006/relationships/oleObject" Target="../embeddings/oleObject221.bin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8.bin"/><Relationship Id="rId12" Type="http://schemas.openxmlformats.org/officeDocument/2006/relationships/image" Target="../media/image2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13.wmf"/><Relationship Id="rId11" Type="http://schemas.openxmlformats.org/officeDocument/2006/relationships/oleObject" Target="../embeddings/oleObject220.bin"/><Relationship Id="rId5" Type="http://schemas.openxmlformats.org/officeDocument/2006/relationships/oleObject" Target="../embeddings/oleObject217.bin"/><Relationship Id="rId10" Type="http://schemas.openxmlformats.org/officeDocument/2006/relationships/image" Target="../media/image215.wmf"/><Relationship Id="rId4" Type="http://schemas.openxmlformats.org/officeDocument/2006/relationships/image" Target="../media/image212.wmf"/><Relationship Id="rId9" Type="http://schemas.openxmlformats.org/officeDocument/2006/relationships/oleObject" Target="../embeddings/oleObject219.bin"/><Relationship Id="rId14" Type="http://schemas.openxmlformats.org/officeDocument/2006/relationships/image" Target="../media/image217.wmf"/></Relationships>
</file>

<file path=ppt/slides/_rels/slide5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27.bin"/><Relationship Id="rId18" Type="http://schemas.openxmlformats.org/officeDocument/2006/relationships/image" Target="../media/image225.wmf"/><Relationship Id="rId26" Type="http://schemas.openxmlformats.org/officeDocument/2006/relationships/image" Target="../media/image229.wmf"/><Relationship Id="rId3" Type="http://schemas.openxmlformats.org/officeDocument/2006/relationships/oleObject" Target="../embeddings/oleObject222.bin"/><Relationship Id="rId21" Type="http://schemas.openxmlformats.org/officeDocument/2006/relationships/oleObject" Target="../embeddings/oleObject231.bin"/><Relationship Id="rId34" Type="http://schemas.openxmlformats.org/officeDocument/2006/relationships/image" Target="../media/image233.wmf"/><Relationship Id="rId7" Type="http://schemas.openxmlformats.org/officeDocument/2006/relationships/oleObject" Target="../embeddings/oleObject224.bin"/><Relationship Id="rId12" Type="http://schemas.openxmlformats.org/officeDocument/2006/relationships/image" Target="../media/image222.wmf"/><Relationship Id="rId17" Type="http://schemas.openxmlformats.org/officeDocument/2006/relationships/oleObject" Target="../embeddings/oleObject229.bin"/><Relationship Id="rId25" Type="http://schemas.openxmlformats.org/officeDocument/2006/relationships/oleObject" Target="../embeddings/oleObject233.bin"/><Relationship Id="rId33" Type="http://schemas.openxmlformats.org/officeDocument/2006/relationships/oleObject" Target="../embeddings/oleObject2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4.wmf"/><Relationship Id="rId20" Type="http://schemas.openxmlformats.org/officeDocument/2006/relationships/image" Target="../media/image226.wmf"/><Relationship Id="rId29" Type="http://schemas.openxmlformats.org/officeDocument/2006/relationships/oleObject" Target="../embeddings/oleObject235.bin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19.wmf"/><Relationship Id="rId11" Type="http://schemas.openxmlformats.org/officeDocument/2006/relationships/oleObject" Target="../embeddings/oleObject226.bin"/><Relationship Id="rId24" Type="http://schemas.openxmlformats.org/officeDocument/2006/relationships/image" Target="../media/image228.wmf"/><Relationship Id="rId32" Type="http://schemas.openxmlformats.org/officeDocument/2006/relationships/image" Target="../media/image232.wmf"/><Relationship Id="rId5" Type="http://schemas.openxmlformats.org/officeDocument/2006/relationships/oleObject" Target="../embeddings/oleObject223.bin"/><Relationship Id="rId15" Type="http://schemas.openxmlformats.org/officeDocument/2006/relationships/oleObject" Target="../embeddings/oleObject228.bin"/><Relationship Id="rId23" Type="http://schemas.openxmlformats.org/officeDocument/2006/relationships/oleObject" Target="../embeddings/oleObject232.bin"/><Relationship Id="rId28" Type="http://schemas.openxmlformats.org/officeDocument/2006/relationships/image" Target="../media/image230.wmf"/><Relationship Id="rId36" Type="http://schemas.openxmlformats.org/officeDocument/2006/relationships/image" Target="../media/image234.wmf"/><Relationship Id="rId10" Type="http://schemas.openxmlformats.org/officeDocument/2006/relationships/image" Target="../media/image221.wmf"/><Relationship Id="rId19" Type="http://schemas.openxmlformats.org/officeDocument/2006/relationships/oleObject" Target="../embeddings/oleObject230.bin"/><Relationship Id="rId31" Type="http://schemas.openxmlformats.org/officeDocument/2006/relationships/oleObject" Target="../embeddings/oleObject236.bin"/><Relationship Id="rId4" Type="http://schemas.openxmlformats.org/officeDocument/2006/relationships/image" Target="../media/image218.wmf"/><Relationship Id="rId9" Type="http://schemas.openxmlformats.org/officeDocument/2006/relationships/oleObject" Target="../embeddings/oleObject225.bin"/><Relationship Id="rId14" Type="http://schemas.openxmlformats.org/officeDocument/2006/relationships/image" Target="../media/image223.wmf"/><Relationship Id="rId22" Type="http://schemas.openxmlformats.org/officeDocument/2006/relationships/image" Target="../media/image227.wmf"/><Relationship Id="rId27" Type="http://schemas.openxmlformats.org/officeDocument/2006/relationships/oleObject" Target="../embeddings/oleObject234.bin"/><Relationship Id="rId30" Type="http://schemas.openxmlformats.org/officeDocument/2006/relationships/image" Target="../media/image231.wmf"/><Relationship Id="rId35" Type="http://schemas.openxmlformats.org/officeDocument/2006/relationships/oleObject" Target="../embeddings/oleObject238.bin"/><Relationship Id="rId8" Type="http://schemas.openxmlformats.org/officeDocument/2006/relationships/image" Target="../media/image220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png"/><Relationship Id="rId13" Type="http://schemas.openxmlformats.org/officeDocument/2006/relationships/oleObject" Target="../embeddings/oleObject244.bin"/><Relationship Id="rId18" Type="http://schemas.openxmlformats.org/officeDocument/2006/relationships/image" Target="../media/image242.wmf"/><Relationship Id="rId26" Type="http://schemas.openxmlformats.org/officeDocument/2006/relationships/image" Target="../media/image246.wmf"/><Relationship Id="rId3" Type="http://schemas.openxmlformats.org/officeDocument/2006/relationships/oleObject" Target="../embeddings/oleObject239.bin"/><Relationship Id="rId21" Type="http://schemas.openxmlformats.org/officeDocument/2006/relationships/oleObject" Target="../embeddings/oleObject248.bin"/><Relationship Id="rId7" Type="http://schemas.openxmlformats.org/officeDocument/2006/relationships/oleObject" Target="../embeddings/oleObject241.bin"/><Relationship Id="rId12" Type="http://schemas.openxmlformats.org/officeDocument/2006/relationships/image" Target="../media/image239.wmf"/><Relationship Id="rId17" Type="http://schemas.openxmlformats.org/officeDocument/2006/relationships/oleObject" Target="../embeddings/oleObject246.bin"/><Relationship Id="rId25" Type="http://schemas.openxmlformats.org/officeDocument/2006/relationships/oleObject" Target="../embeddings/oleObject25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1.png"/><Relationship Id="rId20" Type="http://schemas.openxmlformats.org/officeDocument/2006/relationships/image" Target="../media/image243.png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36.png"/><Relationship Id="rId11" Type="http://schemas.openxmlformats.org/officeDocument/2006/relationships/oleObject" Target="../embeddings/oleObject243.bin"/><Relationship Id="rId24" Type="http://schemas.openxmlformats.org/officeDocument/2006/relationships/image" Target="../media/image245.png"/><Relationship Id="rId5" Type="http://schemas.openxmlformats.org/officeDocument/2006/relationships/oleObject" Target="../embeddings/oleObject240.bin"/><Relationship Id="rId15" Type="http://schemas.openxmlformats.org/officeDocument/2006/relationships/oleObject" Target="../embeddings/oleObject245.bin"/><Relationship Id="rId23" Type="http://schemas.openxmlformats.org/officeDocument/2006/relationships/oleObject" Target="../embeddings/oleObject249.bin"/><Relationship Id="rId28" Type="http://schemas.openxmlformats.org/officeDocument/2006/relationships/image" Target="../media/image247.wmf"/><Relationship Id="rId10" Type="http://schemas.openxmlformats.org/officeDocument/2006/relationships/image" Target="../media/image238.wmf"/><Relationship Id="rId19" Type="http://schemas.openxmlformats.org/officeDocument/2006/relationships/oleObject" Target="../embeddings/oleObject247.bin"/><Relationship Id="rId4" Type="http://schemas.openxmlformats.org/officeDocument/2006/relationships/image" Target="../media/image235.png"/><Relationship Id="rId9" Type="http://schemas.openxmlformats.org/officeDocument/2006/relationships/oleObject" Target="../embeddings/oleObject242.bin"/><Relationship Id="rId14" Type="http://schemas.openxmlformats.org/officeDocument/2006/relationships/image" Target="../media/image240.wmf"/><Relationship Id="rId22" Type="http://schemas.openxmlformats.org/officeDocument/2006/relationships/image" Target="../media/image244.wmf"/><Relationship Id="rId27" Type="http://schemas.openxmlformats.org/officeDocument/2006/relationships/oleObject" Target="../embeddings/oleObject251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49.wmf"/><Relationship Id="rId5" Type="http://schemas.openxmlformats.org/officeDocument/2006/relationships/oleObject" Target="../embeddings/oleObject253.bin"/><Relationship Id="rId4" Type="http://schemas.openxmlformats.org/officeDocument/2006/relationships/image" Target="../media/image248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wmf"/><Relationship Id="rId3" Type="http://schemas.openxmlformats.org/officeDocument/2006/relationships/oleObject" Target="../embeddings/oleObject254.bin"/><Relationship Id="rId7" Type="http://schemas.openxmlformats.org/officeDocument/2006/relationships/oleObject" Target="../embeddings/oleObject2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51.wmf"/><Relationship Id="rId5" Type="http://schemas.openxmlformats.org/officeDocument/2006/relationships/oleObject" Target="../embeddings/oleObject255.bin"/><Relationship Id="rId4" Type="http://schemas.openxmlformats.org/officeDocument/2006/relationships/image" Target="../media/image250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1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wmf"/><Relationship Id="rId3" Type="http://schemas.openxmlformats.org/officeDocument/2006/relationships/oleObject" Target="../embeddings/oleObject257.bin"/><Relationship Id="rId7" Type="http://schemas.openxmlformats.org/officeDocument/2006/relationships/oleObject" Target="../embeddings/oleObject259.bin"/><Relationship Id="rId12" Type="http://schemas.openxmlformats.org/officeDocument/2006/relationships/image" Target="../media/image2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54.wmf"/><Relationship Id="rId11" Type="http://schemas.openxmlformats.org/officeDocument/2006/relationships/oleObject" Target="../embeddings/oleObject261.bin"/><Relationship Id="rId5" Type="http://schemas.openxmlformats.org/officeDocument/2006/relationships/oleObject" Target="../embeddings/oleObject258.bin"/><Relationship Id="rId10" Type="http://schemas.openxmlformats.org/officeDocument/2006/relationships/image" Target="../media/image256.wmf"/><Relationship Id="rId4" Type="http://schemas.openxmlformats.org/officeDocument/2006/relationships/image" Target="../media/image253.wmf"/><Relationship Id="rId9" Type="http://schemas.openxmlformats.org/officeDocument/2006/relationships/oleObject" Target="../embeddings/oleObject260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wmf"/><Relationship Id="rId13" Type="http://schemas.openxmlformats.org/officeDocument/2006/relationships/oleObject" Target="../embeddings/oleObject267.bin"/><Relationship Id="rId3" Type="http://schemas.openxmlformats.org/officeDocument/2006/relationships/oleObject" Target="../embeddings/oleObject262.bin"/><Relationship Id="rId7" Type="http://schemas.openxmlformats.org/officeDocument/2006/relationships/oleObject" Target="../embeddings/oleObject264.bin"/><Relationship Id="rId12" Type="http://schemas.openxmlformats.org/officeDocument/2006/relationships/image" Target="../media/image26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4.wmf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59.wmf"/><Relationship Id="rId11" Type="http://schemas.openxmlformats.org/officeDocument/2006/relationships/oleObject" Target="../embeddings/oleObject266.bin"/><Relationship Id="rId5" Type="http://schemas.openxmlformats.org/officeDocument/2006/relationships/oleObject" Target="../embeddings/oleObject263.bin"/><Relationship Id="rId15" Type="http://schemas.openxmlformats.org/officeDocument/2006/relationships/oleObject" Target="../embeddings/oleObject268.bin"/><Relationship Id="rId10" Type="http://schemas.openxmlformats.org/officeDocument/2006/relationships/image" Target="../media/image261.wmf"/><Relationship Id="rId4" Type="http://schemas.openxmlformats.org/officeDocument/2006/relationships/image" Target="../media/image258.wmf"/><Relationship Id="rId9" Type="http://schemas.openxmlformats.org/officeDocument/2006/relationships/oleObject" Target="../embeddings/oleObject265.bin"/><Relationship Id="rId14" Type="http://schemas.openxmlformats.org/officeDocument/2006/relationships/image" Target="../media/image263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wmf"/><Relationship Id="rId3" Type="http://schemas.openxmlformats.org/officeDocument/2006/relationships/oleObject" Target="../embeddings/oleObject269.bin"/><Relationship Id="rId7" Type="http://schemas.openxmlformats.org/officeDocument/2006/relationships/oleObject" Target="../embeddings/oleObject2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266.wmf"/><Relationship Id="rId5" Type="http://schemas.openxmlformats.org/officeDocument/2006/relationships/oleObject" Target="../embeddings/oleObject270.bin"/><Relationship Id="rId10" Type="http://schemas.openxmlformats.org/officeDocument/2006/relationships/image" Target="../media/image268.wmf"/><Relationship Id="rId4" Type="http://schemas.openxmlformats.org/officeDocument/2006/relationships/image" Target="../media/image265.wmf"/><Relationship Id="rId9" Type="http://schemas.openxmlformats.org/officeDocument/2006/relationships/oleObject" Target="../embeddings/oleObject272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269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wmf"/><Relationship Id="rId3" Type="http://schemas.openxmlformats.org/officeDocument/2006/relationships/oleObject" Target="../embeddings/oleObject274.bin"/><Relationship Id="rId7" Type="http://schemas.openxmlformats.org/officeDocument/2006/relationships/oleObject" Target="../embeddings/oleObject276.bin"/><Relationship Id="rId12" Type="http://schemas.openxmlformats.org/officeDocument/2006/relationships/image" Target="../media/image2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271.wmf"/><Relationship Id="rId11" Type="http://schemas.openxmlformats.org/officeDocument/2006/relationships/oleObject" Target="../embeddings/oleObject278.bin"/><Relationship Id="rId5" Type="http://schemas.openxmlformats.org/officeDocument/2006/relationships/oleObject" Target="../embeddings/oleObject275.bin"/><Relationship Id="rId10" Type="http://schemas.openxmlformats.org/officeDocument/2006/relationships/image" Target="../media/image273.wmf"/><Relationship Id="rId4" Type="http://schemas.openxmlformats.org/officeDocument/2006/relationships/image" Target="../media/image270.wmf"/><Relationship Id="rId9" Type="http://schemas.openxmlformats.org/officeDocument/2006/relationships/oleObject" Target="../embeddings/oleObject277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wmf"/><Relationship Id="rId13" Type="http://schemas.openxmlformats.org/officeDocument/2006/relationships/oleObject" Target="../embeddings/oleObject284.bin"/><Relationship Id="rId3" Type="http://schemas.openxmlformats.org/officeDocument/2006/relationships/oleObject" Target="../embeddings/oleObject279.bin"/><Relationship Id="rId7" Type="http://schemas.openxmlformats.org/officeDocument/2006/relationships/oleObject" Target="../embeddings/oleObject281.bin"/><Relationship Id="rId12" Type="http://schemas.openxmlformats.org/officeDocument/2006/relationships/image" Target="../media/image27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276.wmf"/><Relationship Id="rId11" Type="http://schemas.openxmlformats.org/officeDocument/2006/relationships/oleObject" Target="../embeddings/oleObject283.bin"/><Relationship Id="rId5" Type="http://schemas.openxmlformats.org/officeDocument/2006/relationships/oleObject" Target="../embeddings/oleObject280.bin"/><Relationship Id="rId10" Type="http://schemas.openxmlformats.org/officeDocument/2006/relationships/image" Target="../media/image278.wmf"/><Relationship Id="rId4" Type="http://schemas.openxmlformats.org/officeDocument/2006/relationships/image" Target="../media/image275.wmf"/><Relationship Id="rId9" Type="http://schemas.openxmlformats.org/officeDocument/2006/relationships/oleObject" Target="../embeddings/oleObject282.bin"/><Relationship Id="rId14" Type="http://schemas.openxmlformats.org/officeDocument/2006/relationships/image" Target="../media/image280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282.wmf"/><Relationship Id="rId5" Type="http://schemas.openxmlformats.org/officeDocument/2006/relationships/oleObject" Target="../embeddings/oleObject286.bin"/><Relationship Id="rId4" Type="http://schemas.openxmlformats.org/officeDocument/2006/relationships/image" Target="../media/image281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wmf"/><Relationship Id="rId3" Type="http://schemas.openxmlformats.org/officeDocument/2006/relationships/oleObject" Target="../embeddings/oleObject287.bin"/><Relationship Id="rId7" Type="http://schemas.openxmlformats.org/officeDocument/2006/relationships/oleObject" Target="../embeddings/oleObject289.bin"/><Relationship Id="rId12" Type="http://schemas.openxmlformats.org/officeDocument/2006/relationships/image" Target="../media/image28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284.wmf"/><Relationship Id="rId11" Type="http://schemas.openxmlformats.org/officeDocument/2006/relationships/oleObject" Target="../embeddings/oleObject291.bin"/><Relationship Id="rId5" Type="http://schemas.openxmlformats.org/officeDocument/2006/relationships/oleObject" Target="../embeddings/oleObject288.bin"/><Relationship Id="rId10" Type="http://schemas.openxmlformats.org/officeDocument/2006/relationships/image" Target="../media/image286.wmf"/><Relationship Id="rId4" Type="http://schemas.openxmlformats.org/officeDocument/2006/relationships/image" Target="../media/image283.wmf"/><Relationship Id="rId9" Type="http://schemas.openxmlformats.org/officeDocument/2006/relationships/oleObject" Target="../embeddings/oleObject290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wmf"/><Relationship Id="rId3" Type="http://schemas.openxmlformats.org/officeDocument/2006/relationships/oleObject" Target="../embeddings/oleObject292.bin"/><Relationship Id="rId7" Type="http://schemas.openxmlformats.org/officeDocument/2006/relationships/oleObject" Target="../embeddings/oleObject2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289.wmf"/><Relationship Id="rId5" Type="http://schemas.openxmlformats.org/officeDocument/2006/relationships/oleObject" Target="../embeddings/oleObject293.bin"/><Relationship Id="rId4" Type="http://schemas.openxmlformats.org/officeDocument/2006/relationships/image" Target="../media/image288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wmf"/><Relationship Id="rId13" Type="http://schemas.openxmlformats.org/officeDocument/2006/relationships/oleObject" Target="../embeddings/oleObject300.bin"/><Relationship Id="rId3" Type="http://schemas.openxmlformats.org/officeDocument/2006/relationships/oleObject" Target="../embeddings/oleObject295.bin"/><Relationship Id="rId7" Type="http://schemas.openxmlformats.org/officeDocument/2006/relationships/oleObject" Target="../embeddings/oleObject297.bin"/><Relationship Id="rId12" Type="http://schemas.openxmlformats.org/officeDocument/2006/relationships/image" Target="../media/image29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7.wmf"/><Relationship Id="rId1" Type="http://schemas.openxmlformats.org/officeDocument/2006/relationships/vmlDrawing" Target="../drawings/vmlDrawing62.vml"/><Relationship Id="rId6" Type="http://schemas.openxmlformats.org/officeDocument/2006/relationships/image" Target="../media/image292.wmf"/><Relationship Id="rId11" Type="http://schemas.openxmlformats.org/officeDocument/2006/relationships/oleObject" Target="../embeddings/oleObject299.bin"/><Relationship Id="rId5" Type="http://schemas.openxmlformats.org/officeDocument/2006/relationships/oleObject" Target="../embeddings/oleObject296.bin"/><Relationship Id="rId15" Type="http://schemas.openxmlformats.org/officeDocument/2006/relationships/oleObject" Target="../embeddings/oleObject301.bin"/><Relationship Id="rId10" Type="http://schemas.openxmlformats.org/officeDocument/2006/relationships/image" Target="../media/image294.wmf"/><Relationship Id="rId4" Type="http://schemas.openxmlformats.org/officeDocument/2006/relationships/image" Target="../media/image291.wmf"/><Relationship Id="rId9" Type="http://schemas.openxmlformats.org/officeDocument/2006/relationships/oleObject" Target="../embeddings/oleObject298.bin"/><Relationship Id="rId14" Type="http://schemas.openxmlformats.org/officeDocument/2006/relationships/image" Target="../media/image29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1.bin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wmf"/><Relationship Id="rId3" Type="http://schemas.openxmlformats.org/officeDocument/2006/relationships/oleObject" Target="../embeddings/oleObject302.bin"/><Relationship Id="rId7" Type="http://schemas.openxmlformats.org/officeDocument/2006/relationships/oleObject" Target="../embeddings/oleObject3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299.wmf"/><Relationship Id="rId5" Type="http://schemas.openxmlformats.org/officeDocument/2006/relationships/oleObject" Target="../embeddings/oleObject303.bin"/><Relationship Id="rId4" Type="http://schemas.openxmlformats.org/officeDocument/2006/relationships/image" Target="../media/image298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wmf"/><Relationship Id="rId13" Type="http://schemas.openxmlformats.org/officeDocument/2006/relationships/oleObject" Target="../embeddings/oleObject310.bin"/><Relationship Id="rId3" Type="http://schemas.openxmlformats.org/officeDocument/2006/relationships/oleObject" Target="../embeddings/oleObject305.bin"/><Relationship Id="rId7" Type="http://schemas.openxmlformats.org/officeDocument/2006/relationships/oleObject" Target="../embeddings/oleObject307.bin"/><Relationship Id="rId12" Type="http://schemas.openxmlformats.org/officeDocument/2006/relationships/image" Target="../media/image30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302.wmf"/><Relationship Id="rId11" Type="http://schemas.openxmlformats.org/officeDocument/2006/relationships/oleObject" Target="../embeddings/oleObject309.bin"/><Relationship Id="rId5" Type="http://schemas.openxmlformats.org/officeDocument/2006/relationships/oleObject" Target="../embeddings/oleObject306.bin"/><Relationship Id="rId10" Type="http://schemas.openxmlformats.org/officeDocument/2006/relationships/image" Target="../media/image304.wmf"/><Relationship Id="rId4" Type="http://schemas.openxmlformats.org/officeDocument/2006/relationships/image" Target="../media/image301.wmf"/><Relationship Id="rId9" Type="http://schemas.openxmlformats.org/officeDocument/2006/relationships/oleObject" Target="../embeddings/oleObject308.bin"/><Relationship Id="rId14" Type="http://schemas.openxmlformats.org/officeDocument/2006/relationships/image" Target="../media/image295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8.wmf"/><Relationship Id="rId3" Type="http://schemas.openxmlformats.org/officeDocument/2006/relationships/oleObject" Target="../embeddings/oleObject311.bin"/><Relationship Id="rId7" Type="http://schemas.openxmlformats.org/officeDocument/2006/relationships/oleObject" Target="../embeddings/oleObject313.bin"/><Relationship Id="rId12" Type="http://schemas.openxmlformats.org/officeDocument/2006/relationships/image" Target="../media/image29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307.wmf"/><Relationship Id="rId11" Type="http://schemas.openxmlformats.org/officeDocument/2006/relationships/oleObject" Target="../embeddings/oleObject314.bin"/><Relationship Id="rId5" Type="http://schemas.openxmlformats.org/officeDocument/2006/relationships/oleObject" Target="../embeddings/oleObject312.bin"/><Relationship Id="rId10" Type="http://schemas.openxmlformats.org/officeDocument/2006/relationships/image" Target="../media/image303.wmf"/><Relationship Id="rId4" Type="http://schemas.openxmlformats.org/officeDocument/2006/relationships/image" Target="../media/image306.wmf"/><Relationship Id="rId9" Type="http://schemas.openxmlformats.org/officeDocument/2006/relationships/oleObject" Target="../embeddings/oleObject307.bin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7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6.vml"/><Relationship Id="rId6" Type="http://schemas.openxmlformats.org/officeDocument/2006/relationships/oleObject" Target="../embeddings/oleObject316.bin"/><Relationship Id="rId11" Type="http://schemas.openxmlformats.org/officeDocument/2006/relationships/image" Target="../media/image312.wmf"/><Relationship Id="rId5" Type="http://schemas.openxmlformats.org/officeDocument/2006/relationships/image" Target="../media/image309.wmf"/><Relationship Id="rId10" Type="http://schemas.openxmlformats.org/officeDocument/2006/relationships/oleObject" Target="../embeddings/oleObject318.bin"/><Relationship Id="rId4" Type="http://schemas.openxmlformats.org/officeDocument/2006/relationships/oleObject" Target="../embeddings/oleObject315.bin"/><Relationship Id="rId9" Type="http://schemas.openxmlformats.org/officeDocument/2006/relationships/image" Target="../media/image311.w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5.wmf"/><Relationship Id="rId13" Type="http://schemas.openxmlformats.org/officeDocument/2006/relationships/oleObject" Target="../embeddings/oleObject324.bin"/><Relationship Id="rId3" Type="http://schemas.openxmlformats.org/officeDocument/2006/relationships/oleObject" Target="../embeddings/oleObject319.bin"/><Relationship Id="rId7" Type="http://schemas.openxmlformats.org/officeDocument/2006/relationships/oleObject" Target="../embeddings/oleObject321.bin"/><Relationship Id="rId12" Type="http://schemas.openxmlformats.org/officeDocument/2006/relationships/image" Target="../media/image3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314.wmf"/><Relationship Id="rId11" Type="http://schemas.openxmlformats.org/officeDocument/2006/relationships/oleObject" Target="../embeddings/oleObject323.bin"/><Relationship Id="rId5" Type="http://schemas.openxmlformats.org/officeDocument/2006/relationships/oleObject" Target="../embeddings/oleObject320.bin"/><Relationship Id="rId10" Type="http://schemas.openxmlformats.org/officeDocument/2006/relationships/image" Target="../media/image316.wmf"/><Relationship Id="rId4" Type="http://schemas.openxmlformats.org/officeDocument/2006/relationships/image" Target="../media/image313.wmf"/><Relationship Id="rId9" Type="http://schemas.openxmlformats.org/officeDocument/2006/relationships/oleObject" Target="../embeddings/oleObject322.bin"/><Relationship Id="rId14" Type="http://schemas.openxmlformats.org/officeDocument/2006/relationships/image" Target="../media/image318.w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1.wmf"/><Relationship Id="rId3" Type="http://schemas.openxmlformats.org/officeDocument/2006/relationships/oleObject" Target="../embeddings/oleObject325.bin"/><Relationship Id="rId7" Type="http://schemas.openxmlformats.org/officeDocument/2006/relationships/oleObject" Target="../embeddings/oleObject3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320.wmf"/><Relationship Id="rId5" Type="http://schemas.openxmlformats.org/officeDocument/2006/relationships/oleObject" Target="../embeddings/oleObject326.bin"/><Relationship Id="rId10" Type="http://schemas.openxmlformats.org/officeDocument/2006/relationships/image" Target="../media/image322.wmf"/><Relationship Id="rId4" Type="http://schemas.openxmlformats.org/officeDocument/2006/relationships/image" Target="../media/image319.wmf"/><Relationship Id="rId9" Type="http://schemas.openxmlformats.org/officeDocument/2006/relationships/oleObject" Target="../embeddings/oleObject328.bin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5.wmf"/><Relationship Id="rId3" Type="http://schemas.openxmlformats.org/officeDocument/2006/relationships/oleObject" Target="../embeddings/oleObject329.bin"/><Relationship Id="rId7" Type="http://schemas.openxmlformats.org/officeDocument/2006/relationships/oleObject" Target="../embeddings/oleObject3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324.wmf"/><Relationship Id="rId5" Type="http://schemas.openxmlformats.org/officeDocument/2006/relationships/oleObject" Target="../embeddings/oleObject330.bin"/><Relationship Id="rId10" Type="http://schemas.openxmlformats.org/officeDocument/2006/relationships/image" Target="../media/image326.wmf"/><Relationship Id="rId4" Type="http://schemas.openxmlformats.org/officeDocument/2006/relationships/image" Target="../media/image323.wmf"/><Relationship Id="rId9" Type="http://schemas.openxmlformats.org/officeDocument/2006/relationships/oleObject" Target="../embeddings/oleObject332.bin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9.wmf"/><Relationship Id="rId3" Type="http://schemas.openxmlformats.org/officeDocument/2006/relationships/oleObject" Target="../embeddings/oleObject333.bin"/><Relationship Id="rId7" Type="http://schemas.openxmlformats.org/officeDocument/2006/relationships/oleObject" Target="../embeddings/oleObject335.bin"/><Relationship Id="rId12" Type="http://schemas.openxmlformats.org/officeDocument/2006/relationships/image" Target="../media/image3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328.wmf"/><Relationship Id="rId11" Type="http://schemas.openxmlformats.org/officeDocument/2006/relationships/oleObject" Target="../embeddings/oleObject337.bin"/><Relationship Id="rId5" Type="http://schemas.openxmlformats.org/officeDocument/2006/relationships/oleObject" Target="../embeddings/oleObject334.bin"/><Relationship Id="rId10" Type="http://schemas.openxmlformats.org/officeDocument/2006/relationships/image" Target="../media/image330.wmf"/><Relationship Id="rId4" Type="http://schemas.openxmlformats.org/officeDocument/2006/relationships/image" Target="../media/image327.wmf"/><Relationship Id="rId9" Type="http://schemas.openxmlformats.org/officeDocument/2006/relationships/oleObject" Target="../embeddings/oleObject336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4.wmf"/><Relationship Id="rId3" Type="http://schemas.openxmlformats.org/officeDocument/2006/relationships/oleObject" Target="../embeddings/oleObject338.bin"/><Relationship Id="rId7" Type="http://schemas.openxmlformats.org/officeDocument/2006/relationships/oleObject" Target="../embeddings/oleObject3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333.wmf"/><Relationship Id="rId5" Type="http://schemas.openxmlformats.org/officeDocument/2006/relationships/oleObject" Target="../embeddings/oleObject339.bin"/><Relationship Id="rId4" Type="http://schemas.openxmlformats.org/officeDocument/2006/relationships/image" Target="../media/image33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2.bin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2.vml"/><Relationship Id="rId4" Type="http://schemas.openxmlformats.org/officeDocument/2006/relationships/image" Target="../media/image335.w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3.vml"/><Relationship Id="rId6" Type="http://schemas.openxmlformats.org/officeDocument/2006/relationships/image" Target="../media/image337.wmf"/><Relationship Id="rId5" Type="http://schemas.openxmlformats.org/officeDocument/2006/relationships/oleObject" Target="../embeddings/oleObject343.bin"/><Relationship Id="rId4" Type="http://schemas.openxmlformats.org/officeDocument/2006/relationships/image" Target="../media/image336.w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wmf"/><Relationship Id="rId3" Type="http://schemas.openxmlformats.org/officeDocument/2006/relationships/oleObject" Target="../embeddings/oleObject344.bin"/><Relationship Id="rId7" Type="http://schemas.openxmlformats.org/officeDocument/2006/relationships/oleObject" Target="../embeddings/oleObject346.bin"/><Relationship Id="rId12" Type="http://schemas.openxmlformats.org/officeDocument/2006/relationships/image" Target="../media/image3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4.vml"/><Relationship Id="rId6" Type="http://schemas.openxmlformats.org/officeDocument/2006/relationships/image" Target="../media/image339.wmf"/><Relationship Id="rId11" Type="http://schemas.openxmlformats.org/officeDocument/2006/relationships/oleObject" Target="../embeddings/oleObject330.bin"/><Relationship Id="rId5" Type="http://schemas.openxmlformats.org/officeDocument/2006/relationships/oleObject" Target="../embeddings/oleObject345.bin"/><Relationship Id="rId10" Type="http://schemas.openxmlformats.org/officeDocument/2006/relationships/image" Target="../media/image341.wmf"/><Relationship Id="rId4" Type="http://schemas.openxmlformats.org/officeDocument/2006/relationships/image" Target="../media/image338.wmf"/><Relationship Id="rId9" Type="http://schemas.openxmlformats.org/officeDocument/2006/relationships/oleObject" Target="../embeddings/oleObject347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5.vml"/><Relationship Id="rId6" Type="http://schemas.openxmlformats.org/officeDocument/2006/relationships/image" Target="../media/image343.wmf"/><Relationship Id="rId5" Type="http://schemas.openxmlformats.org/officeDocument/2006/relationships/oleObject" Target="../embeddings/oleObject349.bin"/><Relationship Id="rId4" Type="http://schemas.openxmlformats.org/officeDocument/2006/relationships/image" Target="../media/image342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6.vml"/><Relationship Id="rId4" Type="http://schemas.openxmlformats.org/officeDocument/2006/relationships/image" Target="../media/image344.wmf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7.wmf"/><Relationship Id="rId3" Type="http://schemas.openxmlformats.org/officeDocument/2006/relationships/oleObject" Target="../embeddings/oleObject351.bin"/><Relationship Id="rId7" Type="http://schemas.openxmlformats.org/officeDocument/2006/relationships/oleObject" Target="../embeddings/oleObject3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7.vml"/><Relationship Id="rId6" Type="http://schemas.openxmlformats.org/officeDocument/2006/relationships/image" Target="../media/image346.wmf"/><Relationship Id="rId5" Type="http://schemas.openxmlformats.org/officeDocument/2006/relationships/oleObject" Target="../embeddings/oleObject352.bin"/><Relationship Id="rId4" Type="http://schemas.openxmlformats.org/officeDocument/2006/relationships/image" Target="../media/image345.w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9.wmf"/><Relationship Id="rId3" Type="http://schemas.openxmlformats.org/officeDocument/2006/relationships/oleObject" Target="../embeddings/oleObject354.bin"/><Relationship Id="rId7" Type="http://schemas.openxmlformats.org/officeDocument/2006/relationships/oleObject" Target="../embeddings/oleObject3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8.vml"/><Relationship Id="rId6" Type="http://schemas.openxmlformats.org/officeDocument/2006/relationships/image" Target="../media/image347.wmf"/><Relationship Id="rId5" Type="http://schemas.openxmlformats.org/officeDocument/2006/relationships/oleObject" Target="../embeddings/oleObject355.bin"/><Relationship Id="rId4" Type="http://schemas.openxmlformats.org/officeDocument/2006/relationships/image" Target="../media/image348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wmf"/><Relationship Id="rId3" Type="http://schemas.openxmlformats.org/officeDocument/2006/relationships/oleObject" Target="../embeddings/oleObject357.bin"/><Relationship Id="rId7" Type="http://schemas.openxmlformats.org/officeDocument/2006/relationships/oleObject" Target="../embeddings/oleObject3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9.vml"/><Relationship Id="rId6" Type="http://schemas.openxmlformats.org/officeDocument/2006/relationships/image" Target="../media/image351.wmf"/><Relationship Id="rId5" Type="http://schemas.openxmlformats.org/officeDocument/2006/relationships/oleObject" Target="../embeddings/oleObject358.bin"/><Relationship Id="rId10" Type="http://schemas.openxmlformats.org/officeDocument/2006/relationships/image" Target="../media/image353.wmf"/><Relationship Id="rId4" Type="http://schemas.openxmlformats.org/officeDocument/2006/relationships/image" Target="../media/image350.wmf"/><Relationship Id="rId9" Type="http://schemas.openxmlformats.org/officeDocument/2006/relationships/oleObject" Target="../embeddings/oleObject360.bin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6.wmf"/><Relationship Id="rId3" Type="http://schemas.openxmlformats.org/officeDocument/2006/relationships/oleObject" Target="../embeddings/oleObject361.bin"/><Relationship Id="rId7" Type="http://schemas.openxmlformats.org/officeDocument/2006/relationships/oleObject" Target="../embeddings/oleObject3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0.vml"/><Relationship Id="rId6" Type="http://schemas.openxmlformats.org/officeDocument/2006/relationships/image" Target="../media/image355.wmf"/><Relationship Id="rId5" Type="http://schemas.openxmlformats.org/officeDocument/2006/relationships/oleObject" Target="../embeddings/oleObject362.bin"/><Relationship Id="rId10" Type="http://schemas.openxmlformats.org/officeDocument/2006/relationships/image" Target="../media/image357.wmf"/><Relationship Id="rId4" Type="http://schemas.openxmlformats.org/officeDocument/2006/relationships/image" Target="../media/image354.wmf"/><Relationship Id="rId9" Type="http://schemas.openxmlformats.org/officeDocument/2006/relationships/oleObject" Target="../embeddings/oleObject364.bin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wmf"/><Relationship Id="rId13" Type="http://schemas.openxmlformats.org/officeDocument/2006/relationships/oleObject" Target="../embeddings/oleObject370.bin"/><Relationship Id="rId3" Type="http://schemas.openxmlformats.org/officeDocument/2006/relationships/oleObject" Target="../embeddings/oleObject365.bin"/><Relationship Id="rId7" Type="http://schemas.openxmlformats.org/officeDocument/2006/relationships/oleObject" Target="../embeddings/oleObject367.bin"/><Relationship Id="rId12" Type="http://schemas.openxmlformats.org/officeDocument/2006/relationships/image" Target="../media/image3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1.vml"/><Relationship Id="rId6" Type="http://schemas.openxmlformats.org/officeDocument/2006/relationships/image" Target="../media/image359.wmf"/><Relationship Id="rId11" Type="http://schemas.openxmlformats.org/officeDocument/2006/relationships/oleObject" Target="../embeddings/oleObject369.bin"/><Relationship Id="rId5" Type="http://schemas.openxmlformats.org/officeDocument/2006/relationships/oleObject" Target="../embeddings/oleObject366.bin"/><Relationship Id="rId10" Type="http://schemas.openxmlformats.org/officeDocument/2006/relationships/image" Target="../media/image361.wmf"/><Relationship Id="rId4" Type="http://schemas.openxmlformats.org/officeDocument/2006/relationships/image" Target="../media/image358.wmf"/><Relationship Id="rId9" Type="http://schemas.openxmlformats.org/officeDocument/2006/relationships/oleObject" Target="../embeddings/oleObject368.bin"/><Relationship Id="rId14" Type="http://schemas.openxmlformats.org/officeDocument/2006/relationships/image" Target="../media/image36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5.wmf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5.wmf"/><Relationship Id="rId13" Type="http://schemas.openxmlformats.org/officeDocument/2006/relationships/oleObject" Target="../embeddings/oleObject376.bin"/><Relationship Id="rId3" Type="http://schemas.openxmlformats.org/officeDocument/2006/relationships/oleObject" Target="../embeddings/oleObject371.bin"/><Relationship Id="rId7" Type="http://schemas.openxmlformats.org/officeDocument/2006/relationships/oleObject" Target="../embeddings/oleObject373.bin"/><Relationship Id="rId12" Type="http://schemas.openxmlformats.org/officeDocument/2006/relationships/image" Target="../media/image36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2.vml"/><Relationship Id="rId6" Type="http://schemas.openxmlformats.org/officeDocument/2006/relationships/image" Target="../media/image362.wmf"/><Relationship Id="rId11" Type="http://schemas.openxmlformats.org/officeDocument/2006/relationships/oleObject" Target="../embeddings/oleObject375.bin"/><Relationship Id="rId5" Type="http://schemas.openxmlformats.org/officeDocument/2006/relationships/oleObject" Target="../embeddings/oleObject372.bin"/><Relationship Id="rId10" Type="http://schemas.openxmlformats.org/officeDocument/2006/relationships/image" Target="../media/image366.wmf"/><Relationship Id="rId4" Type="http://schemas.openxmlformats.org/officeDocument/2006/relationships/image" Target="../media/image364.wmf"/><Relationship Id="rId9" Type="http://schemas.openxmlformats.org/officeDocument/2006/relationships/oleObject" Target="../embeddings/oleObject374.bin"/><Relationship Id="rId14" Type="http://schemas.openxmlformats.org/officeDocument/2006/relationships/image" Target="../media/image368.wmf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1.wmf"/><Relationship Id="rId13" Type="http://schemas.openxmlformats.org/officeDocument/2006/relationships/oleObject" Target="../embeddings/oleObject382.bin"/><Relationship Id="rId3" Type="http://schemas.openxmlformats.org/officeDocument/2006/relationships/oleObject" Target="../embeddings/oleObject377.bin"/><Relationship Id="rId7" Type="http://schemas.openxmlformats.org/officeDocument/2006/relationships/oleObject" Target="../embeddings/oleObject379.bin"/><Relationship Id="rId12" Type="http://schemas.openxmlformats.org/officeDocument/2006/relationships/image" Target="../media/image37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3.vml"/><Relationship Id="rId6" Type="http://schemas.openxmlformats.org/officeDocument/2006/relationships/image" Target="../media/image370.wmf"/><Relationship Id="rId11" Type="http://schemas.openxmlformats.org/officeDocument/2006/relationships/oleObject" Target="../embeddings/oleObject381.bin"/><Relationship Id="rId5" Type="http://schemas.openxmlformats.org/officeDocument/2006/relationships/oleObject" Target="../embeddings/oleObject378.bin"/><Relationship Id="rId10" Type="http://schemas.openxmlformats.org/officeDocument/2006/relationships/image" Target="../media/image372.wmf"/><Relationship Id="rId4" Type="http://schemas.openxmlformats.org/officeDocument/2006/relationships/image" Target="../media/image369.wmf"/><Relationship Id="rId9" Type="http://schemas.openxmlformats.org/officeDocument/2006/relationships/oleObject" Target="../embeddings/oleObject380.bin"/><Relationship Id="rId14" Type="http://schemas.openxmlformats.org/officeDocument/2006/relationships/image" Target="../media/image374.wmf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7.wmf"/><Relationship Id="rId3" Type="http://schemas.openxmlformats.org/officeDocument/2006/relationships/oleObject" Target="../embeddings/oleObject383.bin"/><Relationship Id="rId7" Type="http://schemas.openxmlformats.org/officeDocument/2006/relationships/oleObject" Target="../embeddings/oleObject3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4.vml"/><Relationship Id="rId6" Type="http://schemas.openxmlformats.org/officeDocument/2006/relationships/image" Target="../media/image376.wmf"/><Relationship Id="rId5" Type="http://schemas.openxmlformats.org/officeDocument/2006/relationships/oleObject" Target="../embeddings/oleObject384.bin"/><Relationship Id="rId4" Type="http://schemas.openxmlformats.org/officeDocument/2006/relationships/image" Target="../media/image37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t3.gstatic.com/images?q=tbn:ANd9GcR2BUtRNHQPxKdmWPZwkc9JXzkgneWbfE99WE7YGjllwoWSkJJzD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643063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21531" y="1277471"/>
            <a:ext cx="7772400" cy="201622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工程数学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Mathematics</a:t>
            </a:r>
            <a:endPara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643063" y="4437112"/>
            <a:ext cx="6400800" cy="872653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zh-CN" altLang="en-US" sz="3600" dirty="0" smtClean="0">
                <a:solidFill>
                  <a:srgbClr val="C0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光电科学与工程学院</a:t>
            </a:r>
            <a:endParaRPr lang="zh-CN" altLang="en-US" sz="3600" dirty="0" smtClean="0">
              <a:solidFill>
                <a:srgbClr val="FF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35577" y="3501008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王智勇</a:t>
            </a:r>
            <a:endParaRPr lang="zh-CN" alt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20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4"/>
          <p:cNvSpPr txBox="1">
            <a:spLocks noChangeArrowheads="1"/>
          </p:cNvSpPr>
          <p:nvPr/>
        </p:nvSpPr>
        <p:spPr bwMode="auto">
          <a:xfrm>
            <a:off x="395536" y="179041"/>
            <a:ext cx="43924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R</a:t>
            </a: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49" charset="-122"/>
              </a:rPr>
              <a:t>(</a:t>
            </a:r>
            <a:r>
              <a:rPr lang="en-US" altLang="zh-CN" i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r</a:t>
            </a:r>
            <a:r>
              <a:rPr lang="en-US" altLang="zh-CN" dirty="0">
                <a:solidFill>
                  <a:srgbClr val="0000FF"/>
                </a:solidFill>
                <a:ea typeface="黑体" panose="02010609060101010101" pitchFamily="49" charset="-122"/>
              </a:rPr>
              <a:t>) </a:t>
            </a: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49" charset="-122"/>
              </a:rPr>
              <a:t>径向函数</a:t>
            </a: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49" charset="-122"/>
              </a:rPr>
              <a:t>满足</a:t>
            </a:r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径向方程</a:t>
            </a:r>
          </a:p>
        </p:txBody>
      </p:sp>
      <p:grpSp>
        <p:nvGrpSpPr>
          <p:cNvPr id="4109" name="Group 29"/>
          <p:cNvGrpSpPr>
            <a:grpSpLocks/>
          </p:cNvGrpSpPr>
          <p:nvPr/>
        </p:nvGrpSpPr>
        <p:grpSpPr bwMode="auto">
          <a:xfrm>
            <a:off x="251520" y="1761075"/>
            <a:ext cx="5043488" cy="523876"/>
            <a:chOff x="249" y="2523"/>
            <a:chExt cx="3177" cy="330"/>
          </a:xfrm>
        </p:grpSpPr>
        <p:sp>
          <p:nvSpPr>
            <p:cNvPr id="4110" name="Text Box 21"/>
            <p:cNvSpPr txBox="1">
              <a:spLocks noChangeArrowheads="1"/>
            </p:cNvSpPr>
            <p:nvPr/>
          </p:nvSpPr>
          <p:spPr bwMode="auto">
            <a:xfrm>
              <a:off x="249" y="2523"/>
              <a:ext cx="317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 smtClean="0">
                  <a:ea typeface="黑体" panose="02010609060101010101" pitchFamily="49" charset="-122"/>
                  <a:sym typeface="Wingdings" panose="05000000000000000000" pitchFamily="2" charset="2"/>
                </a:rPr>
                <a:t> </a:t>
              </a:r>
              <a:r>
                <a:rPr lang="en-US" altLang="zh-CN" sz="2800" b="1" i="1" dirty="0" smtClean="0">
                  <a:ea typeface="黑体" panose="02010609060101010101" pitchFamily="49" charset="-122"/>
                  <a:sym typeface="Wingdings" panose="05000000000000000000" pitchFamily="2" charset="2"/>
                </a:rPr>
                <a:t>            </a:t>
              </a:r>
              <a:r>
                <a:rPr lang="en-US" altLang="zh-CN" dirty="0" smtClean="0">
                  <a:solidFill>
                    <a:srgbClr val="0000FF"/>
                  </a:solidFill>
                  <a:ea typeface="黑体" panose="02010609060101010101" pitchFamily="49" charset="-122"/>
                  <a:sym typeface="Wingdings" panose="05000000000000000000" pitchFamily="2" charset="2"/>
                </a:rPr>
                <a:t>(</a:t>
              </a:r>
              <a:r>
                <a:rPr lang="zh-CN" altLang="en-US" dirty="0" smtClean="0">
                  <a:solidFill>
                    <a:srgbClr val="0000FF"/>
                  </a:solidFill>
                  <a:ea typeface="黑体" panose="02010609060101010101" pitchFamily="49" charset="-122"/>
                  <a:sym typeface="Wingdings" panose="05000000000000000000" pitchFamily="2" charset="2"/>
                </a:rPr>
                <a:t>球谐函数</a:t>
              </a:r>
              <a:r>
                <a:rPr lang="en-US" altLang="zh-CN" dirty="0" smtClean="0">
                  <a:solidFill>
                    <a:srgbClr val="0000FF"/>
                  </a:solidFill>
                  <a:ea typeface="黑体" panose="02010609060101010101" pitchFamily="49" charset="-122"/>
                  <a:sym typeface="Wingdings" panose="05000000000000000000" pitchFamily="2" charset="2"/>
                </a:rPr>
                <a:t>)</a:t>
              </a:r>
              <a:r>
                <a:rPr lang="zh-CN" altLang="en-US" dirty="0" smtClean="0">
                  <a:solidFill>
                    <a:srgbClr val="0000FF"/>
                  </a:solidFill>
                  <a:ea typeface="黑体" panose="02010609060101010101" pitchFamily="49" charset="-122"/>
                  <a:sym typeface="Wingdings" panose="05000000000000000000" pitchFamily="2" charset="2"/>
                </a:rPr>
                <a:t>满足</a:t>
              </a:r>
              <a:r>
                <a:rPr lang="zh-CN" altLang="en-US" dirty="0">
                  <a:solidFill>
                    <a:srgbClr val="0000FF"/>
                  </a:solidFill>
                  <a:ea typeface="黑体" panose="02010609060101010101" pitchFamily="49" charset="-122"/>
                </a:rPr>
                <a:t>角向方程</a:t>
              </a:r>
            </a:p>
          </p:txBody>
        </p:sp>
        <p:graphicFrame>
          <p:nvGraphicFramePr>
            <p:cNvPr id="4111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9210357"/>
                </p:ext>
              </p:extLst>
            </p:nvPr>
          </p:nvGraphicFramePr>
          <p:xfrm>
            <a:off x="342" y="2574"/>
            <a:ext cx="67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941" name="Equation" r:id="rId3" imgW="482400" imgH="203040" progId="Equation.DSMT4">
                    <p:embed/>
                  </p:oleObj>
                </mc:Choice>
                <mc:Fallback>
                  <p:oleObj name="Equation" r:id="rId3" imgW="482400" imgH="203040" progId="Equation.DSMT4">
                    <p:embed/>
                    <p:pic>
                      <p:nvPicPr>
                        <p:cNvPr id="4111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" y="2574"/>
                          <a:ext cx="67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0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567807"/>
              </p:ext>
            </p:extLst>
          </p:nvPr>
        </p:nvGraphicFramePr>
        <p:xfrm>
          <a:off x="1472308" y="2355567"/>
          <a:ext cx="5005388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942" name="Equation" r:id="rId5" imgW="2539800" imgH="444240" progId="Equation.DSMT4">
                  <p:embed/>
                </p:oleObj>
              </mc:Choice>
              <mc:Fallback>
                <p:oleObj name="Equation" r:id="rId5" imgW="2539800" imgH="444240" progId="Equation.DSMT4">
                  <p:embed/>
                  <p:pic>
                    <p:nvPicPr>
                      <p:cNvPr id="4103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2308" y="2355567"/>
                        <a:ext cx="5005388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4" name="Group 47"/>
          <p:cNvGrpSpPr>
            <a:grpSpLocks/>
          </p:cNvGrpSpPr>
          <p:nvPr/>
        </p:nvGrpSpPr>
        <p:grpSpPr bwMode="auto">
          <a:xfrm>
            <a:off x="395537" y="3453644"/>
            <a:ext cx="3960813" cy="531813"/>
            <a:chOff x="340" y="2841"/>
            <a:chExt cx="2495" cy="335"/>
          </a:xfrm>
        </p:grpSpPr>
        <p:sp>
          <p:nvSpPr>
            <p:cNvPr id="4106" name="Text Box 34"/>
            <p:cNvSpPr txBox="1">
              <a:spLocks noChangeArrowheads="1"/>
            </p:cNvSpPr>
            <p:nvPr/>
          </p:nvSpPr>
          <p:spPr bwMode="auto">
            <a:xfrm>
              <a:off x="340" y="2841"/>
              <a:ext cx="249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 smtClean="0">
                  <a:ea typeface="黑体" panose="02010609060101010101" pitchFamily="49" charset="-122"/>
                </a:rPr>
                <a:t>对于                                        ，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graphicFrame>
          <p:nvGraphicFramePr>
            <p:cNvPr id="4107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5049241"/>
                </p:ext>
              </p:extLst>
            </p:nvPr>
          </p:nvGraphicFramePr>
          <p:xfrm>
            <a:off x="812" y="2878"/>
            <a:ext cx="1916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943" name="Equation" r:id="rId7" imgW="1269720" imgH="203040" progId="Equation.DSMT4">
                    <p:embed/>
                  </p:oleObj>
                </mc:Choice>
                <mc:Fallback>
                  <p:oleObj name="Equation" r:id="rId7" imgW="1269720" imgH="203040" progId="Equation.DSMT4">
                    <p:embed/>
                    <p:pic>
                      <p:nvPicPr>
                        <p:cNvPr id="4107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2" y="2878"/>
                          <a:ext cx="1916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5106849" y="3530320"/>
            <a:ext cx="2087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满足经度方程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584104"/>
              </p:ext>
            </p:extLst>
          </p:nvPr>
        </p:nvGraphicFramePr>
        <p:xfrm>
          <a:off x="4306150" y="3530320"/>
          <a:ext cx="8509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944" name="Equation" r:id="rId9" imgW="368280" imgH="203040" progId="Equation.DSMT4">
                  <p:embed/>
                </p:oleObj>
              </mc:Choice>
              <mc:Fallback>
                <p:oleObj name="Equation" r:id="rId9" imgW="368280" imgH="203040" progId="Equation.DSMT4">
                  <p:embed/>
                  <p:pic>
                    <p:nvPicPr>
                      <p:cNvPr id="5143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6150" y="3530320"/>
                        <a:ext cx="8509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59"/>
          <p:cNvGrpSpPr>
            <a:grpSpLocks/>
          </p:cNvGrpSpPr>
          <p:nvPr/>
        </p:nvGrpSpPr>
        <p:grpSpPr bwMode="auto">
          <a:xfrm>
            <a:off x="454407" y="4904950"/>
            <a:ext cx="2744788" cy="461963"/>
            <a:chOff x="448" y="227"/>
            <a:chExt cx="1729" cy="291"/>
          </a:xfrm>
        </p:grpSpPr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862" y="227"/>
              <a:ext cx="131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0000FF"/>
                  </a:solidFill>
                  <a:ea typeface="黑体" panose="02010609060101010101" pitchFamily="49" charset="-122"/>
                </a:rPr>
                <a:t>满足纬度方程</a:t>
              </a:r>
            </a:p>
          </p:txBody>
        </p:sp>
        <p:graphicFrame>
          <p:nvGraphicFramePr>
            <p:cNvPr id="24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1270366"/>
                </p:ext>
              </p:extLst>
            </p:nvPr>
          </p:nvGraphicFramePr>
          <p:xfrm>
            <a:off x="448" y="250"/>
            <a:ext cx="41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945" name="Equation" r:id="rId11" imgW="355320" imgH="203040" progId="Equation.DSMT4">
                    <p:embed/>
                  </p:oleObj>
                </mc:Choice>
                <mc:Fallback>
                  <p:oleObj name="Equation" r:id="rId11" imgW="355320" imgH="203040" progId="Equation.DSMT4">
                    <p:embed/>
                    <p:pic>
                      <p:nvPicPr>
                        <p:cNvPr id="6172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" y="250"/>
                          <a:ext cx="418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896817" y="5560291"/>
            <a:ext cx="6579339" cy="850900"/>
            <a:chOff x="1730430" y="5508809"/>
            <a:chExt cx="6579339" cy="850900"/>
          </a:xfrm>
        </p:grpSpPr>
        <p:graphicFrame>
          <p:nvGraphicFramePr>
            <p:cNvPr id="26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8368327"/>
                </p:ext>
              </p:extLst>
            </p:nvPr>
          </p:nvGraphicFramePr>
          <p:xfrm>
            <a:off x="1730430" y="5508809"/>
            <a:ext cx="4976813" cy="850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946" name="Equation" r:id="rId13" imgW="2425680" imgH="393480" progId="Equation.DSMT4">
                    <p:embed/>
                  </p:oleObj>
                </mc:Choice>
                <mc:Fallback>
                  <p:oleObj name="Equation" r:id="rId13" imgW="2425680" imgH="393480" progId="Equation.DSMT4">
                    <p:embed/>
                    <p:pic>
                      <p:nvPicPr>
                        <p:cNvPr id="6173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0430" y="5508809"/>
                          <a:ext cx="4976813" cy="850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108571"/>
                </p:ext>
              </p:extLst>
            </p:nvPr>
          </p:nvGraphicFramePr>
          <p:xfrm>
            <a:off x="6876256" y="5714390"/>
            <a:ext cx="1433513" cy="439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947" name="Equation" r:id="rId15" imgW="698400" imgH="203040" progId="Equation.DSMT4">
                    <p:embed/>
                  </p:oleObj>
                </mc:Choice>
                <mc:Fallback>
                  <p:oleObj name="Equation" r:id="rId15" imgW="698400" imgH="203040" progId="Equation.DSMT4">
                    <p:embed/>
                    <p:pic>
                      <p:nvPicPr>
                        <p:cNvPr id="6174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6256" y="5714390"/>
                          <a:ext cx="1433513" cy="439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3087722" y="3994875"/>
            <a:ext cx="3659023" cy="962025"/>
            <a:chOff x="3087722" y="3994875"/>
            <a:chExt cx="3659023" cy="962025"/>
          </a:xfrm>
        </p:grpSpPr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4606183"/>
                </p:ext>
              </p:extLst>
            </p:nvPr>
          </p:nvGraphicFramePr>
          <p:xfrm>
            <a:off x="3087722" y="3994875"/>
            <a:ext cx="1876425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948" name="Equation" r:id="rId17" imgW="914400" imgH="444240" progId="Equation.DSMT4">
                    <p:embed/>
                  </p:oleObj>
                </mc:Choice>
                <mc:Fallback>
                  <p:oleObj name="Equation" r:id="rId17" imgW="914400" imgH="444240" progId="Equation.DSMT4">
                    <p:embed/>
                    <p:pic>
                      <p:nvPicPr>
                        <p:cNvPr id="5139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7722" y="3994875"/>
                          <a:ext cx="1876425" cy="962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488207"/>
                </p:ext>
              </p:extLst>
            </p:nvPr>
          </p:nvGraphicFramePr>
          <p:xfrm>
            <a:off x="5156070" y="4272143"/>
            <a:ext cx="1590675" cy="439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949" name="Equation" r:id="rId19" imgW="774360" imgH="203040" progId="Equation.DSMT4">
                    <p:embed/>
                  </p:oleObj>
                </mc:Choice>
                <mc:Fallback>
                  <p:oleObj name="Equation" r:id="rId19" imgW="774360" imgH="203040" progId="Equation.DSMT4">
                    <p:embed/>
                    <p:pic>
                      <p:nvPicPr>
                        <p:cNvPr id="5141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6070" y="4272143"/>
                          <a:ext cx="1590675" cy="439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1111632" y="695640"/>
            <a:ext cx="7186231" cy="915988"/>
            <a:chOff x="1111632" y="695640"/>
            <a:chExt cx="7186231" cy="915988"/>
          </a:xfrm>
        </p:grpSpPr>
        <p:graphicFrame>
          <p:nvGraphicFramePr>
            <p:cNvPr id="4101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3729258"/>
                </p:ext>
              </p:extLst>
            </p:nvPr>
          </p:nvGraphicFramePr>
          <p:xfrm>
            <a:off x="1111632" y="695640"/>
            <a:ext cx="5480050" cy="915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950" name="Equation" r:id="rId21" imgW="2336760" imgH="419040" progId="Equation.DSMT4">
                    <p:embed/>
                  </p:oleObj>
                </mc:Choice>
                <mc:Fallback>
                  <p:oleObj name="Equation" r:id="rId21" imgW="2336760" imgH="419040" progId="Equation.DSMT4">
                    <p:embed/>
                    <p:pic>
                      <p:nvPicPr>
                        <p:cNvPr id="4101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632" y="695640"/>
                          <a:ext cx="5480050" cy="9159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6742159"/>
                </p:ext>
              </p:extLst>
            </p:nvPr>
          </p:nvGraphicFramePr>
          <p:xfrm>
            <a:off x="6864350" y="933450"/>
            <a:ext cx="1433513" cy="439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951" name="Equation" r:id="rId23" imgW="698400" imgH="203040" progId="Equation.DSMT4">
                    <p:embed/>
                  </p:oleObj>
                </mc:Choice>
                <mc:Fallback>
                  <p:oleObj name="Equation" r:id="rId23" imgW="698400" imgH="203040" progId="Equation.DSMT4">
                    <p:embed/>
                    <p:pic>
                      <p:nvPicPr>
                        <p:cNvPr id="3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64350" y="933450"/>
                          <a:ext cx="1433513" cy="439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1012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5497" y="1124744"/>
            <a:ext cx="82089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接下来对以上三个方程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逐一求解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，并且对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求解结果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拉盖尔多项式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勒让德多项式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专门进行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讨论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先求解最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简单的经度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方程，将得到的</a:t>
            </a:r>
            <a:r>
              <a:rPr lang="el-GR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代入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连带勒让德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方程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。连带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勒让德方程的求解过程超纲，因此直接给出结果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，再将</a:t>
            </a:r>
            <a:r>
              <a:rPr lang="el-GR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的具体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结果代入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径向方程求解，从中引入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拉盖尔多项式。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对于连带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勒让德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方程，存在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绕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轴的旋转对称性，方程与方位角</a:t>
            </a:r>
            <a:r>
              <a:rPr lang="el-GR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无关，此时</a:t>
            </a:r>
            <a:r>
              <a:rPr lang="el-G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，此时变成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勒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让德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方程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，可对之求解并引出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勒让德多项式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2130" y="332656"/>
            <a:ext cx="6288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8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定态薛定谔方程的求解与特殊多项式</a:t>
            </a:r>
            <a:endParaRPr lang="en-US" altLang="zh-CN" sz="28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081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763688" y="764704"/>
            <a:ext cx="5144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rgbClr val="FF3300"/>
                </a:solidFill>
                <a:latin typeface="+mn-lt"/>
                <a:ea typeface="隶书" panose="02010509060101010101" pitchFamily="49" charset="-122"/>
              </a:rPr>
              <a:t>勒让德多项式 </a:t>
            </a:r>
            <a:r>
              <a:rPr lang="en-US" altLang="zh-CN" sz="4000" b="1" dirty="0">
                <a:solidFill>
                  <a:srgbClr val="FF3300"/>
                </a:solidFill>
                <a:latin typeface="+mn-lt"/>
                <a:ea typeface="隶书" panose="02010509060101010101" pitchFamily="49" charset="-122"/>
              </a:rPr>
              <a:t>I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872655" y="2060848"/>
            <a:ext cx="5975945" cy="2857917"/>
            <a:chOff x="1476375" y="1914525"/>
            <a:chExt cx="6650038" cy="2857917"/>
          </a:xfrm>
        </p:grpSpPr>
        <p:sp>
          <p:nvSpPr>
            <p:cNvPr id="2051" name="Text Box 3"/>
            <p:cNvSpPr txBox="1">
              <a:spLocks noChangeArrowheads="1"/>
            </p:cNvSpPr>
            <p:nvPr/>
          </p:nvSpPr>
          <p:spPr bwMode="auto">
            <a:xfrm>
              <a:off x="2257425" y="1914525"/>
              <a:ext cx="5868988" cy="2800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 dirty="0">
                  <a:latin typeface="黑体" panose="02010609060101010101" pitchFamily="49" charset="-122"/>
                  <a:ea typeface="黑体" panose="02010609060101010101" pitchFamily="49" charset="-122"/>
                </a:rPr>
                <a:t>球函数</a:t>
              </a:r>
              <a:r>
                <a:rPr lang="en-US" altLang="zh-CN" sz="3200" dirty="0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3200" dirty="0">
                  <a:latin typeface="黑体" panose="02010609060101010101" pitchFamily="49" charset="-122"/>
                  <a:ea typeface="黑体" panose="02010609060101010101" pitchFamily="49" charset="-122"/>
                </a:rPr>
                <a:t>角动量</a:t>
              </a:r>
              <a:r>
                <a:rPr lang="en-US" altLang="zh-CN" sz="3200" dirty="0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r>
                <a:rPr lang="zh-CN" altLang="en-US" sz="3200" dirty="0">
                  <a:latin typeface="黑体" panose="02010609060101010101" pitchFamily="49" charset="-122"/>
                  <a:ea typeface="黑体" panose="02010609060101010101" pitchFamily="49" charset="-122"/>
                </a:rPr>
                <a:t>方程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3200" dirty="0">
                  <a:latin typeface="黑体" panose="02010609060101010101" pitchFamily="49" charset="-122"/>
                  <a:ea typeface="黑体" panose="02010609060101010101" pitchFamily="49" charset="-122"/>
                </a:rPr>
                <a:t>勒让德方程的导出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3200" dirty="0">
                  <a:latin typeface="黑体" panose="02010609060101010101" pitchFamily="49" charset="-122"/>
                  <a:ea typeface="黑体" panose="02010609060101010101" pitchFamily="49" charset="-122"/>
                </a:rPr>
                <a:t>勒让德方程的多项式解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3200" dirty="0">
                  <a:latin typeface="黑体" panose="02010609060101010101" pitchFamily="49" charset="-122"/>
                  <a:ea typeface="黑体" panose="02010609060101010101" pitchFamily="49" charset="-122"/>
                </a:rPr>
                <a:t>勒让德多项式的微分形式</a:t>
              </a:r>
              <a:endPara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52" name="Text Box 4"/>
            <p:cNvSpPr txBox="1">
              <a:spLocks noChangeArrowheads="1"/>
            </p:cNvSpPr>
            <p:nvPr/>
          </p:nvSpPr>
          <p:spPr bwMode="auto">
            <a:xfrm>
              <a:off x="1476375" y="1971675"/>
              <a:ext cx="762000" cy="2800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 dirty="0">
                  <a:solidFill>
                    <a:srgbClr val="FF3300"/>
                  </a:solidFill>
                  <a:sym typeface="Wingdings" panose="05000000000000000000" pitchFamily="2" charset="2"/>
                </a:rPr>
                <a:t>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3200" dirty="0">
                  <a:solidFill>
                    <a:srgbClr val="FF3300"/>
                  </a:solidFill>
                  <a:sym typeface="Wingdings" panose="05000000000000000000" pitchFamily="2" charset="2"/>
                </a:rPr>
                <a:t>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3200" dirty="0">
                  <a:solidFill>
                    <a:srgbClr val="FF3300"/>
                  </a:solidFill>
                  <a:sym typeface="Wingdings" panose="05000000000000000000" pitchFamily="2" charset="2"/>
                </a:rPr>
                <a:t>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3200" dirty="0">
                  <a:solidFill>
                    <a:srgbClr val="FF3300"/>
                  </a:solidFill>
                  <a:sym typeface="Wingdings" panose="05000000000000000000" pitchFamily="2" charset="2"/>
                </a:rPr>
                <a:t>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464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03268" y="1820842"/>
            <a:ext cx="4112748" cy="1086324"/>
            <a:chOff x="460561" y="1488473"/>
            <a:chExt cx="4112748" cy="1086324"/>
          </a:xfrm>
        </p:grpSpPr>
        <p:sp>
          <p:nvSpPr>
            <p:cNvPr id="30742" name="Text Box 22"/>
            <p:cNvSpPr txBox="1">
              <a:spLocks noChangeArrowheads="1"/>
            </p:cNvSpPr>
            <p:nvPr/>
          </p:nvSpPr>
          <p:spPr bwMode="auto">
            <a:xfrm>
              <a:off x="460561" y="1488473"/>
              <a:ext cx="324865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dirty="0">
                  <a:solidFill>
                    <a:srgbClr val="00B05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黑体" charset="0"/>
                </a:rPr>
                <a:t>周期</a:t>
              </a:r>
              <a:r>
                <a:rPr lang="zh-CN" altLang="en-US" sz="2400" dirty="0" smtClean="0">
                  <a:solidFill>
                    <a:srgbClr val="00B05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黑体" charset="0"/>
                </a:rPr>
                <a:t>条件</a:t>
              </a:r>
              <a:r>
                <a:rPr lang="en-US" altLang="zh-CN" sz="2400" dirty="0" smtClean="0">
                  <a:solidFill>
                    <a:srgbClr val="00B05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黑体" charset="0"/>
                </a:rPr>
                <a:t>(</a:t>
              </a:r>
              <a:r>
                <a:rPr lang="zh-CN" altLang="en-US" sz="2400" dirty="0" smtClean="0">
                  <a:solidFill>
                    <a:srgbClr val="00B05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黑体" charset="0"/>
                </a:rPr>
                <a:t>单值性条件</a:t>
              </a:r>
              <a:r>
                <a:rPr lang="en-US" altLang="zh-CN" sz="2400" dirty="0" smtClean="0">
                  <a:solidFill>
                    <a:srgbClr val="00B05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黑体" charset="0"/>
                </a:rPr>
                <a:t>):</a:t>
              </a:r>
              <a:endParaRPr lang="en-US" altLang="zh-CN" sz="24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黑体" charset="0"/>
              </a:endParaRPr>
            </a:p>
          </p:txBody>
        </p:sp>
        <p:graphicFrame>
          <p:nvGraphicFramePr>
            <p:cNvPr id="30749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0660651"/>
                </p:ext>
              </p:extLst>
            </p:nvPr>
          </p:nvGraphicFramePr>
          <p:xfrm>
            <a:off x="547162" y="2170146"/>
            <a:ext cx="4026147" cy="4046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602" name="Equation" r:id="rId3" imgW="1968480" imgH="203040" progId="Equation.DSMT4">
                    <p:embed/>
                  </p:oleObj>
                </mc:Choice>
                <mc:Fallback>
                  <p:oleObj name="Equation" r:id="rId3" imgW="1968480" imgH="203040" progId="Equation.DSMT4">
                    <p:embed/>
                    <p:pic>
                      <p:nvPicPr>
                        <p:cNvPr id="30749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162" y="2170146"/>
                          <a:ext cx="4026147" cy="4046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395536" y="226292"/>
            <a:ext cx="4214279" cy="1530847"/>
            <a:chOff x="611561" y="-192665"/>
            <a:chExt cx="4214279" cy="1530847"/>
          </a:xfrm>
        </p:grpSpPr>
        <p:grpSp>
          <p:nvGrpSpPr>
            <p:cNvPr id="2" name="组合 1"/>
            <p:cNvGrpSpPr/>
            <p:nvPr/>
          </p:nvGrpSpPr>
          <p:grpSpPr>
            <a:xfrm>
              <a:off x="1117159" y="376156"/>
              <a:ext cx="3708681" cy="962026"/>
              <a:chOff x="1064237" y="619077"/>
              <a:chExt cx="3708681" cy="962026"/>
            </a:xfrm>
          </p:grpSpPr>
          <p:graphicFrame>
            <p:nvGraphicFramePr>
              <p:cNvPr id="5138" name="Object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30326645"/>
                  </p:ext>
                </p:extLst>
              </p:nvPr>
            </p:nvGraphicFramePr>
            <p:xfrm>
              <a:off x="1064237" y="619077"/>
              <a:ext cx="1851025" cy="9620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0603" name="Equation" r:id="rId5" imgW="901440" imgH="444240" progId="Equation.DSMT4">
                      <p:embed/>
                    </p:oleObj>
                  </mc:Choice>
                  <mc:Fallback>
                    <p:oleObj name="Equation" r:id="rId5" imgW="901440" imgH="444240" progId="Equation.DSMT4">
                      <p:embed/>
                      <p:pic>
                        <p:nvPicPr>
                          <p:cNvPr id="5138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64237" y="619077"/>
                            <a:ext cx="1851025" cy="9620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40" name="Object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81659286"/>
                  </p:ext>
                </p:extLst>
              </p:nvPr>
            </p:nvGraphicFramePr>
            <p:xfrm>
              <a:off x="3182243" y="911650"/>
              <a:ext cx="1590675" cy="4397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0604" name="Equation" r:id="rId7" imgW="774360" imgH="203040" progId="Equation.DSMT4">
                      <p:embed/>
                    </p:oleObj>
                  </mc:Choice>
                  <mc:Fallback>
                    <p:oleObj name="Equation" r:id="rId7" imgW="774360" imgH="203040" progId="Equation.DSMT4">
                      <p:embed/>
                      <p:pic>
                        <p:nvPicPr>
                          <p:cNvPr id="514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82243" y="911650"/>
                            <a:ext cx="1590675" cy="4397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0739" name="Text Box 19"/>
            <p:cNvSpPr txBox="1">
              <a:spLocks noChangeArrowheads="1"/>
            </p:cNvSpPr>
            <p:nvPr/>
          </p:nvSpPr>
          <p:spPr bwMode="auto">
            <a:xfrm>
              <a:off x="611561" y="-192665"/>
              <a:ext cx="187220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C00000"/>
                  </a:solidFill>
                  <a:cs typeface="Times New Roman" pitchFamily="18" charset="0"/>
                </a:rPr>
                <a:t>(ⅰ</a:t>
              </a:r>
              <a:r>
                <a:rPr lang="en-US" altLang="zh-CN" b="1" dirty="0" smtClean="0">
                  <a:solidFill>
                    <a:srgbClr val="C00000"/>
                  </a:solidFill>
                  <a:cs typeface="Times New Roman" pitchFamily="18" charset="0"/>
                </a:rPr>
                <a:t>) </a:t>
              </a:r>
              <a:r>
                <a:rPr lang="zh-CN" altLang="en-US" dirty="0" smtClean="0">
                  <a:solidFill>
                    <a:srgbClr val="C00000"/>
                  </a:solidFill>
                  <a:ea typeface="黑体" panose="02010609060101010101" pitchFamily="49" charset="-122"/>
                </a:rPr>
                <a:t>经度</a:t>
              </a:r>
              <a:r>
                <a:rPr lang="zh-CN" altLang="en-US" dirty="0">
                  <a:solidFill>
                    <a:srgbClr val="C00000"/>
                  </a:solidFill>
                  <a:ea typeface="黑体" panose="02010609060101010101" pitchFamily="49" charset="-122"/>
                </a:rPr>
                <a:t>方程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95536" y="3103845"/>
            <a:ext cx="5909690" cy="1651485"/>
            <a:chOff x="1443653" y="2296196"/>
            <a:chExt cx="5909690" cy="1651485"/>
          </a:xfrm>
        </p:grpSpPr>
        <p:grpSp>
          <p:nvGrpSpPr>
            <p:cNvPr id="5" name="组合 4"/>
            <p:cNvGrpSpPr/>
            <p:nvPr/>
          </p:nvGrpSpPr>
          <p:grpSpPr>
            <a:xfrm>
              <a:off x="1559927" y="2296196"/>
              <a:ext cx="4553278" cy="544513"/>
              <a:chOff x="1559927" y="2296196"/>
              <a:chExt cx="4553278" cy="544513"/>
            </a:xfrm>
          </p:grpSpPr>
          <p:graphicFrame>
            <p:nvGraphicFramePr>
              <p:cNvPr id="5136" name="Object 3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33314008"/>
                  </p:ext>
                </p:extLst>
              </p:nvPr>
            </p:nvGraphicFramePr>
            <p:xfrm>
              <a:off x="2962017" y="2296196"/>
              <a:ext cx="3151188" cy="5445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0605" name="Equation" r:id="rId9" imgW="1358640" imgH="241200" progId="Equation.DSMT4">
                      <p:embed/>
                    </p:oleObj>
                  </mc:Choice>
                  <mc:Fallback>
                    <p:oleObj name="Equation" r:id="rId9" imgW="1358640" imgH="241200" progId="Equation.DSMT4">
                      <p:embed/>
                      <p:pic>
                        <p:nvPicPr>
                          <p:cNvPr id="5136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62017" y="2296196"/>
                            <a:ext cx="3151188" cy="5445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" name="Rectangle 18"/>
              <p:cNvSpPr>
                <a:spLocks noChangeArrowheads="1"/>
              </p:cNvSpPr>
              <p:nvPr/>
            </p:nvSpPr>
            <p:spPr bwMode="auto">
              <a:xfrm>
                <a:off x="1559927" y="2339097"/>
                <a:ext cx="111494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本征值</a:t>
                </a:r>
                <a:r>
                  <a:rPr lang="zh-CN" altLang="en-US" sz="10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  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443653" y="2965880"/>
              <a:ext cx="5909690" cy="981801"/>
              <a:chOff x="1443653" y="2965880"/>
              <a:chExt cx="5909690" cy="981801"/>
            </a:xfrm>
          </p:grpSpPr>
          <p:graphicFrame>
            <p:nvGraphicFramePr>
              <p:cNvPr id="28" name="Object 3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86164837"/>
                  </p:ext>
                </p:extLst>
              </p:nvPr>
            </p:nvGraphicFramePr>
            <p:xfrm>
              <a:off x="2962017" y="3042505"/>
              <a:ext cx="4391326" cy="905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0606" name="Equation" r:id="rId11" imgW="2158920" imgH="457200" progId="Equation.DSMT4">
                      <p:embed/>
                    </p:oleObj>
                  </mc:Choice>
                  <mc:Fallback>
                    <p:oleObj name="Equation" r:id="rId11" imgW="2158920" imgH="457200" progId="Equation.DSMT4">
                      <p:embed/>
                      <p:pic>
                        <p:nvPicPr>
                          <p:cNvPr id="28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62017" y="3042505"/>
                            <a:ext cx="4391326" cy="905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" name="Rectangle 20"/>
              <p:cNvSpPr>
                <a:spLocks noChangeArrowheads="1"/>
              </p:cNvSpPr>
              <p:nvPr/>
            </p:nvSpPr>
            <p:spPr bwMode="auto">
              <a:xfrm>
                <a:off x="1443653" y="2965880"/>
                <a:ext cx="151836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本征函数</a:t>
                </a:r>
                <a:r>
                  <a:rPr lang="zh-CN" altLang="en-US" sz="10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graphicFrame>
        <p:nvGraphicFramePr>
          <p:cNvPr id="21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398065"/>
              </p:ext>
            </p:extLst>
          </p:nvPr>
        </p:nvGraphicFramePr>
        <p:xfrm>
          <a:off x="4932040" y="250156"/>
          <a:ext cx="4027488" cy="209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607" name="Equation" r:id="rId13" imgW="2247840" imgH="1168200" progId="Equation.DSMT4">
                  <p:embed/>
                </p:oleObj>
              </mc:Choice>
              <mc:Fallback>
                <p:oleObj name="Equation" r:id="rId13" imgW="2247840" imgH="1168200" progId="Equation.DSMT4">
                  <p:embed/>
                  <p:pic>
                    <p:nvPicPr>
                      <p:cNvPr id="3075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250156"/>
                        <a:ext cx="4027488" cy="209708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323528" y="4814313"/>
            <a:ext cx="7190278" cy="1168250"/>
            <a:chOff x="298833" y="5297891"/>
            <a:chExt cx="7190278" cy="1168250"/>
          </a:xfrm>
        </p:grpSpPr>
        <p:graphicFrame>
          <p:nvGraphicFramePr>
            <p:cNvPr id="30755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8100396"/>
                </p:ext>
              </p:extLst>
            </p:nvPr>
          </p:nvGraphicFramePr>
          <p:xfrm>
            <a:off x="1988424" y="5715253"/>
            <a:ext cx="5500687" cy="750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608" name="Equation" r:id="rId15" imgW="3073320" imgH="419040" progId="Equation.DSMT4">
                    <p:embed/>
                  </p:oleObj>
                </mc:Choice>
                <mc:Fallback>
                  <p:oleObj name="Equation" r:id="rId15" imgW="3073320" imgH="419040" progId="Equation.DSMT4">
                    <p:embed/>
                    <p:pic>
                      <p:nvPicPr>
                        <p:cNvPr id="30755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8424" y="5715253"/>
                          <a:ext cx="5500687" cy="750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298833" y="5297891"/>
              <a:ext cx="274305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量子力学中表达为</a:t>
              </a:r>
              <a:r>
                <a:rPr lang="zh-CN" altLang="en-US" sz="10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  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3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474806"/>
              </p:ext>
            </p:extLst>
          </p:nvPr>
        </p:nvGraphicFramePr>
        <p:xfrm>
          <a:off x="2702942" y="5955400"/>
          <a:ext cx="2952327" cy="605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609" name="Equation" r:id="rId17" imgW="1612800" imgH="330120" progId="Equation.DSMT4">
                  <p:embed/>
                </p:oleObj>
              </mc:Choice>
              <mc:Fallback>
                <p:oleObj name="Equation" r:id="rId17" imgW="1612800" imgH="330120" progId="Equation.DSMT4">
                  <p:embed/>
                  <p:pic>
                    <p:nvPicPr>
                      <p:cNvPr id="3075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2942" y="5955400"/>
                        <a:ext cx="2952327" cy="605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139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288481" y="216335"/>
            <a:ext cx="31958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C00000"/>
                </a:solidFill>
                <a:cs typeface="Times New Roman" pitchFamily="18" charset="0"/>
              </a:rPr>
              <a:t>(ⅱ</a:t>
            </a:r>
            <a:r>
              <a:rPr lang="en-US" altLang="zh-CN" b="1" dirty="0" smtClean="0">
                <a:solidFill>
                  <a:srgbClr val="C00000"/>
                </a:solidFill>
                <a:cs typeface="Times New Roman" pitchFamily="18" charset="0"/>
              </a:rPr>
              <a:t>) </a:t>
            </a:r>
            <a:r>
              <a:rPr lang="zh-CN" altLang="en-US" dirty="0" smtClean="0">
                <a:solidFill>
                  <a:srgbClr val="C00000"/>
                </a:solidFill>
                <a:ea typeface="黑体" panose="02010609060101010101" pitchFamily="49" charset="-122"/>
              </a:rPr>
              <a:t>连带勒让德方程</a:t>
            </a:r>
            <a:endParaRPr lang="zh-CN" altLang="en-US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564396"/>
              </p:ext>
            </p:extLst>
          </p:nvPr>
        </p:nvGraphicFramePr>
        <p:xfrm>
          <a:off x="755576" y="691949"/>
          <a:ext cx="4406900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851" name="Equation" r:id="rId3" imgW="2425680" imgH="838080" progId="Equation.DSMT4">
                  <p:embed/>
                </p:oleObj>
              </mc:Choice>
              <mc:Fallback>
                <p:oleObj name="Equation" r:id="rId3" imgW="2425680" imgH="83808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691949"/>
                        <a:ext cx="4406900" cy="152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351437" y="2463513"/>
            <a:ext cx="5041947" cy="975523"/>
            <a:chOff x="683568" y="2165924"/>
            <a:chExt cx="5041947" cy="975523"/>
          </a:xfrm>
        </p:grpSpPr>
        <p:sp>
          <p:nvSpPr>
            <p:cNvPr id="3" name="矩形 2"/>
            <p:cNvSpPr/>
            <p:nvPr/>
          </p:nvSpPr>
          <p:spPr>
            <a:xfrm>
              <a:off x="683568" y="2165924"/>
              <a:ext cx="5041947" cy="9755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400" dirty="0" smtClean="0">
                  <a:latin typeface="Times New Roman" pitchFamily="18" charset="0"/>
                  <a:cs typeface="Times New Roman" pitchFamily="18" charset="0"/>
                </a:rPr>
                <a:t>做变换                                           </a:t>
              </a:r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zh-CN" altLang="en-US" sz="2400" dirty="0" smtClean="0">
                  <a:latin typeface="Times New Roman" pitchFamily="18" charset="0"/>
                  <a:cs typeface="Times New Roman" pitchFamily="18" charset="0"/>
                </a:rPr>
                <a:t>此时</a:t>
              </a:r>
              <a:r>
                <a:rPr lang="en-US" altLang="zh-CN" sz="2400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zh-CN" altLang="en-US" sz="2400" dirty="0" smtClean="0">
                  <a:latin typeface="Times New Roman" pitchFamily="18" charset="0"/>
                  <a:cs typeface="Times New Roman" pitchFamily="18" charset="0"/>
                </a:rPr>
                <a:t>、</a:t>
              </a:r>
              <a:r>
                <a:rPr lang="en-US" altLang="zh-CN" sz="2400" i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zh-CN" altLang="en-US" sz="2400" dirty="0" smtClean="0">
                  <a:latin typeface="Times New Roman" pitchFamily="18" charset="0"/>
                  <a:cs typeface="Times New Roman" pitchFamily="18" charset="0"/>
                </a:rPr>
                <a:t>不再代表直角坐标</a:t>
              </a:r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), </a:t>
              </a:r>
              <a:r>
                <a:rPr lang="zh-CN" altLang="en-US" sz="2400" dirty="0" smtClean="0"/>
                <a:t>则有</a:t>
              </a:r>
              <a:endParaRPr lang="zh-CN" altLang="en-US" sz="2400" dirty="0"/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6110735"/>
                </p:ext>
              </p:extLst>
            </p:nvPr>
          </p:nvGraphicFramePr>
          <p:xfrm>
            <a:off x="1695717" y="2222247"/>
            <a:ext cx="3153285" cy="458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852" name="Equation" r:id="rId5" imgW="1396800" imgH="203040" progId="Equation.DSMT4">
                    <p:embed/>
                  </p:oleObj>
                </mc:Choice>
                <mc:Fallback>
                  <p:oleObj name="Equation" r:id="rId5" imgW="139680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695717" y="2222247"/>
                          <a:ext cx="3153285" cy="4586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424951" y="3689775"/>
            <a:ext cx="5234705" cy="2136386"/>
            <a:chOff x="1300630" y="3148869"/>
            <a:chExt cx="5234705" cy="2136386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3808373"/>
                </p:ext>
              </p:extLst>
            </p:nvPr>
          </p:nvGraphicFramePr>
          <p:xfrm>
            <a:off x="1826821" y="4455075"/>
            <a:ext cx="4365139" cy="830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853" name="Equation" r:id="rId7" imgW="2070000" imgH="393480" progId="Equation.DSMT4">
                    <p:embed/>
                  </p:oleObj>
                </mc:Choice>
                <mc:Fallback>
                  <p:oleObj name="Equation" r:id="rId7" imgW="207000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826821" y="4455075"/>
                          <a:ext cx="4365139" cy="8301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5277108"/>
                </p:ext>
              </p:extLst>
            </p:nvPr>
          </p:nvGraphicFramePr>
          <p:xfrm>
            <a:off x="1474413" y="3148869"/>
            <a:ext cx="5060922" cy="901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854" name="Equation" r:id="rId9" imgW="2349360" imgH="419040" progId="Equation.DSMT4">
                    <p:embed/>
                  </p:oleObj>
                </mc:Choice>
                <mc:Fallback>
                  <p:oleObj name="Equation" r:id="rId9" imgW="2349360" imgH="419040" progId="Equation.DSMT4">
                    <p:embed/>
                    <p:pic>
                      <p:nvPicPr>
                        <p:cNvPr id="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413" y="3148869"/>
                          <a:ext cx="5060922" cy="90196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矩形 1"/>
            <p:cNvSpPr/>
            <p:nvPr/>
          </p:nvSpPr>
          <p:spPr>
            <a:xfrm>
              <a:off x="1300630" y="4037051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/>
                <a:t>或</a:t>
              </a:r>
              <a:endParaRPr lang="zh-CN" altLang="en-US" sz="24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940152" y="2559745"/>
            <a:ext cx="2808288" cy="2685425"/>
            <a:chOff x="6152357" y="3024051"/>
            <a:chExt cx="2808288" cy="2685425"/>
          </a:xfrm>
        </p:grpSpPr>
        <p:pic>
          <p:nvPicPr>
            <p:cNvPr id="15" name="Picture 46"/>
            <p:cNvPicPr>
              <a:picLocks noChangeAspect="1" noChangeArrowheads="1"/>
            </p:cNvPicPr>
            <p:nvPr/>
          </p:nvPicPr>
          <p:blipFill>
            <a:blip r:embed="rId11">
              <a:lum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2357" y="3024051"/>
              <a:ext cx="2808288" cy="159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" name="Group 47"/>
            <p:cNvGrpSpPr>
              <a:grpSpLocks/>
            </p:cNvGrpSpPr>
            <p:nvPr/>
          </p:nvGrpSpPr>
          <p:grpSpPr bwMode="auto">
            <a:xfrm>
              <a:off x="6373019" y="4694312"/>
              <a:ext cx="2447925" cy="454025"/>
              <a:chOff x="3334" y="2918"/>
              <a:chExt cx="1542" cy="286"/>
            </a:xfrm>
          </p:grpSpPr>
          <p:grpSp>
            <p:nvGrpSpPr>
              <p:cNvPr id="29" name="Group 48"/>
              <p:cNvGrpSpPr>
                <a:grpSpLocks/>
              </p:cNvGrpSpPr>
              <p:nvPr/>
            </p:nvGrpSpPr>
            <p:grpSpPr bwMode="auto">
              <a:xfrm>
                <a:off x="3334" y="3113"/>
                <a:ext cx="1542" cy="91"/>
                <a:chOff x="3470" y="3067"/>
                <a:chExt cx="1542" cy="91"/>
              </a:xfrm>
            </p:grpSpPr>
            <p:sp>
              <p:nvSpPr>
                <p:cNvPr id="31" name="Line 49"/>
                <p:cNvSpPr>
                  <a:spLocks noChangeShapeType="1"/>
                </p:cNvSpPr>
                <p:nvPr/>
              </p:nvSpPr>
              <p:spPr bwMode="auto">
                <a:xfrm>
                  <a:off x="3470" y="3113"/>
                  <a:ext cx="154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" name="Line 50"/>
                <p:cNvSpPr>
                  <a:spLocks noChangeShapeType="1"/>
                </p:cNvSpPr>
                <p:nvPr/>
              </p:nvSpPr>
              <p:spPr bwMode="auto">
                <a:xfrm>
                  <a:off x="3470" y="3067"/>
                  <a:ext cx="0" cy="9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" name="Line 51"/>
                <p:cNvSpPr>
                  <a:spLocks noChangeShapeType="1"/>
                </p:cNvSpPr>
                <p:nvPr/>
              </p:nvSpPr>
              <p:spPr bwMode="auto">
                <a:xfrm>
                  <a:off x="5012" y="3067"/>
                  <a:ext cx="0" cy="9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30" name="Object 5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49628164"/>
                  </p:ext>
                </p:extLst>
              </p:nvPr>
            </p:nvGraphicFramePr>
            <p:xfrm>
              <a:off x="3721" y="2918"/>
              <a:ext cx="649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855" name="Equation" r:id="rId12" imgW="583920" imgH="177480" progId="Equation.DSMT4">
                      <p:embed/>
                    </p:oleObj>
                  </mc:Choice>
                  <mc:Fallback>
                    <p:oleObj name="Equation" r:id="rId12" imgW="583920" imgH="177480" progId="Equation.DSMT4">
                      <p:embed/>
                      <p:pic>
                        <p:nvPicPr>
                          <p:cNvPr id="6163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21" y="2918"/>
                            <a:ext cx="649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1" name="Group 53"/>
            <p:cNvGrpSpPr>
              <a:grpSpLocks/>
            </p:cNvGrpSpPr>
            <p:nvPr/>
          </p:nvGrpSpPr>
          <p:grpSpPr bwMode="auto">
            <a:xfrm>
              <a:off x="6732240" y="5241163"/>
              <a:ext cx="1873250" cy="468313"/>
              <a:chOff x="3560" y="3497"/>
              <a:chExt cx="1180" cy="295"/>
            </a:xfrm>
          </p:grpSpPr>
          <p:grpSp>
            <p:nvGrpSpPr>
              <p:cNvPr id="22" name="Group 54"/>
              <p:cNvGrpSpPr>
                <a:grpSpLocks/>
              </p:cNvGrpSpPr>
              <p:nvPr/>
            </p:nvGrpSpPr>
            <p:grpSpPr bwMode="auto">
              <a:xfrm>
                <a:off x="3560" y="3702"/>
                <a:ext cx="1180" cy="90"/>
                <a:chOff x="3470" y="3067"/>
                <a:chExt cx="1542" cy="91"/>
              </a:xfrm>
            </p:grpSpPr>
            <p:sp>
              <p:nvSpPr>
                <p:cNvPr id="24" name="Line 55"/>
                <p:cNvSpPr>
                  <a:spLocks noChangeShapeType="1"/>
                </p:cNvSpPr>
                <p:nvPr/>
              </p:nvSpPr>
              <p:spPr bwMode="auto">
                <a:xfrm>
                  <a:off x="3470" y="3113"/>
                  <a:ext cx="1542" cy="0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Line 56"/>
                <p:cNvSpPr>
                  <a:spLocks noChangeShapeType="1"/>
                </p:cNvSpPr>
                <p:nvPr/>
              </p:nvSpPr>
              <p:spPr bwMode="auto">
                <a:xfrm>
                  <a:off x="3470" y="3067"/>
                  <a:ext cx="0" cy="91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" name="Line 57"/>
                <p:cNvSpPr>
                  <a:spLocks noChangeShapeType="1"/>
                </p:cNvSpPr>
                <p:nvPr/>
              </p:nvSpPr>
              <p:spPr bwMode="auto">
                <a:xfrm>
                  <a:off x="5012" y="3067"/>
                  <a:ext cx="0" cy="91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23" name="Object 5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5255488"/>
                  </p:ext>
                </p:extLst>
              </p:nvPr>
            </p:nvGraphicFramePr>
            <p:xfrm>
              <a:off x="3742" y="3497"/>
              <a:ext cx="673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856" name="Equation" r:id="rId14" imgW="622080" imgH="177480" progId="Equation.DSMT4">
                      <p:embed/>
                    </p:oleObj>
                  </mc:Choice>
                  <mc:Fallback>
                    <p:oleObj name="Equation" r:id="rId14" imgW="622080" imgH="177480" progId="Equation.DSMT4">
                      <p:embed/>
                      <p:pic>
                        <p:nvPicPr>
                          <p:cNvPr id="6158" name="Object 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2" y="3497"/>
                            <a:ext cx="673" cy="2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1281098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26543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证明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155076"/>
              </p:ext>
            </p:extLst>
          </p:nvPr>
        </p:nvGraphicFramePr>
        <p:xfrm>
          <a:off x="1979712" y="265430"/>
          <a:ext cx="3888432" cy="730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194" name="Equation" r:id="rId3" imgW="2222280" imgH="419040" progId="Equation.DSMT4">
                  <p:embed/>
                </p:oleObj>
              </mc:Choice>
              <mc:Fallback>
                <p:oleObj name="Equation" r:id="rId3" imgW="22222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712" y="265430"/>
                        <a:ext cx="3888432" cy="730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466553" y="1062880"/>
            <a:ext cx="5761631" cy="513859"/>
            <a:chOff x="683568" y="2165924"/>
            <a:chExt cx="5761631" cy="513859"/>
          </a:xfrm>
        </p:grpSpPr>
        <p:sp>
          <p:nvSpPr>
            <p:cNvPr id="5" name="矩形 4"/>
            <p:cNvSpPr/>
            <p:nvPr/>
          </p:nvSpPr>
          <p:spPr>
            <a:xfrm>
              <a:off x="683568" y="2165924"/>
              <a:ext cx="5761631" cy="5138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400" dirty="0" smtClean="0">
                  <a:latin typeface="Times New Roman" pitchFamily="18" charset="0"/>
                  <a:cs typeface="Times New Roman" pitchFamily="18" charset="0"/>
                </a:rPr>
                <a:t>由于                                                     ，故有</a:t>
              </a:r>
              <a:endParaRPr lang="zh-CN" altLang="en-US" sz="2400" dirty="0"/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1851897"/>
                </p:ext>
              </p:extLst>
            </p:nvPr>
          </p:nvGraphicFramePr>
          <p:xfrm>
            <a:off x="1314903" y="2273726"/>
            <a:ext cx="4087812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195" name="Equation" r:id="rId5" imgW="2057400" imgH="203040" progId="Equation.DSMT4">
                    <p:embed/>
                  </p:oleObj>
                </mc:Choice>
                <mc:Fallback>
                  <p:oleObj name="Equation" r:id="rId5" imgW="2057400" imgH="203040" progId="Equation.DSMT4">
                    <p:embed/>
                    <p:pic>
                      <p:nvPicPr>
                        <p:cNvPr id="4" name="对象 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14903" y="2273726"/>
                          <a:ext cx="4087812" cy="4048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381715"/>
              </p:ext>
            </p:extLst>
          </p:nvPr>
        </p:nvGraphicFramePr>
        <p:xfrm>
          <a:off x="1691680" y="1648686"/>
          <a:ext cx="5680075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196" name="Equation" r:id="rId7" imgW="3466800" imgH="1295280" progId="Equation.DSMT4">
                  <p:embed/>
                </p:oleObj>
              </mc:Choice>
              <mc:Fallback>
                <p:oleObj name="Equation" r:id="rId7" imgW="3466800" imgH="1295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91680" y="1648686"/>
                        <a:ext cx="5680075" cy="212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92436"/>
              </p:ext>
            </p:extLst>
          </p:nvPr>
        </p:nvGraphicFramePr>
        <p:xfrm>
          <a:off x="681038" y="3841750"/>
          <a:ext cx="8058150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197" name="Equation" r:id="rId9" imgW="4609800" imgH="1269720" progId="Equation.DSMT4">
                  <p:embed/>
                </p:oleObj>
              </mc:Choice>
              <mc:Fallback>
                <p:oleObj name="Equation" r:id="rId9" imgW="4609800" imgH="1269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1038" y="3841750"/>
                        <a:ext cx="8058150" cy="2220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7371755" y="614518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证毕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582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015019"/>
              </p:ext>
            </p:extLst>
          </p:nvPr>
        </p:nvGraphicFramePr>
        <p:xfrm>
          <a:off x="1747490" y="1852357"/>
          <a:ext cx="5410629" cy="36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7" name="Equation" r:id="rId3" imgW="2895480" imgH="1930320" progId="Equation.DSMT4">
                  <p:embed/>
                </p:oleObj>
              </mc:Choice>
              <mc:Fallback>
                <p:oleObj name="Equation" r:id="rId3" imgW="2895480" imgH="193032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7490" y="1852357"/>
                        <a:ext cx="5410629" cy="360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589876" y="799578"/>
            <a:ext cx="7992888" cy="975523"/>
            <a:chOff x="395536" y="833776"/>
            <a:chExt cx="7992888" cy="975523"/>
          </a:xfrm>
        </p:grpSpPr>
        <p:sp>
          <p:nvSpPr>
            <p:cNvPr id="9" name="矩形 8"/>
            <p:cNvSpPr/>
            <p:nvPr/>
          </p:nvSpPr>
          <p:spPr>
            <a:xfrm>
              <a:off x="395536" y="833776"/>
              <a:ext cx="7992888" cy="9755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400" dirty="0" smtClean="0">
                  <a:latin typeface="Times New Roman" pitchFamily="18" charset="0"/>
                  <a:cs typeface="Times New Roman" pitchFamily="18" charset="0"/>
                </a:rPr>
                <a:t>令                      ，</a:t>
              </a:r>
              <a:r>
                <a:rPr lang="zh-CN" altLang="en-US" sz="2400" dirty="0">
                  <a:latin typeface="Times New Roman" pitchFamily="18" charset="0"/>
                  <a:cs typeface="Times New Roman" pitchFamily="18" charset="0"/>
                </a:rPr>
                <a:t>一般情况下，</a:t>
              </a:r>
              <a:r>
                <a:rPr lang="en-US" altLang="zh-CN" sz="2400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zh-CN" altLang="en-US" sz="2400" dirty="0">
                  <a:latin typeface="Times New Roman" pitchFamily="18" charset="0"/>
                  <a:cs typeface="Times New Roman" pitchFamily="18" charset="0"/>
                </a:rPr>
                <a:t>是一般</a:t>
              </a:r>
              <a:r>
                <a:rPr lang="zh-CN" altLang="en-US" sz="2400" dirty="0" smtClean="0">
                  <a:latin typeface="Times New Roman" pitchFamily="18" charset="0"/>
                  <a:cs typeface="Times New Roman" pitchFamily="18" charset="0"/>
                </a:rPr>
                <a:t>复数</a:t>
              </a:r>
              <a:r>
                <a:rPr lang="zh-CN" altLang="en-US" sz="2400" dirty="0"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zh-CN" altLang="en-US" sz="2400" dirty="0" smtClean="0">
                  <a:latin typeface="Times New Roman" pitchFamily="18" charset="0"/>
                  <a:cs typeface="Times New Roman" pitchFamily="18" charset="0"/>
                </a:rPr>
                <a:t>于是连带勒让德方程可表达如下：</a:t>
              </a:r>
              <a:endParaRPr lang="zh-CN" altLang="en-US" sz="2400" dirty="0"/>
            </a:p>
          </p:txBody>
        </p:sp>
        <p:graphicFrame>
          <p:nvGraphicFramePr>
            <p:cNvPr id="16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596840"/>
                </p:ext>
              </p:extLst>
            </p:nvPr>
          </p:nvGraphicFramePr>
          <p:xfrm>
            <a:off x="856045" y="911032"/>
            <a:ext cx="1562100" cy="458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08" name="Equation" r:id="rId5" imgW="672840" imgH="203040" progId="Equation.DSMT4">
                    <p:embed/>
                  </p:oleObj>
                </mc:Choice>
                <mc:Fallback>
                  <p:oleObj name="Equation" r:id="rId5" imgW="672840" imgH="203040" progId="Equation.DSMT4">
                    <p:embed/>
                    <p:pic>
                      <p:nvPicPr>
                        <p:cNvPr id="14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6045" y="911032"/>
                          <a:ext cx="1562100" cy="4587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467544" y="234240"/>
            <a:ext cx="7508625" cy="515937"/>
            <a:chOff x="971600" y="4624595"/>
            <a:chExt cx="7508625" cy="515937"/>
          </a:xfrm>
        </p:grpSpPr>
        <p:graphicFrame>
          <p:nvGraphicFramePr>
            <p:cNvPr id="1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2379265"/>
                </p:ext>
              </p:extLst>
            </p:nvPr>
          </p:nvGraphicFramePr>
          <p:xfrm>
            <a:off x="5092500" y="4624595"/>
            <a:ext cx="3387725" cy="515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09" name="Equation" r:id="rId7" imgW="1460160" imgH="228600" progId="Equation.DSMT4">
                    <p:embed/>
                  </p:oleObj>
                </mc:Choice>
                <mc:Fallback>
                  <p:oleObj name="Equation" r:id="rId7" imgW="1460160" imgH="228600" progId="Equation.DSMT4">
                    <p:embed/>
                    <p:pic>
                      <p:nvPicPr>
                        <p:cNvPr id="19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2500" y="4624595"/>
                          <a:ext cx="3387725" cy="515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矩形 11"/>
            <p:cNvSpPr/>
            <p:nvPr/>
          </p:nvSpPr>
          <p:spPr>
            <a:xfrm>
              <a:off x="971600" y="4678867"/>
              <a:ext cx="418576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latin typeface="Times New Roman" pitchFamily="18" charset="0"/>
                  <a:cs typeface="Times New Roman" pitchFamily="18" charset="0"/>
                </a:rPr>
                <a:t>对于氢原子，前面已经给出有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3363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970735"/>
              </p:ext>
            </p:extLst>
          </p:nvPr>
        </p:nvGraphicFramePr>
        <p:xfrm>
          <a:off x="1660253" y="3051407"/>
          <a:ext cx="5572731" cy="864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45" name="Equation" r:id="rId3" imgW="2692080" imgH="419040" progId="Equation.DSMT4">
                  <p:embed/>
                </p:oleObj>
              </mc:Choice>
              <mc:Fallback>
                <p:oleObj name="Equation" r:id="rId3" imgW="2692080" imgH="41904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0253" y="3051407"/>
                        <a:ext cx="5572731" cy="8646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593098" y="2447060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对于连带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勒让德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方程</a:t>
            </a:r>
            <a:endParaRPr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610069" y="4163439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求解结果如下</a:t>
            </a:r>
            <a:endParaRPr lang="zh-CN" altLang="en-US" sz="24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878630" y="4797152"/>
            <a:ext cx="5569582" cy="1255029"/>
            <a:chOff x="1037283" y="4563454"/>
            <a:chExt cx="5569582" cy="1255029"/>
          </a:xfrm>
        </p:grpSpPr>
        <p:grpSp>
          <p:nvGrpSpPr>
            <p:cNvPr id="20" name="组合 19"/>
            <p:cNvGrpSpPr/>
            <p:nvPr/>
          </p:nvGrpSpPr>
          <p:grpSpPr>
            <a:xfrm>
              <a:off x="1067818" y="4563454"/>
              <a:ext cx="5089938" cy="461665"/>
              <a:chOff x="837732" y="4816057"/>
              <a:chExt cx="5089938" cy="461665"/>
            </a:xfrm>
          </p:grpSpPr>
          <p:sp>
            <p:nvSpPr>
              <p:cNvPr id="25" name="Rectangle 9"/>
              <p:cNvSpPr>
                <a:spLocks noChangeArrowheads="1"/>
              </p:cNvSpPr>
              <p:nvPr/>
            </p:nvSpPr>
            <p:spPr bwMode="auto">
              <a:xfrm>
                <a:off x="837732" y="4816057"/>
                <a:ext cx="135005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本征值 </a:t>
                </a:r>
                <a:r>
                  <a:rPr lang="zh-CN" altLang="en-US" sz="1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zh-CN" altLang="en-US" sz="1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graphicFrame>
            <p:nvGraphicFramePr>
              <p:cNvPr id="26" name="Object 8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327220" y="4864972"/>
              <a:ext cx="3600450" cy="412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546" name="Equation" r:id="rId5" imgW="1739900" imgH="203200" progId="Equation.DSMT4">
                      <p:embed/>
                    </p:oleObj>
                  </mc:Choice>
                  <mc:Fallback>
                    <p:oleObj name="Equation" r:id="rId5" imgW="1739900" imgH="203200" progId="Equation.DSMT4">
                      <p:embed/>
                      <p:pic>
                        <p:nvPicPr>
                          <p:cNvPr id="26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27220" y="4864972"/>
                            <a:ext cx="3600450" cy="4127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1" name="组合 20"/>
            <p:cNvGrpSpPr/>
            <p:nvPr/>
          </p:nvGrpSpPr>
          <p:grpSpPr>
            <a:xfrm>
              <a:off x="1037283" y="5310483"/>
              <a:ext cx="2999383" cy="508000"/>
              <a:chOff x="844802" y="5488963"/>
              <a:chExt cx="2999383" cy="508000"/>
            </a:xfrm>
          </p:grpSpPr>
          <p:sp>
            <p:nvSpPr>
              <p:cNvPr id="23" name="Rectangle 10"/>
              <p:cNvSpPr>
                <a:spLocks noChangeArrowheads="1"/>
              </p:cNvSpPr>
              <p:nvPr/>
            </p:nvSpPr>
            <p:spPr bwMode="auto">
              <a:xfrm>
                <a:off x="844802" y="5522267"/>
                <a:ext cx="1653017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本征函数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</a:t>
                </a:r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  <p:graphicFrame>
            <p:nvGraphicFramePr>
              <p:cNvPr id="24" name="Object 7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472585" y="5488963"/>
              <a:ext cx="1371600" cy="508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547" name="Equation" r:id="rId7" imgW="672840" imgH="253800" progId="Equation.DSMT4">
                      <p:embed/>
                    </p:oleObj>
                  </mc:Choice>
                  <mc:Fallback>
                    <p:oleObj name="Equation" r:id="rId7" imgW="672840" imgH="253800" progId="Equation.DSMT4">
                      <p:embed/>
                      <p:pic>
                        <p:nvPicPr>
                          <p:cNvPr id="24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72585" y="5488963"/>
                            <a:ext cx="1371600" cy="5080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2" name="矩形 21"/>
            <p:cNvSpPr/>
            <p:nvPr/>
          </p:nvSpPr>
          <p:spPr>
            <a:xfrm>
              <a:off x="4357531" y="5309638"/>
              <a:ext cx="224933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 smtClean="0">
                  <a:solidFill>
                    <a:srgbClr val="00B050"/>
                  </a:solidFill>
                  <a:latin typeface="华文新魏" pitchFamily="2" charset="-122"/>
                  <a:ea typeface="华文新魏" pitchFamily="2" charset="-122"/>
                  <a:cs typeface="宋体" pitchFamily="2" charset="-122"/>
                  <a:sym typeface="Wingdings" pitchFamily="2" charset="2"/>
                </a:rPr>
                <a:t>(</a:t>
              </a:r>
              <a:r>
                <a:rPr lang="zh-CN" altLang="en-US" sz="2400" dirty="0" smtClean="0">
                  <a:solidFill>
                    <a:srgbClr val="00B050"/>
                  </a:solidFill>
                  <a:latin typeface="华文新魏" pitchFamily="2" charset="-122"/>
                  <a:ea typeface="华文新魏" pitchFamily="2" charset="-122"/>
                  <a:cs typeface="宋体" pitchFamily="2" charset="-122"/>
                  <a:sym typeface="Wingdings" pitchFamily="2" charset="2"/>
                </a:rPr>
                <a:t>勒让德多项式</a:t>
              </a:r>
              <a:r>
                <a:rPr lang="en-US" altLang="zh-CN" sz="2400" dirty="0" smtClean="0">
                  <a:solidFill>
                    <a:srgbClr val="00B050"/>
                  </a:solidFill>
                  <a:latin typeface="华文新魏" pitchFamily="2" charset="-122"/>
                  <a:ea typeface="华文新魏" pitchFamily="2" charset="-122"/>
                  <a:cs typeface="宋体" pitchFamily="2" charset="-122"/>
                  <a:sym typeface="Wingdings" pitchFamily="2" charset="2"/>
                </a:rPr>
                <a:t>)</a:t>
              </a:r>
              <a:endParaRPr lang="zh-CN" altLang="zh-CN" sz="2400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  <a:cs typeface="宋体" pitchFamily="2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420347" y="272807"/>
            <a:ext cx="86409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对于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≠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时的连带勒让德方程，其具体求解过程是超教学大纲的，涉及复分析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复变函数论或解析函数论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。下面只给出结论。</a:t>
            </a:r>
            <a:endParaRPr lang="zh-CN" altLang="en-US" sz="2400" dirty="0"/>
          </a:p>
        </p:txBody>
      </p:sp>
      <p:graphicFrame>
        <p:nvGraphicFramePr>
          <p:cNvPr id="34" name="Object 30"/>
          <p:cNvGraphicFramePr>
            <a:graphicFrameLocks noChangeAspect="1"/>
          </p:cNvGraphicFramePr>
          <p:nvPr/>
        </p:nvGraphicFramePr>
        <p:xfrm>
          <a:off x="3451792" y="6123424"/>
          <a:ext cx="2384432" cy="412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48" name="Equation" r:id="rId9" imgW="1143000" imgH="203040" progId="Equation.DSMT4">
                  <p:embed/>
                </p:oleObj>
              </mc:Choice>
              <mc:Fallback>
                <p:oleObj name="Equation" r:id="rId9" imgW="1143000" imgH="203040" progId="Equation.DSMT4">
                  <p:embed/>
                  <p:pic>
                    <p:nvPicPr>
                      <p:cNvPr id="3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792" y="6123424"/>
                        <a:ext cx="2384432" cy="412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组合 30"/>
          <p:cNvGrpSpPr/>
          <p:nvPr/>
        </p:nvGrpSpPr>
        <p:grpSpPr>
          <a:xfrm>
            <a:off x="467544" y="1288715"/>
            <a:ext cx="7704858" cy="1015663"/>
            <a:chOff x="539548" y="1368380"/>
            <a:chExt cx="7704858" cy="1015663"/>
          </a:xfrm>
        </p:grpSpPr>
        <p:grpSp>
          <p:nvGrpSpPr>
            <p:cNvPr id="35" name="组合 34"/>
            <p:cNvGrpSpPr/>
            <p:nvPr/>
          </p:nvGrpSpPr>
          <p:grpSpPr>
            <a:xfrm>
              <a:off x="539548" y="1368380"/>
              <a:ext cx="7704858" cy="1015663"/>
              <a:chOff x="467542" y="1366941"/>
              <a:chExt cx="7704858" cy="1015663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467542" y="1366941"/>
                <a:ext cx="7704858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在                      中，</a:t>
                </a:r>
                <a:r>
                  <a:rPr lang="zh-CN" altLang="en-US" sz="2400" dirty="0">
                    <a:latin typeface="Times New Roman" pitchFamily="18" charset="0"/>
                    <a:cs typeface="Times New Roman" pitchFamily="18" charset="0"/>
                  </a:rPr>
                  <a:t>一般情况下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en-US" altLang="zh-CN" sz="2400" i="1" dirty="0" smtClean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是一般复数。</a:t>
                </a:r>
                <a:r>
                  <a:rPr lang="zh-CN" altLang="en-US" sz="2400" dirty="0">
                    <a:latin typeface="Times New Roman" pitchFamily="18" charset="0"/>
                    <a:cs typeface="Times New Roman" pitchFamily="18" charset="0"/>
                  </a:rPr>
                  <a:t>对于氢原子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itchFamily="18" charset="0"/>
                  </a:rPr>
                  <a:t>，                   ，且此时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39" name="Object 30"/>
              <p:cNvGraphicFramePr>
                <a:graphicFrameLocks noChangeAspect="1"/>
              </p:cNvGraphicFramePr>
              <p:nvPr/>
            </p:nvGraphicFramePr>
            <p:xfrm>
              <a:off x="898114" y="1446484"/>
              <a:ext cx="1562100" cy="4587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549" name="Equation" r:id="rId11" imgW="672840" imgH="203040" progId="Equation.DSMT4">
                      <p:embed/>
                    </p:oleObj>
                  </mc:Choice>
                  <mc:Fallback>
                    <p:oleObj name="Equation" r:id="rId11" imgW="672840" imgH="203040" progId="Equation.DSMT4">
                      <p:embed/>
                      <p:pic>
                        <p:nvPicPr>
                          <p:cNvPr id="16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98114" y="1446484"/>
                            <a:ext cx="1562100" cy="4587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6" name="Object 30"/>
            <p:cNvGraphicFramePr>
              <a:graphicFrameLocks noChangeAspect="1"/>
            </p:cNvGraphicFramePr>
            <p:nvPr/>
          </p:nvGraphicFramePr>
          <p:xfrm>
            <a:off x="1490663" y="1897063"/>
            <a:ext cx="1533525" cy="458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550" name="Equation" r:id="rId13" imgW="660240" imgH="203040" progId="Equation.DSMT4">
                    <p:embed/>
                  </p:oleObj>
                </mc:Choice>
                <mc:Fallback>
                  <p:oleObj name="Equation" r:id="rId13" imgW="660240" imgH="203040" progId="Equation.DSMT4">
                    <p:embed/>
                    <p:pic>
                      <p:nvPicPr>
                        <p:cNvPr id="1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0663" y="1897063"/>
                          <a:ext cx="1533525" cy="4587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30"/>
            <p:cNvGraphicFramePr>
              <a:graphicFrameLocks noChangeAspect="1"/>
            </p:cNvGraphicFramePr>
            <p:nvPr/>
          </p:nvGraphicFramePr>
          <p:xfrm>
            <a:off x="4244687" y="1838740"/>
            <a:ext cx="3829050" cy="515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551" name="Equation" r:id="rId15" imgW="1650960" imgH="228600" progId="Equation.DSMT4">
                    <p:embed/>
                  </p:oleObj>
                </mc:Choice>
                <mc:Fallback>
                  <p:oleObj name="Equation" r:id="rId15" imgW="1650960" imgH="228600" progId="Equation.DSMT4">
                    <p:embed/>
                    <p:pic>
                      <p:nvPicPr>
                        <p:cNvPr id="11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4687" y="1838740"/>
                          <a:ext cx="3829050" cy="515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6914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809015"/>
              </p:ext>
            </p:extLst>
          </p:nvPr>
        </p:nvGraphicFramePr>
        <p:xfrm>
          <a:off x="2123728" y="792739"/>
          <a:ext cx="4778375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10" name="Equation" r:id="rId3" imgW="2692080" imgH="1104840" progId="Equation.DSMT4">
                  <p:embed/>
                </p:oleObj>
              </mc:Choice>
              <mc:Fallback>
                <p:oleObj name="Equation" r:id="rId3" imgW="2692080" imgH="110484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3728" y="792739"/>
                        <a:ext cx="4778375" cy="195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23528" y="25237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对于</a:t>
            </a:r>
            <a:r>
              <a:rPr lang="zh-CN" altLang="en-US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连带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勒让德</a:t>
            </a:r>
            <a:r>
              <a:rPr lang="zh-CN" altLang="en-US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方程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563039" y="2860857"/>
            <a:ext cx="7848871" cy="96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若所讨论的问题具有旋转轴对称性，即定解问题的解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l-GR" altLang="zh-CN" sz="2400" i="1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无关，则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，此时得到</a:t>
            </a:r>
            <a:r>
              <a:rPr lang="zh-CN" altLang="en-US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勒让德方程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625547"/>
              </p:ext>
            </p:extLst>
          </p:nvPr>
        </p:nvGraphicFramePr>
        <p:xfrm>
          <a:off x="2123728" y="4023261"/>
          <a:ext cx="4112082" cy="836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11" name="Equation" r:id="rId5" imgW="2057400" imgH="419040" progId="Equation.DSMT4">
                  <p:embed/>
                </p:oleObj>
              </mc:Choice>
              <mc:Fallback>
                <p:oleObj name="Equation" r:id="rId5" imgW="2057400" imgH="41904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3728" y="4023261"/>
                        <a:ext cx="4112082" cy="836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813302" y="5083566"/>
            <a:ext cx="67329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称为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阶勒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让德</a:t>
            </a:r>
            <a:r>
              <a:rPr lang="zh-CN" altLang="en-US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方程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它可以用幂级数展开法求解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99592" y="5721952"/>
            <a:ext cx="5449074" cy="508763"/>
            <a:chOff x="899592" y="5661248"/>
            <a:chExt cx="5449074" cy="508763"/>
          </a:xfrm>
        </p:grpSpPr>
        <p:grpSp>
          <p:nvGrpSpPr>
            <p:cNvPr id="8" name="组合 7"/>
            <p:cNvGrpSpPr/>
            <p:nvPr/>
          </p:nvGrpSpPr>
          <p:grpSpPr>
            <a:xfrm>
              <a:off x="899592" y="5677272"/>
              <a:ext cx="2160240" cy="492739"/>
              <a:chOff x="899592" y="5677272"/>
              <a:chExt cx="2160240" cy="492739"/>
            </a:xfrm>
          </p:grpSpPr>
          <p:graphicFrame>
            <p:nvGraphicFramePr>
              <p:cNvPr id="10" name="Object 3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64235596"/>
                  </p:ext>
                </p:extLst>
              </p:nvPr>
            </p:nvGraphicFramePr>
            <p:xfrm>
              <a:off x="1357313" y="5707156"/>
              <a:ext cx="1489769" cy="4628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112" name="Equation" r:id="rId7" imgW="774360" imgH="228600" progId="Equation.DSMT4">
                      <p:embed/>
                    </p:oleObj>
                  </mc:Choice>
                  <mc:Fallback>
                    <p:oleObj name="Equation" r:id="rId7" imgW="774360" imgH="228600" progId="Equation.DSMT4">
                      <p:embed/>
                      <p:pic>
                        <p:nvPicPr>
                          <p:cNvPr id="9247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57313" y="5707156"/>
                            <a:ext cx="1489769" cy="4628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" name="Text Box 32"/>
              <p:cNvSpPr txBox="1">
                <a:spLocks noChangeArrowheads="1"/>
              </p:cNvSpPr>
              <p:nvPr/>
            </p:nvSpPr>
            <p:spPr bwMode="auto">
              <a:xfrm>
                <a:off x="899592" y="5677272"/>
                <a:ext cx="21602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记</a:t>
                </a:r>
                <a:r>
                  <a:rPr lang="zh-CN" altLang="en-US" dirty="0" smtClean="0">
                    <a:sym typeface="Wingdings" panose="05000000000000000000" pitchFamily="2" charset="2"/>
                  </a:rPr>
                  <a:t>                     ，</a:t>
                </a:r>
                <a:endParaRPr lang="zh-CN" altLang="en-US" dirty="0"/>
              </a:p>
            </p:txBody>
          </p:sp>
        </p:grpSp>
        <p:sp>
          <p:nvSpPr>
            <p:cNvPr id="9" name="Text Box 34"/>
            <p:cNvSpPr txBox="1">
              <a:spLocks noChangeArrowheads="1"/>
            </p:cNvSpPr>
            <p:nvPr/>
          </p:nvSpPr>
          <p:spPr bwMode="auto">
            <a:xfrm>
              <a:off x="3037141" y="5661248"/>
              <a:ext cx="33115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称为</a:t>
              </a:r>
              <a:r>
                <a:rPr lang="en-US" altLang="zh-CN" i="1" dirty="0" smtClean="0">
                  <a:solidFill>
                    <a:srgbClr val="00B050"/>
                  </a:solidFill>
                </a:rPr>
                <a:t>l</a:t>
              </a:r>
              <a:r>
                <a:rPr lang="en-US" altLang="zh-CN" dirty="0" smtClean="0">
                  <a:solidFill>
                    <a:srgbClr val="00B050"/>
                  </a:solidFill>
                </a:rPr>
                <a:t> </a:t>
              </a:r>
              <a:r>
                <a:rPr lang="zh-CN" altLang="en-US" dirty="0">
                  <a:solidFill>
                    <a:srgbClr val="00B050"/>
                  </a:solidFill>
                  <a:ea typeface="黑体" panose="02010609060101010101" pitchFamily="49" charset="-122"/>
                </a:rPr>
                <a:t>阶勒让德多项式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483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2854" y="227713"/>
            <a:ext cx="2800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对于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阶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勒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让德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方程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321401"/>
              </p:ext>
            </p:extLst>
          </p:nvPr>
        </p:nvGraphicFramePr>
        <p:xfrm>
          <a:off x="2082514" y="694890"/>
          <a:ext cx="3651250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62" name="Equation" r:id="rId3" imgW="2057400" imgH="419040" progId="Equation.DSMT4">
                  <p:embed/>
                </p:oleObj>
              </mc:Choice>
              <mc:Fallback>
                <p:oleObj name="Equation" r:id="rId3" imgW="2057400" imgH="419040" progId="Equation.DSMT4">
                  <p:embed/>
                  <p:pic>
                    <p:nvPicPr>
                      <p:cNvPr id="28" name="对象 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2514" y="694890"/>
                        <a:ext cx="3651250" cy="741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625279"/>
              </p:ext>
            </p:extLst>
          </p:nvPr>
        </p:nvGraphicFramePr>
        <p:xfrm>
          <a:off x="1907704" y="2437434"/>
          <a:ext cx="48672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63" name="Equation" r:id="rId5" imgW="2501640" imgH="444240" progId="Equation.DSMT4">
                  <p:embed/>
                </p:oleObj>
              </mc:Choice>
              <mc:Fallback>
                <p:oleObj name="Equation" r:id="rId5" imgW="2501640" imgH="44424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7704" y="2437434"/>
                        <a:ext cx="4867275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430376" y="353022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代入勒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让德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方程，有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811561"/>
              </p:ext>
            </p:extLst>
          </p:nvPr>
        </p:nvGraphicFramePr>
        <p:xfrm>
          <a:off x="899592" y="4221088"/>
          <a:ext cx="7189788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64" name="Equation" r:id="rId7" imgW="4051080" imgH="863280" progId="Equation.DSMT4">
                  <p:embed/>
                </p:oleObj>
              </mc:Choice>
              <mc:Fallback>
                <p:oleObj name="Equation" r:id="rId7" imgW="4051080" imgH="863280" progId="Equation.DSMT4">
                  <p:embed/>
                  <p:pic>
                    <p:nvPicPr>
                      <p:cNvPr id="28" name="对象 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9592" y="4221088"/>
                        <a:ext cx="7189788" cy="152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79512" y="1558954"/>
            <a:ext cx="7632848" cy="840160"/>
            <a:chOff x="179512" y="1399119"/>
            <a:chExt cx="7632848" cy="840160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4296847"/>
                </p:ext>
              </p:extLst>
            </p:nvPr>
          </p:nvGraphicFramePr>
          <p:xfrm>
            <a:off x="5182588" y="1399119"/>
            <a:ext cx="1457925" cy="840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365" name="Equation" r:id="rId9" imgW="749160" imgH="431640" progId="Equation.DSMT4">
                    <p:embed/>
                  </p:oleObj>
                </mc:Choice>
                <mc:Fallback>
                  <p:oleObj name="Equation" r:id="rId9" imgW="74916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182588" y="1399119"/>
                          <a:ext cx="1457925" cy="8401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2"/>
            <p:cNvSpPr txBox="1">
              <a:spLocks noChangeArrowheads="1"/>
            </p:cNvSpPr>
            <p:nvPr/>
          </p:nvSpPr>
          <p:spPr bwMode="auto">
            <a:xfrm>
              <a:off x="179512" y="1605307"/>
              <a:ext cx="76328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 smtClean="0">
                  <a:ea typeface="黑体" panose="02010609060101010101" pitchFamily="49" charset="-122"/>
                  <a:sym typeface="Wingdings" panose="05000000000000000000" pitchFamily="2" charset="2"/>
                </a:rPr>
                <a:t>设它的解可</a:t>
              </a:r>
              <a:r>
                <a:rPr lang="zh-CN" altLang="en-US" dirty="0">
                  <a:ea typeface="黑体" panose="02010609060101010101" pitchFamily="49" charset="-122"/>
                  <a:sym typeface="Wingdings" panose="05000000000000000000" pitchFamily="2" charset="2"/>
                </a:rPr>
                <a:t>表示为幂级数</a:t>
              </a:r>
              <a:r>
                <a:rPr lang="zh-CN" altLang="en-US" dirty="0" smtClean="0">
                  <a:ea typeface="黑体" panose="02010609060101010101" pitchFamily="49" charset="-122"/>
                  <a:sym typeface="Wingdings" panose="05000000000000000000" pitchFamily="2" charset="2"/>
                </a:rPr>
                <a:t>形式，即有                   ，则</a:t>
              </a:r>
              <a:endParaRPr lang="en-US" altLang="zh-CN" dirty="0">
                <a:ea typeface="黑体" panose="02010609060101010101" pitchFamily="49" charset="-122"/>
                <a:sym typeface="Wingdings" panose="05000000000000000000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722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48917" y="112474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第四章</a:t>
            </a:r>
            <a:r>
              <a:rPr lang="zh-CN" altLang="en-US" sz="40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4000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氢原子的薛定谔方程</a:t>
            </a:r>
          </a:p>
        </p:txBody>
      </p:sp>
      <p:graphicFrame>
        <p:nvGraphicFramePr>
          <p:cNvPr id="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06367"/>
              </p:ext>
            </p:extLst>
          </p:nvPr>
        </p:nvGraphicFramePr>
        <p:xfrm>
          <a:off x="1763688" y="3018167"/>
          <a:ext cx="6046788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08" name="Equation" r:id="rId3" imgW="2336760" imgH="444240" progId="Equation.DSMT4">
                  <p:embed/>
                </p:oleObj>
              </mc:Choice>
              <mc:Fallback>
                <p:oleObj name="Equation" r:id="rId3" imgW="2336760" imgH="444240" progId="Equation.DSMT4">
                  <p:embed/>
                  <p:pic>
                    <p:nvPicPr>
                      <p:cNvPr id="5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018167"/>
                        <a:ext cx="6046788" cy="10429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444446"/>
              </p:ext>
            </p:extLst>
          </p:nvPr>
        </p:nvGraphicFramePr>
        <p:xfrm>
          <a:off x="3193232" y="4581128"/>
          <a:ext cx="318770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09" name="Equation" r:id="rId5" imgW="1409400" imgH="469800" progId="Equation.DSMT4">
                  <p:embed/>
                </p:oleObj>
              </mc:Choice>
              <mc:Fallback>
                <p:oleObj name="Equation" r:id="rId5" imgW="1409400" imgH="4698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3232" y="4581128"/>
                        <a:ext cx="3187700" cy="10620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923928" y="2039815"/>
            <a:ext cx="17908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(10 </a:t>
            </a:r>
            <a:r>
              <a:rPr lang="zh-CN" altLang="en-US" sz="32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学时</a:t>
            </a:r>
            <a:r>
              <a:rPr lang="en-US" altLang="zh-CN" sz="32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</a:t>
            </a:r>
            <a:endParaRPr lang="zh-CN" altLang="en-US" sz="3200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062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00699" y="332656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于是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630870"/>
              </p:ext>
            </p:extLst>
          </p:nvPr>
        </p:nvGraphicFramePr>
        <p:xfrm>
          <a:off x="600699" y="980728"/>
          <a:ext cx="7935913" cy="473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61" name="Equation" r:id="rId3" imgW="4381200" imgH="2628720" progId="Equation.DSMT4">
                  <p:embed/>
                </p:oleObj>
              </mc:Choice>
              <mc:Fallback>
                <p:oleObj name="Equation" r:id="rId3" imgW="4381200" imgH="2628720" progId="Equation.DSMT4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0699" y="980728"/>
                        <a:ext cx="7935913" cy="473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9700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67544" y="1617158"/>
            <a:ext cx="43396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于是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取偶数时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有如下递推关系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830570"/>
              </p:ext>
            </p:extLst>
          </p:nvPr>
        </p:nvGraphicFramePr>
        <p:xfrm>
          <a:off x="1763688" y="664959"/>
          <a:ext cx="4722813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38" name="Equation" r:id="rId3" imgW="2425680" imgH="431640" progId="Equation.DSMT4">
                  <p:embed/>
                </p:oleObj>
              </mc:Choice>
              <mc:Fallback>
                <p:oleObj name="Equation" r:id="rId3" imgW="2425680" imgH="43164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688" y="664959"/>
                        <a:ext cx="4722813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944852"/>
              </p:ext>
            </p:extLst>
          </p:nvPr>
        </p:nvGraphicFramePr>
        <p:xfrm>
          <a:off x="467544" y="2204864"/>
          <a:ext cx="7966075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39" name="Equation" r:id="rId5" imgW="4089240" imgH="393480" progId="Equation.DSMT4">
                  <p:embed/>
                </p:oleObj>
              </mc:Choice>
              <mc:Fallback>
                <p:oleObj name="Equation" r:id="rId5" imgW="4089240" imgH="39348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544" y="2204864"/>
                        <a:ext cx="7966075" cy="766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39582" y="3110999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由此导出偶次幂级数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103925"/>
              </p:ext>
            </p:extLst>
          </p:nvPr>
        </p:nvGraphicFramePr>
        <p:xfrm>
          <a:off x="1609133" y="3685374"/>
          <a:ext cx="6157913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40" name="Equation" r:id="rId7" imgW="3162240" imgH="393480" progId="Equation.DSMT4">
                  <p:embed/>
                </p:oleObj>
              </mc:Choice>
              <mc:Fallback>
                <p:oleObj name="Equation" r:id="rId7" imgW="3162240" imgH="39348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09133" y="3685374"/>
                        <a:ext cx="6157913" cy="766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380657" y="5811353"/>
            <a:ext cx="8494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此时偶次幂级数变成有限项之和，从而微分方程有多项式特解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21726"/>
              </p:ext>
            </p:extLst>
          </p:nvPr>
        </p:nvGraphicFramePr>
        <p:xfrm>
          <a:off x="3491880" y="5287378"/>
          <a:ext cx="15335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41" name="Equation" r:id="rId9" imgW="787320" imgH="228600" progId="Equation.DSMT4">
                  <p:embed/>
                </p:oleObj>
              </mc:Choice>
              <mc:Fallback>
                <p:oleObj name="Equation" r:id="rId9" imgW="787320" imgH="2286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91880" y="5287378"/>
                        <a:ext cx="1533525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316865" y="4691881"/>
            <a:ext cx="81167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当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为正偶数时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，对于偶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次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幂级数的系数，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由递推关系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知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6360" y="133607"/>
            <a:ext cx="6340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总之，对于解的级数展开，系数满足递推关系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1328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67544" y="1484784"/>
            <a:ext cx="40142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当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取奇数时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有如下递推关系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048587"/>
              </p:ext>
            </p:extLst>
          </p:nvPr>
        </p:nvGraphicFramePr>
        <p:xfrm>
          <a:off x="1983048" y="556114"/>
          <a:ext cx="4722813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42" name="Equation" r:id="rId3" imgW="2425680" imgH="431640" progId="Equation.DSMT4">
                  <p:embed/>
                </p:oleObj>
              </mc:Choice>
              <mc:Fallback>
                <p:oleObj name="Equation" r:id="rId3" imgW="2425680" imgH="43164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3048" y="556114"/>
                        <a:ext cx="4722813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367282"/>
              </p:ext>
            </p:extLst>
          </p:nvPr>
        </p:nvGraphicFramePr>
        <p:xfrm>
          <a:off x="1403648" y="2015433"/>
          <a:ext cx="6548629" cy="1602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43" name="Equation" r:id="rId5" imgW="3327120" imgH="812520" progId="Equation.DSMT4">
                  <p:embed/>
                </p:oleObj>
              </mc:Choice>
              <mc:Fallback>
                <p:oleObj name="Equation" r:id="rId5" imgW="3327120" imgH="81252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3648" y="2015433"/>
                        <a:ext cx="6548629" cy="16029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88623" y="3745625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由此导出奇次幂级数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490772"/>
              </p:ext>
            </p:extLst>
          </p:nvPr>
        </p:nvGraphicFramePr>
        <p:xfrm>
          <a:off x="967974" y="4274526"/>
          <a:ext cx="7419975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44" name="Equation" r:id="rId7" imgW="3809880" imgH="393480" progId="Equation.DSMT4">
                  <p:embed/>
                </p:oleObj>
              </mc:Choice>
              <mc:Fallback>
                <p:oleObj name="Equation" r:id="rId7" imgW="3809880" imgH="39348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7974" y="4274526"/>
                        <a:ext cx="7419975" cy="766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388623" y="5145518"/>
            <a:ext cx="7656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4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为正奇数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对于奇次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幂级数的系数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，由递推关系知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337475"/>
              </p:ext>
            </p:extLst>
          </p:nvPr>
        </p:nvGraphicFramePr>
        <p:xfrm>
          <a:off x="3563888" y="5613861"/>
          <a:ext cx="15335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45" name="Equation" r:id="rId9" imgW="787320" imgH="228600" progId="Equation.DSMT4">
                  <p:embed/>
                </p:oleObj>
              </mc:Choice>
              <mc:Fallback>
                <p:oleObj name="Equation" r:id="rId9" imgW="787320" imgH="22860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63888" y="5613861"/>
                        <a:ext cx="1533525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394537" y="6083746"/>
            <a:ext cx="787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此时奇次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幂级数变成有限项之和，微分方程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有多项式特解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9450" y="109274"/>
            <a:ext cx="30974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同理，对于展开级数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3855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420395"/>
              </p:ext>
            </p:extLst>
          </p:nvPr>
        </p:nvGraphicFramePr>
        <p:xfrm>
          <a:off x="1547664" y="162024"/>
          <a:ext cx="3560763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0" name="Equation" r:id="rId3" imgW="1828800" imgH="419040" progId="Equation.DSMT4">
                  <p:embed/>
                </p:oleObj>
              </mc:Choice>
              <mc:Fallback>
                <p:oleObj name="Equation" r:id="rId3" imgW="1828800" imgH="41904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664" y="162024"/>
                        <a:ext cx="3560763" cy="817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339178"/>
              </p:ext>
            </p:extLst>
          </p:nvPr>
        </p:nvGraphicFramePr>
        <p:xfrm>
          <a:off x="891354" y="1978695"/>
          <a:ext cx="7419975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1" name="Equation" r:id="rId5" imgW="3809880" imgH="393480" progId="Equation.DSMT4">
                  <p:embed/>
                </p:oleObj>
              </mc:Choice>
              <mc:Fallback>
                <p:oleObj name="Equation" r:id="rId5" imgW="3809880" imgH="39348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1354" y="1978695"/>
                        <a:ext cx="7419975" cy="766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179512" y="2834540"/>
            <a:ext cx="5184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一般情况下，勒让德方程的级数解为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332525"/>
              </p:ext>
            </p:extLst>
          </p:nvPr>
        </p:nvGraphicFramePr>
        <p:xfrm>
          <a:off x="1222146" y="1089498"/>
          <a:ext cx="6157913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2" name="Equation" r:id="rId7" imgW="3162240" imgH="393480" progId="Equation.DSMT4">
                  <p:embed/>
                </p:oleObj>
              </mc:Choice>
              <mc:Fallback>
                <p:oleObj name="Equation" r:id="rId7" imgW="3162240" imgH="39348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22146" y="1089498"/>
                        <a:ext cx="6157913" cy="766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123586"/>
              </p:ext>
            </p:extLst>
          </p:nvPr>
        </p:nvGraphicFramePr>
        <p:xfrm>
          <a:off x="1222146" y="3348209"/>
          <a:ext cx="67024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3" name="Equation" r:id="rId9" imgW="3441600" imgH="431640" progId="Equation.DSMT4">
                  <p:embed/>
                </p:oleObj>
              </mc:Choice>
              <mc:Fallback>
                <p:oleObj name="Equation" r:id="rId9" imgW="3441600" imgH="43164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22146" y="3348209"/>
                        <a:ext cx="6702425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526228" y="4896865"/>
            <a:ext cx="8150228" cy="143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4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为偶数时，</a:t>
            </a:r>
            <a:r>
              <a:rPr lang="en-US" altLang="zh-CN" sz="24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为多项式，</a:t>
            </a:r>
            <a:r>
              <a:rPr lang="en-US" altLang="zh-CN" sz="24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为无穷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级数；当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为奇数时，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y</a:t>
            </a:r>
            <a:r>
              <a:rPr lang="en-US" altLang="zh-CN" sz="24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多项式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无穷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级数。因此，无论为偶数还是为奇数，勒让德方程都有多项式特解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643498" y="34480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总之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852009"/>
              </p:ext>
            </p:extLst>
          </p:nvPr>
        </p:nvGraphicFramePr>
        <p:xfrm>
          <a:off x="1222146" y="4401565"/>
          <a:ext cx="60102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4" name="Equation" r:id="rId11" imgW="2768400" imgH="228600" progId="Equation.DSMT4">
                  <p:embed/>
                </p:oleObj>
              </mc:Choice>
              <mc:Fallback>
                <p:oleObj name="Equation" r:id="rId11" imgW="276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22146" y="4401565"/>
                        <a:ext cx="6010275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1533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395536" y="332656"/>
            <a:ext cx="62646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B05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以 </a:t>
            </a:r>
            <a:r>
              <a:rPr lang="en-US" altLang="zh-CN" i="1" dirty="0">
                <a:solidFill>
                  <a:srgbClr val="00B05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dirty="0">
                <a:solidFill>
                  <a:srgbClr val="00B05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dirty="0">
                <a:solidFill>
                  <a:srgbClr val="00B05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替换 </a:t>
            </a:r>
            <a:r>
              <a:rPr lang="en-US" altLang="zh-CN" i="1" dirty="0">
                <a:solidFill>
                  <a:srgbClr val="00B05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altLang="zh-CN" dirty="0">
                <a:solidFill>
                  <a:srgbClr val="00B05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重新整理勒让德方程多项式系数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747759"/>
              </p:ext>
            </p:extLst>
          </p:nvPr>
        </p:nvGraphicFramePr>
        <p:xfrm>
          <a:off x="899592" y="1124744"/>
          <a:ext cx="7419975" cy="452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36" name="Equation" r:id="rId3" imgW="3911400" imgH="2387520" progId="Equation.DSMT4">
                  <p:embed/>
                </p:oleObj>
              </mc:Choice>
              <mc:Fallback>
                <p:oleObj name="Equation" r:id="rId3" imgW="3911400" imgH="2387520" progId="Equation.DSMT4">
                  <p:embed/>
                  <p:pic>
                    <p:nvPicPr>
                      <p:cNvPr id="112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124744"/>
                        <a:ext cx="7419975" cy="452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068065"/>
              </p:ext>
            </p:extLst>
          </p:nvPr>
        </p:nvGraphicFramePr>
        <p:xfrm>
          <a:off x="467544" y="5877272"/>
          <a:ext cx="8086960" cy="529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37" name="Equation" r:id="rId5" imgW="3682800" imgH="241200" progId="Equation.DSMT4">
                  <p:embed/>
                </p:oleObj>
              </mc:Choice>
              <mc:Fallback>
                <p:oleObj name="Equation" r:id="rId5" imgW="3682800" imgH="241200" progId="Equation.DSMT4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877272"/>
                        <a:ext cx="8086960" cy="52920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7030A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547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7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67254"/>
              </p:ext>
            </p:extLst>
          </p:nvPr>
        </p:nvGraphicFramePr>
        <p:xfrm>
          <a:off x="761330" y="260648"/>
          <a:ext cx="7858125" cy="281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577" name="Equation" r:id="rId3" imgW="4063680" imgH="1460160" progId="Equation.DSMT4">
                  <p:embed/>
                </p:oleObj>
              </mc:Choice>
              <mc:Fallback>
                <p:oleObj name="Equation" r:id="rId3" imgW="4063680" imgH="1460160" progId="Equation.DSMT4">
                  <p:embed/>
                  <p:pic>
                    <p:nvPicPr>
                      <p:cNvPr id="1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330" y="260648"/>
                        <a:ext cx="7858125" cy="281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632927"/>
              </p:ext>
            </p:extLst>
          </p:nvPr>
        </p:nvGraphicFramePr>
        <p:xfrm>
          <a:off x="607343" y="3208816"/>
          <a:ext cx="8166100" cy="328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578" name="Equation" r:id="rId5" imgW="4343400" imgH="1752480" progId="Equation.DSMT4">
                  <p:embed/>
                </p:oleObj>
              </mc:Choice>
              <mc:Fallback>
                <p:oleObj name="Equation" r:id="rId5" imgW="4343400" imgH="1752480" progId="Equation.DSMT4">
                  <p:embed/>
                  <p:pic>
                    <p:nvPicPr>
                      <p:cNvPr id="122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343" y="3208816"/>
                        <a:ext cx="8166100" cy="328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190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871418"/>
              </p:ext>
            </p:extLst>
          </p:nvPr>
        </p:nvGraphicFramePr>
        <p:xfrm>
          <a:off x="539552" y="1052736"/>
          <a:ext cx="7992888" cy="4057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13" name="Equation" r:id="rId3" imgW="4330440" imgH="2197080" progId="Equation.DSMT4">
                  <p:embed/>
                </p:oleObj>
              </mc:Choice>
              <mc:Fallback>
                <p:oleObj name="Equation" r:id="rId3" imgW="4330440" imgH="219708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1052736"/>
                        <a:ext cx="7992888" cy="4057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683568" y="40466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即有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702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257327"/>
              </p:ext>
            </p:extLst>
          </p:nvPr>
        </p:nvGraphicFramePr>
        <p:xfrm>
          <a:off x="778889" y="266696"/>
          <a:ext cx="7298190" cy="25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73" name="Equation" r:id="rId3" imgW="3682800" imgH="1307880" progId="Equation.DSMT4">
                  <p:embed/>
                </p:oleObj>
              </mc:Choice>
              <mc:Fallback>
                <p:oleObj name="Equation" r:id="rId3" imgW="3682800" imgH="1307880" progId="Equation.DSMT4">
                  <p:embed/>
                  <p:pic>
                    <p:nvPicPr>
                      <p:cNvPr id="122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889" y="266696"/>
                        <a:ext cx="7298190" cy="25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256787"/>
              </p:ext>
            </p:extLst>
          </p:nvPr>
        </p:nvGraphicFramePr>
        <p:xfrm>
          <a:off x="290398" y="4670332"/>
          <a:ext cx="8585200" cy="172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74" name="Equation" r:id="rId5" imgW="4419360" imgH="888840" progId="Equation.DSMT4">
                  <p:embed/>
                </p:oleObj>
              </mc:Choice>
              <mc:Fallback>
                <p:oleObj name="Equation" r:id="rId5" imgW="4419360" imgH="888840" progId="Equation.DSMT4">
                  <p:embed/>
                  <p:pic>
                    <p:nvPicPr>
                      <p:cNvPr id="1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98" y="4670332"/>
                        <a:ext cx="8585200" cy="172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334526" y="3020137"/>
            <a:ext cx="8496944" cy="1444158"/>
            <a:chOff x="539552" y="3105773"/>
            <a:chExt cx="8496944" cy="1444158"/>
          </a:xfrm>
        </p:grpSpPr>
        <p:grpSp>
          <p:nvGrpSpPr>
            <p:cNvPr id="2" name="组合 1"/>
            <p:cNvGrpSpPr/>
            <p:nvPr/>
          </p:nvGrpSpPr>
          <p:grpSpPr>
            <a:xfrm>
              <a:off x="539552" y="3105773"/>
              <a:ext cx="8496944" cy="1430328"/>
              <a:chOff x="1444198" y="2115695"/>
              <a:chExt cx="8496944" cy="1430328"/>
            </a:xfrm>
          </p:grpSpPr>
          <p:graphicFrame>
            <p:nvGraphicFramePr>
              <p:cNvPr id="7" name="对象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23871791"/>
                  </p:ext>
                </p:extLst>
              </p:nvPr>
            </p:nvGraphicFramePr>
            <p:xfrm>
              <a:off x="4042697" y="2181082"/>
              <a:ext cx="1804988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2775" name="Equation" r:id="rId7" imgW="927000" imgH="228600" progId="Equation.DSMT4">
                      <p:embed/>
                    </p:oleObj>
                  </mc:Choice>
                  <mc:Fallback>
                    <p:oleObj name="Equation" r:id="rId7" imgW="927000" imgH="228600" progId="Equation.DSMT4">
                      <p:embed/>
                      <p:pic>
                        <p:nvPicPr>
                          <p:cNvPr id="10" name="对象 9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042697" y="2181082"/>
                            <a:ext cx="1804988" cy="4445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" name="矩形 7"/>
              <p:cNvSpPr/>
              <p:nvPr/>
            </p:nvSpPr>
            <p:spPr>
              <a:xfrm>
                <a:off x="1444198" y="2115695"/>
                <a:ext cx="8496944" cy="1430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5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为正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整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数时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有                       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此时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微分方程有多项式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特解</a:t>
                </a:r>
                <a:r>
                  <a:rPr lang="en-US" altLang="zh-CN" sz="2400" i="1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i="1" baseline="-25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:r>
                  <a:rPr lang="zh-CN" altLang="en-US" sz="2400" i="1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为正偶数时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非零的系数为                             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;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:r>
                  <a:rPr lang="zh-CN" altLang="en-US" sz="2400" i="1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正奇数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非零的系数为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                 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因此有</a:t>
                </a:r>
                <a:endPara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6586348"/>
                </p:ext>
              </p:extLst>
            </p:nvPr>
          </p:nvGraphicFramePr>
          <p:xfrm>
            <a:off x="5468938" y="3600450"/>
            <a:ext cx="2238375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776" name="Equation" r:id="rId9" imgW="1079280" imgH="228600" progId="Equation.DSMT4">
                    <p:embed/>
                  </p:oleObj>
                </mc:Choice>
                <mc:Fallback>
                  <p:oleObj name="Equation" r:id="rId9" imgW="1079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468938" y="3600450"/>
                          <a:ext cx="2238375" cy="473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6929332"/>
                </p:ext>
              </p:extLst>
            </p:nvPr>
          </p:nvGraphicFramePr>
          <p:xfrm>
            <a:off x="3850045" y="4075269"/>
            <a:ext cx="2185987" cy="474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777" name="Equation" r:id="rId11" imgW="1054080" imgH="228600" progId="Equation.DSMT4">
                    <p:embed/>
                  </p:oleObj>
                </mc:Choice>
                <mc:Fallback>
                  <p:oleObj name="Equation" r:id="rId11" imgW="1054080" imgH="228600" progId="Equation.DSMT4">
                    <p:embed/>
                    <p:pic>
                      <p:nvPicPr>
                        <p:cNvPr id="6" name="对象 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850045" y="4075269"/>
                          <a:ext cx="2185987" cy="4746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9301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268273"/>
              </p:ext>
            </p:extLst>
          </p:nvPr>
        </p:nvGraphicFramePr>
        <p:xfrm>
          <a:off x="1331640" y="2704692"/>
          <a:ext cx="5774720" cy="890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35" name="Equation" r:id="rId3" imgW="2793960" imgH="431640" progId="Equation.DSMT4">
                  <p:embed/>
                </p:oleObj>
              </mc:Choice>
              <mc:Fallback>
                <p:oleObj name="Equation" r:id="rId3" imgW="2793960" imgH="431640" progId="Equation.DSMT4">
                  <p:embed/>
                  <p:pic>
                    <p:nvPicPr>
                      <p:cNvPr id="133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704692"/>
                        <a:ext cx="5774720" cy="890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08728" y="4887388"/>
            <a:ext cx="4038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勒让德多项式的微分表达式</a:t>
            </a: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666915"/>
              </p:ext>
            </p:extLst>
          </p:nvPr>
        </p:nvGraphicFramePr>
        <p:xfrm>
          <a:off x="755576" y="5421424"/>
          <a:ext cx="7509776" cy="96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36" name="Equation" r:id="rId5" imgW="3276360" imgH="419040" progId="Equation.DSMT4">
                  <p:embed/>
                </p:oleObj>
              </mc:Choice>
              <mc:Fallback>
                <p:oleObj name="Equation" r:id="rId5" imgW="3276360" imgH="419040" progId="Equation.DSMT4">
                  <p:embed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421424"/>
                        <a:ext cx="7509776" cy="96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7" name="Group 5"/>
          <p:cNvGrpSpPr>
            <a:grpSpLocks/>
          </p:cNvGrpSpPr>
          <p:nvPr/>
        </p:nvGrpSpPr>
        <p:grpSpPr bwMode="auto">
          <a:xfrm>
            <a:off x="991016" y="3713212"/>
            <a:ext cx="3807345" cy="995363"/>
            <a:chOff x="1501" y="1722"/>
            <a:chExt cx="2389" cy="627"/>
          </a:xfrm>
        </p:grpSpPr>
        <p:sp>
          <p:nvSpPr>
            <p:cNvPr id="13321" name="Rectangle 6"/>
            <p:cNvSpPr>
              <a:spLocks noChangeArrowheads="1"/>
            </p:cNvSpPr>
            <p:nvPr/>
          </p:nvSpPr>
          <p:spPr bwMode="auto">
            <a:xfrm>
              <a:off x="3005" y="1722"/>
              <a:ext cx="885" cy="29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 dirty="0" smtClean="0">
                  <a:ea typeface="+mn-ea"/>
                  <a:cs typeface="Times New Roman" panose="02020603050405020304" pitchFamily="18" charset="0"/>
                </a:rPr>
                <a:t>n</a:t>
              </a:r>
              <a:r>
                <a:rPr lang="zh-CN" altLang="en-US" sz="2000" dirty="0" smtClean="0"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为</a:t>
              </a:r>
              <a:r>
                <a:rPr lang="zh-CN" altLang="en-US" sz="2000" dirty="0"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正</a:t>
              </a:r>
              <a:r>
                <a:rPr lang="zh-CN" altLang="en-US" sz="2000" dirty="0" smtClean="0"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偶数</a:t>
              </a:r>
              <a:endParaRPr lang="zh-CN" altLang="en-US" sz="20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22" name="Rectangle 7"/>
            <p:cNvSpPr>
              <a:spLocks noChangeArrowheads="1"/>
            </p:cNvSpPr>
            <p:nvPr/>
          </p:nvSpPr>
          <p:spPr bwMode="auto">
            <a:xfrm>
              <a:off x="2998" y="2057"/>
              <a:ext cx="892" cy="29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 dirty="0" smtClean="0">
                  <a:ea typeface="+mn-ea"/>
                  <a:cs typeface="Times New Roman" panose="02020603050405020304" pitchFamily="18" charset="0"/>
                </a:rPr>
                <a:t>n</a:t>
              </a:r>
              <a:r>
                <a:rPr lang="zh-CN" altLang="en-US" sz="2000" dirty="0" smtClean="0"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为</a:t>
              </a:r>
              <a:r>
                <a:rPr lang="zh-CN" altLang="en-US" sz="2000" dirty="0"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正</a:t>
              </a:r>
              <a:r>
                <a:rPr lang="zh-CN" altLang="en-US" sz="2000" dirty="0" smtClean="0"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奇数</a:t>
              </a:r>
              <a:endParaRPr lang="zh-CN" altLang="en-US" sz="20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  <p:graphicFrame>
          <p:nvGraphicFramePr>
            <p:cNvPr id="13323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6810083"/>
                </p:ext>
              </p:extLst>
            </p:nvPr>
          </p:nvGraphicFramePr>
          <p:xfrm>
            <a:off x="1501" y="1751"/>
            <a:ext cx="1496" cy="5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37" name="Equation" r:id="rId7" imgW="1143000" imgH="457200" progId="Equation.DSMT4">
                    <p:embed/>
                  </p:oleObj>
                </mc:Choice>
                <mc:Fallback>
                  <p:oleObj name="Equation" r:id="rId7" imgW="1143000" imgH="457200" progId="Equation.DSMT4">
                    <p:embed/>
                    <p:pic>
                      <p:nvPicPr>
                        <p:cNvPr id="13323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1" y="1751"/>
                          <a:ext cx="1496" cy="5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19" name="Rectangle 12"/>
          <p:cNvSpPr>
            <a:spLocks noChangeArrowheads="1"/>
          </p:cNvSpPr>
          <p:nvPr/>
        </p:nvSpPr>
        <p:spPr bwMode="auto">
          <a:xfrm>
            <a:off x="397496" y="2037708"/>
            <a:ext cx="48965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于是勒让德多项式可以统一表达为</a:t>
            </a:r>
            <a:endParaRPr lang="en-US" altLang="zh-CN" sz="2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67544" y="293132"/>
            <a:ext cx="23782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zh-CN" altLang="en-US" i="1" dirty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ea typeface="黑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dirty="0">
                <a:ea typeface="黑体" panose="02010609060101010101" pitchFamily="49" charset="-122"/>
                <a:cs typeface="Times New Roman" panose="02020603050405020304" pitchFamily="18" charset="0"/>
              </a:rPr>
              <a:t>为正偶数</a:t>
            </a: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dirty="0" smtClean="0">
                <a:ea typeface="+mn-ea"/>
                <a:cs typeface="Times New Roman" panose="02020603050405020304" pitchFamily="18" charset="0"/>
              </a:rPr>
              <a:t>,</a:t>
            </a:r>
            <a:endParaRPr lang="zh-CN" altLang="en-US" dirty="0"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060929"/>
              </p:ext>
            </p:extLst>
          </p:nvPr>
        </p:nvGraphicFramePr>
        <p:xfrm>
          <a:off x="2840831" y="122402"/>
          <a:ext cx="5507013" cy="856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38" name="Equation" r:id="rId9" imgW="2768400" imgH="431640" progId="Equation.DSMT4">
                  <p:embed/>
                </p:oleObj>
              </mc:Choice>
              <mc:Fallback>
                <p:oleObj name="Equation" r:id="rId9" imgW="2768400" imgH="431640" progId="Equation.DSMT4">
                  <p:embed/>
                  <p:pic>
                    <p:nvPicPr>
                      <p:cNvPr id="143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831" y="122402"/>
                        <a:ext cx="5507013" cy="856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64567" y="1239496"/>
            <a:ext cx="23762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zh-CN" altLang="en-US" i="1" dirty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ea typeface="黑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dirty="0">
                <a:ea typeface="黑体" panose="02010609060101010101" pitchFamily="49" charset="-122"/>
                <a:cs typeface="Times New Roman" panose="02020603050405020304" pitchFamily="18" charset="0"/>
              </a:rPr>
              <a:t>为正奇数</a:t>
            </a: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endParaRPr lang="zh-CN" altLang="en-US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385327"/>
              </p:ext>
            </p:extLst>
          </p:nvPr>
        </p:nvGraphicFramePr>
        <p:xfrm>
          <a:off x="2838860" y="1044533"/>
          <a:ext cx="5697639" cy="851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39" name="Equation" r:id="rId11" imgW="2882880" imgH="431640" progId="Equation.DSMT4">
                  <p:embed/>
                </p:oleObj>
              </mc:Choice>
              <mc:Fallback>
                <p:oleObj name="Equation" r:id="rId11" imgW="2882880" imgH="431640" progId="Equation.DSMT4">
                  <p:embed/>
                  <p:pic>
                    <p:nvPicPr>
                      <p:cNvPr id="1434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860" y="1044533"/>
                        <a:ext cx="5697639" cy="85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932040" y="3761023"/>
            <a:ext cx="3082156" cy="82830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[</a:t>
            </a:r>
            <a:r>
              <a:rPr lang="el-GR" altLang="zh-CN" sz="2000" i="1" dirty="0">
                <a:solidFill>
                  <a:srgbClr val="0000FF"/>
                </a:solidFill>
                <a:cs typeface="Times New Roman" panose="02020603050405020304" pitchFamily="18" charset="0"/>
              </a:rPr>
              <a:t>α</a:t>
            </a:r>
            <a:r>
              <a:rPr lang="en-US" altLang="zh-CN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表示不大于</a:t>
            </a:r>
            <a:r>
              <a:rPr lang="el-GR" altLang="zh-CN" sz="2000" i="1" dirty="0">
                <a:solidFill>
                  <a:srgbClr val="0000FF"/>
                </a:solidFill>
                <a:cs typeface="Times New Roman" panose="02020603050405020304" pitchFamily="18" charset="0"/>
              </a:rPr>
              <a:t>α</a:t>
            </a:r>
            <a:r>
              <a:rPr lang="zh-CN" altLang="en-US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的最大整数，例如</a:t>
            </a:r>
            <a:r>
              <a:rPr lang="en-US" altLang="zh-CN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[0.7]=0, [1.2]=</a:t>
            </a:r>
            <a:r>
              <a:rPr lang="en-US" altLang="zh-CN" sz="20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1</a:t>
            </a:r>
            <a:endParaRPr lang="en-US" altLang="zh-CN" sz="2000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16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  <p:bldP spid="10" grpId="0" build="p" autoUpdateAnimBg="0"/>
      <p:bldP spid="12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32507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证明：由二项式定理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290757"/>
              </p:ext>
            </p:extLst>
          </p:nvPr>
        </p:nvGraphicFramePr>
        <p:xfrm>
          <a:off x="544978" y="775064"/>
          <a:ext cx="721201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59" name="Equation" r:id="rId3" imgW="3238200" imgH="444240" progId="Equation.DSMT4">
                  <p:embed/>
                </p:oleObj>
              </mc:Choice>
              <mc:Fallback>
                <p:oleObj name="Equation" r:id="rId3" imgW="3238200" imgH="444240" progId="Equation.DSMT4">
                  <p:embed/>
                  <p:pic>
                    <p:nvPicPr>
                      <p:cNvPr id="143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978" y="775064"/>
                        <a:ext cx="7212013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457200" y="1916832"/>
            <a:ext cx="8513763" cy="3129872"/>
            <a:chOff x="544978" y="1971402"/>
            <a:chExt cx="8513763" cy="3129872"/>
          </a:xfrm>
        </p:grpSpPr>
        <p:graphicFrame>
          <p:nvGraphicFramePr>
            <p:cNvPr id="2458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710817"/>
                </p:ext>
              </p:extLst>
            </p:nvPr>
          </p:nvGraphicFramePr>
          <p:xfrm>
            <a:off x="544978" y="1971402"/>
            <a:ext cx="8513763" cy="305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560" name="Equation" r:id="rId5" imgW="3822480" imgH="1371600" progId="Equation.DSMT4">
                    <p:embed/>
                  </p:oleObj>
                </mc:Choice>
                <mc:Fallback>
                  <p:oleObj name="Equation" r:id="rId5" imgW="3822480" imgH="1371600" progId="Equation.DSMT4">
                    <p:embed/>
                    <p:pic>
                      <p:nvPicPr>
                        <p:cNvPr id="2458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978" y="1971402"/>
                          <a:ext cx="8513763" cy="3054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6" name="AutoShape 10"/>
            <p:cNvSpPr>
              <a:spLocks noChangeArrowheads="1"/>
            </p:cNvSpPr>
            <p:nvPr/>
          </p:nvSpPr>
          <p:spPr bwMode="auto">
            <a:xfrm>
              <a:off x="6923613" y="4644074"/>
              <a:ext cx="1905000" cy="457200"/>
            </a:xfrm>
            <a:prstGeom prst="wedgeRectCallout">
              <a:avLst>
                <a:gd name="adj1" fmla="val -29701"/>
                <a:gd name="adj2" fmla="val -1870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FF00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低次项部分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51520" y="5517232"/>
            <a:ext cx="8604956" cy="461665"/>
            <a:chOff x="359532" y="5540813"/>
            <a:chExt cx="8604956" cy="461665"/>
          </a:xfrm>
        </p:grpSpPr>
        <p:grpSp>
          <p:nvGrpSpPr>
            <p:cNvPr id="3" name="组合 2"/>
            <p:cNvGrpSpPr/>
            <p:nvPr/>
          </p:nvGrpSpPr>
          <p:grpSpPr>
            <a:xfrm>
              <a:off x="359532" y="5540813"/>
              <a:ext cx="8604956" cy="461665"/>
              <a:chOff x="683568" y="5443771"/>
              <a:chExt cx="8604956" cy="461665"/>
            </a:xfrm>
          </p:grpSpPr>
          <p:sp>
            <p:nvSpPr>
              <p:cNvPr id="6" name="Text Box 2"/>
              <p:cNvSpPr txBox="1">
                <a:spLocks noChangeArrowheads="1"/>
              </p:cNvSpPr>
              <p:nvPr/>
            </p:nvSpPr>
            <p:spPr bwMode="auto">
              <a:xfrm>
                <a:off x="683568" y="5443771"/>
                <a:ext cx="860495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当              时，              </a:t>
                </a:r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从而有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graphicFrame>
            <p:nvGraphicFramePr>
              <p:cNvPr id="2" name="对象 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06432867"/>
                  </p:ext>
                </p:extLst>
              </p:nvPr>
            </p:nvGraphicFramePr>
            <p:xfrm>
              <a:off x="1115616" y="5477846"/>
              <a:ext cx="2037340" cy="4275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1561" name="Equation" r:id="rId7" imgW="1028520" imgH="215640" progId="Equation.DSMT4">
                      <p:embed/>
                    </p:oleObj>
                  </mc:Choice>
                  <mc:Fallback>
                    <p:oleObj name="Equation" r:id="rId7" imgW="1028520" imgH="2156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115616" y="5477846"/>
                            <a:ext cx="2037340" cy="42759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" name="对象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20466848"/>
                  </p:ext>
                </p:extLst>
              </p:nvPr>
            </p:nvGraphicFramePr>
            <p:xfrm>
              <a:off x="3707904" y="5499184"/>
              <a:ext cx="2287587" cy="3508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1562" name="Equation" r:id="rId9" imgW="1155600" imgH="177480" progId="Equation.DSMT4">
                      <p:embed/>
                    </p:oleObj>
                  </mc:Choice>
                  <mc:Fallback>
                    <p:oleObj name="Equation" r:id="rId9" imgW="1155600" imgH="177480" progId="Equation.DSMT4">
                      <p:embed/>
                      <p:pic>
                        <p:nvPicPr>
                          <p:cNvPr id="2" name="对象 1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3707904" y="5499184"/>
                            <a:ext cx="2287587" cy="3508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9676245"/>
                </p:ext>
              </p:extLst>
            </p:nvPr>
          </p:nvGraphicFramePr>
          <p:xfrm>
            <a:off x="6712875" y="5549608"/>
            <a:ext cx="2088232" cy="4528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563" name="Equation" r:id="rId11" imgW="1054080" imgH="228600" progId="Equation.DSMT4">
                    <p:embed/>
                  </p:oleObj>
                </mc:Choice>
                <mc:Fallback>
                  <p:oleObj name="Equation" r:id="rId11" imgW="10540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712875" y="5549608"/>
                          <a:ext cx="2088232" cy="45287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8111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836712"/>
            <a:ext cx="5904656" cy="2448272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45000"/>
              </a:lnSpc>
              <a:spcBef>
                <a:spcPts val="0"/>
              </a:spcBef>
              <a:buNone/>
            </a:pPr>
            <a:r>
              <a:rPr lang="zh-CN" altLang="en-US" sz="45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❷ </a:t>
            </a:r>
            <a:r>
              <a:rPr lang="zh-CN" altLang="en-US" sz="5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氢原子</a:t>
            </a:r>
            <a:r>
              <a:rPr lang="zh-CN" altLang="en-US" sz="58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分离变量法</a:t>
            </a:r>
            <a:endParaRPr lang="en-US" altLang="zh-CN" sz="5800" dirty="0" smtClean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     </a:t>
            </a:r>
            <a:r>
              <a:rPr lang="zh-CN" altLang="en-US" sz="51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拉盖尔</a:t>
            </a:r>
            <a:r>
              <a:rPr lang="en-US" altLang="zh-CN" sz="51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51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方程</a:t>
            </a:r>
            <a:r>
              <a:rPr lang="zh-CN" altLang="en-US" sz="51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与拉盖尔多项式</a:t>
            </a:r>
            <a:endParaRPr lang="zh-CN" altLang="en-US" sz="51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altLang="zh-CN" sz="51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51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51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角向波函数与连带勒让德方程</a:t>
            </a:r>
            <a:endParaRPr lang="en-US" altLang="zh-CN" sz="5100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4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51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连带勒让德多项式与球谐函数</a:t>
            </a:r>
            <a:endParaRPr lang="zh-CN" altLang="en-US" sz="51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3717032"/>
            <a:ext cx="83529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连带</a:t>
            </a:r>
            <a:r>
              <a:rPr lang="en-US" altLang="zh-CN" sz="2400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400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或</a:t>
            </a:r>
            <a:r>
              <a:rPr lang="zh-CN" altLang="en-US" sz="2400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缔合</a:t>
            </a:r>
            <a:r>
              <a:rPr lang="en-US" altLang="zh-CN" sz="2400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en-US" sz="2400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拉盖尔多项式</a:t>
            </a:r>
            <a:r>
              <a:rPr lang="en-US" altLang="zh-CN" sz="2400" dirty="0" smtClean="0"/>
              <a:t>-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7030A0"/>
                </a:solidFill>
              </a:rPr>
              <a:t>Associated Laguerre polynomials </a:t>
            </a:r>
            <a:endParaRPr lang="zh-CN" altLang="en-US" sz="2400" dirty="0">
              <a:solidFill>
                <a:srgbClr val="7030A0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连带</a:t>
            </a:r>
            <a:r>
              <a:rPr lang="en-US" altLang="zh-CN" sz="2400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400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或缔合</a:t>
            </a:r>
            <a:r>
              <a:rPr lang="en-US" altLang="zh-CN" sz="2400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en-US" sz="2400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拉盖尔</a:t>
            </a:r>
            <a:r>
              <a:rPr lang="zh-CN" altLang="en-US" sz="2400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方程</a:t>
            </a:r>
            <a:r>
              <a:rPr lang="en-US" altLang="zh-CN" sz="2400" dirty="0" smtClean="0"/>
              <a:t>-</a:t>
            </a:r>
            <a:r>
              <a:rPr lang="en-US" altLang="zh-CN" sz="2400" dirty="0" smtClean="0">
                <a:solidFill>
                  <a:srgbClr val="7030A0"/>
                </a:solidFill>
              </a:rPr>
              <a:t>Associated </a:t>
            </a:r>
            <a:r>
              <a:rPr lang="en-US" altLang="zh-CN" sz="2400" dirty="0">
                <a:solidFill>
                  <a:srgbClr val="7030A0"/>
                </a:solidFill>
              </a:rPr>
              <a:t>Laguerre </a:t>
            </a:r>
            <a:r>
              <a:rPr lang="en-US" altLang="zh-CN" sz="2400" dirty="0" smtClean="0">
                <a:solidFill>
                  <a:srgbClr val="7030A0"/>
                </a:solidFill>
              </a:rPr>
              <a:t>equation</a:t>
            </a:r>
            <a:endParaRPr lang="zh-CN" altLang="en-US" sz="2400" dirty="0">
              <a:solidFill>
                <a:srgbClr val="7030A0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连带</a:t>
            </a:r>
            <a:r>
              <a:rPr lang="en-US" altLang="zh-CN" sz="2400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400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或缔合</a:t>
            </a:r>
            <a:r>
              <a:rPr lang="en-US" altLang="zh-CN" sz="2400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en-US" sz="2400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勒让德多项式</a:t>
            </a:r>
            <a:r>
              <a:rPr lang="en-US" altLang="zh-CN" sz="2400" dirty="0" smtClean="0"/>
              <a:t>-</a:t>
            </a:r>
            <a:r>
              <a:rPr lang="en-US" altLang="zh-CN" sz="2400" dirty="0" smtClean="0">
                <a:solidFill>
                  <a:srgbClr val="7030A0"/>
                </a:solidFill>
              </a:rPr>
              <a:t>Associated </a:t>
            </a:r>
            <a:r>
              <a:rPr lang="en-US" altLang="zh-CN" sz="2400" dirty="0">
                <a:solidFill>
                  <a:srgbClr val="7030A0"/>
                </a:solidFill>
              </a:rPr>
              <a:t>Legendre </a:t>
            </a:r>
            <a:r>
              <a:rPr lang="en-US" altLang="zh-CN" sz="2400" dirty="0" smtClean="0">
                <a:solidFill>
                  <a:srgbClr val="7030A0"/>
                </a:solidFill>
              </a:rPr>
              <a:t>polynomials</a:t>
            </a:r>
            <a:endParaRPr lang="zh-CN" altLang="en-US" sz="2400" dirty="0">
              <a:solidFill>
                <a:srgbClr val="7030A0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连带</a:t>
            </a:r>
            <a:r>
              <a:rPr lang="en-US" altLang="zh-CN" sz="2400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400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或缔合</a:t>
            </a:r>
            <a:r>
              <a:rPr lang="en-US" altLang="zh-CN" sz="2400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en-US" sz="2400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勒让德</a:t>
            </a:r>
            <a:r>
              <a:rPr lang="zh-CN" altLang="en-US" sz="2400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方程</a:t>
            </a:r>
            <a:r>
              <a:rPr lang="en-US" altLang="zh-CN" sz="2400" dirty="0" smtClean="0"/>
              <a:t>-</a:t>
            </a:r>
            <a:r>
              <a:rPr lang="en-US" altLang="zh-CN" sz="2400" dirty="0" smtClean="0">
                <a:solidFill>
                  <a:srgbClr val="7030A0"/>
                </a:solidFill>
              </a:rPr>
              <a:t>Associated </a:t>
            </a:r>
            <a:r>
              <a:rPr lang="en-US" altLang="zh-CN" sz="2400" dirty="0">
                <a:solidFill>
                  <a:srgbClr val="7030A0"/>
                </a:solidFill>
              </a:rPr>
              <a:t>Legendre </a:t>
            </a:r>
            <a:r>
              <a:rPr lang="en-US" altLang="zh-CN" sz="2400" dirty="0" smtClean="0">
                <a:solidFill>
                  <a:srgbClr val="7030A0"/>
                </a:solidFill>
              </a:rPr>
              <a:t>equation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036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70252"/>
              </p:ext>
            </p:extLst>
          </p:nvPr>
        </p:nvGraphicFramePr>
        <p:xfrm>
          <a:off x="1043608" y="133350"/>
          <a:ext cx="56864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505" name="Equation" r:id="rId3" imgW="2552400" imgH="419040" progId="Equation.DSMT4">
                  <p:embed/>
                </p:oleObj>
              </mc:Choice>
              <mc:Fallback>
                <p:oleObj name="Equation" r:id="rId3" imgW="2552400" imgH="419040" progId="Equation.DSMT4">
                  <p:embed/>
                  <p:pic>
                    <p:nvPicPr>
                      <p:cNvPr id="153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33350"/>
                        <a:ext cx="568642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708512"/>
              </p:ext>
            </p:extLst>
          </p:nvPr>
        </p:nvGraphicFramePr>
        <p:xfrm>
          <a:off x="1043608" y="1254479"/>
          <a:ext cx="3286125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506" name="Equation" r:id="rId5" imgW="1473120" imgH="634680" progId="Equation.DSMT4">
                  <p:embed/>
                </p:oleObj>
              </mc:Choice>
              <mc:Fallback>
                <p:oleObj name="Equation" r:id="rId5" imgW="1473120" imgH="634680" progId="Equation.DSMT4">
                  <p:embed/>
                  <p:pic>
                    <p:nvPicPr>
                      <p:cNvPr id="25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254479"/>
                        <a:ext cx="3286125" cy="1414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776355"/>
              </p:ext>
            </p:extLst>
          </p:nvPr>
        </p:nvGraphicFramePr>
        <p:xfrm>
          <a:off x="1043608" y="2856620"/>
          <a:ext cx="6477000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507" name="Equation" r:id="rId7" imgW="2908080" imgH="1422360" progId="Equation.DSMT4">
                  <p:embed/>
                </p:oleObj>
              </mc:Choice>
              <mc:Fallback>
                <p:oleObj name="Equation" r:id="rId7" imgW="2908080" imgH="1422360" progId="Equation.DSMT4">
                  <p:embed/>
                  <p:pic>
                    <p:nvPicPr>
                      <p:cNvPr id="256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856620"/>
                        <a:ext cx="6477000" cy="316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514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8555"/>
              </p:ext>
            </p:extLst>
          </p:nvPr>
        </p:nvGraphicFramePr>
        <p:xfrm>
          <a:off x="1475656" y="1268760"/>
          <a:ext cx="5386388" cy="272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15" name="Equation" r:id="rId3" imgW="2501640" imgH="1269720" progId="Equation.DSMT4">
                  <p:embed/>
                </p:oleObj>
              </mc:Choice>
              <mc:Fallback>
                <p:oleObj name="Equation" r:id="rId3" imgW="2501640" imgH="1269720" progId="Equation.DSMT4">
                  <p:embed/>
                  <p:pic>
                    <p:nvPicPr>
                      <p:cNvPr id="163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268760"/>
                        <a:ext cx="5386388" cy="272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457200" y="549275"/>
            <a:ext cx="56269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Wingdings" panose="05000000000000000000" pitchFamily="2" charset="2"/>
              </a:rPr>
              <a:t>3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Wingdings" panose="05000000000000000000" pitchFamily="2" charset="2"/>
              </a:rPr>
              <a:t>阶以下勒让德多项式与幂函数对应关系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  <a:sym typeface="Wingdings" panose="05000000000000000000" pitchFamily="2" charset="2"/>
            </a:endParaRPr>
          </a:p>
        </p:txBody>
      </p:sp>
      <p:grpSp>
        <p:nvGrpSpPr>
          <p:cNvPr id="29709" name="Group 13"/>
          <p:cNvGrpSpPr>
            <a:grpSpLocks/>
          </p:cNvGrpSpPr>
          <p:nvPr/>
        </p:nvGrpSpPr>
        <p:grpSpPr bwMode="auto">
          <a:xfrm>
            <a:off x="539552" y="4509120"/>
            <a:ext cx="7427913" cy="465138"/>
            <a:chOff x="340" y="3249"/>
            <a:chExt cx="4679" cy="293"/>
          </a:xfrm>
        </p:grpSpPr>
        <p:sp>
          <p:nvSpPr>
            <p:cNvPr id="16396" name="Text Box 11"/>
            <p:cNvSpPr txBox="1">
              <a:spLocks noChangeArrowheads="1"/>
            </p:cNvSpPr>
            <p:nvPr/>
          </p:nvSpPr>
          <p:spPr bwMode="auto">
            <a:xfrm>
              <a:off x="340" y="3249"/>
              <a:ext cx="467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练习</a:t>
              </a:r>
              <a:r>
                <a:rPr lang="en-US" altLang="zh-CN" dirty="0">
                  <a:latin typeface="方正姚体" panose="02010601030101010101" pitchFamily="2" charset="-122"/>
                  <a:ea typeface="方正姚体" panose="02010601030101010101" pitchFamily="2" charset="-122"/>
                </a:rPr>
                <a:t>: </a:t>
              </a:r>
              <a:r>
                <a:rPr lang="zh-CN" altLang="en-US" dirty="0">
                  <a:latin typeface="方正姚体" panose="02010601030101010101" pitchFamily="2" charset="-122"/>
                  <a:ea typeface="方正姚体" panose="02010601030101010101" pitchFamily="2" charset="-122"/>
                </a:rPr>
                <a:t>将</a:t>
              </a:r>
              <a:r>
                <a:rPr lang="en-US" altLang="zh-CN" dirty="0">
                  <a:latin typeface="方正姚体" panose="02010601030101010101" pitchFamily="2" charset="-122"/>
                  <a:ea typeface="方正姚体" panose="02010601030101010101" pitchFamily="2" charset="-122"/>
                </a:rPr>
                <a:t>      </a:t>
              </a:r>
              <a:r>
                <a:rPr lang="en-US" altLang="zh-CN" dirty="0" smtClean="0">
                  <a:latin typeface="方正姚体" panose="02010601030101010101" pitchFamily="2" charset="-122"/>
                  <a:ea typeface="方正姚体" panose="02010601030101010101" pitchFamily="2" charset="-122"/>
                </a:rPr>
                <a:t>             </a:t>
              </a:r>
              <a:r>
                <a:rPr lang="zh-CN" altLang="en-US" dirty="0" smtClean="0">
                  <a:latin typeface="方正姚体" panose="02010601030101010101" pitchFamily="2" charset="-122"/>
                  <a:ea typeface="方正姚体" panose="02010601030101010101" pitchFamily="2" charset="-122"/>
                </a:rPr>
                <a:t>, 写出</a:t>
              </a:r>
              <a:r>
                <a:rPr lang="zh-CN" altLang="en-US" dirty="0">
                  <a:latin typeface="方正姚体" panose="02010601030101010101" pitchFamily="2" charset="-122"/>
                  <a:ea typeface="方正姚体" panose="02010601030101010101" pitchFamily="2" charset="-122"/>
                </a:rPr>
                <a:t>前4个勒让德多项式表达式.</a:t>
              </a:r>
            </a:p>
          </p:txBody>
        </p:sp>
        <p:graphicFrame>
          <p:nvGraphicFramePr>
            <p:cNvPr id="16397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1433917"/>
                </p:ext>
              </p:extLst>
            </p:nvPr>
          </p:nvGraphicFramePr>
          <p:xfrm>
            <a:off x="1072" y="3272"/>
            <a:ext cx="84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516" name="Equation" r:id="rId5" imgW="583920" imgH="177480" progId="Equation.DSMT4">
                    <p:embed/>
                  </p:oleObj>
                </mc:Choice>
                <mc:Fallback>
                  <p:oleObj name="Equation" r:id="rId5" imgW="583920" imgH="177480" progId="Equation.DSMT4">
                    <p:embed/>
                    <p:pic>
                      <p:nvPicPr>
                        <p:cNvPr id="1639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2" y="3272"/>
                          <a:ext cx="843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7609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28600" y="295275"/>
            <a:ext cx="815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黑体" panose="02010609060101010101" pitchFamily="49" charset="-122"/>
              </a:rPr>
              <a:t>例 求证: 在区间端点处</a:t>
            </a:r>
            <a:endParaRPr lang="en-US" altLang="zh-CN" dirty="0">
              <a:ea typeface="黑体" panose="02010609060101010101" pitchFamily="49" charset="-122"/>
            </a:endParaRPr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644638"/>
              </p:ext>
            </p:extLst>
          </p:nvPr>
        </p:nvGraphicFramePr>
        <p:xfrm>
          <a:off x="1193083" y="1322975"/>
          <a:ext cx="6772276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687" name="Equation" r:id="rId3" imgW="3238200" imgH="419040" progId="Equation.DSMT4">
                  <p:embed/>
                </p:oleObj>
              </mc:Choice>
              <mc:Fallback>
                <p:oleObj name="Equation" r:id="rId3" imgW="3238200" imgH="419040" progId="Equation.DSMT4">
                  <p:embed/>
                  <p:pic>
                    <p:nvPicPr>
                      <p:cNvPr id="266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083" y="1322975"/>
                        <a:ext cx="6772276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9552" y="832046"/>
            <a:ext cx="44790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黑体" panose="02010609060101010101" pitchFamily="49" charset="-122"/>
              </a:rPr>
              <a:t>证: 由勒让德多项式的微分形式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415831" y="2315938"/>
            <a:ext cx="41633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ea typeface="黑体" panose="02010609060101010101" pitchFamily="49" charset="-122"/>
                <a:sym typeface="Wingdings" panose="05000000000000000000" pitchFamily="2" charset="2"/>
              </a:rPr>
              <a:t>利用莱布尼兹求导公式 ，有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graphicFrame>
        <p:nvGraphicFramePr>
          <p:cNvPr id="266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42792"/>
              </p:ext>
            </p:extLst>
          </p:nvPr>
        </p:nvGraphicFramePr>
        <p:xfrm>
          <a:off x="1101080" y="2732484"/>
          <a:ext cx="6408439" cy="273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688" name="Equation" r:id="rId5" imgW="3187440" imgH="1358640" progId="Equation.DSMT4">
                  <p:embed/>
                </p:oleObj>
              </mc:Choice>
              <mc:Fallback>
                <p:oleObj name="Equation" r:id="rId5" imgW="3187440" imgH="1358640" progId="Equation.DSMT4">
                  <p:embed/>
                  <p:pic>
                    <p:nvPicPr>
                      <p:cNvPr id="266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080" y="2732484"/>
                        <a:ext cx="6408439" cy="273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161033"/>
              </p:ext>
            </p:extLst>
          </p:nvPr>
        </p:nvGraphicFramePr>
        <p:xfrm>
          <a:off x="3263900" y="220169"/>
          <a:ext cx="54991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689" name="Equation" r:id="rId7" imgW="2400120" imgH="241200" progId="Equation.DSMT4">
                  <p:embed/>
                </p:oleObj>
              </mc:Choice>
              <mc:Fallback>
                <p:oleObj name="Equation" r:id="rId7" imgW="2400120" imgH="241200" progId="Equation.DSMT4">
                  <p:embed/>
                  <p:pic>
                    <p:nvPicPr>
                      <p:cNvPr id="1639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220169"/>
                        <a:ext cx="54991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360914"/>
              </p:ext>
            </p:extLst>
          </p:nvPr>
        </p:nvGraphicFramePr>
        <p:xfrm>
          <a:off x="1835696" y="5622719"/>
          <a:ext cx="51292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690" name="Equation" r:id="rId9" imgW="2641320" imgH="444240" progId="Equation.DSMT4">
                  <p:embed/>
                </p:oleObj>
              </mc:Choice>
              <mc:Fallback>
                <p:oleObj name="Equation" r:id="rId9" imgW="2641320" imgH="444240" progId="Equation.DSMT4">
                  <p:embed/>
                  <p:pic>
                    <p:nvPicPr>
                      <p:cNvPr id="184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5622719"/>
                        <a:ext cx="51292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792973" y="582368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ea typeface="黑体" panose="02010609060101010101" pitchFamily="49" charset="-122"/>
              </a:rPr>
              <a:t>于是</a:t>
            </a:r>
            <a:endParaRPr lang="zh-CN" altLang="en-US" sz="2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176042"/>
              </p:ext>
            </p:extLst>
          </p:nvPr>
        </p:nvGraphicFramePr>
        <p:xfrm>
          <a:off x="6732240" y="4099678"/>
          <a:ext cx="1754451" cy="761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691" name="Equation" r:id="rId11" imgW="965160" imgH="419040" progId="Equation.DSMT4">
                  <p:embed/>
                </p:oleObj>
              </mc:Choice>
              <mc:Fallback>
                <p:oleObj name="Equation" r:id="rId11" imgW="9651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32240" y="4099678"/>
                        <a:ext cx="1754451" cy="761801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505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build="p" autoUpdateAnimBg="0"/>
      <p:bldP spid="26632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647133"/>
              </p:ext>
            </p:extLst>
          </p:nvPr>
        </p:nvGraphicFramePr>
        <p:xfrm>
          <a:off x="1547664" y="342259"/>
          <a:ext cx="5129212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6" name="Equation" r:id="rId3" imgW="2641320" imgH="888840" progId="Equation.DSMT4">
                  <p:embed/>
                </p:oleObj>
              </mc:Choice>
              <mc:Fallback>
                <p:oleObj name="Equation" r:id="rId3" imgW="2641320" imgH="888840" progId="Equation.DSMT4">
                  <p:embed/>
                  <p:pic>
                    <p:nvPicPr>
                      <p:cNvPr id="184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42259"/>
                        <a:ext cx="5129212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429761"/>
              </p:ext>
            </p:extLst>
          </p:nvPr>
        </p:nvGraphicFramePr>
        <p:xfrm>
          <a:off x="1691680" y="2312988"/>
          <a:ext cx="4646613" cy="172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7" name="Equation" r:id="rId5" imgW="2260440" imgH="838080" progId="Equation.DSMT4">
                  <p:embed/>
                </p:oleObj>
              </mc:Choice>
              <mc:Fallback>
                <p:oleObj name="Equation" r:id="rId5" imgW="2260440" imgH="838080" progId="Equation.DSMT4">
                  <p:embed/>
                  <p:pic>
                    <p:nvPicPr>
                      <p:cNvPr id="276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312988"/>
                        <a:ext cx="4646613" cy="172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720699"/>
              </p:ext>
            </p:extLst>
          </p:nvPr>
        </p:nvGraphicFramePr>
        <p:xfrm>
          <a:off x="1691680" y="4282129"/>
          <a:ext cx="5976937" cy="172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8" name="Equation" r:id="rId7" imgW="2908080" imgH="838080" progId="Equation.DSMT4">
                  <p:embed/>
                </p:oleObj>
              </mc:Choice>
              <mc:Fallback>
                <p:oleObj name="Equation" r:id="rId7" imgW="2908080" imgH="838080" progId="Equation.DSMT4">
                  <p:embed/>
                  <p:pic>
                    <p:nvPicPr>
                      <p:cNvPr id="276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282129"/>
                        <a:ext cx="5976937" cy="172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192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447800" y="457200"/>
            <a:ext cx="6400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FF3300"/>
                </a:solidFill>
                <a:ea typeface="黑体" panose="02010609060101010101" pitchFamily="49" charset="-122"/>
              </a:rPr>
              <a:t>思考题与练习题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39750" y="1208274"/>
            <a:ext cx="8153400" cy="968663"/>
            <a:chOff x="539750" y="1208274"/>
            <a:chExt cx="8153400" cy="968663"/>
          </a:xfrm>
        </p:grpSpPr>
        <p:sp>
          <p:nvSpPr>
            <p:cNvPr id="19459" name="Text Box 3"/>
            <p:cNvSpPr txBox="1">
              <a:spLocks noChangeArrowheads="1"/>
            </p:cNvSpPr>
            <p:nvPr/>
          </p:nvSpPr>
          <p:spPr bwMode="auto">
            <a:xfrm>
              <a:off x="539750" y="1208274"/>
              <a:ext cx="8153400" cy="968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</a:pPr>
              <a:r>
                <a:rPr lang="zh-CN" altLang="en-US" dirty="0">
                  <a:ea typeface="黑体" panose="02010609060101010101" pitchFamily="49" charset="-122"/>
                </a:rPr>
                <a:t>1. 将                  </a:t>
              </a:r>
              <a:r>
                <a:rPr lang="zh-CN" altLang="en-US" dirty="0" smtClean="0">
                  <a:ea typeface="黑体" panose="02010609060101010101" pitchFamily="49" charset="-122"/>
                </a:rPr>
                <a:t>代入</a:t>
              </a:r>
              <a:r>
                <a:rPr lang="zh-CN" altLang="en-US" dirty="0">
                  <a:ea typeface="黑体" panose="02010609060101010101" pitchFamily="49" charset="-122"/>
                </a:rPr>
                <a:t>勒让德多项式,写出前4个勒让德多项式表达式.</a:t>
              </a:r>
            </a:p>
          </p:txBody>
        </p:sp>
        <p:graphicFrame>
          <p:nvGraphicFramePr>
            <p:cNvPr id="1946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9532796"/>
                </p:ext>
              </p:extLst>
            </p:nvPr>
          </p:nvGraphicFramePr>
          <p:xfrm>
            <a:off x="1216025" y="1257300"/>
            <a:ext cx="1338263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49" name="Equation" r:id="rId3" imgW="583920" imgH="177480" progId="Equation.DSMT4">
                    <p:embed/>
                  </p:oleObj>
                </mc:Choice>
                <mc:Fallback>
                  <p:oleObj name="Equation" r:id="rId3" imgW="583920" imgH="177480" progId="Equation.DSMT4">
                    <p:embed/>
                    <p:pic>
                      <p:nvPicPr>
                        <p:cNvPr id="1946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6025" y="1257300"/>
                          <a:ext cx="1338263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176105"/>
              </p:ext>
            </p:extLst>
          </p:nvPr>
        </p:nvGraphicFramePr>
        <p:xfrm>
          <a:off x="2447925" y="2728438"/>
          <a:ext cx="430053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50" name="Equation" r:id="rId5" imgW="2095200" imgH="393480" progId="Equation.DSMT4">
                  <p:embed/>
                </p:oleObj>
              </mc:Choice>
              <mc:Fallback>
                <p:oleObj name="Equation" r:id="rId5" imgW="2095200" imgH="393480" progId="Equation.DSMT4">
                  <p:embed/>
                  <p:pic>
                    <p:nvPicPr>
                      <p:cNvPr id="194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2728438"/>
                        <a:ext cx="4300538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468313" y="2276475"/>
            <a:ext cx="33115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黑体" panose="02010609060101010101" pitchFamily="49" charset="-122"/>
              </a:rPr>
              <a:t>2. 二阶常微分方程</a:t>
            </a:r>
          </a:p>
        </p:txBody>
      </p:sp>
      <p:sp>
        <p:nvSpPr>
          <p:cNvPr id="19463" name="Text Box 8"/>
          <p:cNvSpPr txBox="1">
            <a:spLocks noChangeArrowheads="1"/>
          </p:cNvSpPr>
          <p:nvPr/>
        </p:nvSpPr>
        <p:spPr bwMode="auto">
          <a:xfrm>
            <a:off x="539750" y="4365625"/>
            <a:ext cx="3816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黑体" panose="02010609060101010101" pitchFamily="49" charset="-122"/>
              </a:rPr>
              <a:t>3. 写出函数</a:t>
            </a:r>
            <a:endParaRPr lang="en-US" altLang="zh-CN" dirty="0">
              <a:ea typeface="黑体" panose="02010609060101010101" pitchFamily="49" charset="-122"/>
            </a:endParaRPr>
          </a:p>
        </p:txBody>
      </p:sp>
      <p:sp>
        <p:nvSpPr>
          <p:cNvPr id="19464" name="Text Box 9"/>
          <p:cNvSpPr txBox="1">
            <a:spLocks noChangeArrowheads="1"/>
          </p:cNvSpPr>
          <p:nvPr/>
        </p:nvSpPr>
        <p:spPr bwMode="auto">
          <a:xfrm>
            <a:off x="574775" y="3743915"/>
            <a:ext cx="45368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黑体" panose="02010609060101010101" pitchFamily="49" charset="-122"/>
              </a:rPr>
              <a:t>的解与勒让德多项式有何关系？</a:t>
            </a:r>
          </a:p>
        </p:txBody>
      </p:sp>
      <p:graphicFrame>
        <p:nvGraphicFramePr>
          <p:cNvPr id="1946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239815"/>
              </p:ext>
            </p:extLst>
          </p:nvPr>
        </p:nvGraphicFramePr>
        <p:xfrm>
          <a:off x="2228056" y="4353627"/>
          <a:ext cx="484028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51" name="Equation" r:id="rId7" imgW="2234880" imgH="228600" progId="Equation.DSMT4">
                  <p:embed/>
                </p:oleObj>
              </mc:Choice>
              <mc:Fallback>
                <p:oleObj name="Equation" r:id="rId7" imgW="2234880" imgH="228600" progId="Equation.DSMT4">
                  <p:embed/>
                  <p:pic>
                    <p:nvPicPr>
                      <p:cNvPr id="1946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056" y="4353627"/>
                        <a:ext cx="4840287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827584" y="5035959"/>
            <a:ext cx="2448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黑体" panose="02010609060101010101" pitchFamily="49" charset="-122"/>
              </a:rPr>
              <a:t>满足的微分方程</a:t>
            </a:r>
          </a:p>
        </p:txBody>
      </p:sp>
    </p:spTree>
    <p:extLst>
      <p:ext uri="{BB962C8B-B14F-4D97-AF65-F5344CB8AC3E}">
        <p14:creationId xmlns:p14="http://schemas.microsoft.com/office/powerpoint/2010/main" val="135999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979712" y="908720"/>
            <a:ext cx="47525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4000" dirty="0" smtClean="0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勒让德多项式 </a:t>
            </a:r>
            <a:r>
              <a:rPr lang="en-US" altLang="zh-CN" sz="4000" dirty="0" smtClean="0">
                <a:solidFill>
                  <a:srgbClr val="FF3300"/>
                </a:solidFill>
                <a:latin typeface="+mj-lt"/>
                <a:ea typeface="隶书" panose="02010509060101010101" pitchFamily="49" charset="-122"/>
              </a:rPr>
              <a:t>II</a:t>
            </a:r>
            <a:endParaRPr lang="en-US" altLang="zh-CN" sz="4000" dirty="0">
              <a:solidFill>
                <a:srgbClr val="FF3300"/>
              </a:solidFill>
              <a:latin typeface="+mj-lt"/>
              <a:ea typeface="隶书" panose="020105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339752" y="2132856"/>
            <a:ext cx="4968552" cy="2828637"/>
            <a:chOff x="1547664" y="1524000"/>
            <a:chExt cx="4968552" cy="2828637"/>
          </a:xfrm>
        </p:grpSpPr>
        <p:sp>
          <p:nvSpPr>
            <p:cNvPr id="4099" name="Text Box 3"/>
            <p:cNvSpPr txBox="1">
              <a:spLocks noChangeArrowheads="1"/>
            </p:cNvSpPr>
            <p:nvPr/>
          </p:nvSpPr>
          <p:spPr bwMode="auto">
            <a:xfrm>
              <a:off x="2133600" y="1524000"/>
              <a:ext cx="4382616" cy="2800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 dirty="0">
                  <a:latin typeface="宋体" panose="02010600030101010101" pitchFamily="2" charset="-122"/>
                  <a:ea typeface="黑体" panose="02010609060101010101" pitchFamily="49" charset="-122"/>
                </a:rPr>
                <a:t>母函数与递推公式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3200" dirty="0">
                  <a:latin typeface="宋体" panose="02010600030101010101" pitchFamily="2" charset="-122"/>
                  <a:ea typeface="黑体" panose="02010609060101010101" pitchFamily="49" charset="-122"/>
                </a:rPr>
                <a:t>勒让德多项式的正交性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3200" dirty="0">
                  <a:latin typeface="宋体" panose="02010600030101010101" pitchFamily="2" charset="-122"/>
                  <a:ea typeface="黑体" panose="02010609060101010101" pitchFamily="49" charset="-122"/>
                </a:rPr>
                <a:t>勒让德多项式的</a:t>
              </a:r>
              <a:r>
                <a:rPr lang="zh-CN" altLang="en-US" sz="3200" dirty="0" smtClean="0">
                  <a:latin typeface="宋体" panose="02010600030101010101" pitchFamily="2" charset="-122"/>
                  <a:ea typeface="黑体" panose="02010609060101010101" pitchFamily="49" charset="-122"/>
                </a:rPr>
                <a:t>模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3200" dirty="0" smtClean="0">
                  <a:latin typeface="宋体" panose="02010600030101010101" pitchFamily="2" charset="-122"/>
                  <a:ea typeface="黑体" panose="02010609060101010101" pitchFamily="49" charset="-122"/>
                </a:rPr>
                <a:t>球谐函数与波函数</a:t>
              </a:r>
              <a:endParaRPr lang="zh-CN" altLang="en-US" sz="3200" dirty="0">
                <a:latin typeface="宋体" panose="02010600030101010101" pitchFamily="2" charset="-122"/>
                <a:ea typeface="黑体" panose="02010609060101010101" pitchFamily="49" charset="-122"/>
              </a:endParaRPr>
            </a:p>
          </p:txBody>
        </p:sp>
        <p:sp>
          <p:nvSpPr>
            <p:cNvPr id="4100" name="Text Box 4"/>
            <p:cNvSpPr txBox="1">
              <a:spLocks noChangeArrowheads="1"/>
            </p:cNvSpPr>
            <p:nvPr/>
          </p:nvSpPr>
          <p:spPr bwMode="auto">
            <a:xfrm>
              <a:off x="1547664" y="1551870"/>
              <a:ext cx="838200" cy="2800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 dirty="0">
                  <a:solidFill>
                    <a:srgbClr val="FF3300"/>
                  </a:solidFill>
                  <a:sym typeface="Wingdings" panose="05000000000000000000" pitchFamily="2" charset="2"/>
                </a:rPr>
                <a:t>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3200" dirty="0">
                  <a:solidFill>
                    <a:srgbClr val="FF3300"/>
                  </a:solidFill>
                  <a:sym typeface="Wingdings" panose="05000000000000000000" pitchFamily="2" charset="2"/>
                </a:rPr>
                <a:t>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3200" dirty="0" smtClean="0">
                  <a:solidFill>
                    <a:srgbClr val="FF3300"/>
                  </a:solidFill>
                  <a:sym typeface="Wingdings" panose="05000000000000000000" pitchFamily="2" charset="2"/>
                </a:rPr>
                <a:t>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3200" dirty="0" smtClean="0">
                  <a:solidFill>
                    <a:srgbClr val="FF3300"/>
                  </a:solidFill>
                  <a:sym typeface="Wingdings" panose="05000000000000000000" pitchFamily="2" charset="2"/>
                </a:rPr>
                <a:t></a:t>
              </a:r>
              <a:endParaRPr lang="zh-CN" altLang="en-US" sz="3200" dirty="0">
                <a:solidFill>
                  <a:srgbClr val="FF3300"/>
                </a:solidFill>
                <a:sym typeface="Wingdings" panose="05000000000000000000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45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381311"/>
              </p:ext>
            </p:extLst>
          </p:nvPr>
        </p:nvGraphicFramePr>
        <p:xfrm>
          <a:off x="928321" y="808172"/>
          <a:ext cx="600075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845" name="Equation" r:id="rId3" imgW="2374560" imgH="431640" progId="Equation.DSMT4">
                  <p:embed/>
                </p:oleObj>
              </mc:Choice>
              <mc:Fallback>
                <p:oleObj name="Equation" r:id="rId3" imgW="2374560" imgH="431640" progId="Equation.DSMT4">
                  <p:embed/>
                  <p:pic>
                    <p:nvPicPr>
                      <p:cNvPr id="307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321" y="808172"/>
                        <a:ext cx="600075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64292" y="317165"/>
            <a:ext cx="74575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ea typeface="黑体" panose="02010609060101010101" pitchFamily="49" charset="-122"/>
              </a:rPr>
              <a:t>勒让德多项式的</a:t>
            </a:r>
            <a:r>
              <a:rPr lang="zh-CN" altLang="en-US" dirty="0" smtClean="0">
                <a:solidFill>
                  <a:srgbClr val="FF0000"/>
                </a:solidFill>
                <a:ea typeface="黑体" panose="02010609060101010101" pitchFamily="49" charset="-122"/>
              </a:rPr>
              <a:t>母函数 </a:t>
            </a: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49" charset="-122"/>
              </a:rPr>
              <a:t>生成函数</a:t>
            </a: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49" charset="-122"/>
              </a:rPr>
              <a:t>, generating </a:t>
            </a:r>
            <a:r>
              <a:rPr lang="en-US" altLang="zh-CN" dirty="0">
                <a:solidFill>
                  <a:srgbClr val="0000FF"/>
                </a:solidFill>
                <a:ea typeface="黑体" panose="02010609060101010101" pitchFamily="49" charset="-122"/>
              </a:rPr>
              <a:t>function)</a:t>
            </a:r>
            <a:endParaRPr lang="zh-CN" altLang="en-US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grpSp>
        <p:nvGrpSpPr>
          <p:cNvPr id="3075" name="Group 30"/>
          <p:cNvGrpSpPr>
            <a:grpSpLocks/>
          </p:cNvGrpSpPr>
          <p:nvPr/>
        </p:nvGrpSpPr>
        <p:grpSpPr bwMode="auto">
          <a:xfrm>
            <a:off x="398703" y="1836282"/>
            <a:ext cx="8424862" cy="1016000"/>
            <a:chOff x="249" y="1207"/>
            <a:chExt cx="5307" cy="640"/>
          </a:xfrm>
        </p:grpSpPr>
        <p:sp>
          <p:nvSpPr>
            <p:cNvPr id="33796" name="Text Box 4"/>
            <p:cNvSpPr txBox="1">
              <a:spLocks noChangeArrowheads="1"/>
            </p:cNvSpPr>
            <p:nvPr/>
          </p:nvSpPr>
          <p:spPr bwMode="auto">
            <a:xfrm>
              <a:off x="249" y="1207"/>
              <a:ext cx="5307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50000"/>
                </a:spcBef>
              </a:pPr>
              <a:r>
                <a:rPr lang="zh-CN" altLang="en-US" dirty="0" smtClean="0">
                  <a:ea typeface="黑体" panose="02010609060101010101" pitchFamily="49" charset="-122"/>
                </a:rPr>
                <a:t>设单位正电荷位于</a:t>
              </a:r>
              <a:r>
                <a:rPr lang="zh-CN" altLang="en-US" dirty="0">
                  <a:ea typeface="黑体" panose="02010609060101010101" pitchFamily="49" charset="-122"/>
                </a:rPr>
                <a:t>单位球北极</a:t>
              </a:r>
              <a:r>
                <a:rPr lang="en-US" altLang="zh-CN" i="1" dirty="0">
                  <a:ea typeface="黑体" panose="02010609060101010101" pitchFamily="49" charset="-122"/>
                </a:rPr>
                <a:t>P</a:t>
              </a:r>
              <a:r>
                <a:rPr lang="en-US" altLang="zh-CN" dirty="0">
                  <a:ea typeface="黑体" panose="02010609060101010101" pitchFamily="49" charset="-122"/>
                </a:rPr>
                <a:t>, </a:t>
              </a:r>
              <a:r>
                <a:rPr lang="zh-CN" altLang="en-US" dirty="0">
                  <a:ea typeface="黑体" panose="02010609060101010101" pitchFamily="49" charset="-122"/>
                </a:rPr>
                <a:t>球域内点</a:t>
              </a:r>
              <a:r>
                <a:rPr lang="en-US" altLang="zh-CN" dirty="0">
                  <a:ea typeface="黑体" panose="02010609060101010101" pitchFamily="49" charset="-122"/>
                </a:rPr>
                <a:t> </a:t>
              </a:r>
              <a:r>
                <a:rPr lang="en-US" altLang="zh-CN" i="1" dirty="0">
                  <a:ea typeface="黑体" panose="02010609060101010101" pitchFamily="49" charset="-122"/>
                </a:rPr>
                <a:t>M</a:t>
              </a:r>
              <a:r>
                <a:rPr lang="en-US" altLang="zh-CN" dirty="0">
                  <a:ea typeface="黑体" panose="02010609060101010101" pitchFamily="49" charset="-122"/>
                </a:rPr>
                <a:t> </a:t>
              </a:r>
              <a:r>
                <a:rPr lang="zh-CN" altLang="en-US" dirty="0">
                  <a:ea typeface="黑体" panose="02010609060101010101" pitchFamily="49" charset="-122"/>
                </a:rPr>
                <a:t>的</a:t>
              </a:r>
              <a:r>
                <a:rPr lang="zh-CN" altLang="en-US" dirty="0" smtClean="0">
                  <a:ea typeface="黑体" panose="02010609060101010101" pitchFamily="49" charset="-122"/>
                </a:rPr>
                <a:t>电势为      </a:t>
              </a:r>
              <a:r>
                <a:rPr lang="en-US" altLang="zh-CN" dirty="0" smtClean="0">
                  <a:ea typeface="黑体" panose="02010609060101010101" pitchFamily="49" charset="-122"/>
                </a:rPr>
                <a:t> </a:t>
              </a:r>
              <a:r>
                <a:rPr lang="zh-CN" altLang="en-US" dirty="0" smtClean="0">
                  <a:ea typeface="黑体" panose="02010609060101010101" pitchFamily="49" charset="-122"/>
                </a:rPr>
                <a:t>，</a:t>
              </a:r>
              <a:r>
                <a:rPr lang="en-US" altLang="zh-CN" i="1" dirty="0" smtClean="0">
                  <a:ea typeface="黑体" panose="02010609060101010101" pitchFamily="49" charset="-122"/>
                </a:rPr>
                <a:t>d</a:t>
              </a:r>
              <a:r>
                <a:rPr lang="en-US" altLang="zh-CN" dirty="0" smtClean="0">
                  <a:ea typeface="黑体" panose="02010609060101010101" pitchFamily="49" charset="-122"/>
                </a:rPr>
                <a:t> </a:t>
              </a:r>
              <a:r>
                <a:rPr lang="zh-CN" altLang="en-US" dirty="0" smtClean="0">
                  <a:ea typeface="黑体" panose="02010609060101010101" pitchFamily="49" charset="-122"/>
                </a:rPr>
                <a:t>为</a:t>
              </a:r>
              <a:r>
                <a:rPr lang="en-US" altLang="zh-CN" i="1" dirty="0" smtClean="0">
                  <a:ea typeface="黑体" panose="02010609060101010101" pitchFamily="49" charset="-122"/>
                </a:rPr>
                <a:t>M</a:t>
              </a:r>
              <a:r>
                <a:rPr lang="en-US" altLang="zh-CN" dirty="0" smtClean="0">
                  <a:ea typeface="黑体" panose="02010609060101010101" pitchFamily="49" charset="-122"/>
                </a:rPr>
                <a:t> </a:t>
              </a:r>
              <a:r>
                <a:rPr lang="zh-CN" altLang="en-US" dirty="0" smtClean="0">
                  <a:ea typeface="黑体" panose="02010609060101010101" pitchFamily="49" charset="-122"/>
                </a:rPr>
                <a:t>到</a:t>
              </a:r>
              <a:r>
                <a:rPr lang="en-US" altLang="zh-CN" i="1" dirty="0" smtClean="0">
                  <a:ea typeface="黑体" panose="02010609060101010101" pitchFamily="49" charset="-122"/>
                </a:rPr>
                <a:t>P </a:t>
              </a:r>
              <a:r>
                <a:rPr lang="zh-CN" altLang="en-US" dirty="0" smtClean="0">
                  <a:ea typeface="黑体" panose="02010609060101010101" pitchFamily="49" charset="-122"/>
                </a:rPr>
                <a:t>的距离。由</a:t>
              </a:r>
              <a:r>
                <a:rPr lang="zh-CN" altLang="en-US" dirty="0" smtClean="0">
                  <a:solidFill>
                    <a:schemeClr val="accent2"/>
                  </a:solidFill>
                  <a:ea typeface="黑体" panose="02010609060101010101" pitchFamily="49" charset="-122"/>
                </a:rPr>
                <a:t>余弦定理</a:t>
              </a:r>
              <a:endParaRPr lang="en-US" altLang="zh-CN" dirty="0" smtClean="0">
                <a:solidFill>
                  <a:schemeClr val="accent2"/>
                </a:solidFill>
                <a:ea typeface="黑体" panose="02010609060101010101" pitchFamily="49" charset="-122"/>
              </a:endParaRPr>
            </a:p>
          </p:txBody>
        </p:sp>
        <p:graphicFrame>
          <p:nvGraphicFramePr>
            <p:cNvPr id="309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2020181"/>
                </p:ext>
              </p:extLst>
            </p:nvPr>
          </p:nvGraphicFramePr>
          <p:xfrm>
            <a:off x="4839" y="1243"/>
            <a:ext cx="34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846" name="Equation" r:id="rId5" imgW="241200" imgH="215640" progId="Equation.DSMT4">
                    <p:embed/>
                  </p:oleObj>
                </mc:Choice>
                <mc:Fallback>
                  <p:oleObj name="Equation" r:id="rId5" imgW="241200" imgH="215640" progId="Equation.DSMT4">
                    <p:embed/>
                    <p:pic>
                      <p:nvPicPr>
                        <p:cNvPr id="309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9" y="1243"/>
                          <a:ext cx="34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8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01529"/>
              </p:ext>
            </p:extLst>
          </p:nvPr>
        </p:nvGraphicFramePr>
        <p:xfrm>
          <a:off x="1432769" y="2918841"/>
          <a:ext cx="33623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847" name="Equation" r:id="rId7" imgW="1282680" imgH="203040" progId="Equation.DSMT4">
                  <p:embed/>
                </p:oleObj>
              </mc:Choice>
              <mc:Fallback>
                <p:oleObj name="Equation" r:id="rId7" imgW="1282680" imgH="203040" progId="Equation.DSMT4">
                  <p:embed/>
                  <p:pic>
                    <p:nvPicPr>
                      <p:cNvPr id="3380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2769" y="2918841"/>
                        <a:ext cx="336232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336714"/>
              </p:ext>
            </p:extLst>
          </p:nvPr>
        </p:nvGraphicFramePr>
        <p:xfrm>
          <a:off x="1297831" y="4210774"/>
          <a:ext cx="340201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848" name="Equation" r:id="rId9" imgW="1346040" imgH="253800" progId="Equation.DSMT4">
                  <p:embed/>
                </p:oleObj>
              </mc:Choice>
              <mc:Fallback>
                <p:oleObj name="Equation" r:id="rId9" imgW="1346040" imgH="253800" progId="Equation.DSMT4">
                  <p:embed/>
                  <p:pic>
                    <p:nvPicPr>
                      <p:cNvPr id="3381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7831" y="4210774"/>
                        <a:ext cx="3402013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584058"/>
              </p:ext>
            </p:extLst>
          </p:nvPr>
        </p:nvGraphicFramePr>
        <p:xfrm>
          <a:off x="1878484" y="5445174"/>
          <a:ext cx="4421708" cy="112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849" name="Equation" r:id="rId11" imgW="1701720" imgH="431640" progId="Equation.DSMT4">
                  <p:embed/>
                </p:oleObj>
              </mc:Choice>
              <mc:Fallback>
                <p:oleObj name="Equation" r:id="rId11" imgW="1701720" imgH="431640" progId="Equation.DSMT4">
                  <p:embed/>
                  <p:pic>
                    <p:nvPicPr>
                      <p:cNvPr id="3381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484" y="5445174"/>
                        <a:ext cx="4421708" cy="112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398703" y="3667512"/>
            <a:ext cx="37436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径向坐标</a:t>
            </a:r>
            <a:r>
              <a:rPr lang="en-US" altLang="zh-CN" sz="2400" i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改用符号 </a:t>
            </a:r>
            <a:r>
              <a:rPr lang="en-US" altLang="zh-CN" sz="2400" i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z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表示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</p:txBody>
      </p:sp>
      <p:grpSp>
        <p:nvGrpSpPr>
          <p:cNvPr id="33821" name="Group 29"/>
          <p:cNvGrpSpPr>
            <a:grpSpLocks/>
          </p:cNvGrpSpPr>
          <p:nvPr/>
        </p:nvGrpSpPr>
        <p:grpSpPr bwMode="auto">
          <a:xfrm>
            <a:off x="386983" y="4971992"/>
            <a:ext cx="6542088" cy="461962"/>
            <a:chOff x="281" y="3546"/>
            <a:chExt cx="4121" cy="291"/>
          </a:xfrm>
        </p:grpSpPr>
        <p:graphicFrame>
          <p:nvGraphicFramePr>
            <p:cNvPr id="3093" name="Object 27"/>
            <p:cNvGraphicFramePr>
              <a:graphicFrameLocks noChangeAspect="1"/>
            </p:cNvGraphicFramePr>
            <p:nvPr>
              <p:extLst/>
            </p:nvPr>
          </p:nvGraphicFramePr>
          <p:xfrm>
            <a:off x="585" y="3554"/>
            <a:ext cx="930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850" name="Equation" r:id="rId13" imgW="583920" imgH="177480" progId="Equation.DSMT4">
                    <p:embed/>
                  </p:oleObj>
                </mc:Choice>
                <mc:Fallback>
                  <p:oleObj name="Equation" r:id="rId13" imgW="583920" imgH="177480" progId="Equation.DSMT4">
                    <p:embed/>
                    <p:pic>
                      <p:nvPicPr>
                        <p:cNvPr id="3093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5" y="3554"/>
                          <a:ext cx="930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0" name="Text Box 28"/>
            <p:cNvSpPr txBox="1">
              <a:spLocks noChangeArrowheads="1"/>
            </p:cNvSpPr>
            <p:nvPr/>
          </p:nvSpPr>
          <p:spPr bwMode="auto">
            <a:xfrm>
              <a:off x="281" y="3546"/>
              <a:ext cx="41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ea typeface="黑体" panose="02010609060101010101" pitchFamily="49" charset="-122"/>
                </a:rPr>
                <a:t>取  </a:t>
              </a:r>
              <a:r>
                <a:rPr lang="zh-CN" altLang="en-US" dirty="0" smtClean="0">
                  <a:ea typeface="黑体" panose="02010609060101010101" pitchFamily="49" charset="-122"/>
                  <a:cs typeface="Times New Roman" panose="02020603050405020304" pitchFamily="18" charset="0"/>
                </a:rPr>
                <a:t>                  </a:t>
              </a:r>
              <a:r>
                <a:rPr lang="zh-CN" altLang="en-US" dirty="0" smtClean="0">
                  <a:ea typeface="黑体" panose="02010609060101010101" pitchFamily="49" charset="-122"/>
                </a:rPr>
                <a:t> </a:t>
              </a:r>
              <a:r>
                <a:rPr lang="en-US" altLang="zh-CN" dirty="0">
                  <a:ea typeface="黑体" panose="02010609060101010101" pitchFamily="49" charset="-122"/>
                </a:rPr>
                <a:t>, </a:t>
              </a:r>
              <a:r>
                <a:rPr lang="zh-CN" altLang="en-US" dirty="0" smtClean="0">
                  <a:ea typeface="黑体" panose="02010609060101010101" pitchFamily="49" charset="-122"/>
                </a:rPr>
                <a:t>电势表达为</a:t>
              </a:r>
              <a:r>
                <a:rPr lang="en-US" altLang="zh-CN" dirty="0" smtClean="0">
                  <a:ea typeface="黑体" panose="02010609060101010101" pitchFamily="49" charset="-122"/>
                </a:rPr>
                <a:t>(</a:t>
              </a:r>
              <a:r>
                <a:rPr lang="zh-CN" altLang="en-US" dirty="0" smtClean="0">
                  <a:ea typeface="黑体" panose="02010609060101010101" pitchFamily="49" charset="-122"/>
                </a:rPr>
                <a:t>略去一些常数因子</a:t>
              </a:r>
              <a:r>
                <a:rPr lang="en-US" altLang="zh-CN" dirty="0" smtClean="0">
                  <a:ea typeface="黑体" panose="02010609060101010101" pitchFamily="49" charset="-122"/>
                </a:rPr>
                <a:t>)</a:t>
              </a:r>
              <a:endParaRPr lang="zh-CN" altLang="en-US" dirty="0">
                <a:solidFill>
                  <a:schemeClr val="accent2"/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580112" y="2571321"/>
            <a:ext cx="3000375" cy="2233613"/>
            <a:chOff x="5724524" y="1844675"/>
            <a:chExt cx="3000375" cy="2233613"/>
          </a:xfrm>
        </p:grpSpPr>
        <p:grpSp>
          <p:nvGrpSpPr>
            <p:cNvPr id="33825" name="Group 33"/>
            <p:cNvGrpSpPr>
              <a:grpSpLocks/>
            </p:cNvGrpSpPr>
            <p:nvPr/>
          </p:nvGrpSpPr>
          <p:grpSpPr bwMode="auto">
            <a:xfrm>
              <a:off x="5724524" y="1844675"/>
              <a:ext cx="3000375" cy="2233613"/>
              <a:chOff x="3424" y="1706"/>
              <a:chExt cx="1890" cy="1407"/>
            </a:xfrm>
          </p:grpSpPr>
          <p:sp>
            <p:nvSpPr>
              <p:cNvPr id="33807" name="Line 15"/>
              <p:cNvSpPr>
                <a:spLocks noChangeShapeType="1"/>
              </p:cNvSpPr>
              <p:nvPr/>
            </p:nvSpPr>
            <p:spPr bwMode="auto">
              <a:xfrm>
                <a:off x="3937" y="2692"/>
                <a:ext cx="130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33808" name="Line 16"/>
              <p:cNvSpPr>
                <a:spLocks noChangeShapeType="1"/>
              </p:cNvSpPr>
              <p:nvPr/>
            </p:nvSpPr>
            <p:spPr bwMode="auto">
              <a:xfrm flipH="1">
                <a:off x="3424" y="2701"/>
                <a:ext cx="513" cy="4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33809" name="Line 17"/>
              <p:cNvSpPr>
                <a:spLocks noChangeShapeType="1"/>
              </p:cNvSpPr>
              <p:nvPr/>
            </p:nvSpPr>
            <p:spPr bwMode="auto">
              <a:xfrm flipV="1">
                <a:off x="3946" y="1713"/>
                <a:ext cx="0" cy="9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  <a:ea typeface="宋体" charset="0"/>
                </a:endParaRPr>
              </a:p>
            </p:txBody>
          </p:sp>
          <p:graphicFrame>
            <p:nvGraphicFramePr>
              <p:cNvPr id="3087" name="Object 18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532" y="2055"/>
              <a:ext cx="782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4851" name="Equation" r:id="rId15" imgW="660240" imgH="203040" progId="Equation.DSMT4">
                      <p:embed/>
                    </p:oleObj>
                  </mc:Choice>
                  <mc:Fallback>
                    <p:oleObj name="Equation" r:id="rId15" imgW="660240" imgH="203040" progId="Equation.DSMT4">
                      <p:embed/>
                      <p:pic>
                        <p:nvPicPr>
                          <p:cNvPr id="3087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32" y="2055"/>
                            <a:ext cx="782" cy="2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811" name="Oval 19"/>
              <p:cNvSpPr>
                <a:spLocks noChangeArrowheads="1"/>
              </p:cNvSpPr>
              <p:nvPr/>
            </p:nvSpPr>
            <p:spPr bwMode="auto">
              <a:xfrm>
                <a:off x="4467" y="2167"/>
                <a:ext cx="39" cy="4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33812" name="Oval 20"/>
              <p:cNvSpPr>
                <a:spLocks noChangeArrowheads="1"/>
              </p:cNvSpPr>
              <p:nvPr/>
            </p:nvSpPr>
            <p:spPr bwMode="auto">
              <a:xfrm>
                <a:off x="3923" y="1895"/>
                <a:ext cx="40" cy="41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宋体" charset="0"/>
                </a:endParaRPr>
              </a:p>
            </p:txBody>
          </p:sp>
          <p:graphicFrame>
            <p:nvGraphicFramePr>
              <p:cNvPr id="3090" name="Object 2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945" y="2711"/>
              <a:ext cx="150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4852" name="Equation" r:id="rId17" imgW="126720" imgH="177480" progId="Equation.DSMT4">
                      <p:embed/>
                    </p:oleObj>
                  </mc:Choice>
                  <mc:Fallback>
                    <p:oleObj name="Equation" r:id="rId17" imgW="126720" imgH="177480" progId="Equation.DSMT4">
                      <p:embed/>
                      <p:pic>
                        <p:nvPicPr>
                          <p:cNvPr id="309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45" y="2711"/>
                            <a:ext cx="150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815" name="Freeform 23"/>
              <p:cNvSpPr>
                <a:spLocks/>
              </p:cNvSpPr>
              <p:nvPr/>
            </p:nvSpPr>
            <p:spPr bwMode="auto">
              <a:xfrm rot="-3817982">
                <a:off x="3728" y="2045"/>
                <a:ext cx="681" cy="617"/>
              </a:xfrm>
              <a:custGeom>
                <a:avLst/>
                <a:gdLst>
                  <a:gd name="T0" fmla="*/ 0 w 454"/>
                  <a:gd name="T1" fmla="*/ 349 h 1044"/>
                  <a:gd name="T2" fmla="*/ 681 w 454"/>
                  <a:gd name="T3" fmla="*/ 0 h 1044"/>
                  <a:gd name="T4" fmla="*/ 681 w 454"/>
                  <a:gd name="T5" fmla="*/ 617 h 1044"/>
                  <a:gd name="T6" fmla="*/ 0 w 454"/>
                  <a:gd name="T7" fmla="*/ 349 h 10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54" h="1044">
                    <a:moveTo>
                      <a:pt x="0" y="590"/>
                    </a:moveTo>
                    <a:lnTo>
                      <a:pt x="454" y="0"/>
                    </a:lnTo>
                    <a:lnTo>
                      <a:pt x="454" y="1044"/>
                    </a:lnTo>
                    <a:lnTo>
                      <a:pt x="0" y="59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092" name="Object 3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014" y="1706"/>
              <a:ext cx="680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4853" name="Equation" r:id="rId19" imgW="558720" imgH="203040" progId="Equation.DSMT4">
                      <p:embed/>
                    </p:oleObj>
                  </mc:Choice>
                  <mc:Fallback>
                    <p:oleObj name="Equation" r:id="rId19" imgW="558720" imgH="203040" progId="Equation.DSMT4">
                      <p:embed/>
                      <p:pic>
                        <p:nvPicPr>
                          <p:cNvPr id="3092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14" y="1706"/>
                            <a:ext cx="680" cy="2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" name="矩形 1"/>
            <p:cNvSpPr/>
            <p:nvPr/>
          </p:nvSpPr>
          <p:spPr>
            <a:xfrm>
              <a:off x="6673547" y="2260882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547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117653"/>
              </p:ext>
            </p:extLst>
          </p:nvPr>
        </p:nvGraphicFramePr>
        <p:xfrm>
          <a:off x="1723586" y="106618"/>
          <a:ext cx="6450010" cy="1781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6" name="Equation" r:id="rId3" imgW="3022560" imgH="838080" progId="Equation.DSMT4">
                  <p:embed/>
                </p:oleObj>
              </mc:Choice>
              <mc:Fallback>
                <p:oleObj name="Equation" r:id="rId3" imgW="3022560" imgH="838080" progId="Equation.DSMT4">
                  <p:embed/>
                  <p:pic>
                    <p:nvPicPr>
                      <p:cNvPr id="409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3586" y="106618"/>
                        <a:ext cx="6450010" cy="1781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581940"/>
              </p:ext>
            </p:extLst>
          </p:nvPr>
        </p:nvGraphicFramePr>
        <p:xfrm>
          <a:off x="2092747" y="1872421"/>
          <a:ext cx="5783812" cy="955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7" name="Equation" r:id="rId5" imgW="2616120" imgH="431640" progId="Equation.DSMT4">
                  <p:embed/>
                </p:oleObj>
              </mc:Choice>
              <mc:Fallback>
                <p:oleObj name="Equation" r:id="rId5" imgW="2616120" imgH="431640" progId="Equation.DSMT4">
                  <p:embed/>
                  <p:pic>
                    <p:nvPicPr>
                      <p:cNvPr id="3484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747" y="1872421"/>
                        <a:ext cx="5783812" cy="9552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496394"/>
              </p:ext>
            </p:extLst>
          </p:nvPr>
        </p:nvGraphicFramePr>
        <p:xfrm>
          <a:off x="1896774" y="2841302"/>
          <a:ext cx="6103634" cy="997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8" name="Equation" r:id="rId7" imgW="2641320" imgH="431640" progId="Equation.DSMT4">
                  <p:embed/>
                </p:oleObj>
              </mc:Choice>
              <mc:Fallback>
                <p:oleObj name="Equation" r:id="rId7" imgW="2641320" imgH="431640" progId="Equation.DSMT4">
                  <p:embed/>
                  <p:pic>
                    <p:nvPicPr>
                      <p:cNvPr id="3484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6774" y="2841302"/>
                        <a:ext cx="6103634" cy="997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537995" y="269880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ea typeface="黑体" panose="02010609060101010101" pitchFamily="49" charset="-122"/>
              </a:rPr>
              <a:t>一方面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99380" y="210395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ea typeface="黑体" panose="02010609060101010101" pitchFamily="49" charset="-122"/>
              </a:rPr>
              <a:t>另一方面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46885" y="3033846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ea typeface="黑体" panose="02010609060101010101" pitchFamily="49" charset="-122"/>
              </a:rPr>
              <a:t>于是有</a:t>
            </a:r>
            <a:endParaRPr lang="zh-CN" altLang="en-US" sz="2400" dirty="0"/>
          </a:p>
        </p:txBody>
      </p:sp>
      <p:graphicFrame>
        <p:nvGraphicFramePr>
          <p:cNvPr id="20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51683"/>
              </p:ext>
            </p:extLst>
          </p:nvPr>
        </p:nvGraphicFramePr>
        <p:xfrm>
          <a:off x="1091993" y="3718393"/>
          <a:ext cx="7663271" cy="1001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9" name="Equation" r:id="rId9" imgW="3301920" imgH="431640" progId="Equation.DSMT4">
                  <p:embed/>
                </p:oleObj>
              </mc:Choice>
              <mc:Fallback>
                <p:oleObj name="Equation" r:id="rId9" imgW="3301920" imgH="431640" progId="Equation.DSMT4">
                  <p:embed/>
                  <p:pic>
                    <p:nvPicPr>
                      <p:cNvPr id="2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1993" y="3718393"/>
                        <a:ext cx="7663271" cy="1001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759055"/>
              </p:ext>
            </p:extLst>
          </p:nvPr>
        </p:nvGraphicFramePr>
        <p:xfrm>
          <a:off x="617789" y="4823116"/>
          <a:ext cx="6336704" cy="1855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0" name="Equation" r:id="rId11" imgW="2946240" imgH="863280" progId="Equation.DSMT4">
                  <p:embed/>
                </p:oleObj>
              </mc:Choice>
              <mc:Fallback>
                <p:oleObj name="Equation" r:id="rId11" imgW="2946240" imgH="863280" progId="Equation.DSMT4">
                  <p:embed/>
                  <p:pic>
                    <p:nvPicPr>
                      <p:cNvPr id="2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789" y="4823116"/>
                        <a:ext cx="6336704" cy="1855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351841" y="3947266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ea typeface="黑体" panose="02010609060101010101" pitchFamily="49" charset="-122"/>
              </a:rPr>
              <a:t>即</a:t>
            </a:r>
            <a:endParaRPr lang="zh-CN" altLang="en-US" sz="2400" dirty="0"/>
          </a:p>
        </p:txBody>
      </p:sp>
      <p:graphicFrame>
        <p:nvGraphicFramePr>
          <p:cNvPr id="1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832118"/>
              </p:ext>
            </p:extLst>
          </p:nvPr>
        </p:nvGraphicFramePr>
        <p:xfrm>
          <a:off x="6588224" y="4701913"/>
          <a:ext cx="2376264" cy="807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1" name="Equation" r:id="rId13" imgW="1269720" imgH="431640" progId="Equation.DSMT4">
                  <p:embed/>
                </p:oleObj>
              </mc:Choice>
              <mc:Fallback>
                <p:oleObj name="Equation" r:id="rId13" imgW="1269720" imgH="431640" progId="Equation.DSMT4">
                  <p:embed/>
                  <p:pic>
                    <p:nvPicPr>
                      <p:cNvPr id="3484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4701913"/>
                        <a:ext cx="2376264" cy="80751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箭头连接符 3"/>
          <p:cNvCxnSpPr/>
          <p:nvPr/>
        </p:nvCxnSpPr>
        <p:spPr>
          <a:xfrm flipH="1" flipV="1">
            <a:off x="4923628" y="4419577"/>
            <a:ext cx="1664596" cy="6860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98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200241"/>
              </p:ext>
            </p:extLst>
          </p:nvPr>
        </p:nvGraphicFramePr>
        <p:xfrm>
          <a:off x="1353336" y="332656"/>
          <a:ext cx="7251112" cy="99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13" name="Equation" r:id="rId3" imgW="3149280" imgH="431640" progId="Equation.DSMT4">
                  <p:embed/>
                </p:oleObj>
              </mc:Choice>
              <mc:Fallback>
                <p:oleObj name="Equation" r:id="rId3" imgW="3149280" imgH="431640" progId="Equation.DSMT4">
                  <p:embed/>
                  <p:pic>
                    <p:nvPicPr>
                      <p:cNvPr id="2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3336" y="332656"/>
                        <a:ext cx="7251112" cy="99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403404"/>
              </p:ext>
            </p:extLst>
          </p:nvPr>
        </p:nvGraphicFramePr>
        <p:xfrm>
          <a:off x="505032" y="1587943"/>
          <a:ext cx="8064896" cy="2726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14" name="Equation" r:id="rId5" imgW="3898800" imgH="1320480" progId="Equation.DSMT4">
                  <p:embed/>
                </p:oleObj>
              </mc:Choice>
              <mc:Fallback>
                <p:oleObj name="Equation" r:id="rId5" imgW="3898800" imgH="1320480" progId="Equation.DSMT4">
                  <p:embed/>
                  <p:pic>
                    <p:nvPicPr>
                      <p:cNvPr id="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032" y="1587943"/>
                        <a:ext cx="8064896" cy="27261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470495" y="16166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黑体" panose="02010609060101010101" pitchFamily="49" charset="-122"/>
              </a:rPr>
              <a:t>于是</a:t>
            </a:r>
            <a:endParaRPr lang="zh-CN" altLang="en-US" sz="2400" dirty="0"/>
          </a:p>
        </p:txBody>
      </p:sp>
      <p:graphicFrame>
        <p:nvGraphicFramePr>
          <p:cNvPr id="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463526"/>
              </p:ext>
            </p:extLst>
          </p:nvPr>
        </p:nvGraphicFramePr>
        <p:xfrm>
          <a:off x="1729029" y="5031274"/>
          <a:ext cx="5999162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15" name="Equation" r:id="rId7" imgW="2501640" imgH="431640" progId="Equation.DSMT4">
                  <p:embed/>
                </p:oleObj>
              </mc:Choice>
              <mc:Fallback>
                <p:oleObj name="Equation" r:id="rId7" imgW="2501640" imgH="431640" progId="Equation.DSMT4">
                  <p:embed/>
                  <p:pic>
                    <p:nvPicPr>
                      <p:cNvPr id="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9029" y="5031274"/>
                        <a:ext cx="5999162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611560" y="4530410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ea typeface="黑体" panose="02010609060101010101" pitchFamily="49" charset="-122"/>
              </a:rPr>
              <a:t>将它们代入原方程，得到</a:t>
            </a:r>
            <a:endParaRPr lang="zh-CN" altLang="en-US" sz="2400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5220072" y="1043524"/>
            <a:ext cx="2508119" cy="258543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945842"/>
              </p:ext>
            </p:extLst>
          </p:nvPr>
        </p:nvGraphicFramePr>
        <p:xfrm>
          <a:off x="4181768" y="4534185"/>
          <a:ext cx="2550472" cy="497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16" name="Equation" r:id="rId9" imgW="1168200" imgH="228600" progId="Equation.DSMT4">
                  <p:embed/>
                </p:oleObj>
              </mc:Choice>
              <mc:Fallback>
                <p:oleObj name="Equation" r:id="rId9" imgW="1168200" imgH="228600" progId="Equation.DSMT4">
                  <p:embed/>
                  <p:pic>
                    <p:nvPicPr>
                      <p:cNvPr id="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768" y="4534185"/>
                        <a:ext cx="2550472" cy="4970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6545382" y="1983577"/>
            <a:ext cx="800219" cy="46166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抵消</a:t>
            </a:r>
            <a:endParaRPr lang="zh-CN" altLang="en-US" sz="2400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5536" y="122628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ea typeface="黑体" panose="02010609060101010101" pitchFamily="49" charset="-122"/>
              </a:rPr>
              <a:t>由于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0218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738536"/>
              </p:ext>
            </p:extLst>
          </p:nvPr>
        </p:nvGraphicFramePr>
        <p:xfrm>
          <a:off x="1198563" y="404813"/>
          <a:ext cx="638492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88" name="Equation" r:id="rId3" imgW="2489040" imgH="431640" progId="Equation.DSMT4">
                  <p:embed/>
                </p:oleObj>
              </mc:Choice>
              <mc:Fallback>
                <p:oleObj name="Equation" r:id="rId3" imgW="2489040" imgH="431640" progId="Equation.DSMT4">
                  <p:embed/>
                  <p:pic>
                    <p:nvPicPr>
                      <p:cNvPr id="512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404813"/>
                        <a:ext cx="638492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374130"/>
              </p:ext>
            </p:extLst>
          </p:nvPr>
        </p:nvGraphicFramePr>
        <p:xfrm>
          <a:off x="899592" y="1565141"/>
          <a:ext cx="7834313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89" name="Equation" r:id="rId5" imgW="2946240" imgH="228600" progId="Equation.DSMT4">
                  <p:embed/>
                </p:oleObj>
              </mc:Choice>
              <mc:Fallback>
                <p:oleObj name="Equation" r:id="rId5" imgW="2946240" imgH="228600" progId="Equation.DSMT4">
                  <p:embed/>
                  <p:pic>
                    <p:nvPicPr>
                      <p:cNvPr id="378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565141"/>
                        <a:ext cx="7834313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538358"/>
              </p:ext>
            </p:extLst>
          </p:nvPr>
        </p:nvGraphicFramePr>
        <p:xfrm>
          <a:off x="650081" y="5740393"/>
          <a:ext cx="7481887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90" name="Equation" r:id="rId7" imgW="2717640" imgH="228600" progId="Equation.DSMT4">
                  <p:embed/>
                </p:oleObj>
              </mc:Choice>
              <mc:Fallback>
                <p:oleObj name="Equation" r:id="rId7" imgW="2717640" imgH="228600" progId="Equation.DSMT4">
                  <p:embed/>
                  <p:pic>
                    <p:nvPicPr>
                      <p:cNvPr id="378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1" y="5740393"/>
                        <a:ext cx="7481887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842034"/>
              </p:ext>
            </p:extLst>
          </p:nvPr>
        </p:nvGraphicFramePr>
        <p:xfrm>
          <a:off x="1403648" y="2472637"/>
          <a:ext cx="6618287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91" name="Equation" r:id="rId9" imgW="2489040" imgH="228600" progId="Equation.DSMT4">
                  <p:embed/>
                </p:oleObj>
              </mc:Choice>
              <mc:Fallback>
                <p:oleObj name="Equation" r:id="rId9" imgW="2489040" imgH="228600" progId="Equation.DSMT4">
                  <p:embed/>
                  <p:pic>
                    <p:nvPicPr>
                      <p:cNvPr id="3789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472637"/>
                        <a:ext cx="6618287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496472"/>
              </p:ext>
            </p:extLst>
          </p:nvPr>
        </p:nvGraphicFramePr>
        <p:xfrm>
          <a:off x="1214353" y="3228026"/>
          <a:ext cx="6651625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92" name="Equation" r:id="rId11" imgW="2501640" imgH="660240" progId="Equation.DSMT4">
                  <p:embed/>
                </p:oleObj>
              </mc:Choice>
              <mc:Fallback>
                <p:oleObj name="Equation" r:id="rId11" imgW="2501640" imgH="660240" progId="Equation.DSMT4">
                  <p:embed/>
                  <p:pic>
                    <p:nvPicPr>
                      <p:cNvPr id="379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353" y="3228026"/>
                        <a:ext cx="6651625" cy="175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箭头连接符 2"/>
          <p:cNvCxnSpPr/>
          <p:nvPr/>
        </p:nvCxnSpPr>
        <p:spPr bwMode="auto">
          <a:xfrm flipH="1">
            <a:off x="1043608" y="2188766"/>
            <a:ext cx="0" cy="35516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437340" y="2496554"/>
            <a:ext cx="57606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00B050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i="1" dirty="0" smtClean="0">
                <a:solidFill>
                  <a:srgbClr val="00B050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solidFill>
                  <a:srgbClr val="00B050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变量求导数</a:t>
            </a:r>
            <a:endParaRPr lang="en-US" altLang="zh-CN" dirty="0">
              <a:solidFill>
                <a:srgbClr val="00B050"/>
              </a:solidFill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267744" y="5134389"/>
            <a:ext cx="3960440" cy="500000"/>
            <a:chOff x="2007766" y="5747428"/>
            <a:chExt cx="3960440" cy="500000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1141165"/>
                </p:ext>
              </p:extLst>
            </p:nvPr>
          </p:nvGraphicFramePr>
          <p:xfrm>
            <a:off x="2151782" y="5806592"/>
            <a:ext cx="1273525" cy="4408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793" name="Equation" r:id="rId13" imgW="660240" imgH="228600" progId="Equation.DSMT4">
                    <p:embed/>
                  </p:oleObj>
                </mc:Choice>
                <mc:Fallback>
                  <p:oleObj name="Equation" r:id="rId13" imgW="6602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151782" y="5806592"/>
                          <a:ext cx="1273525" cy="44083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矩形 10"/>
            <p:cNvSpPr/>
            <p:nvPr/>
          </p:nvSpPr>
          <p:spPr>
            <a:xfrm>
              <a:off x="2007766" y="5747428"/>
              <a:ext cx="3960440" cy="46166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                 </a:t>
              </a:r>
              <a:r>
                <a:rPr lang="zh-CN" altLang="en-US" sz="2400" dirty="0" smtClean="0">
                  <a:solidFill>
                    <a:srgbClr val="0000FF"/>
                  </a:solidFill>
                  <a:ea typeface="黑体" panose="02010609060101010101" pitchFamily="49" charset="-122"/>
                </a:rPr>
                <a:t>接下来</a:t>
              </a:r>
              <a:r>
                <a:rPr lang="zh-CN" altLang="en-US" sz="2400" dirty="0">
                  <a:solidFill>
                    <a:srgbClr val="0000FF"/>
                  </a:solidFill>
                  <a:ea typeface="黑体" panose="02010609060101010101" pitchFamily="49" charset="-122"/>
                </a:rPr>
                <a:t>对</a:t>
              </a:r>
              <a:r>
                <a:rPr lang="en-US" altLang="zh-CN" sz="24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zh-CN" altLang="en-US" sz="2400" dirty="0" smtClean="0">
                  <a:solidFill>
                    <a:srgbClr val="0000FF"/>
                  </a:solidFill>
                  <a:ea typeface="黑体" panose="02010609060101010101" pitchFamily="49" charset="-122"/>
                </a:rPr>
                <a:t>求导数</a:t>
              </a:r>
              <a:r>
                <a:rPr lang="en-US" altLang="zh-CN" sz="24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24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520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2099" y="212258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氢原子的定态薛定谔方程</a:t>
            </a:r>
            <a:endParaRPr lang="en-US" altLang="zh-CN" sz="28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1531"/>
              </p:ext>
            </p:extLst>
          </p:nvPr>
        </p:nvGraphicFramePr>
        <p:xfrm>
          <a:off x="811485" y="1218104"/>
          <a:ext cx="7065454" cy="985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69" name="Equation" r:id="rId3" imgW="2971800" imgH="457200" progId="Equation.DSMT4">
                  <p:embed/>
                </p:oleObj>
              </mc:Choice>
              <mc:Fallback>
                <p:oleObj name="Equation" r:id="rId3" imgW="2971800" imgH="457200" progId="Equation.DSMT4">
                  <p:embed/>
                  <p:pic>
                    <p:nvPicPr>
                      <p:cNvPr id="5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485" y="1218104"/>
                        <a:ext cx="7065454" cy="985791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26"/>
          <p:cNvGrpSpPr>
            <a:grpSpLocks/>
          </p:cNvGrpSpPr>
          <p:nvPr/>
        </p:nvGrpSpPr>
        <p:grpSpPr bwMode="auto">
          <a:xfrm>
            <a:off x="708837" y="3717032"/>
            <a:ext cx="7446963" cy="1630363"/>
            <a:chOff x="434" y="2033"/>
            <a:chExt cx="4691" cy="1027"/>
          </a:xfrm>
        </p:grpSpPr>
        <p:graphicFrame>
          <p:nvGraphicFramePr>
            <p:cNvPr id="1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2824626"/>
                </p:ext>
              </p:extLst>
            </p:nvPr>
          </p:nvGraphicFramePr>
          <p:xfrm>
            <a:off x="787" y="2430"/>
            <a:ext cx="4338" cy="6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770" name="Equation" r:id="rId5" imgW="2717640" imgH="444240" progId="Equation.DSMT4">
                    <p:embed/>
                  </p:oleObj>
                </mc:Choice>
                <mc:Fallback>
                  <p:oleObj name="Equation" r:id="rId5" imgW="2717640" imgH="444240" progId="Equation.DSMT4">
                    <p:embed/>
                    <p:pic>
                      <p:nvPicPr>
                        <p:cNvPr id="2355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7" y="2430"/>
                          <a:ext cx="4338" cy="63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434" y="2033"/>
              <a:ext cx="229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 smtClean="0">
                  <a:latin typeface="华文楷体" panose="02010600040101010101" pitchFamily="2" charset="-122"/>
                  <a:ea typeface="华文楷体" panose="02010600040101010101" pitchFamily="2" charset="-122"/>
                  <a:sym typeface="Wingdings" panose="05000000000000000000" pitchFamily="2" charset="2"/>
                </a:rPr>
                <a:t>氢原子的</a:t>
              </a:r>
              <a:r>
                <a:rPr lang="zh-CN" altLang="en-US" sz="24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定态薛定谔方程</a:t>
              </a:r>
              <a:endPara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aphicFrame>
        <p:nvGraphicFramePr>
          <p:cNvPr id="19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230820"/>
              </p:ext>
            </p:extLst>
          </p:nvPr>
        </p:nvGraphicFramePr>
        <p:xfrm>
          <a:off x="711868" y="2780928"/>
          <a:ext cx="551338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71" name="Equation" r:id="rId7" imgW="2628720" imgH="215640" progId="Equation.DSMT4">
                  <p:embed/>
                </p:oleObj>
              </mc:Choice>
              <mc:Fallback>
                <p:oleObj name="Equation" r:id="rId7" imgW="2628720" imgH="215640" progId="Equation.DSMT4">
                  <p:embed/>
                  <p:pic>
                    <p:nvPicPr>
                      <p:cNvPr id="2357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868" y="2780928"/>
                        <a:ext cx="5513387" cy="4778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833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023365"/>
              </p:ext>
            </p:extLst>
          </p:nvPr>
        </p:nvGraphicFramePr>
        <p:xfrm>
          <a:off x="948551" y="1988840"/>
          <a:ext cx="7646987" cy="469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70" name="Equation" r:id="rId3" imgW="3606480" imgH="2209680" progId="Equation.DSMT4">
                  <p:embed/>
                </p:oleObj>
              </mc:Choice>
              <mc:Fallback>
                <p:oleObj name="Equation" r:id="rId3" imgW="3606480" imgH="2209680" progId="Equation.DSMT4">
                  <p:embed/>
                  <p:pic>
                    <p:nvPicPr>
                      <p:cNvPr id="61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551" y="1988840"/>
                        <a:ext cx="7646987" cy="469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707627"/>
              </p:ext>
            </p:extLst>
          </p:nvPr>
        </p:nvGraphicFramePr>
        <p:xfrm>
          <a:off x="1513404" y="129014"/>
          <a:ext cx="6915150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71" name="Equation" r:id="rId5" imgW="2857320" imgH="736560" progId="Equation.DSMT4">
                  <p:embed/>
                </p:oleObj>
              </mc:Choice>
              <mc:Fallback>
                <p:oleObj name="Equation" r:id="rId5" imgW="2857320" imgH="736560" progId="Equation.DSMT4">
                  <p:embed/>
                  <p:pic>
                    <p:nvPicPr>
                      <p:cNvPr id="1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3404" y="129014"/>
                        <a:ext cx="6915150" cy="178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405408" y="112980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ea typeface="黑体" panose="02010609060101010101" pitchFamily="49" charset="-122"/>
              </a:rPr>
              <a:t>一方面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251520" y="154213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ea typeface="黑体" panose="02010609060101010101" pitchFamily="49" charset="-122"/>
              </a:rPr>
              <a:t>另一方面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382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489840"/>
              </p:ext>
            </p:extLst>
          </p:nvPr>
        </p:nvGraphicFramePr>
        <p:xfrm>
          <a:off x="1619672" y="3429000"/>
          <a:ext cx="5237163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92" name="Equation" r:id="rId3" imgW="2070000" imgH="901440" progId="Equation.DSMT4">
                  <p:embed/>
                </p:oleObj>
              </mc:Choice>
              <mc:Fallback>
                <p:oleObj name="Equation" r:id="rId3" imgW="2070000" imgH="901440" progId="Equation.DSMT4">
                  <p:embed/>
                  <p:pic>
                    <p:nvPicPr>
                      <p:cNvPr id="3585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429000"/>
                        <a:ext cx="5237163" cy="226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858793"/>
              </p:ext>
            </p:extLst>
          </p:nvPr>
        </p:nvGraphicFramePr>
        <p:xfrm>
          <a:off x="683568" y="332656"/>
          <a:ext cx="7867650" cy="288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93" name="Equation" r:id="rId5" imgW="3606480" imgH="1320480" progId="Equation.DSMT4">
                  <p:embed/>
                </p:oleObj>
              </mc:Choice>
              <mc:Fallback>
                <p:oleObj name="Equation" r:id="rId5" imgW="3606480" imgH="1320480" progId="Equation.DSMT4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32656"/>
                        <a:ext cx="7867650" cy="288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65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9" name="Object 8"/>
          <p:cNvGraphicFramePr>
            <a:graphicFrameLocks noChangeAspect="1"/>
          </p:cNvGraphicFramePr>
          <p:nvPr>
            <p:extLst/>
          </p:nvPr>
        </p:nvGraphicFramePr>
        <p:xfrm>
          <a:off x="1403648" y="369093"/>
          <a:ext cx="6226175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64" name="Equation" r:id="rId3" imgW="2793960" imgH="482400" progId="Equation.DSMT4">
                  <p:embed/>
                </p:oleObj>
              </mc:Choice>
              <mc:Fallback>
                <p:oleObj name="Equation" r:id="rId3" imgW="2793960" imgH="482400" progId="Equation.DSMT4">
                  <p:embed/>
                  <p:pic>
                    <p:nvPicPr>
                      <p:cNvPr id="716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69093"/>
                        <a:ext cx="6226175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Object 12"/>
          <p:cNvGraphicFramePr>
            <a:graphicFrameLocks noChangeAspect="1"/>
          </p:cNvGraphicFramePr>
          <p:nvPr>
            <p:extLst/>
          </p:nvPr>
        </p:nvGraphicFramePr>
        <p:xfrm>
          <a:off x="3403203" y="1811014"/>
          <a:ext cx="24082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65" name="Equation" r:id="rId5" imgW="952200" imgH="228600" progId="Equation.DSMT4">
                  <p:embed/>
                </p:oleObj>
              </mc:Choice>
              <mc:Fallback>
                <p:oleObj name="Equation" r:id="rId5" imgW="952200" imgH="228600" progId="Equation.DSMT4">
                  <p:embed/>
                  <p:pic>
                    <p:nvPicPr>
                      <p:cNvPr id="368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203" y="1811014"/>
                        <a:ext cx="240823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168768" y="1868666"/>
            <a:ext cx="1885270" cy="544615"/>
            <a:chOff x="514813" y="1794487"/>
            <a:chExt cx="1885270" cy="544615"/>
          </a:xfrm>
        </p:grpSpPr>
        <p:sp>
          <p:nvSpPr>
            <p:cNvPr id="36878" name="Text Box 14"/>
            <p:cNvSpPr txBox="1">
              <a:spLocks noChangeArrowheads="1"/>
            </p:cNvSpPr>
            <p:nvPr/>
          </p:nvSpPr>
          <p:spPr bwMode="auto">
            <a:xfrm>
              <a:off x="514813" y="1824881"/>
              <a:ext cx="188527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dirty="0">
                  <a:latin typeface="Times New Roman" charset="0"/>
                  <a:ea typeface="黑体" charset="0"/>
                  <a:cs typeface="黑体" charset="0"/>
                </a:rPr>
                <a:t>消</a:t>
              </a:r>
              <a:r>
                <a:rPr lang="zh-CN" altLang="en-US" sz="2400" dirty="0" smtClean="0">
                  <a:latin typeface="Times New Roman" charset="0"/>
                  <a:ea typeface="黑体" charset="0"/>
                  <a:cs typeface="黑体" charset="0"/>
                </a:rPr>
                <a:t>去          </a:t>
              </a:r>
              <a:r>
                <a:rPr lang="en-US" altLang="zh-CN" sz="2400" dirty="0">
                  <a:latin typeface="Times New Roman" charset="0"/>
                  <a:ea typeface="黑体" charset="0"/>
                  <a:cs typeface="黑体" charset="0"/>
                  <a:sym typeface="Wingdings" charset="0"/>
                </a:rPr>
                <a:t></a:t>
              </a:r>
              <a:endParaRPr lang="en-US" altLang="zh-CN" sz="2400" dirty="0">
                <a:latin typeface="Times New Roman" charset="0"/>
                <a:ea typeface="黑体" charset="0"/>
                <a:cs typeface="黑体" charset="0"/>
              </a:endParaRPr>
            </a:p>
          </p:txBody>
        </p:sp>
        <p:graphicFrame>
          <p:nvGraphicFramePr>
            <p:cNvPr id="36879" name="Object 15"/>
            <p:cNvGraphicFramePr>
              <a:graphicFrameLocks noChangeAspect="1"/>
            </p:cNvGraphicFramePr>
            <p:nvPr>
              <p:extLst/>
            </p:nvPr>
          </p:nvGraphicFramePr>
          <p:xfrm>
            <a:off x="1290646" y="1794487"/>
            <a:ext cx="607802" cy="5446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866" name="Equation" r:id="rId7" imgW="253800" imgH="228600" progId="Equation.DSMT4">
                    <p:embed/>
                  </p:oleObj>
                </mc:Choice>
                <mc:Fallback>
                  <p:oleObj name="Equation" r:id="rId7" imgW="253800" imgH="228600" progId="Equation.DSMT4">
                    <p:embed/>
                    <p:pic>
                      <p:nvPicPr>
                        <p:cNvPr id="36879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0646" y="1794487"/>
                          <a:ext cx="607802" cy="5446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>
          <a:xfrm>
            <a:off x="1132255" y="2686104"/>
            <a:ext cx="1921783" cy="513979"/>
            <a:chOff x="395289" y="2610680"/>
            <a:chExt cx="1921783" cy="513979"/>
          </a:xfrm>
        </p:grpSpPr>
        <p:sp>
          <p:nvSpPr>
            <p:cNvPr id="36880" name="Text Box 16"/>
            <p:cNvSpPr txBox="1">
              <a:spLocks noChangeArrowheads="1"/>
            </p:cNvSpPr>
            <p:nvPr/>
          </p:nvSpPr>
          <p:spPr bwMode="auto">
            <a:xfrm>
              <a:off x="395289" y="2636838"/>
              <a:ext cx="192178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dirty="0">
                  <a:latin typeface="Times New Roman" charset="0"/>
                  <a:ea typeface="黑体" charset="0"/>
                  <a:cs typeface="黑体" charset="0"/>
                </a:rPr>
                <a:t>消去          </a:t>
              </a:r>
              <a:r>
                <a:rPr lang="en-US" altLang="zh-CN" sz="2400" dirty="0" smtClean="0">
                  <a:latin typeface="Times New Roman" charset="0"/>
                  <a:ea typeface="黑体" charset="0"/>
                  <a:cs typeface="黑体" charset="0"/>
                  <a:sym typeface="Wingdings" charset="0"/>
                </a:rPr>
                <a:t></a:t>
              </a:r>
              <a:endParaRPr lang="en-US" altLang="zh-CN" sz="2400" dirty="0">
                <a:latin typeface="Times New Roman" charset="0"/>
                <a:ea typeface="黑体" charset="0"/>
                <a:cs typeface="黑体" charset="0"/>
              </a:endParaRPr>
            </a:p>
          </p:txBody>
        </p:sp>
        <p:graphicFrame>
          <p:nvGraphicFramePr>
            <p:cNvPr id="36881" name="Object 17"/>
            <p:cNvGraphicFramePr>
              <a:graphicFrameLocks noChangeAspect="1"/>
            </p:cNvGraphicFramePr>
            <p:nvPr>
              <p:extLst/>
            </p:nvPr>
          </p:nvGraphicFramePr>
          <p:xfrm>
            <a:off x="1169393" y="2610680"/>
            <a:ext cx="573612" cy="5139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867" name="Equation" r:id="rId9" imgW="253800" imgH="228600" progId="Equation.DSMT4">
                    <p:embed/>
                  </p:oleObj>
                </mc:Choice>
                <mc:Fallback>
                  <p:oleObj name="Equation" r:id="rId9" imgW="253800" imgH="228600" progId="Equation.DSMT4">
                    <p:embed/>
                    <p:pic>
                      <p:nvPicPr>
                        <p:cNvPr id="36881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9393" y="2610680"/>
                          <a:ext cx="573612" cy="5139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882" name="Object 18"/>
          <p:cNvGraphicFramePr>
            <a:graphicFrameLocks noChangeAspect="1"/>
          </p:cNvGraphicFramePr>
          <p:nvPr>
            <p:extLst/>
          </p:nvPr>
        </p:nvGraphicFramePr>
        <p:xfrm>
          <a:off x="3347864" y="2584524"/>
          <a:ext cx="317976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68" name="Equation" r:id="rId11" imgW="1257120" imgH="228600" progId="Equation.DSMT4">
                  <p:embed/>
                </p:oleObj>
              </mc:Choice>
              <mc:Fallback>
                <p:oleObj name="Equation" r:id="rId11" imgW="1257120" imgH="228600" progId="Equation.DSMT4">
                  <p:embed/>
                  <p:pic>
                    <p:nvPicPr>
                      <p:cNvPr id="3688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584524"/>
                        <a:ext cx="317976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3" name="AutoShape 19"/>
          <p:cNvSpPr>
            <a:spLocks/>
          </p:cNvSpPr>
          <p:nvPr/>
        </p:nvSpPr>
        <p:spPr bwMode="auto">
          <a:xfrm>
            <a:off x="6509771" y="1878806"/>
            <a:ext cx="71438" cy="1081087"/>
          </a:xfrm>
          <a:prstGeom prst="rightBracket">
            <a:avLst>
              <a:gd name="adj" fmla="val 126110"/>
            </a:avLst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1139171" y="3472906"/>
            <a:ext cx="19444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黑体" panose="02010609060101010101" pitchFamily="49" charset="-122"/>
              </a:rPr>
              <a:t>两式相加  </a:t>
            </a:r>
            <a:r>
              <a:rPr lang="en-US" altLang="zh-CN" dirty="0" smtClean="0">
                <a:ea typeface="黑体" panose="02010609060101010101" pitchFamily="49" charset="-122"/>
                <a:sym typeface="Wingdings" panose="05000000000000000000" pitchFamily="2" charset="2"/>
              </a:rPr>
              <a:t></a:t>
            </a:r>
            <a:endParaRPr lang="en-US" altLang="zh-CN" dirty="0">
              <a:ea typeface="黑体" panose="02010609060101010101" pitchFamily="49" charset="-122"/>
            </a:endParaRPr>
          </a:p>
        </p:txBody>
      </p:sp>
      <p:graphicFrame>
        <p:nvGraphicFramePr>
          <p:cNvPr id="36885" name="Object 21"/>
          <p:cNvGraphicFramePr>
            <a:graphicFrameLocks noChangeAspect="1"/>
          </p:cNvGraphicFramePr>
          <p:nvPr>
            <p:extLst/>
          </p:nvPr>
        </p:nvGraphicFramePr>
        <p:xfrm>
          <a:off x="3347864" y="3450367"/>
          <a:ext cx="340518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69" name="Equation" r:id="rId13" imgW="1346040" imgH="228600" progId="Equation.DSMT4">
                  <p:embed/>
                </p:oleObj>
              </mc:Choice>
              <mc:Fallback>
                <p:oleObj name="Equation" r:id="rId13" imgW="1346040" imgH="228600" progId="Equation.DSMT4">
                  <p:embed/>
                  <p:pic>
                    <p:nvPicPr>
                      <p:cNvPr id="3688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3450367"/>
                        <a:ext cx="340518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638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3" grpId="0" animBg="1"/>
      <p:bldP spid="3688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39791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黑体" panose="02010609060101010101" pitchFamily="49" charset="-122"/>
              </a:rPr>
              <a:t>勒让德多项式正交性定理</a:t>
            </a:r>
            <a:endParaRPr lang="en-US" altLang="zh-CN" dirty="0">
              <a:ea typeface="黑体" panose="02010609060101010101" pitchFamily="49" charset="-122"/>
            </a:endParaRP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>
            <p:extLst/>
          </p:nvPr>
        </p:nvGraphicFramePr>
        <p:xfrm>
          <a:off x="1962150" y="914400"/>
          <a:ext cx="494982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62" name="Equation" r:id="rId3" imgW="1879560" imgH="330120" progId="Equation.DSMT4">
                  <p:embed/>
                </p:oleObj>
              </mc:Choice>
              <mc:Fallback>
                <p:oleObj name="Equation" r:id="rId3" imgW="1879560" imgH="330120" progId="Equation.DSMT4">
                  <p:embed/>
                  <p:pic>
                    <p:nvPicPr>
                      <p:cNvPr id="819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914400"/>
                        <a:ext cx="4949825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866554" y="4562707"/>
            <a:ext cx="1978025" cy="585788"/>
            <a:chOff x="337" y="2856"/>
            <a:chExt cx="1246" cy="369"/>
          </a:xfrm>
        </p:grpSpPr>
        <p:graphicFrame>
          <p:nvGraphicFramePr>
            <p:cNvPr id="8208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337" y="2856"/>
            <a:ext cx="759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963" name="Equation" r:id="rId5" imgW="469800" imgH="228600" progId="Equation.DSMT4">
                    <p:embed/>
                  </p:oleObj>
                </mc:Choice>
                <mc:Fallback>
                  <p:oleObj name="Equation" r:id="rId5" imgW="469800" imgH="228600" progId="Equation.DSMT4">
                    <p:embed/>
                    <p:pic>
                      <p:nvPicPr>
                        <p:cNvPr id="820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" y="2856"/>
                          <a:ext cx="759" cy="369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2" name="Line 6"/>
            <p:cNvSpPr>
              <a:spLocks noChangeShapeType="1"/>
            </p:cNvSpPr>
            <p:nvPr/>
          </p:nvSpPr>
          <p:spPr bwMode="auto">
            <a:xfrm>
              <a:off x="1151" y="304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宋体" charset="0"/>
              </a:endParaRPr>
            </a:p>
          </p:txBody>
        </p:sp>
      </p:grpSp>
      <p:grpSp>
        <p:nvGrpSpPr>
          <p:cNvPr id="19463" name="Group 7"/>
          <p:cNvGrpSpPr>
            <a:grpSpLocks/>
          </p:cNvGrpSpPr>
          <p:nvPr/>
        </p:nvGrpSpPr>
        <p:grpSpPr bwMode="auto">
          <a:xfrm>
            <a:off x="831056" y="3903371"/>
            <a:ext cx="1992313" cy="585788"/>
            <a:chOff x="328" y="2452"/>
            <a:chExt cx="1255" cy="369"/>
          </a:xfrm>
        </p:grpSpPr>
        <p:graphicFrame>
          <p:nvGraphicFramePr>
            <p:cNvPr id="8206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328" y="2452"/>
            <a:ext cx="780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964" name="Equation" r:id="rId7" imgW="482400" imgH="228600" progId="Equation.DSMT4">
                    <p:embed/>
                  </p:oleObj>
                </mc:Choice>
                <mc:Fallback>
                  <p:oleObj name="Equation" r:id="rId7" imgW="482400" imgH="228600" progId="Equation.DSMT4">
                    <p:embed/>
                    <p:pic>
                      <p:nvPicPr>
                        <p:cNvPr id="820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" y="2452"/>
                          <a:ext cx="780" cy="369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5" name="Line 9"/>
            <p:cNvSpPr>
              <a:spLocks noChangeShapeType="1"/>
            </p:cNvSpPr>
            <p:nvPr/>
          </p:nvSpPr>
          <p:spPr bwMode="auto">
            <a:xfrm>
              <a:off x="1151" y="2637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宋体" charset="0"/>
              </a:endParaRPr>
            </a:p>
          </p:txBody>
        </p:sp>
      </p:grp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2068287" y="3119227"/>
            <a:ext cx="5322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dirty="0">
                <a:latin typeface="Times New Roman" charset="0"/>
                <a:ea typeface="宋体" charset="0"/>
                <a:sym typeface="Wingdings" charset="0"/>
              </a:rPr>
              <a:t></a:t>
            </a:r>
            <a:endParaRPr lang="zh-CN" altLang="en-US" dirty="0">
              <a:latin typeface="Times New Roman" charset="0"/>
              <a:ea typeface="宋体" charset="0"/>
            </a:endParaRPr>
          </a:p>
        </p:txBody>
      </p:sp>
      <p:graphicFrame>
        <p:nvGraphicFramePr>
          <p:cNvPr id="19468" name="Object 12"/>
          <p:cNvGraphicFramePr>
            <a:graphicFrameLocks noChangeAspect="1"/>
          </p:cNvGraphicFramePr>
          <p:nvPr>
            <p:extLst/>
          </p:nvPr>
        </p:nvGraphicFramePr>
        <p:xfrm>
          <a:off x="2386013" y="2362200"/>
          <a:ext cx="459898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65" name="Equation" r:id="rId9" imgW="1981080" imgH="241200" progId="Equation.DSMT4">
                  <p:embed/>
                </p:oleObj>
              </mc:Choice>
              <mc:Fallback>
                <p:oleObj name="Equation" r:id="rId9" imgW="1981080" imgH="241200" progId="Equation.DSMT4">
                  <p:embed/>
                  <p:pic>
                    <p:nvPicPr>
                      <p:cNvPr id="1946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3" y="2362200"/>
                        <a:ext cx="4598987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381000" y="1905000"/>
            <a:ext cx="26068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证: 由勒让德方程</a:t>
            </a:r>
          </a:p>
        </p:txBody>
      </p:sp>
      <p:graphicFrame>
        <p:nvGraphicFramePr>
          <p:cNvPr id="19470" name="Object 14"/>
          <p:cNvGraphicFramePr>
            <a:graphicFrameLocks noChangeAspect="1"/>
          </p:cNvGraphicFramePr>
          <p:nvPr>
            <p:extLst/>
          </p:nvPr>
        </p:nvGraphicFramePr>
        <p:xfrm>
          <a:off x="2600510" y="3027362"/>
          <a:ext cx="38544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66" name="Equation" r:id="rId11" imgW="1688760" imgH="241200" progId="Equation.DSMT4">
                  <p:embed/>
                </p:oleObj>
              </mc:Choice>
              <mc:Fallback>
                <p:oleObj name="Equation" r:id="rId11" imgW="1688760" imgH="241200" progId="Equation.DSMT4">
                  <p:embed/>
                  <p:pic>
                    <p:nvPicPr>
                      <p:cNvPr id="1947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510" y="3027362"/>
                        <a:ext cx="385445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Object 15"/>
          <p:cNvGraphicFramePr>
            <a:graphicFrameLocks noChangeAspect="1"/>
          </p:cNvGraphicFramePr>
          <p:nvPr>
            <p:extLst/>
          </p:nvPr>
        </p:nvGraphicFramePr>
        <p:xfrm>
          <a:off x="2949575" y="3886200"/>
          <a:ext cx="38544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67" name="Equation" r:id="rId13" imgW="1688760" imgH="241200" progId="Equation.DSMT4">
                  <p:embed/>
                </p:oleObj>
              </mc:Choice>
              <mc:Fallback>
                <p:oleObj name="Equation" r:id="rId13" imgW="1688760" imgH="241200" progId="Equation.DSMT4">
                  <p:embed/>
                  <p:pic>
                    <p:nvPicPr>
                      <p:cNvPr id="1947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575" y="3886200"/>
                        <a:ext cx="385445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2" name="Object 16"/>
          <p:cNvGraphicFramePr>
            <a:graphicFrameLocks noChangeAspect="1"/>
          </p:cNvGraphicFramePr>
          <p:nvPr>
            <p:extLst/>
          </p:nvPr>
        </p:nvGraphicFramePr>
        <p:xfrm>
          <a:off x="3003550" y="4541838"/>
          <a:ext cx="40862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68" name="Equation" r:id="rId15" imgW="1790640" imgH="241200" progId="Equation.DSMT4">
                  <p:embed/>
                </p:oleObj>
              </mc:Choice>
              <mc:Fallback>
                <p:oleObj name="Equation" r:id="rId15" imgW="1790640" imgH="241200" progId="Equation.DSMT4">
                  <p:embed/>
                  <p:pic>
                    <p:nvPicPr>
                      <p:cNvPr id="1947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4541838"/>
                        <a:ext cx="408622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3" name="Object 17"/>
          <p:cNvGraphicFramePr>
            <a:graphicFrameLocks noChangeAspect="1"/>
          </p:cNvGraphicFramePr>
          <p:nvPr>
            <p:extLst/>
          </p:nvPr>
        </p:nvGraphicFramePr>
        <p:xfrm>
          <a:off x="2220913" y="5173155"/>
          <a:ext cx="4868862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69" name="Equation" r:id="rId17" imgW="2133360" imgH="507960" progId="Equation.DSMT4">
                  <p:embed/>
                </p:oleObj>
              </mc:Choice>
              <mc:Fallback>
                <p:oleObj name="Equation" r:id="rId17" imgW="2133360" imgH="507960" progId="Equation.DSMT4">
                  <p:embed/>
                  <p:pic>
                    <p:nvPicPr>
                      <p:cNvPr id="1947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3" y="5173155"/>
                        <a:ext cx="4868862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862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6" grpId="0" build="p" autoUpdateAnimBg="0"/>
      <p:bldP spid="19469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1905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黑体" panose="02010609060101010101" pitchFamily="49" charset="-122"/>
              </a:rPr>
              <a:t>两式相减 </a:t>
            </a:r>
            <a:r>
              <a:rPr lang="zh-CN" altLang="en-US" dirty="0">
                <a:ea typeface="黑体" panose="02010609060101010101" pitchFamily="49" charset="-122"/>
                <a:sym typeface="Wingdings" panose="05000000000000000000" pitchFamily="2" charset="2"/>
              </a:rPr>
              <a:t>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>
            <p:extLst/>
          </p:nvPr>
        </p:nvGraphicFramePr>
        <p:xfrm>
          <a:off x="755576" y="847725"/>
          <a:ext cx="79692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38" name="Equation" r:id="rId3" imgW="3492360" imgH="241200" progId="Equation.DSMT4">
                  <p:embed/>
                </p:oleObj>
              </mc:Choice>
              <mc:Fallback>
                <p:oleObj name="Equation" r:id="rId3" imgW="3492360" imgH="241200" progId="Equation.DSMT4">
                  <p:embed/>
                  <p:pic>
                    <p:nvPicPr>
                      <p:cNvPr id="921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847725"/>
                        <a:ext cx="796925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81000" y="1524000"/>
            <a:ext cx="13826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黑体" panose="02010609060101010101" pitchFamily="49" charset="-122"/>
              </a:rPr>
              <a:t>积分 </a:t>
            </a:r>
            <a:r>
              <a:rPr lang="zh-CN" altLang="en-US" dirty="0">
                <a:ea typeface="黑体" panose="02010609060101010101" pitchFamily="49" charset="-122"/>
                <a:sym typeface="Wingdings" panose="05000000000000000000" pitchFamily="2" charset="2"/>
              </a:rPr>
              <a:t>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>
            <p:extLst/>
          </p:nvPr>
        </p:nvGraphicFramePr>
        <p:xfrm>
          <a:off x="1259632" y="1781969"/>
          <a:ext cx="6145213" cy="243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39" name="Equation" r:id="rId5" imgW="2692080" imgH="1015920" progId="Equation.DSMT4">
                  <p:embed/>
                </p:oleObj>
              </mc:Choice>
              <mc:Fallback>
                <p:oleObj name="Equation" r:id="rId5" imgW="2692080" imgH="1015920" progId="Equation.DSMT4">
                  <p:embed/>
                  <p:pic>
                    <p:nvPicPr>
                      <p:cNvPr id="204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781969"/>
                        <a:ext cx="6145213" cy="243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750643" y="4522582"/>
            <a:ext cx="3816548" cy="487363"/>
            <a:chOff x="683568" y="4416821"/>
            <a:chExt cx="3816548" cy="487363"/>
          </a:xfrm>
        </p:grpSpPr>
        <p:graphicFrame>
          <p:nvGraphicFramePr>
            <p:cNvPr id="20488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83568" y="4416821"/>
            <a:ext cx="3128963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840" name="Equation" r:id="rId7" imgW="1371600" imgH="203040" progId="Equation.DSMT4">
                    <p:embed/>
                  </p:oleObj>
                </mc:Choice>
                <mc:Fallback>
                  <p:oleObj name="Equation" r:id="rId7" imgW="1371600" imgH="203040" progId="Equation.DSMT4">
                    <p:embed/>
                    <p:pic>
                      <p:nvPicPr>
                        <p:cNvPr id="2048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568" y="4416821"/>
                          <a:ext cx="3128963" cy="487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>
              <a:off x="3898900" y="4424928"/>
              <a:ext cx="6012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dirty="0">
                  <a:latin typeface="Times New Roman" charset="0"/>
                  <a:ea typeface="宋体" charset="0"/>
                  <a:sym typeface="Wingdings" charset="0"/>
                </a:rPr>
                <a:t></a:t>
              </a:r>
              <a:endParaRPr lang="zh-CN" altLang="en-US" dirty="0">
                <a:latin typeface="Times New Roman" charset="0"/>
                <a:ea typeface="宋体" charset="0"/>
              </a:endParaRPr>
            </a:p>
          </p:txBody>
        </p:sp>
      </p:grpSp>
      <p:graphicFrame>
        <p:nvGraphicFramePr>
          <p:cNvPr id="20490" name="Object 10"/>
          <p:cNvGraphicFramePr>
            <a:graphicFrameLocks noChangeAspect="1"/>
          </p:cNvGraphicFramePr>
          <p:nvPr>
            <p:extLst/>
          </p:nvPr>
        </p:nvGraphicFramePr>
        <p:xfrm>
          <a:off x="2244675" y="5157192"/>
          <a:ext cx="41751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41" name="Equation" r:id="rId9" imgW="1828800" imgH="330120" progId="Equation.DSMT4">
                  <p:embed/>
                </p:oleObj>
              </mc:Choice>
              <mc:Fallback>
                <p:oleObj name="Equation" r:id="rId9" imgW="1828800" imgH="330120" progId="Equation.DSMT4">
                  <p:embed/>
                  <p:pic>
                    <p:nvPicPr>
                      <p:cNvPr id="2049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675" y="5157192"/>
                        <a:ext cx="417512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0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1" name="Object 2"/>
          <p:cNvGraphicFramePr>
            <a:graphicFrameLocks noChangeAspect="1"/>
          </p:cNvGraphicFramePr>
          <p:nvPr>
            <p:extLst/>
          </p:nvPr>
        </p:nvGraphicFramePr>
        <p:xfrm>
          <a:off x="1214438" y="776288"/>
          <a:ext cx="548640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66" name="Equation" r:id="rId3" imgW="2400120" imgH="393480" progId="Equation.DSMT4">
                  <p:embed/>
                </p:oleObj>
              </mc:Choice>
              <mc:Fallback>
                <p:oleObj name="Equation" r:id="rId3" imgW="2400120" imgH="393480" progId="Equation.DSMT4">
                  <p:embed/>
                  <p:pic>
                    <p:nvPicPr>
                      <p:cNvPr id="1024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776288"/>
                        <a:ext cx="5486400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04800" y="228600"/>
            <a:ext cx="41951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黑体" panose="02010609060101010101" pitchFamily="49" charset="-122"/>
              </a:rPr>
              <a:t>勒让德多项式的模平方</a:t>
            </a:r>
            <a:endParaRPr lang="en-US" altLang="zh-CN" dirty="0">
              <a:ea typeface="黑体" panose="02010609060101010101" pitchFamily="49" charset="-122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528636" y="1803202"/>
            <a:ext cx="44754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黑体" panose="02010609060101010101" pitchFamily="49" charset="-122"/>
              </a:rPr>
              <a:t>证: 由递推</a:t>
            </a:r>
            <a:r>
              <a:rPr lang="zh-CN" altLang="en-US" dirty="0" smtClean="0">
                <a:ea typeface="黑体" panose="02010609060101010101" pitchFamily="49" charset="-122"/>
              </a:rPr>
              <a:t>公式和正交性定理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>
            <p:extLst/>
          </p:nvPr>
        </p:nvGraphicFramePr>
        <p:xfrm>
          <a:off x="1331640" y="2379663"/>
          <a:ext cx="7016750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67" name="Equation" r:id="rId5" imgW="3149280" imgH="558720" progId="Equation.DSMT4">
                  <p:embed/>
                </p:oleObj>
              </mc:Choice>
              <mc:Fallback>
                <p:oleObj name="Equation" r:id="rId5" imgW="3149280" imgH="558720" progId="Equation.DSMT4">
                  <p:embed/>
                  <p:pic>
                    <p:nvPicPr>
                      <p:cNvPr id="215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379663"/>
                        <a:ext cx="7016750" cy="124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>
            <p:extLst/>
          </p:nvPr>
        </p:nvGraphicFramePr>
        <p:xfrm>
          <a:off x="1698848" y="3776405"/>
          <a:ext cx="5602288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68" name="Equation" r:id="rId7" imgW="2514600" imgH="558720" progId="Equation.DSMT4">
                  <p:embed/>
                </p:oleObj>
              </mc:Choice>
              <mc:Fallback>
                <p:oleObj name="Equation" r:id="rId7" imgW="2514600" imgH="558720" progId="Equation.DSMT4">
                  <p:embed/>
                  <p:pic>
                    <p:nvPicPr>
                      <p:cNvPr id="2151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848" y="3776405"/>
                        <a:ext cx="5602288" cy="124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32" name="Group 28"/>
          <p:cNvGrpSpPr>
            <a:grpSpLocks/>
          </p:cNvGrpSpPr>
          <p:nvPr/>
        </p:nvGrpSpPr>
        <p:grpSpPr bwMode="auto">
          <a:xfrm>
            <a:off x="1547664" y="5184250"/>
            <a:ext cx="5383213" cy="984250"/>
            <a:chOff x="878" y="3417"/>
            <a:chExt cx="3391" cy="620"/>
          </a:xfrm>
        </p:grpSpPr>
        <p:graphicFrame>
          <p:nvGraphicFramePr>
            <p:cNvPr id="10252" name="Object 15"/>
            <p:cNvGraphicFramePr>
              <a:graphicFrameLocks noChangeAspect="1"/>
            </p:cNvGraphicFramePr>
            <p:nvPr>
              <p:extLst/>
            </p:nvPr>
          </p:nvGraphicFramePr>
          <p:xfrm>
            <a:off x="1241" y="3417"/>
            <a:ext cx="3028" cy="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869" name="Equation" r:id="rId9" imgW="1917360" imgH="393480" progId="Equation.DSMT4">
                    <p:embed/>
                  </p:oleObj>
                </mc:Choice>
                <mc:Fallback>
                  <p:oleObj name="Equation" r:id="rId9" imgW="1917360" imgH="393480" progId="Equation.DSMT4">
                    <p:embed/>
                    <p:pic>
                      <p:nvPicPr>
                        <p:cNvPr id="10252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1" y="3417"/>
                          <a:ext cx="3028" cy="6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8" name="Text Box 24"/>
            <p:cNvSpPr txBox="1">
              <a:spLocks noChangeArrowheads="1"/>
            </p:cNvSpPr>
            <p:nvPr/>
          </p:nvSpPr>
          <p:spPr bwMode="auto">
            <a:xfrm>
              <a:off x="878" y="3582"/>
              <a:ext cx="3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dirty="0">
                  <a:latin typeface="Times New Roman" charset="0"/>
                  <a:ea typeface="黑体" charset="0"/>
                  <a:cs typeface="黑体" charset="0"/>
                  <a:sym typeface="Wingdings" charset="0"/>
                </a:rPr>
                <a:t></a:t>
              </a:r>
              <a:endParaRPr lang="zh-CN" altLang="en-US" sz="2400" dirty="0">
                <a:latin typeface="Times New Roman" charset="0"/>
                <a:ea typeface="黑体" charset="0"/>
                <a:cs typeface="黑体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662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206191"/>
              </p:ext>
            </p:extLst>
          </p:nvPr>
        </p:nvGraphicFramePr>
        <p:xfrm>
          <a:off x="1808076" y="1187708"/>
          <a:ext cx="37560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80" name="Equation" r:id="rId3" imgW="1498320" imgH="330120" progId="Equation.DSMT4">
                  <p:embed/>
                </p:oleObj>
              </mc:Choice>
              <mc:Fallback>
                <p:oleObj name="Equation" r:id="rId3" imgW="1498320" imgH="330120" progId="Equation.DSMT4">
                  <p:embed/>
                  <p:pic>
                    <p:nvPicPr>
                      <p:cNvPr id="1126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076" y="1187708"/>
                        <a:ext cx="37560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100918"/>
              </p:ext>
            </p:extLst>
          </p:nvPr>
        </p:nvGraphicFramePr>
        <p:xfrm>
          <a:off x="755576" y="2108487"/>
          <a:ext cx="7924800" cy="275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81" name="Equation" r:id="rId5" imgW="3492360" imgH="1218960" progId="Equation.DSMT4">
                  <p:embed/>
                </p:oleObj>
              </mc:Choice>
              <mc:Fallback>
                <p:oleObj name="Equation" r:id="rId5" imgW="3492360" imgH="1218960" progId="Equation.DSMT4">
                  <p:embed/>
                  <p:pic>
                    <p:nvPicPr>
                      <p:cNvPr id="1126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108487"/>
                        <a:ext cx="7924800" cy="275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814344"/>
              </p:ext>
            </p:extLst>
          </p:nvPr>
        </p:nvGraphicFramePr>
        <p:xfrm>
          <a:off x="1808076" y="5157192"/>
          <a:ext cx="504825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82" name="Equation" r:id="rId7" imgW="2209680" imgH="393480" progId="Equation.DSMT4">
                  <p:embed/>
                </p:oleObj>
              </mc:Choice>
              <mc:Fallback>
                <p:oleObj name="Equation" r:id="rId7" imgW="2209680" imgH="393480" progId="Equation.DSMT4">
                  <p:embed/>
                  <p:pic>
                    <p:nvPicPr>
                      <p:cNvPr id="225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076" y="5157192"/>
                        <a:ext cx="5048250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139959"/>
              </p:ext>
            </p:extLst>
          </p:nvPr>
        </p:nvGraphicFramePr>
        <p:xfrm>
          <a:off x="1547664" y="100526"/>
          <a:ext cx="48069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83" name="Equation" r:id="rId9" imgW="1917360" imgH="393480" progId="Equation.DSMT4">
                  <p:embed/>
                </p:oleObj>
              </mc:Choice>
              <mc:Fallback>
                <p:oleObj name="Equation" r:id="rId9" imgW="1917360" imgH="393480" progId="Equation.DSMT4">
                  <p:embed/>
                  <p:pic>
                    <p:nvPicPr>
                      <p:cNvPr id="10252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00526"/>
                        <a:ext cx="480695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316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56227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黑体" panose="02010609060101010101" pitchFamily="49" charset="-122"/>
              </a:rPr>
              <a:t>例1  利用勒让德多项式正交性计算积分:</a:t>
            </a: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>
            <p:extLst/>
          </p:nvPr>
        </p:nvGraphicFramePr>
        <p:xfrm>
          <a:off x="2581275" y="914400"/>
          <a:ext cx="222726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0" name="Equation" r:id="rId3" imgW="838080" imgH="330120" progId="Equation.DSMT4">
                  <p:embed/>
                </p:oleObj>
              </mc:Choice>
              <mc:Fallback>
                <p:oleObj name="Equation" r:id="rId3" imgW="838080" imgH="330120" progId="Equation.DSMT4">
                  <p:embed/>
                  <p:pic>
                    <p:nvPicPr>
                      <p:cNvPr id="1229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275" y="914400"/>
                        <a:ext cx="2227263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718343" y="1801812"/>
            <a:ext cx="5953125" cy="846138"/>
            <a:chOff x="354" y="1142"/>
            <a:chExt cx="3750" cy="533"/>
          </a:xfrm>
        </p:grpSpPr>
        <p:graphicFrame>
          <p:nvGraphicFramePr>
            <p:cNvPr id="12298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1140" y="1142"/>
            <a:ext cx="2964" cy="5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11" name="Equation" r:id="rId5" imgW="2184120" imgH="393480" progId="Equation.DSMT4">
                    <p:embed/>
                  </p:oleObj>
                </mc:Choice>
                <mc:Fallback>
                  <p:oleObj name="Equation" r:id="rId5" imgW="2184120" imgH="393480" progId="Equation.DSMT4">
                    <p:embed/>
                    <p:pic>
                      <p:nvPicPr>
                        <p:cNvPr id="1229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0" y="1142"/>
                          <a:ext cx="2964" cy="5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0" name="Text Box 8"/>
            <p:cNvSpPr txBox="1">
              <a:spLocks noChangeArrowheads="1"/>
            </p:cNvSpPr>
            <p:nvPr/>
          </p:nvSpPr>
          <p:spPr bwMode="auto">
            <a:xfrm>
              <a:off x="354" y="1251"/>
              <a:ext cx="7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dirty="0">
                  <a:latin typeface="Times New Roman" charset="0"/>
                  <a:ea typeface="黑体" charset="0"/>
                  <a:cs typeface="黑体" charset="0"/>
                </a:rPr>
                <a:t>解: 由于</a:t>
              </a:r>
            </a:p>
          </p:txBody>
        </p:sp>
      </p:grpSp>
      <p:grpSp>
        <p:nvGrpSpPr>
          <p:cNvPr id="23561" name="Group 9"/>
          <p:cNvGrpSpPr>
            <a:grpSpLocks/>
          </p:cNvGrpSpPr>
          <p:nvPr/>
        </p:nvGrpSpPr>
        <p:grpSpPr bwMode="auto">
          <a:xfrm>
            <a:off x="1601787" y="2603499"/>
            <a:ext cx="4679950" cy="841375"/>
            <a:chOff x="1009" y="1640"/>
            <a:chExt cx="2948" cy="530"/>
          </a:xfrm>
        </p:grpSpPr>
        <p:graphicFrame>
          <p:nvGraphicFramePr>
            <p:cNvPr id="12296" name="Object 10"/>
            <p:cNvGraphicFramePr>
              <a:graphicFrameLocks noChangeAspect="1"/>
            </p:cNvGraphicFramePr>
            <p:nvPr>
              <p:extLst/>
            </p:nvPr>
          </p:nvGraphicFramePr>
          <p:xfrm>
            <a:off x="1613" y="1640"/>
            <a:ext cx="2344" cy="5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12" name="Equation" r:id="rId7" imgW="1726920" imgH="393480" progId="Equation.DSMT4">
                    <p:embed/>
                  </p:oleObj>
                </mc:Choice>
                <mc:Fallback>
                  <p:oleObj name="Equation" r:id="rId7" imgW="1726920" imgH="393480" progId="Equation.DSMT4">
                    <p:embed/>
                    <p:pic>
                      <p:nvPicPr>
                        <p:cNvPr id="12296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3" y="1640"/>
                          <a:ext cx="2344" cy="5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3" name="Text Box 11"/>
            <p:cNvSpPr txBox="1">
              <a:spLocks noChangeArrowheads="1"/>
            </p:cNvSpPr>
            <p:nvPr/>
          </p:nvSpPr>
          <p:spPr bwMode="auto">
            <a:xfrm>
              <a:off x="1009" y="1748"/>
              <a:ext cx="5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dirty="0">
                  <a:latin typeface="Times New Roman" charset="0"/>
                  <a:ea typeface="黑体" charset="0"/>
                  <a:cs typeface="黑体" charset="0"/>
                </a:rPr>
                <a:t>所以</a:t>
              </a:r>
            </a:p>
          </p:txBody>
        </p:sp>
      </p:grpSp>
      <p:graphicFrame>
        <p:nvGraphicFramePr>
          <p:cNvPr id="23564" name="Object 12"/>
          <p:cNvGraphicFramePr>
            <a:graphicFrameLocks noChangeAspect="1"/>
          </p:cNvGraphicFramePr>
          <p:nvPr>
            <p:extLst/>
          </p:nvPr>
        </p:nvGraphicFramePr>
        <p:xfrm>
          <a:off x="718343" y="3551493"/>
          <a:ext cx="7923213" cy="244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3" name="Equation" r:id="rId9" imgW="3835080" imgH="1180800" progId="Equation.DSMT4">
                  <p:embed/>
                </p:oleObj>
              </mc:Choice>
              <mc:Fallback>
                <p:oleObj name="Equation" r:id="rId9" imgW="3835080" imgH="1180800" progId="Equation.DSMT4">
                  <p:embed/>
                  <p:pic>
                    <p:nvPicPr>
                      <p:cNvPr id="2356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343" y="3551493"/>
                        <a:ext cx="7923213" cy="244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405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39375"/>
              </p:ext>
            </p:extLst>
          </p:nvPr>
        </p:nvGraphicFramePr>
        <p:xfrm>
          <a:off x="1822917" y="213655"/>
          <a:ext cx="4754563" cy="189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52" name="Equation" r:id="rId3" imgW="1790640" imgH="711000" progId="Equation.DSMT4">
                  <p:embed/>
                </p:oleObj>
              </mc:Choice>
              <mc:Fallback>
                <p:oleObj name="Equation" r:id="rId3" imgW="1790640" imgH="711000" progId="Equation.DSMT4">
                  <p:embed/>
                  <p:pic>
                    <p:nvPicPr>
                      <p:cNvPr id="1331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917" y="213655"/>
                        <a:ext cx="4754563" cy="189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622401"/>
              </p:ext>
            </p:extLst>
          </p:nvPr>
        </p:nvGraphicFramePr>
        <p:xfrm>
          <a:off x="2541488" y="2191963"/>
          <a:ext cx="424815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53" name="Equation" r:id="rId5" imgW="1600200" imgH="330120" progId="Equation.DSMT4">
                  <p:embed/>
                </p:oleObj>
              </mc:Choice>
              <mc:Fallback>
                <p:oleObj name="Equation" r:id="rId5" imgW="1600200" imgH="330120" progId="Equation.DSMT4">
                  <p:embed/>
                  <p:pic>
                    <p:nvPicPr>
                      <p:cNvPr id="245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488" y="2191963"/>
                        <a:ext cx="424815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186958"/>
              </p:ext>
            </p:extLst>
          </p:nvPr>
        </p:nvGraphicFramePr>
        <p:xfrm>
          <a:off x="3057104" y="3242065"/>
          <a:ext cx="279876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54" name="Equation" r:id="rId7" imgW="1054080" imgH="330120" progId="Equation.DSMT4">
                  <p:embed/>
                </p:oleObj>
              </mc:Choice>
              <mc:Fallback>
                <p:oleObj name="Equation" r:id="rId7" imgW="1054080" imgH="330120" progId="Equation.DSMT4">
                  <p:embed/>
                  <p:pic>
                    <p:nvPicPr>
                      <p:cNvPr id="245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104" y="3242065"/>
                        <a:ext cx="2798762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547664" y="2361825"/>
            <a:ext cx="8744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latin typeface="Times New Roman" charset="0"/>
                <a:ea typeface="黑体" charset="0"/>
                <a:cs typeface="黑体" charset="0"/>
              </a:rPr>
              <a:t>结论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2108221" y="3450969"/>
            <a:ext cx="7982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latin typeface="Times New Roman" charset="0"/>
                <a:ea typeface="黑体" charset="0"/>
                <a:cs typeface="黑体" charset="0"/>
              </a:rPr>
              <a:t>思考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600396"/>
              </p:ext>
            </p:extLst>
          </p:nvPr>
        </p:nvGraphicFramePr>
        <p:xfrm>
          <a:off x="467544" y="4373373"/>
          <a:ext cx="8252023" cy="84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55" name="Equation" r:id="rId9" imgW="4317840" imgH="444240" progId="Equation.DSMT4">
                  <p:embed/>
                </p:oleObj>
              </mc:Choice>
              <mc:Fallback>
                <p:oleObj name="Equation" r:id="rId9" imgW="4317840" imgH="444240" progId="Equation.DSMT4">
                  <p:embed/>
                  <p:pic>
                    <p:nvPicPr>
                      <p:cNvPr id="133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373373"/>
                        <a:ext cx="8252023" cy="84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475425"/>
              </p:ext>
            </p:extLst>
          </p:nvPr>
        </p:nvGraphicFramePr>
        <p:xfrm>
          <a:off x="611560" y="5405974"/>
          <a:ext cx="768985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56" name="Equation" r:id="rId11" imgW="3365280" imgH="444240" progId="Equation.DSMT4">
                  <p:embed/>
                </p:oleObj>
              </mc:Choice>
              <mc:Fallback>
                <p:oleObj name="Equation" r:id="rId11" imgW="3365280" imgH="444240" progId="Equation.DSMT4">
                  <p:embed/>
                  <p:pic>
                    <p:nvPicPr>
                      <p:cNvPr id="225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405974"/>
                        <a:ext cx="768985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261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build="p" autoUpdateAnimBg="0"/>
      <p:bldP spid="24583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27584" y="752256"/>
            <a:ext cx="6053534" cy="903288"/>
            <a:chOff x="1115616" y="228600"/>
            <a:chExt cx="6053534" cy="903288"/>
          </a:xfrm>
        </p:grpSpPr>
        <p:sp>
          <p:nvSpPr>
            <p:cNvPr id="25602" name="Rectangle 2"/>
            <p:cNvSpPr>
              <a:spLocks noChangeArrowheads="1"/>
            </p:cNvSpPr>
            <p:nvPr/>
          </p:nvSpPr>
          <p:spPr bwMode="auto">
            <a:xfrm>
              <a:off x="1115616" y="465107"/>
              <a:ext cx="195456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ea typeface="黑体" panose="02010609060101010101" pitchFamily="49" charset="-122"/>
                </a:rPr>
                <a:t>勒让德方程</a:t>
              </a:r>
              <a:endParaRPr lang="en-US" altLang="zh-CN" dirty="0">
                <a:ea typeface="黑体" panose="02010609060101010101" pitchFamily="49" charset="-122"/>
              </a:endParaRPr>
            </a:p>
          </p:txBody>
        </p:sp>
        <p:graphicFrame>
          <p:nvGraphicFramePr>
            <p:cNvPr id="14338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2951163" y="228600"/>
            <a:ext cx="4217987" cy="903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966" name="Equation" r:id="rId3" imgW="2057400" imgH="419040" progId="Equation.DSMT4">
                    <p:embed/>
                  </p:oleObj>
                </mc:Choice>
                <mc:Fallback>
                  <p:oleObj name="Equation" r:id="rId3" imgW="2057400" imgH="419040" progId="Equation.DSMT4">
                    <p:embed/>
                    <p:pic>
                      <p:nvPicPr>
                        <p:cNvPr id="14338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163" y="228600"/>
                          <a:ext cx="4217987" cy="903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370145" y="2863852"/>
            <a:ext cx="43350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连带(</a:t>
            </a:r>
            <a:r>
              <a:rPr lang="en-US" altLang="zh-CN" dirty="0"/>
              <a:t>Associated</a:t>
            </a:r>
            <a:r>
              <a:rPr lang="en-US" altLang="zh-CN" dirty="0"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ea typeface="黑体" panose="02010609060101010101" pitchFamily="49" charset="-122"/>
                <a:sym typeface="Wingdings" panose="05000000000000000000" pitchFamily="2" charset="2"/>
              </a:rPr>
              <a:t>勒让德方程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11560" y="1696609"/>
            <a:ext cx="6829782" cy="876300"/>
            <a:chOff x="594239" y="1232694"/>
            <a:chExt cx="6829782" cy="876300"/>
          </a:xfrm>
        </p:grpSpPr>
        <p:sp>
          <p:nvSpPr>
            <p:cNvPr id="25604" name="Text Box 4"/>
            <p:cNvSpPr txBox="1">
              <a:spLocks noChangeArrowheads="1"/>
            </p:cNvSpPr>
            <p:nvPr/>
          </p:nvSpPr>
          <p:spPr bwMode="auto">
            <a:xfrm>
              <a:off x="594239" y="1440011"/>
              <a:ext cx="210276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ea typeface="黑体" panose="02010609060101010101" pitchFamily="49" charset="-122"/>
                  <a:sym typeface="Wingdings" panose="05000000000000000000" pitchFamily="2" charset="2"/>
                </a:rPr>
                <a:t>勒让德多项式</a:t>
              </a:r>
            </a:p>
          </p:txBody>
        </p:sp>
        <p:graphicFrame>
          <p:nvGraphicFramePr>
            <p:cNvPr id="25608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2726608" y="1232694"/>
            <a:ext cx="4697413" cy="876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967" name="Equation" r:id="rId5" imgW="2247840" imgH="419040" progId="Equation.DSMT4">
                    <p:embed/>
                  </p:oleObj>
                </mc:Choice>
                <mc:Fallback>
                  <p:oleObj name="Equation" r:id="rId5" imgW="2247840" imgH="419040" progId="Equation.DSMT4">
                    <p:embed/>
                    <p:pic>
                      <p:nvPicPr>
                        <p:cNvPr id="2560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6608" y="1232694"/>
                          <a:ext cx="4697413" cy="876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10" name="Group 10"/>
          <p:cNvGrpSpPr>
            <a:grpSpLocks/>
          </p:cNvGrpSpPr>
          <p:nvPr/>
        </p:nvGrpSpPr>
        <p:grpSpPr bwMode="auto">
          <a:xfrm>
            <a:off x="394515" y="4775612"/>
            <a:ext cx="7070726" cy="1557339"/>
            <a:chOff x="360" y="2354"/>
            <a:chExt cx="4454" cy="981"/>
          </a:xfrm>
        </p:grpSpPr>
        <p:sp>
          <p:nvSpPr>
            <p:cNvPr id="25611" name="Text Box 11"/>
            <p:cNvSpPr txBox="1">
              <a:spLocks noChangeArrowheads="1"/>
            </p:cNvSpPr>
            <p:nvPr/>
          </p:nvSpPr>
          <p:spPr bwMode="auto">
            <a:xfrm>
              <a:off x="360" y="2354"/>
              <a:ext cx="17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latin typeface="宋体" panose="02010600030101010101" pitchFamily="2" charset="-122"/>
                  <a:ea typeface="黑体" panose="02010609060101010101" pitchFamily="49" charset="-122"/>
                </a:rPr>
                <a:t>连带</a:t>
              </a:r>
              <a:r>
                <a:rPr lang="zh-CN" altLang="en-US" dirty="0">
                  <a:ea typeface="黑体" panose="02010609060101010101" pitchFamily="49" charset="-122"/>
                  <a:sym typeface="Wingdings" panose="05000000000000000000" pitchFamily="2" charset="2"/>
                </a:rPr>
                <a:t>勒让德多项式</a:t>
              </a:r>
            </a:p>
          </p:txBody>
        </p:sp>
        <p:graphicFrame>
          <p:nvGraphicFramePr>
            <p:cNvPr id="14349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2207876"/>
                </p:ext>
              </p:extLst>
            </p:nvPr>
          </p:nvGraphicFramePr>
          <p:xfrm>
            <a:off x="759" y="2766"/>
            <a:ext cx="4055" cy="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968" name="Equation" r:id="rId7" imgW="3136680" imgH="419040" progId="Equation.DSMT4">
                    <p:embed/>
                  </p:oleObj>
                </mc:Choice>
                <mc:Fallback>
                  <p:oleObj name="Equation" r:id="rId7" imgW="3136680" imgH="419040" progId="Equation.DSMT4">
                    <p:embed/>
                    <p:pic>
                      <p:nvPicPr>
                        <p:cNvPr id="1434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9" y="2766"/>
                          <a:ext cx="4055" cy="5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合 1"/>
          <p:cNvGrpSpPr/>
          <p:nvPr/>
        </p:nvGrpSpPr>
        <p:grpSpPr>
          <a:xfrm>
            <a:off x="2299026" y="3068782"/>
            <a:ext cx="5522260" cy="2164030"/>
            <a:chOff x="2227263" y="2475353"/>
            <a:chExt cx="5522260" cy="2164030"/>
          </a:xfrm>
        </p:grpSpPr>
        <p:graphicFrame>
          <p:nvGraphicFramePr>
            <p:cNvPr id="25606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2227263" y="3048000"/>
            <a:ext cx="5392737" cy="903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969" name="Equation" r:id="rId9" imgW="2628720" imgH="419040" progId="Equation.DSMT4">
                    <p:embed/>
                  </p:oleObj>
                </mc:Choice>
                <mc:Fallback>
                  <p:oleObj name="Equation" r:id="rId9" imgW="2628720" imgH="419040" progId="Equation.DSMT4">
                    <p:embed/>
                    <p:pic>
                      <p:nvPicPr>
                        <p:cNvPr id="2560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7263" y="3048000"/>
                          <a:ext cx="5392737" cy="903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3" name="AutoShape 13"/>
            <p:cNvSpPr>
              <a:spLocks noChangeArrowheads="1"/>
            </p:cNvSpPr>
            <p:nvPr/>
          </p:nvSpPr>
          <p:spPr bwMode="auto">
            <a:xfrm>
              <a:off x="5220072" y="4182183"/>
              <a:ext cx="1219200" cy="457200"/>
            </a:xfrm>
            <a:prstGeom prst="wedgeRectCallout">
              <a:avLst>
                <a:gd name="adj1" fmla="val -47881"/>
                <a:gd name="adj2" fmla="val -14835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zh-CN" altLang="en-US" sz="2400" dirty="0">
                  <a:latin typeface="仿宋" panose="02010609060101010101" pitchFamily="49" charset="-122"/>
                  <a:ea typeface="仿宋" panose="02010609060101010101" pitchFamily="49" charset="-122"/>
                  <a:cs typeface="黑体" charset="0"/>
                </a:rPr>
                <a:t>自由度</a:t>
              </a:r>
            </a:p>
          </p:txBody>
        </p:sp>
        <p:sp>
          <p:nvSpPr>
            <p:cNvPr id="25614" name="AutoShape 14"/>
            <p:cNvSpPr>
              <a:spLocks noChangeArrowheads="1"/>
            </p:cNvSpPr>
            <p:nvPr/>
          </p:nvSpPr>
          <p:spPr bwMode="auto">
            <a:xfrm>
              <a:off x="6606523" y="2475353"/>
              <a:ext cx="1143000" cy="457200"/>
            </a:xfrm>
            <a:prstGeom prst="wedgeRectCallout">
              <a:avLst>
                <a:gd name="adj1" fmla="val -43585"/>
                <a:gd name="adj2" fmla="val 12803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latin typeface="仿宋" panose="02010609060101010101" pitchFamily="49" charset="-122"/>
                  <a:ea typeface="仿宋" panose="02010609060101010101" pitchFamily="49" charset="-122"/>
                </a:rPr>
                <a:t>阶数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70145" y="260427"/>
            <a:ext cx="51125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连带勒让德多项式与球谐函数</a:t>
            </a:r>
          </a:p>
        </p:txBody>
      </p:sp>
    </p:spTree>
    <p:extLst>
      <p:ext uri="{BB962C8B-B14F-4D97-AF65-F5344CB8AC3E}">
        <p14:creationId xmlns:p14="http://schemas.microsoft.com/office/powerpoint/2010/main" val="22616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940152" y="188640"/>
            <a:ext cx="2987713" cy="3528392"/>
            <a:chOff x="6019800" y="142853"/>
            <a:chExt cx="3124200" cy="3657601"/>
          </a:xfrm>
        </p:grpSpPr>
        <p:grpSp>
          <p:nvGrpSpPr>
            <p:cNvPr id="2" name="Group 8"/>
            <p:cNvGrpSpPr>
              <a:grpSpLocks/>
            </p:cNvGrpSpPr>
            <p:nvPr/>
          </p:nvGrpSpPr>
          <p:grpSpPr bwMode="auto">
            <a:xfrm>
              <a:off x="6019800" y="142853"/>
              <a:ext cx="3124200" cy="3657601"/>
              <a:chOff x="3792" y="912"/>
              <a:chExt cx="1968" cy="2304"/>
            </a:xfrm>
          </p:grpSpPr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>
                <a:off x="4387" y="2518"/>
                <a:ext cx="13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 flipV="1">
                <a:off x="4387" y="961"/>
                <a:ext cx="0" cy="15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 flipH="1">
                <a:off x="3792" y="2518"/>
                <a:ext cx="595" cy="6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4030" y="2894"/>
                <a:ext cx="101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 flipH="1">
                <a:off x="5041" y="2518"/>
                <a:ext cx="298" cy="3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14" name="Line 14"/>
              <p:cNvSpPr>
                <a:spLocks noChangeShapeType="1"/>
              </p:cNvSpPr>
              <p:nvPr/>
            </p:nvSpPr>
            <p:spPr bwMode="auto">
              <a:xfrm>
                <a:off x="4387" y="2518"/>
                <a:ext cx="654" cy="3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>
                <a:off x="4399" y="1248"/>
                <a:ext cx="630" cy="2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>
                <a:off x="5041" y="1444"/>
                <a:ext cx="0" cy="14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graphicFrame>
            <p:nvGraphicFramePr>
              <p:cNvPr id="17" name="Object 17"/>
              <p:cNvGraphicFramePr>
                <a:graphicFrameLocks noChangeAspect="1"/>
              </p:cNvGraphicFramePr>
              <p:nvPr/>
            </p:nvGraphicFramePr>
            <p:xfrm>
              <a:off x="3911" y="2948"/>
              <a:ext cx="297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8200" name="Equation" r:id="rId4" imgW="4458600" imgH="4458960" progId="Equation.DSMT4">
                      <p:embed/>
                    </p:oleObj>
                  </mc:Choice>
                  <mc:Fallback>
                    <p:oleObj name="Equation" r:id="rId4" imgW="4458600" imgH="4458960" progId="Equation.DSMT4">
                      <p:embed/>
                      <p:pic>
                        <p:nvPicPr>
                          <p:cNvPr id="0" name="Picture 2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11" y="2948"/>
                            <a:ext cx="297" cy="2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Object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35078566"/>
                  </p:ext>
                </p:extLst>
              </p:nvPr>
            </p:nvGraphicFramePr>
            <p:xfrm>
              <a:off x="4099" y="912"/>
              <a:ext cx="289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8201" name="Equation" r:id="rId6" imgW="3645720" imgH="4458960" progId="Equation.DSMT4">
                      <p:embed/>
                    </p:oleObj>
                  </mc:Choice>
                  <mc:Fallback>
                    <p:oleObj name="Equation" r:id="rId6" imgW="3645720" imgH="4458960" progId="Equation.DSMT4">
                      <p:embed/>
                      <p:pic>
                        <p:nvPicPr>
                          <p:cNvPr id="0" name="Picture 2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99" y="912"/>
                            <a:ext cx="289" cy="3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Object 19"/>
              <p:cNvGraphicFramePr>
                <a:graphicFrameLocks noChangeAspect="1"/>
              </p:cNvGraphicFramePr>
              <p:nvPr/>
            </p:nvGraphicFramePr>
            <p:xfrm>
              <a:off x="5458" y="2196"/>
              <a:ext cx="302" cy="3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8202" name="Equation" r:id="rId8" imgW="4458600" imgH="5271840" progId="Equation.3">
                      <p:embed/>
                    </p:oleObj>
                  </mc:Choice>
                  <mc:Fallback>
                    <p:oleObj name="Equation" r:id="rId8" imgW="4458600" imgH="5271840" progId="Equation.3">
                      <p:embed/>
                      <p:pic>
                        <p:nvPicPr>
                          <p:cNvPr id="0" name="Picture 2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58" y="2196"/>
                            <a:ext cx="302" cy="3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 flipV="1">
                <a:off x="4387" y="1444"/>
                <a:ext cx="654" cy="10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graphicFrame>
            <p:nvGraphicFramePr>
              <p:cNvPr id="23" name="Object 2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05346103"/>
                  </p:ext>
                </p:extLst>
              </p:nvPr>
            </p:nvGraphicFramePr>
            <p:xfrm>
              <a:off x="4118" y="2412"/>
              <a:ext cx="269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8203" name="Equation" r:id="rId10" imgW="126720" imgH="177480" progId="Equation.DSMT4">
                      <p:embed/>
                    </p:oleObj>
                  </mc:Choice>
                  <mc:Fallback>
                    <p:oleObj name="Equation" r:id="rId10" imgW="126720" imgH="177480" progId="Equation.DSMT4">
                      <p:embed/>
                      <p:pic>
                        <p:nvPicPr>
                          <p:cNvPr id="0" name="Picture 2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8" y="2412"/>
                            <a:ext cx="269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" name="Oval 26"/>
              <p:cNvSpPr>
                <a:spLocks noChangeArrowheads="1"/>
              </p:cNvSpPr>
              <p:nvPr/>
            </p:nvSpPr>
            <p:spPr bwMode="auto">
              <a:xfrm>
                <a:off x="4320" y="2400"/>
                <a:ext cx="192" cy="192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27" name="Oval 27"/>
              <p:cNvSpPr>
                <a:spLocks noChangeArrowheads="1"/>
              </p:cNvSpPr>
              <p:nvPr/>
            </p:nvSpPr>
            <p:spPr bwMode="auto">
              <a:xfrm>
                <a:off x="4944" y="139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</p:grpSp>
        <p:graphicFrame>
          <p:nvGraphicFramePr>
            <p:cNvPr id="24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0701756"/>
                </p:ext>
              </p:extLst>
            </p:nvPr>
          </p:nvGraphicFramePr>
          <p:xfrm>
            <a:off x="7299560" y="2340226"/>
            <a:ext cx="246063" cy="258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204" name="Equation" r:id="rId12" imgW="114120" imgH="139680" progId="Equation.DSMT4">
                    <p:embed/>
                  </p:oleObj>
                </mc:Choice>
                <mc:Fallback>
                  <p:oleObj name="Equation" r:id="rId12" imgW="114120" imgH="139680" progId="Equation.DSMT4">
                    <p:embed/>
                    <p:pic>
                      <p:nvPicPr>
                        <p:cNvPr id="25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9560" y="2340226"/>
                          <a:ext cx="246063" cy="258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185126"/>
                </p:ext>
              </p:extLst>
            </p:nvPr>
          </p:nvGraphicFramePr>
          <p:xfrm>
            <a:off x="7983538" y="681015"/>
            <a:ext cx="438150" cy="260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205" name="Equation" r:id="rId14" imgW="203040" imgH="139680" progId="Equation.DSMT4">
                    <p:embed/>
                  </p:oleObj>
                </mc:Choice>
                <mc:Fallback>
                  <p:oleObj name="Equation" r:id="rId14" imgW="203040" imgH="139680" progId="Equation.DSMT4">
                    <p:embed/>
                    <p:pic>
                      <p:nvPicPr>
                        <p:cNvPr id="24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83538" y="681015"/>
                          <a:ext cx="438150" cy="260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23500"/>
                </p:ext>
              </p:extLst>
            </p:nvPr>
          </p:nvGraphicFramePr>
          <p:xfrm>
            <a:off x="7249329" y="1427173"/>
            <a:ext cx="314305" cy="349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206" name="Equation" r:id="rId16" imgW="114120" imgH="126720" progId="Equation.DSMT4">
                    <p:embed/>
                  </p:oleObj>
                </mc:Choice>
                <mc:Fallback>
                  <p:oleObj name="Equation" r:id="rId16" imgW="114120" imgH="126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7249329" y="1427173"/>
                          <a:ext cx="314305" cy="3492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8154190"/>
                </p:ext>
              </p:extLst>
            </p:nvPr>
          </p:nvGraphicFramePr>
          <p:xfrm>
            <a:off x="6983127" y="1963243"/>
            <a:ext cx="266202" cy="371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207" name="Equation" r:id="rId18" imgW="126720" imgH="177480" progId="Equation.DSMT4">
                    <p:embed/>
                  </p:oleObj>
                </mc:Choice>
                <mc:Fallback>
                  <p:oleObj name="Equation" r:id="rId18" imgW="126720" imgH="177480" progId="Equation.DSMT4">
                    <p:embed/>
                    <p:pic>
                      <p:nvPicPr>
                        <p:cNvPr id="32" name="对象 3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6983127" y="1963243"/>
                          <a:ext cx="266202" cy="3718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5664165"/>
                </p:ext>
              </p:extLst>
            </p:nvPr>
          </p:nvGraphicFramePr>
          <p:xfrm>
            <a:off x="6819787" y="2782817"/>
            <a:ext cx="336867" cy="398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208" name="Equation" r:id="rId20" imgW="139680" imgH="164880" progId="Equation.DSMT4">
                    <p:embed/>
                  </p:oleObj>
                </mc:Choice>
                <mc:Fallback>
                  <p:oleObj name="Equation" r:id="rId20" imgW="139680" imgH="164880" progId="Equation.DSMT4">
                    <p:embed/>
                    <p:pic>
                      <p:nvPicPr>
                        <p:cNvPr id="33" name="对象 3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819787" y="2782817"/>
                          <a:ext cx="336867" cy="3981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矩形 30"/>
          <p:cNvSpPr/>
          <p:nvPr/>
        </p:nvSpPr>
        <p:spPr>
          <a:xfrm>
            <a:off x="297761" y="188640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球坐标系中的定态薛定谔方程</a:t>
            </a:r>
            <a:endParaRPr lang="en-US" altLang="zh-CN" sz="28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163784"/>
              </p:ext>
            </p:extLst>
          </p:nvPr>
        </p:nvGraphicFramePr>
        <p:xfrm>
          <a:off x="768223" y="985443"/>
          <a:ext cx="4821238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09" name="Equation" r:id="rId22" imgW="2400120" imgH="838080" progId="Equation.DSMT4">
                  <p:embed/>
                </p:oleObj>
              </mc:Choice>
              <mc:Fallback>
                <p:oleObj name="Equation" r:id="rId22" imgW="2400120" imgH="838080" progId="Equation.DSMT4">
                  <p:embed/>
                  <p:pic>
                    <p:nvPicPr>
                      <p:cNvPr id="24" name="对象 23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68223" y="985443"/>
                        <a:ext cx="4821238" cy="168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801741"/>
              </p:ext>
            </p:extLst>
          </p:nvPr>
        </p:nvGraphicFramePr>
        <p:xfrm>
          <a:off x="724741" y="2975825"/>
          <a:ext cx="6597650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10" name="Equation" r:id="rId24" imgW="3530520" imgH="838080" progId="Equation.DSMT4">
                  <p:embed/>
                </p:oleObj>
              </mc:Choice>
              <mc:Fallback>
                <p:oleObj name="Equation" r:id="rId24" imgW="3530520" imgH="838080" progId="Equation.DSMT4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741" y="2975825"/>
                        <a:ext cx="6597650" cy="15652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436461"/>
              </p:ext>
            </p:extLst>
          </p:nvPr>
        </p:nvGraphicFramePr>
        <p:xfrm>
          <a:off x="467544" y="4738394"/>
          <a:ext cx="8229870" cy="1657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11" name="Equation" r:id="rId26" imgW="4508280" imgH="914400" progId="Equation.DSMT4">
                  <p:embed/>
                </p:oleObj>
              </mc:Choice>
              <mc:Fallback>
                <p:oleObj name="Equation" r:id="rId26" imgW="4508280" imgH="914400" progId="Equation.DSMT4">
                  <p:embed/>
                  <p:pic>
                    <p:nvPicPr>
                      <p:cNvPr id="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738394"/>
                        <a:ext cx="8229870" cy="165791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Group 2"/>
          <p:cNvGrpSpPr>
            <a:grpSpLocks/>
          </p:cNvGrpSpPr>
          <p:nvPr/>
        </p:nvGrpSpPr>
        <p:grpSpPr bwMode="auto">
          <a:xfrm>
            <a:off x="1143000" y="1046163"/>
            <a:ext cx="2667000" cy="2327275"/>
            <a:chOff x="720" y="659"/>
            <a:chExt cx="1680" cy="1466"/>
          </a:xfrm>
        </p:grpSpPr>
        <p:graphicFrame>
          <p:nvGraphicFramePr>
            <p:cNvPr id="15382" name="Object 3"/>
            <p:cNvGraphicFramePr>
              <a:graphicFrameLocks noChangeAspect="1"/>
            </p:cNvGraphicFramePr>
            <p:nvPr/>
          </p:nvGraphicFramePr>
          <p:xfrm>
            <a:off x="816" y="659"/>
            <a:ext cx="827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464" name="Equation" r:id="rId3" imgW="609600" imgH="228600" progId="Equation.DSMT4">
                    <p:embed/>
                  </p:oleObj>
                </mc:Choice>
                <mc:Fallback>
                  <p:oleObj name="Equation" r:id="rId3" imgW="609600" imgH="228600" progId="Equation.DSMT4">
                    <p:embed/>
                    <p:pic>
                      <p:nvPicPr>
                        <p:cNvPr id="15382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659"/>
                          <a:ext cx="827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3" name="Object 4"/>
            <p:cNvGraphicFramePr>
              <a:graphicFrameLocks noChangeAspect="1"/>
            </p:cNvGraphicFramePr>
            <p:nvPr/>
          </p:nvGraphicFramePr>
          <p:xfrm>
            <a:off x="816" y="1043"/>
            <a:ext cx="87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465" name="Equation" r:id="rId5" imgW="647419" imgH="215806" progId="Equation.DSMT4">
                    <p:embed/>
                  </p:oleObj>
                </mc:Choice>
                <mc:Fallback>
                  <p:oleObj name="Equation" r:id="rId5" imgW="647419" imgH="215806" progId="Equation.DSMT4">
                    <p:embed/>
                    <p:pic>
                      <p:nvPicPr>
                        <p:cNvPr id="1538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043"/>
                          <a:ext cx="879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4" name="Object 5"/>
            <p:cNvGraphicFramePr>
              <a:graphicFrameLocks noChangeAspect="1"/>
            </p:cNvGraphicFramePr>
            <p:nvPr/>
          </p:nvGraphicFramePr>
          <p:xfrm>
            <a:off x="720" y="1344"/>
            <a:ext cx="1655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466" name="Equation" r:id="rId7" imgW="1218671" imgH="406224" progId="Equation.DSMT4">
                    <p:embed/>
                  </p:oleObj>
                </mc:Choice>
                <mc:Fallback>
                  <p:oleObj name="Equation" r:id="rId7" imgW="1218671" imgH="406224" progId="Equation.DSMT4">
                    <p:embed/>
                    <p:pic>
                      <p:nvPicPr>
                        <p:cNvPr id="15384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344"/>
                          <a:ext cx="1655" cy="5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5" name="Object 6"/>
            <p:cNvGraphicFramePr>
              <a:graphicFrameLocks noChangeAspect="1"/>
            </p:cNvGraphicFramePr>
            <p:nvPr/>
          </p:nvGraphicFramePr>
          <p:xfrm>
            <a:off x="720" y="1920"/>
            <a:ext cx="1680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467" name="Equation" r:id="rId9" imgW="621760" imgH="76134" progId="Equation.3">
                    <p:embed/>
                  </p:oleObj>
                </mc:Choice>
                <mc:Fallback>
                  <p:oleObj name="Equation" r:id="rId9" imgW="621760" imgH="76134" progId="Equation.3">
                    <p:embed/>
                    <p:pic>
                      <p:nvPicPr>
                        <p:cNvPr id="15385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920"/>
                          <a:ext cx="1680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611560" y="288167"/>
            <a:ext cx="239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黑体" panose="02010609060101010101" pitchFamily="49" charset="-122"/>
                <a:sym typeface="Wingdings" panose="05000000000000000000" pitchFamily="2" charset="2"/>
              </a:rPr>
              <a:t>勒让德多项式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4395428" y="299244"/>
            <a:ext cx="32487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连带</a:t>
            </a:r>
            <a:r>
              <a:rPr lang="zh-CN" altLang="en-US" dirty="0">
                <a:ea typeface="黑体" panose="02010609060101010101" pitchFamily="49" charset="-122"/>
                <a:sym typeface="Wingdings" panose="05000000000000000000" pitchFamily="2" charset="2"/>
              </a:rPr>
              <a:t>勒让德多项式</a:t>
            </a:r>
          </a:p>
        </p:txBody>
      </p:sp>
      <p:grpSp>
        <p:nvGrpSpPr>
          <p:cNvPr id="26633" name="Group 9"/>
          <p:cNvGrpSpPr>
            <a:grpSpLocks/>
          </p:cNvGrpSpPr>
          <p:nvPr/>
        </p:nvGrpSpPr>
        <p:grpSpPr bwMode="auto">
          <a:xfrm>
            <a:off x="4572000" y="977900"/>
            <a:ext cx="3454400" cy="1114425"/>
            <a:chOff x="2880" y="616"/>
            <a:chExt cx="2176" cy="702"/>
          </a:xfrm>
        </p:grpSpPr>
        <p:graphicFrame>
          <p:nvGraphicFramePr>
            <p:cNvPr id="15379" name="Object 10"/>
            <p:cNvGraphicFramePr>
              <a:graphicFrameLocks noChangeAspect="1"/>
            </p:cNvGraphicFramePr>
            <p:nvPr/>
          </p:nvGraphicFramePr>
          <p:xfrm>
            <a:off x="2880" y="1008"/>
            <a:ext cx="624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468" name="Equation" r:id="rId11" imgW="482391" imgH="228501" progId="Equation.3">
                    <p:embed/>
                  </p:oleObj>
                </mc:Choice>
                <mc:Fallback>
                  <p:oleObj name="Equation" r:id="rId11" imgW="482391" imgH="228501" progId="Equation.3">
                    <p:embed/>
                    <p:pic>
                      <p:nvPicPr>
                        <p:cNvPr id="15379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008"/>
                          <a:ext cx="624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0" name="Object 11"/>
            <p:cNvGraphicFramePr>
              <a:graphicFrameLocks noChangeAspect="1"/>
            </p:cNvGraphicFramePr>
            <p:nvPr/>
          </p:nvGraphicFramePr>
          <p:xfrm>
            <a:off x="3792" y="1008"/>
            <a:ext cx="1264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469" name="Equation" r:id="rId13" imgW="977900" imgH="228600" progId="Equation.3">
                    <p:embed/>
                  </p:oleObj>
                </mc:Choice>
                <mc:Fallback>
                  <p:oleObj name="Equation" r:id="rId13" imgW="977900" imgH="228600" progId="Equation.3">
                    <p:embed/>
                    <p:pic>
                      <p:nvPicPr>
                        <p:cNvPr id="1538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008"/>
                          <a:ext cx="1264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1" name="Object 12"/>
            <p:cNvGraphicFramePr>
              <a:graphicFrameLocks noChangeAspect="1"/>
            </p:cNvGraphicFramePr>
            <p:nvPr/>
          </p:nvGraphicFramePr>
          <p:xfrm>
            <a:off x="2902" y="616"/>
            <a:ext cx="879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470" name="Equation" r:id="rId15" imgW="647700" imgH="241300" progId="Equation.3">
                    <p:embed/>
                  </p:oleObj>
                </mc:Choice>
                <mc:Fallback>
                  <p:oleObj name="Equation" r:id="rId15" imgW="647700" imgH="241300" progId="Equation.3">
                    <p:embed/>
                    <p:pic>
                      <p:nvPicPr>
                        <p:cNvPr id="1538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2" y="616"/>
                          <a:ext cx="879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37" name="Group 13"/>
          <p:cNvGrpSpPr>
            <a:grpSpLocks/>
          </p:cNvGrpSpPr>
          <p:nvPr/>
        </p:nvGrpSpPr>
        <p:grpSpPr bwMode="auto">
          <a:xfrm>
            <a:off x="4486275" y="2057400"/>
            <a:ext cx="2600325" cy="2016125"/>
            <a:chOff x="2688" y="1344"/>
            <a:chExt cx="1638" cy="1270"/>
          </a:xfrm>
        </p:grpSpPr>
        <p:graphicFrame>
          <p:nvGraphicFramePr>
            <p:cNvPr id="15375" name="Object 14"/>
            <p:cNvGraphicFramePr>
              <a:graphicFrameLocks noChangeAspect="1"/>
            </p:cNvGraphicFramePr>
            <p:nvPr/>
          </p:nvGraphicFramePr>
          <p:xfrm>
            <a:off x="2832" y="1872"/>
            <a:ext cx="1494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471" name="Equation" r:id="rId17" imgW="1155700" imgH="228600" progId="Equation.3">
                    <p:embed/>
                  </p:oleObj>
                </mc:Choice>
                <mc:Fallback>
                  <p:oleObj name="Equation" r:id="rId17" imgW="1155700" imgH="228600" progId="Equation.3">
                    <p:embed/>
                    <p:pic>
                      <p:nvPicPr>
                        <p:cNvPr id="15375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872"/>
                          <a:ext cx="1494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6" name="Object 15"/>
            <p:cNvGraphicFramePr>
              <a:graphicFrameLocks noChangeAspect="1"/>
            </p:cNvGraphicFramePr>
            <p:nvPr/>
          </p:nvGraphicFramePr>
          <p:xfrm>
            <a:off x="2832" y="1344"/>
            <a:ext cx="1440" cy="5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472" name="Equation" r:id="rId19" imgW="1053643" imgH="406224" progId="Equation.3">
                    <p:embed/>
                  </p:oleObj>
                </mc:Choice>
                <mc:Fallback>
                  <p:oleObj name="Equation" r:id="rId19" imgW="1053643" imgH="406224" progId="Equation.3">
                    <p:embed/>
                    <p:pic>
                      <p:nvPicPr>
                        <p:cNvPr id="15376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344"/>
                          <a:ext cx="1440" cy="5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7" name="Object 16"/>
            <p:cNvGraphicFramePr>
              <a:graphicFrameLocks noChangeAspect="1"/>
            </p:cNvGraphicFramePr>
            <p:nvPr/>
          </p:nvGraphicFramePr>
          <p:xfrm>
            <a:off x="2832" y="2304"/>
            <a:ext cx="1199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473" name="Equation" r:id="rId21" imgW="927100" imgH="228600" progId="Equation.3">
                    <p:embed/>
                  </p:oleObj>
                </mc:Choice>
                <mc:Fallback>
                  <p:oleObj name="Equation" r:id="rId21" imgW="927100" imgH="228600" progId="Equation.3">
                    <p:embed/>
                    <p:pic>
                      <p:nvPicPr>
                        <p:cNvPr id="15377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304"/>
                          <a:ext cx="1199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1" name="AutoShape 17"/>
            <p:cNvSpPr>
              <a:spLocks/>
            </p:cNvSpPr>
            <p:nvPr/>
          </p:nvSpPr>
          <p:spPr bwMode="auto">
            <a:xfrm>
              <a:off x="2688" y="1584"/>
              <a:ext cx="48" cy="960"/>
            </a:xfrm>
            <a:prstGeom prst="leftBrace">
              <a:avLst>
                <a:gd name="adj1" fmla="val 1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宋体" charset="0"/>
              </a:endParaRPr>
            </a:p>
          </p:txBody>
        </p:sp>
      </p:grpSp>
      <p:grpSp>
        <p:nvGrpSpPr>
          <p:cNvPr id="26642" name="Group 18"/>
          <p:cNvGrpSpPr>
            <a:grpSpLocks/>
          </p:cNvGrpSpPr>
          <p:nvPr/>
        </p:nvGrpSpPr>
        <p:grpSpPr bwMode="auto">
          <a:xfrm>
            <a:off x="4191000" y="4191000"/>
            <a:ext cx="4249738" cy="1724025"/>
            <a:chOff x="2640" y="2701"/>
            <a:chExt cx="2677" cy="1086"/>
          </a:xfrm>
        </p:grpSpPr>
        <p:graphicFrame>
          <p:nvGraphicFramePr>
            <p:cNvPr id="15372" name="Object 19"/>
            <p:cNvGraphicFramePr>
              <a:graphicFrameLocks noChangeAspect="1"/>
            </p:cNvGraphicFramePr>
            <p:nvPr/>
          </p:nvGraphicFramePr>
          <p:xfrm>
            <a:off x="2690" y="2701"/>
            <a:ext cx="1264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474" name="Equation" r:id="rId23" imgW="965200" imgH="228600" progId="Equation.3">
                    <p:embed/>
                  </p:oleObj>
                </mc:Choice>
                <mc:Fallback>
                  <p:oleObj name="Equation" r:id="rId23" imgW="965200" imgH="228600" progId="Equation.3">
                    <p:embed/>
                    <p:pic>
                      <p:nvPicPr>
                        <p:cNvPr id="15372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0" y="2701"/>
                          <a:ext cx="1264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3" name="Object 20"/>
            <p:cNvGraphicFramePr>
              <a:graphicFrameLocks noChangeAspect="1"/>
            </p:cNvGraphicFramePr>
            <p:nvPr/>
          </p:nvGraphicFramePr>
          <p:xfrm>
            <a:off x="2688" y="3072"/>
            <a:ext cx="1979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475" name="Equation" r:id="rId25" imgW="1511300" imgH="228600" progId="Equation.3">
                    <p:embed/>
                  </p:oleObj>
                </mc:Choice>
                <mc:Fallback>
                  <p:oleObj name="Equation" r:id="rId25" imgW="1511300" imgH="228600" progId="Equation.3">
                    <p:embed/>
                    <p:pic>
                      <p:nvPicPr>
                        <p:cNvPr id="15373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3072"/>
                          <a:ext cx="1979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4" name="Object 21"/>
            <p:cNvGraphicFramePr>
              <a:graphicFrameLocks noChangeAspect="1"/>
            </p:cNvGraphicFramePr>
            <p:nvPr/>
          </p:nvGraphicFramePr>
          <p:xfrm>
            <a:off x="2640" y="3456"/>
            <a:ext cx="2677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476" name="Equation" r:id="rId27" imgW="2044700" imgH="241300" progId="Equation.3">
                    <p:embed/>
                  </p:oleObj>
                </mc:Choice>
                <mc:Fallback>
                  <p:oleObj name="Equation" r:id="rId27" imgW="2044700" imgH="241300" progId="Equation.3">
                    <p:embed/>
                    <p:pic>
                      <p:nvPicPr>
                        <p:cNvPr id="15374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3456"/>
                          <a:ext cx="2677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46" name="Group 22"/>
          <p:cNvGrpSpPr>
            <a:grpSpLocks/>
          </p:cNvGrpSpPr>
          <p:nvPr/>
        </p:nvGrpSpPr>
        <p:grpSpPr bwMode="auto">
          <a:xfrm>
            <a:off x="1524000" y="4267200"/>
            <a:ext cx="923925" cy="1652588"/>
            <a:chOff x="672" y="2736"/>
            <a:chExt cx="582" cy="1041"/>
          </a:xfrm>
        </p:grpSpPr>
        <p:graphicFrame>
          <p:nvGraphicFramePr>
            <p:cNvPr id="15369" name="Object 23"/>
            <p:cNvGraphicFramePr>
              <a:graphicFrameLocks noChangeAspect="1"/>
            </p:cNvGraphicFramePr>
            <p:nvPr/>
          </p:nvGraphicFramePr>
          <p:xfrm>
            <a:off x="720" y="2736"/>
            <a:ext cx="534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477" name="Equation" r:id="rId29" imgW="393359" imgH="215713" progId="Equation.3">
                    <p:embed/>
                  </p:oleObj>
                </mc:Choice>
                <mc:Fallback>
                  <p:oleObj name="Equation" r:id="rId29" imgW="393359" imgH="215713" progId="Equation.3">
                    <p:embed/>
                    <p:pic>
                      <p:nvPicPr>
                        <p:cNvPr id="15369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736"/>
                          <a:ext cx="534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0" name="Object 24"/>
            <p:cNvGraphicFramePr>
              <a:graphicFrameLocks noChangeAspect="1"/>
            </p:cNvGraphicFramePr>
            <p:nvPr/>
          </p:nvGraphicFramePr>
          <p:xfrm>
            <a:off x="720" y="3120"/>
            <a:ext cx="534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478" name="Equation" r:id="rId31" imgW="393359" imgH="215713" progId="Equation.3">
                    <p:embed/>
                  </p:oleObj>
                </mc:Choice>
                <mc:Fallback>
                  <p:oleObj name="Equation" r:id="rId31" imgW="393359" imgH="215713" progId="Equation.3">
                    <p:embed/>
                    <p:pic>
                      <p:nvPicPr>
                        <p:cNvPr id="1537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120"/>
                          <a:ext cx="534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1" name="Object 25"/>
            <p:cNvGraphicFramePr>
              <a:graphicFrameLocks noChangeAspect="1"/>
            </p:cNvGraphicFramePr>
            <p:nvPr/>
          </p:nvGraphicFramePr>
          <p:xfrm>
            <a:off x="672" y="3456"/>
            <a:ext cx="556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479" name="Equation" r:id="rId33" imgW="393529" imgH="228501" progId="Equation.3">
                    <p:embed/>
                  </p:oleObj>
                </mc:Choice>
                <mc:Fallback>
                  <p:oleObj name="Equation" r:id="rId33" imgW="393529" imgH="228501" progId="Equation.3">
                    <p:embed/>
                    <p:pic>
                      <p:nvPicPr>
                        <p:cNvPr id="15371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3456"/>
                          <a:ext cx="556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50" name="Text Box 26"/>
          <p:cNvSpPr txBox="1">
            <a:spLocks noChangeArrowheads="1"/>
          </p:cNvSpPr>
          <p:nvPr/>
        </p:nvSpPr>
        <p:spPr bwMode="auto">
          <a:xfrm>
            <a:off x="2743200" y="4648200"/>
            <a:ext cx="76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latin typeface="Times New Roman" charset="0"/>
                <a:ea typeface="宋体" charset="0"/>
                <a:sym typeface="Wingdings" charset="0"/>
              </a:rPr>
              <a:t></a:t>
            </a:r>
            <a:endParaRPr lang="zh-CN" altLang="en-US" sz="2400" dirty="0">
              <a:latin typeface="Times New Roman" charset="0"/>
              <a:ea typeface="宋体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236418"/>
              </p:ext>
            </p:extLst>
          </p:nvPr>
        </p:nvGraphicFramePr>
        <p:xfrm>
          <a:off x="2598738" y="325438"/>
          <a:ext cx="14446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80" name="Equation" r:id="rId35" imgW="850680" imgH="241200" progId="Equation.DSMT4">
                  <p:embed/>
                </p:oleObj>
              </mc:Choice>
              <mc:Fallback>
                <p:oleObj name="Equation" r:id="rId35" imgW="850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598738" y="325438"/>
                        <a:ext cx="1444625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547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2" grpId="0" build="p" autoUpdateAnimBg="0"/>
      <p:bldP spid="26650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4699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连带</a:t>
            </a:r>
            <a:r>
              <a:rPr lang="zh-CN" altLang="en-US" dirty="0">
                <a:ea typeface="黑体" panose="02010609060101010101" pitchFamily="49" charset="-122"/>
                <a:sym typeface="Wingdings" panose="05000000000000000000" pitchFamily="2" charset="2"/>
              </a:rPr>
              <a:t>勒让德多项式的</a:t>
            </a:r>
            <a:r>
              <a:rPr lang="zh-CN" altLang="en-US" dirty="0">
                <a:ea typeface="黑体" panose="02010609060101010101" pitchFamily="49" charset="-122"/>
              </a:rPr>
              <a:t>正交性</a:t>
            </a:r>
          </a:p>
        </p:txBody>
      </p:sp>
      <p:graphicFrame>
        <p:nvGraphicFramePr>
          <p:cNvPr id="16386" name="Object 3"/>
          <p:cNvGraphicFramePr>
            <a:graphicFrameLocks noChangeAspect="1"/>
          </p:cNvGraphicFramePr>
          <p:nvPr>
            <p:extLst/>
          </p:nvPr>
        </p:nvGraphicFramePr>
        <p:xfrm>
          <a:off x="2320131" y="892175"/>
          <a:ext cx="434975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72" name="Equation" r:id="rId3" imgW="1904760" imgH="330120" progId="Equation.DSMT4">
                  <p:embed/>
                </p:oleObj>
              </mc:Choice>
              <mc:Fallback>
                <p:oleObj name="Equation" r:id="rId3" imgW="1904760" imgH="330120" progId="Equation.DSMT4">
                  <p:embed/>
                  <p:pic>
                    <p:nvPicPr>
                      <p:cNvPr id="1638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131" y="892175"/>
                        <a:ext cx="434975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>
            <p:extLst/>
          </p:nvPr>
        </p:nvGraphicFramePr>
        <p:xfrm>
          <a:off x="1691680" y="2640806"/>
          <a:ext cx="61245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73" name="Equation" r:id="rId5" imgW="2679480" imgH="419040" progId="Equation.DSMT4">
                  <p:embed/>
                </p:oleObj>
              </mc:Choice>
              <mc:Fallback>
                <p:oleObj name="Equation" r:id="rId5" imgW="2679480" imgH="419040" progId="Equation.DSMT4">
                  <p:embed/>
                  <p:pic>
                    <p:nvPicPr>
                      <p:cNvPr id="276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640806"/>
                        <a:ext cx="612457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304800" y="1981200"/>
            <a:ext cx="39791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连带</a:t>
            </a:r>
            <a:r>
              <a:rPr lang="zh-CN" altLang="en-US" dirty="0">
                <a:ea typeface="黑体" panose="02010609060101010101" pitchFamily="49" charset="-122"/>
                <a:sym typeface="Wingdings" panose="05000000000000000000" pitchFamily="2" charset="2"/>
              </a:rPr>
              <a:t>勒让德多项式的模</a:t>
            </a:r>
          </a:p>
        </p:txBody>
      </p:sp>
      <p:graphicFrame>
        <p:nvGraphicFramePr>
          <p:cNvPr id="27656" name="Object 8"/>
          <p:cNvGraphicFramePr>
            <a:graphicFrameLocks noChangeAspect="1"/>
          </p:cNvGraphicFramePr>
          <p:nvPr>
            <p:extLst/>
          </p:nvPr>
        </p:nvGraphicFramePr>
        <p:xfrm>
          <a:off x="972343" y="4751860"/>
          <a:ext cx="70453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74" name="Equation" r:id="rId7" imgW="3162240" imgH="457200" progId="Equation.DSMT4">
                  <p:embed/>
                </p:oleObj>
              </mc:Choice>
              <mc:Fallback>
                <p:oleObj name="Equation" r:id="rId7" imgW="3162240" imgH="457200" progId="Equation.DSMT4">
                  <p:embed/>
                  <p:pic>
                    <p:nvPicPr>
                      <p:cNvPr id="276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343" y="4751860"/>
                        <a:ext cx="704532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467544" y="3861196"/>
            <a:ext cx="46908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连带</a:t>
            </a:r>
            <a:r>
              <a:rPr lang="zh-CN" altLang="en-US" dirty="0">
                <a:ea typeface="黑体" panose="02010609060101010101" pitchFamily="49" charset="-122"/>
                <a:sym typeface="Wingdings" panose="05000000000000000000" pitchFamily="2" charset="2"/>
              </a:rPr>
              <a:t>勒让德多项式</a:t>
            </a:r>
            <a:r>
              <a:rPr lang="zh-CN" altLang="en-US" dirty="0">
                <a:ea typeface="黑体" panose="02010609060101010101" pitchFamily="49" charset="-122"/>
              </a:rPr>
              <a:t>递推关系</a:t>
            </a:r>
          </a:p>
        </p:txBody>
      </p:sp>
    </p:spTree>
    <p:extLst>
      <p:ext uri="{BB962C8B-B14F-4D97-AF65-F5344CB8AC3E}">
        <p14:creationId xmlns:p14="http://schemas.microsoft.com/office/powerpoint/2010/main" val="252350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build="p" autoUpdateAnimBg="0"/>
      <p:bldP spid="27657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09" name="Object 2"/>
          <p:cNvGraphicFramePr>
            <a:graphicFrameLocks noChangeAspect="1"/>
          </p:cNvGraphicFramePr>
          <p:nvPr>
            <p:extLst/>
          </p:nvPr>
        </p:nvGraphicFramePr>
        <p:xfrm>
          <a:off x="2635250" y="242888"/>
          <a:ext cx="5608638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0" name="Equation" r:id="rId3" imgW="2844720" imgH="444240" progId="Equation.DSMT4">
                  <p:embed/>
                </p:oleObj>
              </mc:Choice>
              <mc:Fallback>
                <p:oleObj name="Equation" r:id="rId3" imgW="2844720" imgH="444240" progId="Equation.DSMT4">
                  <p:embed/>
                  <p:pic>
                    <p:nvPicPr>
                      <p:cNvPr id="1740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0" y="242888"/>
                        <a:ext cx="5608638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528883"/>
              </p:ext>
            </p:extLst>
          </p:nvPr>
        </p:nvGraphicFramePr>
        <p:xfrm>
          <a:off x="1118211" y="4392186"/>
          <a:ext cx="5692165" cy="566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1" name="Equation" r:id="rId5" imgW="2552400" imgH="241200" progId="Equation.DSMT4">
                  <p:embed/>
                </p:oleObj>
              </mc:Choice>
              <mc:Fallback>
                <p:oleObj name="Equation" r:id="rId5" imgW="2552400" imgH="241200" progId="Equation.DSMT4">
                  <p:embed/>
                  <p:pic>
                    <p:nvPicPr>
                      <p:cNvPr id="286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8211" y="4392186"/>
                        <a:ext cx="5692165" cy="566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459059"/>
              </p:ext>
            </p:extLst>
          </p:nvPr>
        </p:nvGraphicFramePr>
        <p:xfrm>
          <a:off x="1802247" y="5070317"/>
          <a:ext cx="6873875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2" name="Equation" r:id="rId7" imgW="2717640" imgH="457200" progId="Equation.DSMT4">
                  <p:embed/>
                </p:oleObj>
              </mc:Choice>
              <mc:Fallback>
                <p:oleObj name="Equation" r:id="rId7" imgW="2717640" imgH="457200" progId="Equation.DSMT4">
                  <p:embed/>
                  <p:pic>
                    <p:nvPicPr>
                      <p:cNvPr id="286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2247" y="5070317"/>
                        <a:ext cx="6873875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332024" y="5380299"/>
            <a:ext cx="14978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7030A0"/>
                </a:solidFill>
                <a:ea typeface="黑体" panose="02010609060101010101" pitchFamily="49" charset="-122"/>
              </a:rPr>
              <a:t>球谐函数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381000" y="457200"/>
            <a:ext cx="20307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dirty="0" smtClean="0">
                <a:solidFill>
                  <a:srgbClr val="7030A0"/>
                </a:solidFill>
                <a:latin typeface="Times New Roman" charset="0"/>
                <a:ea typeface="黑体" charset="0"/>
                <a:cs typeface="黑体" charset="0"/>
              </a:rPr>
              <a:t>球谐函数方程</a:t>
            </a:r>
            <a:endParaRPr lang="zh-CN" altLang="en-US" sz="2400" dirty="0">
              <a:solidFill>
                <a:srgbClr val="7030A0"/>
              </a:solidFill>
              <a:latin typeface="Times New Roman" charset="0"/>
              <a:ea typeface="黑体" charset="0"/>
              <a:cs typeface="黑体" charset="0"/>
            </a:endParaRPr>
          </a:p>
        </p:txBody>
      </p:sp>
      <p:grpSp>
        <p:nvGrpSpPr>
          <p:cNvPr id="28680" name="Group 8"/>
          <p:cNvGrpSpPr>
            <a:grpSpLocks/>
          </p:cNvGrpSpPr>
          <p:nvPr/>
        </p:nvGrpSpPr>
        <p:grpSpPr bwMode="auto">
          <a:xfrm>
            <a:off x="950912" y="1474786"/>
            <a:ext cx="3970338" cy="549275"/>
            <a:chOff x="599" y="929"/>
            <a:chExt cx="2501" cy="346"/>
          </a:xfrm>
        </p:grpSpPr>
        <p:graphicFrame>
          <p:nvGraphicFramePr>
            <p:cNvPr id="17424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7476232"/>
                </p:ext>
              </p:extLst>
            </p:nvPr>
          </p:nvGraphicFramePr>
          <p:xfrm>
            <a:off x="1076" y="960"/>
            <a:ext cx="2024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843" name="Equation" r:id="rId9" imgW="1269720" imgH="203040" progId="Equation.DSMT4">
                    <p:embed/>
                  </p:oleObj>
                </mc:Choice>
                <mc:Fallback>
                  <p:oleObj name="Equation" r:id="rId9" imgW="1269720" imgH="203040" progId="Equation.DSMT4">
                    <p:embed/>
                    <p:pic>
                      <p:nvPicPr>
                        <p:cNvPr id="17424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6" y="960"/>
                          <a:ext cx="2024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2" name="Rectangle 10"/>
            <p:cNvSpPr>
              <a:spLocks noChangeArrowheads="1"/>
            </p:cNvSpPr>
            <p:nvPr/>
          </p:nvSpPr>
          <p:spPr bwMode="auto">
            <a:xfrm>
              <a:off x="599" y="929"/>
              <a:ext cx="42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400" dirty="0">
                  <a:latin typeface="Times New Roman" charset="0"/>
                  <a:ea typeface="黑体" charset="0"/>
                  <a:cs typeface="黑体" charset="0"/>
                </a:rPr>
                <a:t>令</a:t>
              </a:r>
            </a:p>
          </p:txBody>
        </p:sp>
      </p:grpSp>
      <p:grpSp>
        <p:nvGrpSpPr>
          <p:cNvPr id="28683" name="Group 11"/>
          <p:cNvGrpSpPr>
            <a:grpSpLocks/>
          </p:cNvGrpSpPr>
          <p:nvPr/>
        </p:nvGrpSpPr>
        <p:grpSpPr bwMode="auto">
          <a:xfrm>
            <a:off x="381000" y="2203449"/>
            <a:ext cx="6375401" cy="962025"/>
            <a:chOff x="338" y="1388"/>
            <a:chExt cx="4016" cy="606"/>
          </a:xfrm>
        </p:grpSpPr>
        <p:graphicFrame>
          <p:nvGraphicFramePr>
            <p:cNvPr id="1742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7146037"/>
                </p:ext>
              </p:extLst>
            </p:nvPr>
          </p:nvGraphicFramePr>
          <p:xfrm>
            <a:off x="641" y="1388"/>
            <a:ext cx="3713" cy="6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844" name="Equation" r:id="rId11" imgW="2869920" imgH="444240" progId="Equation.DSMT4">
                    <p:embed/>
                  </p:oleObj>
                </mc:Choice>
                <mc:Fallback>
                  <p:oleObj name="Equation" r:id="rId11" imgW="2869920" imgH="444240" progId="Equation.DSMT4">
                    <p:embed/>
                    <p:pic>
                      <p:nvPicPr>
                        <p:cNvPr id="1742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1" y="1388"/>
                          <a:ext cx="3713" cy="6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5" name="Rectangle 13"/>
            <p:cNvSpPr>
              <a:spLocks noChangeArrowheads="1"/>
            </p:cNvSpPr>
            <p:nvPr/>
          </p:nvSpPr>
          <p:spPr bwMode="auto">
            <a:xfrm>
              <a:off x="338" y="1551"/>
              <a:ext cx="35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400" dirty="0">
                  <a:latin typeface="Times New Roman" charset="0"/>
                  <a:ea typeface="黑体" charset="0"/>
                  <a:cs typeface="黑体" charset="0"/>
                  <a:sym typeface="Wingdings" charset="0"/>
                </a:rPr>
                <a:t></a:t>
              </a:r>
              <a:endParaRPr lang="zh-CN" altLang="en-US" sz="2400" dirty="0">
                <a:latin typeface="Times New Roman" charset="0"/>
                <a:ea typeface="黑体" charset="0"/>
                <a:cs typeface="黑体" charset="0"/>
              </a:endParaRPr>
            </a:p>
          </p:txBody>
        </p:sp>
      </p:grpSp>
      <p:grpSp>
        <p:nvGrpSpPr>
          <p:cNvPr id="28686" name="Group 14"/>
          <p:cNvGrpSpPr>
            <a:grpSpLocks/>
          </p:cNvGrpSpPr>
          <p:nvPr/>
        </p:nvGrpSpPr>
        <p:grpSpPr bwMode="auto">
          <a:xfrm>
            <a:off x="356071" y="3217919"/>
            <a:ext cx="8518526" cy="906463"/>
            <a:chOff x="305" y="2129"/>
            <a:chExt cx="5366" cy="571"/>
          </a:xfrm>
        </p:grpSpPr>
        <p:graphicFrame>
          <p:nvGraphicFramePr>
            <p:cNvPr id="17420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6081650"/>
                </p:ext>
              </p:extLst>
            </p:nvPr>
          </p:nvGraphicFramePr>
          <p:xfrm>
            <a:off x="633" y="2129"/>
            <a:ext cx="5038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845" name="Equation" r:id="rId13" imgW="3898800" imgH="419040" progId="Equation.DSMT4">
                    <p:embed/>
                  </p:oleObj>
                </mc:Choice>
                <mc:Fallback>
                  <p:oleObj name="Equation" r:id="rId13" imgW="3898800" imgH="419040" progId="Equation.DSMT4">
                    <p:embed/>
                    <p:pic>
                      <p:nvPicPr>
                        <p:cNvPr id="1742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3" y="2129"/>
                          <a:ext cx="5038" cy="5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8" name="Rectangle 16"/>
            <p:cNvSpPr>
              <a:spLocks noChangeArrowheads="1"/>
            </p:cNvSpPr>
            <p:nvPr/>
          </p:nvSpPr>
          <p:spPr bwMode="auto">
            <a:xfrm>
              <a:off x="305" y="2321"/>
              <a:ext cx="5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dirty="0">
                  <a:latin typeface="Times New Roman" charset="0"/>
                  <a:ea typeface="黑体" charset="0"/>
                  <a:cs typeface="黑体" charset="0"/>
                  <a:sym typeface="Wingdings" charset="0"/>
                </a:rPr>
                <a:t></a:t>
              </a:r>
              <a:endParaRPr lang="zh-CN" altLang="en-US" sz="2400" dirty="0">
                <a:latin typeface="Times New Roman" charset="0"/>
                <a:ea typeface="黑体" charset="0"/>
                <a:cs typeface="黑体" charset="0"/>
              </a:endParaRPr>
            </a:p>
          </p:txBody>
        </p:sp>
      </p:grpSp>
      <p:sp>
        <p:nvSpPr>
          <p:cNvPr id="28689" name="AutoShape 17"/>
          <p:cNvSpPr>
            <a:spLocks noChangeArrowheads="1"/>
          </p:cNvSpPr>
          <p:nvPr/>
        </p:nvSpPr>
        <p:spPr bwMode="auto">
          <a:xfrm>
            <a:off x="6372225" y="1916113"/>
            <a:ext cx="1524000" cy="457200"/>
          </a:xfrm>
          <a:prstGeom prst="wedgeRectCallout">
            <a:avLst>
              <a:gd name="adj1" fmla="val -212292"/>
              <a:gd name="adj2" fmla="val -56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ea typeface="黑体" panose="02010609060101010101" pitchFamily="49" charset="-122"/>
              </a:rPr>
              <a:t>纬线方向</a:t>
            </a:r>
          </a:p>
        </p:txBody>
      </p:sp>
      <p:sp>
        <p:nvSpPr>
          <p:cNvPr id="28690" name="AutoShape 18"/>
          <p:cNvSpPr>
            <a:spLocks noChangeArrowheads="1"/>
          </p:cNvSpPr>
          <p:nvPr/>
        </p:nvSpPr>
        <p:spPr bwMode="auto">
          <a:xfrm>
            <a:off x="6324600" y="1371600"/>
            <a:ext cx="1524000" cy="457200"/>
          </a:xfrm>
          <a:prstGeom prst="wedgeRectCallout">
            <a:avLst>
              <a:gd name="adj1" fmla="val -148125"/>
              <a:gd name="adj2" fmla="val 3472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ea typeface="黑体" panose="02010609060101010101" pitchFamily="49" charset="-122"/>
              </a:rPr>
              <a:t>经线方向</a:t>
            </a:r>
          </a:p>
        </p:txBody>
      </p:sp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193883"/>
              </p:ext>
            </p:extLst>
          </p:nvPr>
        </p:nvGraphicFramePr>
        <p:xfrm>
          <a:off x="796925" y="6086475"/>
          <a:ext cx="57896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6" name="Equation" r:id="rId15" imgW="2628720" imgH="241200" progId="Equation.DSMT4">
                  <p:embed/>
                </p:oleObj>
              </mc:Choice>
              <mc:Fallback>
                <p:oleObj name="Equation" r:id="rId15" imgW="2628720" imgH="241200" progId="Equation.DSMT4">
                  <p:embed/>
                  <p:pic>
                    <p:nvPicPr>
                      <p:cNvPr id="286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6086475"/>
                        <a:ext cx="5789613" cy="5175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5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547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build="p" autoUpdateAnimBg="0"/>
      <p:bldP spid="28689" grpId="0" animBg="1" autoUpdateAnimBg="0"/>
      <p:bldP spid="28690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1" name="Object 12"/>
          <p:cNvGraphicFramePr>
            <a:graphicFrameLocks noChangeAspect="1"/>
          </p:cNvGraphicFramePr>
          <p:nvPr>
            <p:extLst/>
          </p:nvPr>
        </p:nvGraphicFramePr>
        <p:xfrm>
          <a:off x="2797175" y="203200"/>
          <a:ext cx="4657725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920" name="Equation" r:id="rId3" imgW="1841400" imgH="457200" progId="Equation.DSMT4">
                  <p:embed/>
                </p:oleObj>
              </mc:Choice>
              <mc:Fallback>
                <p:oleObj name="Equation" r:id="rId3" imgW="1841400" imgH="457200" progId="Equation.DSMT4">
                  <p:embed/>
                  <p:pic>
                    <p:nvPicPr>
                      <p:cNvPr id="2048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175" y="203200"/>
                        <a:ext cx="4657725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594990" y="454968"/>
            <a:ext cx="15267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黑体" panose="02010609060101010101" pitchFamily="49" charset="-122"/>
              </a:rPr>
              <a:t>球谐函数</a:t>
            </a:r>
          </a:p>
        </p:txBody>
      </p:sp>
      <p:graphicFrame>
        <p:nvGraphicFramePr>
          <p:cNvPr id="20483" name="Object 15"/>
          <p:cNvGraphicFramePr>
            <a:graphicFrameLocks noChangeAspect="1"/>
          </p:cNvGraphicFramePr>
          <p:nvPr>
            <p:extLst/>
          </p:nvPr>
        </p:nvGraphicFramePr>
        <p:xfrm>
          <a:off x="2745581" y="1324056"/>
          <a:ext cx="538480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921" name="Equation" r:id="rId5" imgW="2082600" imgH="241200" progId="Equation.DSMT4">
                  <p:embed/>
                </p:oleObj>
              </mc:Choice>
              <mc:Fallback>
                <p:oleObj name="Equation" r:id="rId5" imgW="2082600" imgH="241200" progId="Equation.DSMT4">
                  <p:embed/>
                  <p:pic>
                    <p:nvPicPr>
                      <p:cNvPr id="2048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5581" y="1324056"/>
                        <a:ext cx="538480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592022" y="1372691"/>
            <a:ext cx="19444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 smtClean="0">
                <a:latin typeface="Times New Roman" charset="0"/>
                <a:ea typeface="黑体" charset="0"/>
                <a:cs typeface="黑体" charset="0"/>
              </a:rPr>
              <a:t>量子力学中</a:t>
            </a:r>
            <a:endParaRPr lang="zh-CN" altLang="en-US" sz="2400" dirty="0">
              <a:latin typeface="Times New Roman" charset="0"/>
              <a:ea typeface="黑体" charset="0"/>
              <a:cs typeface="黑体" charset="0"/>
            </a:endParaRPr>
          </a:p>
        </p:txBody>
      </p:sp>
      <p:graphicFrame>
        <p:nvGraphicFramePr>
          <p:cNvPr id="31761" name="Object 17"/>
          <p:cNvGraphicFramePr>
            <a:graphicFrameLocks noChangeAspect="1"/>
          </p:cNvGraphicFramePr>
          <p:nvPr>
            <p:extLst/>
          </p:nvPr>
        </p:nvGraphicFramePr>
        <p:xfrm>
          <a:off x="2586038" y="2151063"/>
          <a:ext cx="518477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922" name="Equation" r:id="rId7" imgW="2298600" imgH="419040" progId="Equation.DSMT4">
                  <p:embed/>
                </p:oleObj>
              </mc:Choice>
              <mc:Fallback>
                <p:oleObj name="Equation" r:id="rId7" imgW="2298600" imgH="419040" progId="Equation.DSMT4">
                  <p:embed/>
                  <p:pic>
                    <p:nvPicPr>
                      <p:cNvPr id="3176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2151063"/>
                        <a:ext cx="5184775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395289" y="2262188"/>
            <a:ext cx="17284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黑体" panose="02010609060101010101" pitchFamily="49" charset="-122"/>
              </a:rPr>
              <a:t>归一化条件</a:t>
            </a:r>
          </a:p>
        </p:txBody>
      </p:sp>
      <p:graphicFrame>
        <p:nvGraphicFramePr>
          <p:cNvPr id="31771" name="Object 27"/>
          <p:cNvGraphicFramePr>
            <a:graphicFrameLocks noChangeAspect="1"/>
          </p:cNvGraphicFramePr>
          <p:nvPr>
            <p:extLst/>
          </p:nvPr>
        </p:nvGraphicFramePr>
        <p:xfrm>
          <a:off x="1504950" y="3925888"/>
          <a:ext cx="527685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923" name="Equation" r:id="rId9" imgW="2133360" imgH="330120" progId="Equation.DSMT4">
                  <p:embed/>
                </p:oleObj>
              </mc:Choice>
              <mc:Fallback>
                <p:oleObj name="Equation" r:id="rId9" imgW="2133360" imgH="330120" progId="Equation.DSMT4">
                  <p:embed/>
                  <p:pic>
                    <p:nvPicPr>
                      <p:cNvPr id="3177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3925888"/>
                        <a:ext cx="5276850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2" name="Object 28"/>
          <p:cNvGraphicFramePr>
            <a:graphicFrameLocks noChangeAspect="1"/>
          </p:cNvGraphicFramePr>
          <p:nvPr>
            <p:extLst/>
          </p:nvPr>
        </p:nvGraphicFramePr>
        <p:xfrm>
          <a:off x="1646238" y="3070225"/>
          <a:ext cx="492125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924" name="Equation" r:id="rId11" imgW="2387520" imgH="419040" progId="Equation.DSMT4">
                  <p:embed/>
                </p:oleObj>
              </mc:Choice>
              <mc:Fallback>
                <p:oleObj name="Equation" r:id="rId11" imgW="2387520" imgH="419040" progId="Equation.DSMT4">
                  <p:embed/>
                  <p:pic>
                    <p:nvPicPr>
                      <p:cNvPr id="3177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3070225"/>
                        <a:ext cx="492125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4" name="Object 30"/>
          <p:cNvGraphicFramePr>
            <a:graphicFrameLocks noChangeAspect="1"/>
          </p:cNvGraphicFramePr>
          <p:nvPr>
            <p:extLst/>
          </p:nvPr>
        </p:nvGraphicFramePr>
        <p:xfrm>
          <a:off x="827584" y="5002631"/>
          <a:ext cx="7040563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925" name="Equation" r:id="rId13" imgW="2946240" imgH="469800" progId="Equation.DSMT4">
                  <p:embed/>
                </p:oleObj>
              </mc:Choice>
              <mc:Fallback>
                <p:oleObj name="Equation" r:id="rId13" imgW="2946240" imgH="469800" progId="Equation.DSMT4">
                  <p:embed/>
                  <p:pic>
                    <p:nvPicPr>
                      <p:cNvPr id="3177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002631"/>
                        <a:ext cx="7040563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6" name="Line 32"/>
          <p:cNvSpPr>
            <a:spLocks noChangeShapeType="1"/>
          </p:cNvSpPr>
          <p:nvPr/>
        </p:nvSpPr>
        <p:spPr bwMode="auto">
          <a:xfrm>
            <a:off x="6519631" y="2852936"/>
            <a:ext cx="719138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6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2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703483"/>
              </p:ext>
            </p:extLst>
          </p:nvPr>
        </p:nvGraphicFramePr>
        <p:xfrm>
          <a:off x="607288" y="537044"/>
          <a:ext cx="5224345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34" name="Equation" r:id="rId3" imgW="2501640" imgH="711000" progId="Equation.DSMT4">
                  <p:embed/>
                </p:oleObj>
              </mc:Choice>
              <mc:Fallback>
                <p:oleObj name="Equation" r:id="rId3" imgW="2501640" imgH="711000" progId="Equation.DSMT4">
                  <p:embed/>
                  <p:pic>
                    <p:nvPicPr>
                      <p:cNvPr id="1843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88" y="537044"/>
                        <a:ext cx="5224345" cy="148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6687565" y="2269992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黑体" panose="02010609060101010101" pitchFamily="49" charset="-122"/>
              </a:rPr>
              <a:t>球坐标系</a:t>
            </a:r>
          </a:p>
        </p:txBody>
      </p:sp>
      <p:grpSp>
        <p:nvGrpSpPr>
          <p:cNvPr id="18437" name="Group 6"/>
          <p:cNvGrpSpPr>
            <a:grpSpLocks/>
          </p:cNvGrpSpPr>
          <p:nvPr/>
        </p:nvGrpSpPr>
        <p:grpSpPr bwMode="auto">
          <a:xfrm>
            <a:off x="6001071" y="305576"/>
            <a:ext cx="2819400" cy="1981200"/>
            <a:chOff x="4080" y="192"/>
            <a:chExt cx="1536" cy="1248"/>
          </a:xfrm>
        </p:grpSpPr>
        <p:sp>
          <p:nvSpPr>
            <p:cNvPr id="29703" name="Line 7"/>
            <p:cNvSpPr>
              <a:spLocks noChangeShapeType="1"/>
            </p:cNvSpPr>
            <p:nvPr/>
          </p:nvSpPr>
          <p:spPr bwMode="auto">
            <a:xfrm>
              <a:off x="4534" y="1037"/>
              <a:ext cx="10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宋体" charset="0"/>
              </a:endParaRPr>
            </a:p>
          </p:txBody>
        </p:sp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4080" y="1037"/>
              <a:ext cx="454" cy="4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宋体" charset="0"/>
              </a:endParaRPr>
            </a:p>
          </p:txBody>
        </p:sp>
        <p:sp>
          <p:nvSpPr>
            <p:cNvPr id="29705" name="Line 9"/>
            <p:cNvSpPr>
              <a:spLocks noChangeShapeType="1"/>
            </p:cNvSpPr>
            <p:nvPr/>
          </p:nvSpPr>
          <p:spPr bwMode="auto">
            <a:xfrm flipV="1">
              <a:off x="4534" y="192"/>
              <a:ext cx="0" cy="8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宋体" charset="0"/>
              </a:endParaRPr>
            </a:p>
          </p:txBody>
        </p:sp>
        <p:sp>
          <p:nvSpPr>
            <p:cNvPr id="29706" name="Oval 10"/>
            <p:cNvSpPr>
              <a:spLocks noChangeArrowheads="1"/>
            </p:cNvSpPr>
            <p:nvPr/>
          </p:nvSpPr>
          <p:spPr bwMode="auto">
            <a:xfrm>
              <a:off x="4987" y="313"/>
              <a:ext cx="70" cy="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宋体" charset="0"/>
              </a:endParaRPr>
            </a:p>
          </p:txBody>
        </p:sp>
        <p:sp>
          <p:nvSpPr>
            <p:cNvPr id="29707" name="Oval 11"/>
            <p:cNvSpPr>
              <a:spLocks noChangeArrowheads="1"/>
            </p:cNvSpPr>
            <p:nvPr/>
          </p:nvSpPr>
          <p:spPr bwMode="auto">
            <a:xfrm>
              <a:off x="4987" y="1279"/>
              <a:ext cx="70" cy="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宋体" charset="0"/>
              </a:endParaRPr>
            </a:p>
          </p:txBody>
        </p:sp>
        <p:sp>
          <p:nvSpPr>
            <p:cNvPr id="29708" name="Line 12"/>
            <p:cNvSpPr>
              <a:spLocks noChangeShapeType="1"/>
            </p:cNvSpPr>
            <p:nvPr/>
          </p:nvSpPr>
          <p:spPr bwMode="auto">
            <a:xfrm>
              <a:off x="5023" y="353"/>
              <a:ext cx="0" cy="9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宋体" charset="0"/>
              </a:endParaRPr>
            </a:p>
          </p:txBody>
        </p:sp>
        <p:sp>
          <p:nvSpPr>
            <p:cNvPr id="29709" name="Line 13"/>
            <p:cNvSpPr>
              <a:spLocks noChangeShapeType="1"/>
            </p:cNvSpPr>
            <p:nvPr/>
          </p:nvSpPr>
          <p:spPr bwMode="auto">
            <a:xfrm flipH="1">
              <a:off x="4534" y="353"/>
              <a:ext cx="489" cy="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宋体" charset="0"/>
              </a:endParaRPr>
            </a:p>
          </p:txBody>
        </p:sp>
        <p:sp>
          <p:nvSpPr>
            <p:cNvPr id="29710" name="Line 14"/>
            <p:cNvSpPr>
              <a:spLocks noChangeShapeType="1"/>
            </p:cNvSpPr>
            <p:nvPr/>
          </p:nvSpPr>
          <p:spPr bwMode="auto">
            <a:xfrm>
              <a:off x="4534" y="1037"/>
              <a:ext cx="489" cy="2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宋体" charset="0"/>
              </a:endParaRPr>
            </a:p>
          </p:txBody>
        </p:sp>
        <p:sp>
          <p:nvSpPr>
            <p:cNvPr id="29711" name="Arc 15"/>
            <p:cNvSpPr>
              <a:spLocks/>
            </p:cNvSpPr>
            <p:nvPr/>
          </p:nvSpPr>
          <p:spPr bwMode="auto">
            <a:xfrm>
              <a:off x="4534" y="787"/>
              <a:ext cx="102" cy="120"/>
            </a:xfrm>
            <a:custGeom>
              <a:avLst/>
              <a:gdLst>
                <a:gd name="T0" fmla="*/ 0 w 21063"/>
                <a:gd name="T1" fmla="*/ 0 h 21600"/>
                <a:gd name="T2" fmla="*/ 102 w 21063"/>
                <a:gd name="T3" fmla="*/ 93 h 21600"/>
                <a:gd name="T4" fmla="*/ 0 w 21063"/>
                <a:gd name="T5" fmla="*/ 12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063" h="21600" fill="none" extrusionOk="0">
                  <a:moveTo>
                    <a:pt x="0" y="-1"/>
                  </a:moveTo>
                  <a:cubicBezTo>
                    <a:pt x="10085" y="-1"/>
                    <a:pt x="18827" y="6978"/>
                    <a:pt x="21062" y="16813"/>
                  </a:cubicBezTo>
                </a:path>
                <a:path w="21063" h="21600" stroke="0" extrusionOk="0">
                  <a:moveTo>
                    <a:pt x="0" y="-1"/>
                  </a:moveTo>
                  <a:cubicBezTo>
                    <a:pt x="10085" y="-1"/>
                    <a:pt x="18827" y="6978"/>
                    <a:pt x="21062" y="16813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2" name="Arc 16"/>
            <p:cNvSpPr>
              <a:spLocks/>
            </p:cNvSpPr>
            <p:nvPr/>
          </p:nvSpPr>
          <p:spPr bwMode="auto">
            <a:xfrm flipV="1">
              <a:off x="4429" y="1118"/>
              <a:ext cx="208" cy="40"/>
            </a:xfrm>
            <a:custGeom>
              <a:avLst/>
              <a:gdLst>
                <a:gd name="T0" fmla="*/ 0 w 43151"/>
                <a:gd name="T1" fmla="*/ 37 h 21600"/>
                <a:gd name="T2" fmla="*/ 208 w 43151"/>
                <a:gd name="T3" fmla="*/ 40 h 21600"/>
                <a:gd name="T4" fmla="*/ 104 w 43151"/>
                <a:gd name="T5" fmla="*/ 4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51" h="21600" fill="none" extrusionOk="0">
                  <a:moveTo>
                    <a:pt x="0" y="20143"/>
                  </a:moveTo>
                  <a:cubicBezTo>
                    <a:pt x="766" y="8805"/>
                    <a:pt x="10187" y="-1"/>
                    <a:pt x="21551" y="-1"/>
                  </a:cubicBezTo>
                  <a:cubicBezTo>
                    <a:pt x="33480" y="-1"/>
                    <a:pt x="43151" y="9670"/>
                    <a:pt x="43151" y="21600"/>
                  </a:cubicBezTo>
                </a:path>
                <a:path w="43151" h="21600" stroke="0" extrusionOk="0">
                  <a:moveTo>
                    <a:pt x="0" y="20143"/>
                  </a:moveTo>
                  <a:cubicBezTo>
                    <a:pt x="766" y="8805"/>
                    <a:pt x="10187" y="-1"/>
                    <a:pt x="21551" y="-1"/>
                  </a:cubicBezTo>
                  <a:cubicBezTo>
                    <a:pt x="33480" y="-1"/>
                    <a:pt x="43151" y="9670"/>
                    <a:pt x="43151" y="21600"/>
                  </a:cubicBezTo>
                  <a:lnTo>
                    <a:pt x="21551" y="21600"/>
                  </a:lnTo>
                  <a:lnTo>
                    <a:pt x="0" y="2014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58" name="Object 17"/>
            <p:cNvGraphicFramePr>
              <a:graphicFrameLocks noChangeAspect="1"/>
            </p:cNvGraphicFramePr>
            <p:nvPr/>
          </p:nvGraphicFramePr>
          <p:xfrm>
            <a:off x="4555" y="612"/>
            <a:ext cx="14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035" name="Equation" r:id="rId5" imgW="139579" imgH="177646" progId="Equation.3">
                    <p:embed/>
                  </p:oleObj>
                </mc:Choice>
                <mc:Fallback>
                  <p:oleObj name="Equation" r:id="rId5" imgW="139579" imgH="177646" progId="Equation.3">
                    <p:embed/>
                    <p:pic>
                      <p:nvPicPr>
                        <p:cNvPr id="18458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5" y="612"/>
                          <a:ext cx="14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9" name="Object 18"/>
            <p:cNvGraphicFramePr>
              <a:graphicFrameLocks noChangeAspect="1"/>
            </p:cNvGraphicFramePr>
            <p:nvPr/>
          </p:nvGraphicFramePr>
          <p:xfrm>
            <a:off x="4464" y="1158"/>
            <a:ext cx="149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036" name="Equation" r:id="rId7" imgW="139579" imgH="164957" progId="Equation.3">
                    <p:embed/>
                  </p:oleObj>
                </mc:Choice>
                <mc:Fallback>
                  <p:oleObj name="Equation" r:id="rId7" imgW="139579" imgH="164957" progId="Equation.3">
                    <p:embed/>
                    <p:pic>
                      <p:nvPicPr>
                        <p:cNvPr id="18459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158"/>
                          <a:ext cx="149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0" name="Object 19"/>
            <p:cNvGraphicFramePr>
              <a:graphicFrameLocks noChangeAspect="1"/>
            </p:cNvGraphicFramePr>
            <p:nvPr/>
          </p:nvGraphicFramePr>
          <p:xfrm>
            <a:off x="4797" y="645"/>
            <a:ext cx="121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037" name="Equation" r:id="rId9" imgW="114102" imgH="126780" progId="Equation.3">
                    <p:embed/>
                  </p:oleObj>
                </mc:Choice>
                <mc:Fallback>
                  <p:oleObj name="Equation" r:id="rId9" imgW="114102" imgH="126780" progId="Equation.3">
                    <p:embed/>
                    <p:pic>
                      <p:nvPicPr>
                        <p:cNvPr id="1846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7" y="645"/>
                          <a:ext cx="121" cy="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1" name="Object 20"/>
            <p:cNvGraphicFramePr>
              <a:graphicFrameLocks noChangeAspect="1"/>
            </p:cNvGraphicFramePr>
            <p:nvPr/>
          </p:nvGraphicFramePr>
          <p:xfrm>
            <a:off x="5055" y="201"/>
            <a:ext cx="516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038" name="Equation" r:id="rId11" imgW="520474" imgH="203112" progId="Equation.3">
                    <p:embed/>
                  </p:oleObj>
                </mc:Choice>
                <mc:Fallback>
                  <p:oleObj name="Equation" r:id="rId11" imgW="520474" imgH="203112" progId="Equation.3">
                    <p:embed/>
                    <p:pic>
                      <p:nvPicPr>
                        <p:cNvPr id="18461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5" y="201"/>
                          <a:ext cx="516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2" name="Object 21"/>
            <p:cNvGraphicFramePr>
              <a:graphicFrameLocks noChangeAspect="1"/>
            </p:cNvGraphicFramePr>
            <p:nvPr/>
          </p:nvGraphicFramePr>
          <p:xfrm>
            <a:off x="5397" y="1068"/>
            <a:ext cx="14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039" name="Equation" r:id="rId13" imgW="139579" imgH="164957" progId="Equation.3">
                    <p:embed/>
                  </p:oleObj>
                </mc:Choice>
                <mc:Fallback>
                  <p:oleObj name="Equation" r:id="rId13" imgW="139579" imgH="164957" progId="Equation.3">
                    <p:embed/>
                    <p:pic>
                      <p:nvPicPr>
                        <p:cNvPr id="18462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7" y="1068"/>
                          <a:ext cx="149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3" name="Object 22"/>
            <p:cNvGraphicFramePr>
              <a:graphicFrameLocks noChangeAspect="1"/>
            </p:cNvGraphicFramePr>
            <p:nvPr/>
          </p:nvGraphicFramePr>
          <p:xfrm>
            <a:off x="4095" y="1188"/>
            <a:ext cx="149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040" name="Equation" r:id="rId15" imgW="139700" imgH="139700" progId="Equation.3">
                    <p:embed/>
                  </p:oleObj>
                </mc:Choice>
                <mc:Fallback>
                  <p:oleObj name="Equation" r:id="rId15" imgW="139700" imgH="139700" progId="Equation.3">
                    <p:embed/>
                    <p:pic>
                      <p:nvPicPr>
                        <p:cNvPr id="18463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5" y="1188"/>
                          <a:ext cx="149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4" name="Object 23"/>
            <p:cNvGraphicFramePr>
              <a:graphicFrameLocks noChangeAspect="1"/>
            </p:cNvGraphicFramePr>
            <p:nvPr/>
          </p:nvGraphicFramePr>
          <p:xfrm>
            <a:off x="4393" y="262"/>
            <a:ext cx="122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041" name="Equation" r:id="rId17" imgW="114201" imgH="139579" progId="Equation.3">
                    <p:embed/>
                  </p:oleObj>
                </mc:Choice>
                <mc:Fallback>
                  <p:oleObj name="Equation" r:id="rId17" imgW="114201" imgH="139579" progId="Equation.3">
                    <p:embed/>
                    <p:pic>
                      <p:nvPicPr>
                        <p:cNvPr id="18464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3" y="262"/>
                          <a:ext cx="122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72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733847"/>
              </p:ext>
            </p:extLst>
          </p:nvPr>
        </p:nvGraphicFramePr>
        <p:xfrm>
          <a:off x="869950" y="5029200"/>
          <a:ext cx="14430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42" name="Equation" r:id="rId19" imgW="571320" imgH="241200" progId="Equation.DSMT4">
                  <p:embed/>
                </p:oleObj>
              </mc:Choice>
              <mc:Fallback>
                <p:oleObj name="Equation" r:id="rId19" imgW="571320" imgH="241200" progId="Equation.DSMT4">
                  <p:embed/>
                  <p:pic>
                    <p:nvPicPr>
                      <p:cNvPr id="2972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5029200"/>
                        <a:ext cx="144303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2375694" y="5114608"/>
            <a:ext cx="76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dirty="0">
                <a:latin typeface="Times New Roman" charset="0"/>
                <a:ea typeface="宋体" charset="0"/>
                <a:sym typeface="Wingdings" charset="0"/>
              </a:rPr>
              <a:t></a:t>
            </a:r>
            <a:endParaRPr lang="zh-CN" altLang="en-US" dirty="0">
              <a:latin typeface="Times New Roman" charset="0"/>
              <a:ea typeface="宋体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916750" y="4366982"/>
            <a:ext cx="4224367" cy="2007097"/>
            <a:chOff x="3243233" y="4419600"/>
            <a:chExt cx="4224367" cy="2007097"/>
          </a:xfrm>
        </p:grpSpPr>
        <p:grpSp>
          <p:nvGrpSpPr>
            <p:cNvPr id="29724" name="Group 28"/>
            <p:cNvGrpSpPr>
              <a:grpSpLocks/>
            </p:cNvGrpSpPr>
            <p:nvPr/>
          </p:nvGrpSpPr>
          <p:grpSpPr bwMode="auto">
            <a:xfrm>
              <a:off x="3243233" y="4558209"/>
              <a:ext cx="3084513" cy="1868488"/>
              <a:chOff x="2041" y="2872"/>
              <a:chExt cx="1943" cy="1177"/>
            </a:xfrm>
          </p:grpSpPr>
          <p:graphicFrame>
            <p:nvGraphicFramePr>
              <p:cNvPr id="18444" name="Object 29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041" y="2872"/>
              <a:ext cx="649" cy="3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8043" name="Equation" r:id="rId21" imgW="495000" imgH="241200" progId="Equation.DSMT4">
                      <p:embed/>
                    </p:oleObj>
                  </mc:Choice>
                  <mc:Fallback>
                    <p:oleObj name="Equation" r:id="rId21" imgW="495000" imgH="241200" progId="Equation.DSMT4">
                      <p:embed/>
                      <p:pic>
                        <p:nvPicPr>
                          <p:cNvPr id="18444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41" y="2872"/>
                            <a:ext cx="649" cy="3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45" name="Object 30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041" y="3160"/>
              <a:ext cx="1081" cy="3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8044" name="Equation" r:id="rId23" imgW="825480" imgH="241200" progId="Equation.DSMT4">
                      <p:embed/>
                    </p:oleObj>
                  </mc:Choice>
                  <mc:Fallback>
                    <p:oleObj name="Equation" r:id="rId23" imgW="825480" imgH="241200" progId="Equation.DSMT4">
                      <p:embed/>
                      <p:pic>
                        <p:nvPicPr>
                          <p:cNvPr id="18445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41" y="3160"/>
                            <a:ext cx="1081" cy="3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46" name="Object 3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99606219"/>
                  </p:ext>
                </p:extLst>
              </p:nvPr>
            </p:nvGraphicFramePr>
            <p:xfrm>
              <a:off x="2053" y="3439"/>
              <a:ext cx="1480" cy="3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8045" name="Equation" r:id="rId25" imgW="1130040" imgH="241200" progId="Equation.DSMT4">
                      <p:embed/>
                    </p:oleObj>
                  </mc:Choice>
                  <mc:Fallback>
                    <p:oleObj name="Equation" r:id="rId25" imgW="1130040" imgH="241200" progId="Equation.DSMT4">
                      <p:embed/>
                      <p:pic>
                        <p:nvPicPr>
                          <p:cNvPr id="18446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53" y="3439"/>
                            <a:ext cx="1480" cy="3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47" name="Object 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21991056"/>
                  </p:ext>
                </p:extLst>
              </p:nvPr>
            </p:nvGraphicFramePr>
            <p:xfrm>
              <a:off x="2071" y="3718"/>
              <a:ext cx="1913" cy="3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8046" name="Equation" r:id="rId27" imgW="1460160" imgH="241200" progId="Equation.DSMT4">
                      <p:embed/>
                    </p:oleObj>
                  </mc:Choice>
                  <mc:Fallback>
                    <p:oleObj name="Equation" r:id="rId27" imgW="1460160" imgH="241200" progId="Equation.DSMT4">
                      <p:embed/>
                      <p:pic>
                        <p:nvPicPr>
                          <p:cNvPr id="18447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71" y="3718"/>
                            <a:ext cx="1913" cy="3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9729" name="AutoShape 33"/>
            <p:cNvSpPr>
              <a:spLocks noChangeArrowheads="1"/>
            </p:cNvSpPr>
            <p:nvPr/>
          </p:nvSpPr>
          <p:spPr bwMode="auto">
            <a:xfrm>
              <a:off x="3886200" y="4419600"/>
              <a:ext cx="3581400" cy="1981200"/>
            </a:xfrm>
            <a:prstGeom prst="rtTriangl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宋体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67544" y="2760728"/>
            <a:ext cx="8536657" cy="1486709"/>
            <a:chOff x="283814" y="3382024"/>
            <a:chExt cx="8536657" cy="1486709"/>
          </a:xfrm>
        </p:grpSpPr>
        <p:sp>
          <p:nvSpPr>
            <p:cNvPr id="29720" name="Text Box 24"/>
            <p:cNvSpPr txBox="1">
              <a:spLocks noChangeArrowheads="1"/>
            </p:cNvSpPr>
            <p:nvPr/>
          </p:nvSpPr>
          <p:spPr bwMode="auto">
            <a:xfrm>
              <a:off x="283814" y="3391405"/>
              <a:ext cx="8536657" cy="1477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ts val="0"/>
                </a:spcBef>
              </a:pPr>
              <a:r>
                <a:rPr lang="zh-CN" altLang="en-US" dirty="0" smtClean="0">
                  <a:ea typeface="黑体" panose="02010609060101010101" pitchFamily="49" charset="-122"/>
                </a:rPr>
                <a:t>在球坐标系下              ，令                                       </a:t>
              </a:r>
              <a:r>
                <a:rPr lang="en-US" altLang="zh-CN" dirty="0" smtClean="0">
                  <a:ea typeface="黑体" panose="02010609060101010101" pitchFamily="49" charset="-122"/>
                </a:rPr>
                <a:t>, </a:t>
              </a:r>
              <a:r>
                <a:rPr lang="zh-CN" altLang="en-US" dirty="0" smtClean="0">
                  <a:ea typeface="黑体" panose="02010609060101010101" pitchFamily="49" charset="-122"/>
                </a:rPr>
                <a:t>按照它画出的图形，视为球谐函数对应的几何图形</a:t>
              </a:r>
              <a:r>
                <a:rPr lang="zh-CN" altLang="en-US" dirty="0">
                  <a:ea typeface="黑体" panose="02010609060101010101" pitchFamily="49" charset="-122"/>
                </a:rPr>
                <a:t>; </a:t>
              </a:r>
              <a:r>
                <a:rPr lang="zh-CN" altLang="en-US" dirty="0" smtClean="0">
                  <a:ea typeface="黑体" panose="02010609060101010101" pitchFamily="49" charset="-122"/>
                </a:rPr>
                <a:t>必要时在球</a:t>
              </a:r>
              <a:r>
                <a:rPr lang="zh-CN" altLang="en-US" dirty="0">
                  <a:ea typeface="黑体" panose="02010609060101010101" pitchFamily="49" charset="-122"/>
                </a:rPr>
                <a:t>谐</a:t>
              </a:r>
              <a:r>
                <a:rPr lang="zh-CN" altLang="en-US" dirty="0" smtClean="0">
                  <a:ea typeface="黑体" panose="02010609060101010101" pitchFamily="49" charset="-122"/>
                </a:rPr>
                <a:t>函数基础上再加上某个正数，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3965880"/>
                </p:ext>
              </p:extLst>
            </p:nvPr>
          </p:nvGraphicFramePr>
          <p:xfrm>
            <a:off x="2202892" y="3431835"/>
            <a:ext cx="1107603" cy="454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047" name="Equation" r:id="rId29" imgW="495000" imgH="203040" progId="Equation.DSMT4">
                    <p:embed/>
                  </p:oleObj>
                </mc:Choice>
                <mc:Fallback>
                  <p:oleObj name="Equation" r:id="rId29" imgW="49500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2202892" y="3431835"/>
                          <a:ext cx="1107603" cy="45440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9283159"/>
                </p:ext>
              </p:extLst>
            </p:nvPr>
          </p:nvGraphicFramePr>
          <p:xfrm>
            <a:off x="3907189" y="3382024"/>
            <a:ext cx="2954337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048" name="Equation" r:id="rId31" imgW="1320480" imgH="241200" progId="Equation.DSMT4">
                    <p:embed/>
                  </p:oleObj>
                </mc:Choice>
                <mc:Fallback>
                  <p:oleObj name="Equation" r:id="rId31" imgW="1320480" imgH="241200" progId="Equation.DSMT4">
                    <p:embed/>
                    <p:pic>
                      <p:nvPicPr>
                        <p:cNvPr id="2" name="对象 1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907189" y="3382024"/>
                          <a:ext cx="2954337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084139"/>
              </p:ext>
            </p:extLst>
          </p:nvPr>
        </p:nvGraphicFramePr>
        <p:xfrm>
          <a:off x="3494225" y="3699669"/>
          <a:ext cx="22717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49" name="Equation" r:id="rId33" imgW="1015920" imgH="241200" progId="Equation.DSMT4">
                  <p:embed/>
                </p:oleObj>
              </mc:Choice>
              <mc:Fallback>
                <p:oleObj name="Equation" r:id="rId33" imgW="1015920" imgH="241200" progId="Equation.DSMT4">
                  <p:embed/>
                  <p:pic>
                    <p:nvPicPr>
                      <p:cNvPr id="33" name="对象 32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3494225" y="3699669"/>
                        <a:ext cx="2271713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667819"/>
              </p:ext>
            </p:extLst>
          </p:nvPr>
        </p:nvGraphicFramePr>
        <p:xfrm>
          <a:off x="6270639" y="4678036"/>
          <a:ext cx="2421343" cy="873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50" name="Equation" r:id="rId35" imgW="1168200" imgH="431640" progId="Equation.DSMT4">
                  <p:embed/>
                </p:oleObj>
              </mc:Choice>
              <mc:Fallback>
                <p:oleObj name="Equation" r:id="rId35" imgW="1168200" imgH="431640" progId="Equation.DSMT4">
                  <p:embed/>
                  <p:pic>
                    <p:nvPicPr>
                      <p:cNvPr id="2972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9" y="4678036"/>
                        <a:ext cx="2421343" cy="87314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320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3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7" name="Object 3"/>
          <p:cNvGraphicFramePr>
            <a:graphicFrameLocks noChangeAspect="1"/>
          </p:cNvGraphicFramePr>
          <p:nvPr/>
        </p:nvGraphicFramePr>
        <p:xfrm>
          <a:off x="684213" y="441325"/>
          <a:ext cx="1943100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87" name="位图图像" r:id="rId3" imgW="2238687" imgH="2085714" progId="Paint.Picture">
                  <p:embed/>
                </p:oleObj>
              </mc:Choice>
              <mc:Fallback>
                <p:oleObj name="位图图像" r:id="rId3" imgW="2238687" imgH="2085714" progId="Paint.Picture">
                  <p:embed/>
                  <p:pic>
                    <p:nvPicPr>
                      <p:cNvPr id="1945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41325"/>
                        <a:ext cx="1943100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3708400" y="517525"/>
          <a:ext cx="2174875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88" name="位图图像" r:id="rId5" imgW="2600000" imgH="2104762" progId="Paint.Picture">
                  <p:embed/>
                </p:oleObj>
              </mc:Choice>
              <mc:Fallback>
                <p:oleObj name="位图图像" r:id="rId5" imgW="2600000" imgH="2104762" progId="Paint.Picture">
                  <p:embed/>
                  <p:pic>
                    <p:nvPicPr>
                      <p:cNvPr id="1945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17525"/>
                        <a:ext cx="2174875" cy="175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5"/>
          <p:cNvGraphicFramePr>
            <a:graphicFrameLocks noChangeAspect="1"/>
          </p:cNvGraphicFramePr>
          <p:nvPr/>
        </p:nvGraphicFramePr>
        <p:xfrm>
          <a:off x="6516688" y="396875"/>
          <a:ext cx="2090737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89" name="位图图像" r:id="rId7" imgW="2610214" imgH="2276793" progId="Paint.Picture">
                  <p:embed/>
                </p:oleObj>
              </mc:Choice>
              <mc:Fallback>
                <p:oleObj name="位图图像" r:id="rId7" imgW="2610214" imgH="2276793" progId="Paint.Picture">
                  <p:embed/>
                  <p:pic>
                    <p:nvPicPr>
                      <p:cNvPr id="1945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396875"/>
                        <a:ext cx="2090737" cy="182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8"/>
          <p:cNvGraphicFramePr>
            <a:graphicFrameLocks noChangeAspect="1"/>
          </p:cNvGraphicFramePr>
          <p:nvPr>
            <p:extLst/>
          </p:nvPr>
        </p:nvGraphicFramePr>
        <p:xfrm>
          <a:off x="1262063" y="2286000"/>
          <a:ext cx="8461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90" name="Equation" r:id="rId9" imgW="431640" imgH="241200" progId="Equation.DSMT4">
                  <p:embed/>
                </p:oleObj>
              </mc:Choice>
              <mc:Fallback>
                <p:oleObj name="Equation" r:id="rId9" imgW="431640" imgH="241200" progId="Equation.DSMT4">
                  <p:embed/>
                  <p:pic>
                    <p:nvPicPr>
                      <p:cNvPr id="194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2286000"/>
                        <a:ext cx="84613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9"/>
          <p:cNvGraphicFramePr>
            <a:graphicFrameLocks noChangeAspect="1"/>
          </p:cNvGraphicFramePr>
          <p:nvPr>
            <p:extLst/>
          </p:nvPr>
        </p:nvGraphicFramePr>
        <p:xfrm>
          <a:off x="4005263" y="2276475"/>
          <a:ext cx="8461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91" name="Equation" r:id="rId11" imgW="431640" imgH="241200" progId="Equation.DSMT4">
                  <p:embed/>
                </p:oleObj>
              </mc:Choice>
              <mc:Fallback>
                <p:oleObj name="Equation" r:id="rId11" imgW="431640" imgH="241200" progId="Equation.DSMT4">
                  <p:embed/>
                  <p:pic>
                    <p:nvPicPr>
                      <p:cNvPr id="194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5263" y="2276475"/>
                        <a:ext cx="84613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11"/>
          <p:cNvGraphicFramePr>
            <a:graphicFrameLocks noChangeAspect="1"/>
          </p:cNvGraphicFramePr>
          <p:nvPr>
            <p:extLst/>
          </p:nvPr>
        </p:nvGraphicFramePr>
        <p:xfrm>
          <a:off x="6853238" y="2276475"/>
          <a:ext cx="12430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92" name="Equation" r:id="rId13" imgW="634680" imgH="241200" progId="Equation.DSMT4">
                  <p:embed/>
                </p:oleObj>
              </mc:Choice>
              <mc:Fallback>
                <p:oleObj name="Equation" r:id="rId13" imgW="634680" imgH="241200" progId="Equation.DSMT4">
                  <p:embed/>
                  <p:pic>
                    <p:nvPicPr>
                      <p:cNvPr id="1946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3238" y="2276475"/>
                        <a:ext cx="124301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16"/>
          <p:cNvGraphicFramePr>
            <a:graphicFrameLocks noChangeAspect="1"/>
          </p:cNvGraphicFramePr>
          <p:nvPr/>
        </p:nvGraphicFramePr>
        <p:xfrm>
          <a:off x="690563" y="2924175"/>
          <a:ext cx="1949450" cy="196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93" name="位图图像" r:id="rId15" imgW="2172003" imgH="2190476" progId="Paint.Picture">
                  <p:embed/>
                </p:oleObj>
              </mc:Choice>
              <mc:Fallback>
                <p:oleObj name="位图图像" r:id="rId15" imgW="2172003" imgH="2190476" progId="Paint.Picture">
                  <p:embed/>
                  <p:pic>
                    <p:nvPicPr>
                      <p:cNvPr id="19463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2924175"/>
                        <a:ext cx="1949450" cy="196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17"/>
          <p:cNvGraphicFramePr>
            <a:graphicFrameLocks noChangeAspect="1"/>
          </p:cNvGraphicFramePr>
          <p:nvPr>
            <p:extLst/>
          </p:nvPr>
        </p:nvGraphicFramePr>
        <p:xfrm>
          <a:off x="969963" y="4819650"/>
          <a:ext cx="15557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94" name="Equation" r:id="rId17" imgW="660240" imgH="241200" progId="Equation.DSMT4">
                  <p:embed/>
                </p:oleObj>
              </mc:Choice>
              <mc:Fallback>
                <p:oleObj name="Equation" r:id="rId17" imgW="660240" imgH="241200" progId="Equation.DSMT4">
                  <p:embed/>
                  <p:pic>
                    <p:nvPicPr>
                      <p:cNvPr id="1946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4819650"/>
                        <a:ext cx="155575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18"/>
          <p:cNvGraphicFramePr>
            <a:graphicFrameLocks noChangeAspect="1"/>
          </p:cNvGraphicFramePr>
          <p:nvPr/>
        </p:nvGraphicFramePr>
        <p:xfrm>
          <a:off x="3563938" y="3225800"/>
          <a:ext cx="2303462" cy="147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95" name="位图图像" r:id="rId19" imgW="2762636" imgH="1771429" progId="Paint.Picture">
                  <p:embed/>
                </p:oleObj>
              </mc:Choice>
              <mc:Fallback>
                <p:oleObj name="位图图像" r:id="rId19" imgW="2762636" imgH="1771429" progId="Paint.Picture">
                  <p:embed/>
                  <p:pic>
                    <p:nvPicPr>
                      <p:cNvPr id="19465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225800"/>
                        <a:ext cx="2303462" cy="147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9"/>
          <p:cNvGraphicFramePr>
            <a:graphicFrameLocks noChangeAspect="1"/>
          </p:cNvGraphicFramePr>
          <p:nvPr>
            <p:extLst/>
          </p:nvPr>
        </p:nvGraphicFramePr>
        <p:xfrm>
          <a:off x="3925888" y="4746625"/>
          <a:ext cx="104775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96" name="Equation" r:id="rId21" imgW="444240" imgH="241200" progId="Equation.DSMT4">
                  <p:embed/>
                </p:oleObj>
              </mc:Choice>
              <mc:Fallback>
                <p:oleObj name="Equation" r:id="rId21" imgW="444240" imgH="241200" progId="Equation.DSMT4">
                  <p:embed/>
                  <p:pic>
                    <p:nvPicPr>
                      <p:cNvPr id="19466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5888" y="4746625"/>
                        <a:ext cx="104775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20"/>
          <p:cNvGraphicFramePr>
            <a:graphicFrameLocks noChangeAspect="1"/>
          </p:cNvGraphicFramePr>
          <p:nvPr/>
        </p:nvGraphicFramePr>
        <p:xfrm>
          <a:off x="6516688" y="2924175"/>
          <a:ext cx="2303462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97" name="位图图像" r:id="rId23" imgW="2800741" imgH="2314286" progId="Paint.Picture">
                  <p:embed/>
                </p:oleObj>
              </mc:Choice>
              <mc:Fallback>
                <p:oleObj name="位图图像" r:id="rId23" imgW="2800741" imgH="2314286" progId="Paint.Picture">
                  <p:embed/>
                  <p:pic>
                    <p:nvPicPr>
                      <p:cNvPr id="19467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2924175"/>
                        <a:ext cx="2303462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21"/>
          <p:cNvGraphicFramePr>
            <a:graphicFrameLocks noChangeAspect="1"/>
          </p:cNvGraphicFramePr>
          <p:nvPr>
            <p:extLst/>
          </p:nvPr>
        </p:nvGraphicFramePr>
        <p:xfrm>
          <a:off x="7239000" y="4822825"/>
          <a:ext cx="10477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98" name="Equation" r:id="rId25" imgW="444240" imgH="241200" progId="Equation.DSMT4">
                  <p:embed/>
                </p:oleObj>
              </mc:Choice>
              <mc:Fallback>
                <p:oleObj name="Equation" r:id="rId25" imgW="444240" imgH="241200" progId="Equation.DSMT4">
                  <p:embed/>
                  <p:pic>
                    <p:nvPicPr>
                      <p:cNvPr id="19468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822825"/>
                        <a:ext cx="104775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982639"/>
              </p:ext>
            </p:extLst>
          </p:nvPr>
        </p:nvGraphicFramePr>
        <p:xfrm>
          <a:off x="1625038" y="5497744"/>
          <a:ext cx="6189663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99" name="Equation" r:id="rId27" imgW="2768400" imgH="457200" progId="Equation.DSMT4">
                  <p:embed/>
                </p:oleObj>
              </mc:Choice>
              <mc:Fallback>
                <p:oleObj name="Equation" r:id="rId27" imgW="2768400" imgH="457200" progId="Equation.DSMT4">
                  <p:embed/>
                  <p:pic>
                    <p:nvPicPr>
                      <p:cNvPr id="36" name="对象 3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625038" y="5497744"/>
                        <a:ext cx="6189663" cy="10223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258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762000" y="762000"/>
            <a:ext cx="7315200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Times New Roman" charset="0"/>
                <a:ea typeface="宋体" charset="0"/>
              </a:rPr>
              <a:t>function legend1()</a:t>
            </a:r>
          </a:p>
          <a:p>
            <a:pPr>
              <a:defRPr/>
            </a:pPr>
            <a:r>
              <a:rPr lang="en-US" altLang="zh-CN" dirty="0">
                <a:latin typeface="Times New Roman" charset="0"/>
                <a:ea typeface="宋体" charset="0"/>
              </a:rPr>
              <a:t>t=</a:t>
            </a:r>
            <a:r>
              <a:rPr lang="en-US" altLang="zh-CN" dirty="0" err="1">
                <a:latin typeface="Times New Roman" charset="0"/>
                <a:ea typeface="宋体" charset="0"/>
              </a:rPr>
              <a:t>linspace</a:t>
            </a:r>
            <a:r>
              <a:rPr lang="en-US" altLang="zh-CN" dirty="0">
                <a:latin typeface="Times New Roman" charset="0"/>
                <a:ea typeface="宋体" charset="0"/>
              </a:rPr>
              <a:t>(0,pi,40);s=</a:t>
            </a:r>
            <a:r>
              <a:rPr lang="en-US" altLang="zh-CN" dirty="0" err="1">
                <a:latin typeface="Times New Roman" charset="0"/>
                <a:ea typeface="宋体" charset="0"/>
              </a:rPr>
              <a:t>linspace</a:t>
            </a:r>
            <a:r>
              <a:rPr lang="en-US" altLang="zh-CN" dirty="0">
                <a:latin typeface="Times New Roman" charset="0"/>
                <a:ea typeface="宋体" charset="0"/>
              </a:rPr>
              <a:t>(0,2*pi,60);</a:t>
            </a:r>
          </a:p>
          <a:p>
            <a:pPr>
              <a:defRPr/>
            </a:pPr>
            <a:r>
              <a:rPr lang="en-US" altLang="zh-CN" dirty="0">
                <a:latin typeface="Times New Roman" charset="0"/>
                <a:ea typeface="宋体" charset="0"/>
              </a:rPr>
              <a:t>[</a:t>
            </a:r>
            <a:r>
              <a:rPr lang="en-US" altLang="zh-CN" dirty="0" err="1">
                <a:latin typeface="Times New Roman" charset="0"/>
                <a:ea typeface="宋体" charset="0"/>
              </a:rPr>
              <a:t>theta,fai</a:t>
            </a:r>
            <a:r>
              <a:rPr lang="en-US" altLang="zh-CN" dirty="0">
                <a:latin typeface="Times New Roman" charset="0"/>
                <a:ea typeface="宋体" charset="0"/>
              </a:rPr>
              <a:t>]=</a:t>
            </a:r>
            <a:r>
              <a:rPr lang="en-US" altLang="zh-CN" dirty="0" err="1">
                <a:latin typeface="Times New Roman" charset="0"/>
                <a:ea typeface="宋体" charset="0"/>
              </a:rPr>
              <a:t>meshgrid</a:t>
            </a:r>
            <a:r>
              <a:rPr lang="en-US" altLang="zh-CN" dirty="0">
                <a:latin typeface="Times New Roman" charset="0"/>
                <a:ea typeface="宋体" charset="0"/>
              </a:rPr>
              <a:t>(</a:t>
            </a:r>
            <a:r>
              <a:rPr lang="en-US" altLang="zh-CN" dirty="0" err="1">
                <a:latin typeface="Times New Roman" charset="0"/>
                <a:ea typeface="宋体" charset="0"/>
              </a:rPr>
              <a:t>t,s</a:t>
            </a:r>
            <a:r>
              <a:rPr lang="en-US" altLang="zh-CN" dirty="0">
                <a:latin typeface="Times New Roman" charset="0"/>
                <a:ea typeface="宋体" charset="0"/>
              </a:rPr>
              <a:t>);</a:t>
            </a:r>
          </a:p>
          <a:p>
            <a:pPr>
              <a:defRPr/>
            </a:pPr>
            <a:r>
              <a:rPr lang="en-US" altLang="zh-CN" dirty="0">
                <a:latin typeface="Times New Roman" charset="0"/>
                <a:ea typeface="宋体" charset="0"/>
              </a:rPr>
              <a:t>for k=1:4</a:t>
            </a:r>
          </a:p>
          <a:p>
            <a:pPr>
              <a:defRPr/>
            </a:pPr>
            <a:r>
              <a:rPr lang="en-US" altLang="zh-CN" dirty="0">
                <a:latin typeface="Times New Roman" charset="0"/>
                <a:ea typeface="宋体" charset="0"/>
              </a:rPr>
              <a:t>   L=</a:t>
            </a:r>
            <a:r>
              <a:rPr lang="en-US" altLang="zh-CN" dirty="0" err="1">
                <a:latin typeface="Times New Roman" charset="0"/>
                <a:ea typeface="宋体" charset="0"/>
              </a:rPr>
              <a:t>legendre</a:t>
            </a:r>
            <a:r>
              <a:rPr lang="en-US" altLang="zh-CN" dirty="0">
                <a:latin typeface="Times New Roman" charset="0"/>
                <a:ea typeface="宋体" charset="0"/>
              </a:rPr>
              <a:t>(</a:t>
            </a:r>
            <a:r>
              <a:rPr lang="en-US" altLang="zh-CN" dirty="0" err="1">
                <a:latin typeface="Times New Roman" charset="0"/>
                <a:ea typeface="宋体" charset="0"/>
              </a:rPr>
              <a:t>k,cos</a:t>
            </a:r>
            <a:r>
              <a:rPr lang="en-US" altLang="zh-CN" dirty="0">
                <a:latin typeface="Times New Roman" charset="0"/>
                <a:ea typeface="宋体" charset="0"/>
              </a:rPr>
              <a:t>(t));</a:t>
            </a:r>
          </a:p>
          <a:p>
            <a:pPr>
              <a:defRPr/>
            </a:pPr>
            <a:r>
              <a:rPr lang="en-US" altLang="zh-CN" dirty="0">
                <a:latin typeface="Times New Roman" charset="0"/>
                <a:ea typeface="宋体" charset="0"/>
              </a:rPr>
              <a:t>   P=ones(60,1)*L(2,:);</a:t>
            </a:r>
          </a:p>
          <a:p>
            <a:pPr>
              <a:defRPr/>
            </a:pPr>
            <a:r>
              <a:rPr lang="en-US" altLang="zh-CN" dirty="0">
                <a:latin typeface="Times New Roman" charset="0"/>
                <a:ea typeface="宋体" charset="0"/>
              </a:rPr>
              <a:t>   figure(k),</a:t>
            </a:r>
            <a:r>
              <a:rPr lang="en-US" altLang="zh-CN" dirty="0" err="1">
                <a:latin typeface="Times New Roman" charset="0"/>
                <a:ea typeface="宋体" charset="0"/>
              </a:rPr>
              <a:t>sphefun</a:t>
            </a:r>
            <a:r>
              <a:rPr lang="en-US" altLang="zh-CN" dirty="0">
                <a:latin typeface="Times New Roman" charset="0"/>
                <a:ea typeface="宋体" charset="0"/>
              </a:rPr>
              <a:t>(</a:t>
            </a:r>
            <a:r>
              <a:rPr lang="en-US" altLang="zh-CN" dirty="0" err="1">
                <a:latin typeface="Times New Roman" charset="0"/>
                <a:ea typeface="宋体" charset="0"/>
              </a:rPr>
              <a:t>P,theta,fai</a:t>
            </a:r>
            <a:r>
              <a:rPr lang="en-US" altLang="zh-CN" dirty="0">
                <a:latin typeface="Times New Roman" charset="0"/>
                <a:ea typeface="宋体" charset="0"/>
              </a:rPr>
              <a:t>)</a:t>
            </a:r>
          </a:p>
          <a:p>
            <a:pPr>
              <a:defRPr/>
            </a:pPr>
            <a:r>
              <a:rPr lang="en-US" altLang="zh-CN" dirty="0">
                <a:latin typeface="Times New Roman" charset="0"/>
                <a:ea typeface="宋体" charset="0"/>
              </a:rPr>
              <a:t>end</a:t>
            </a:r>
          </a:p>
          <a:p>
            <a:pPr>
              <a:defRPr/>
            </a:pPr>
            <a:endParaRPr lang="en-US" altLang="zh-CN" sz="1000" dirty="0">
              <a:latin typeface="Times New Roman" charset="0"/>
              <a:ea typeface="宋体" charset="0"/>
            </a:endParaRPr>
          </a:p>
          <a:p>
            <a:pPr>
              <a:defRPr/>
            </a:pPr>
            <a:r>
              <a:rPr lang="en-US" altLang="zh-CN" dirty="0">
                <a:latin typeface="Times New Roman" charset="0"/>
                <a:ea typeface="宋体" charset="0"/>
              </a:rPr>
              <a:t>function </a:t>
            </a:r>
            <a:r>
              <a:rPr lang="en-US" altLang="zh-CN" dirty="0" err="1">
                <a:latin typeface="Times New Roman" charset="0"/>
                <a:ea typeface="宋体" charset="0"/>
              </a:rPr>
              <a:t>sphefun</a:t>
            </a:r>
            <a:r>
              <a:rPr lang="en-US" altLang="zh-CN" dirty="0">
                <a:latin typeface="Times New Roman" charset="0"/>
                <a:ea typeface="宋体" charset="0"/>
              </a:rPr>
              <a:t>(</a:t>
            </a:r>
            <a:r>
              <a:rPr lang="en-US" altLang="zh-CN" dirty="0" err="1">
                <a:latin typeface="Times New Roman" charset="0"/>
                <a:ea typeface="宋体" charset="0"/>
              </a:rPr>
              <a:t>P,theta,fai</a:t>
            </a:r>
            <a:r>
              <a:rPr lang="en-US" altLang="zh-CN" dirty="0">
                <a:latin typeface="Times New Roman" charset="0"/>
                <a:ea typeface="宋体" charset="0"/>
              </a:rPr>
              <a:t>)</a:t>
            </a:r>
          </a:p>
          <a:p>
            <a:pPr>
              <a:defRPr/>
            </a:pPr>
            <a:r>
              <a:rPr lang="en-US" altLang="zh-CN" dirty="0">
                <a:latin typeface="Times New Roman" charset="0"/>
                <a:ea typeface="宋体" charset="0"/>
              </a:rPr>
              <a:t>YR=6+P.*cos(</a:t>
            </a:r>
            <a:r>
              <a:rPr lang="en-US" altLang="zh-CN" dirty="0" err="1">
                <a:latin typeface="Times New Roman" charset="0"/>
                <a:ea typeface="宋体" charset="0"/>
              </a:rPr>
              <a:t>fai</a:t>
            </a:r>
            <a:r>
              <a:rPr lang="en-US" altLang="zh-CN" dirty="0">
                <a:latin typeface="Times New Roman" charset="0"/>
                <a:ea typeface="宋体" charset="0"/>
              </a:rPr>
              <a:t>);</a:t>
            </a:r>
          </a:p>
          <a:p>
            <a:pPr>
              <a:defRPr/>
            </a:pPr>
            <a:r>
              <a:rPr lang="en-US" altLang="zh-CN" dirty="0">
                <a:latin typeface="Times New Roman" charset="0"/>
                <a:ea typeface="宋体" charset="0"/>
              </a:rPr>
              <a:t>X=YR.*sin(theta).*cos(</a:t>
            </a:r>
            <a:r>
              <a:rPr lang="en-US" altLang="zh-CN" dirty="0" err="1">
                <a:latin typeface="Times New Roman" charset="0"/>
                <a:ea typeface="宋体" charset="0"/>
              </a:rPr>
              <a:t>fai</a:t>
            </a:r>
            <a:r>
              <a:rPr lang="en-US" altLang="zh-CN" dirty="0">
                <a:latin typeface="Times New Roman" charset="0"/>
                <a:ea typeface="宋体" charset="0"/>
              </a:rPr>
              <a:t>);</a:t>
            </a:r>
          </a:p>
          <a:p>
            <a:pPr>
              <a:defRPr/>
            </a:pPr>
            <a:r>
              <a:rPr lang="en-US" altLang="zh-CN" dirty="0">
                <a:latin typeface="Times New Roman" charset="0"/>
                <a:ea typeface="宋体" charset="0"/>
              </a:rPr>
              <a:t>Y=YR.*sin(theta).*sin(</a:t>
            </a:r>
            <a:r>
              <a:rPr lang="en-US" altLang="zh-CN" dirty="0" err="1">
                <a:latin typeface="Times New Roman" charset="0"/>
                <a:ea typeface="宋体" charset="0"/>
              </a:rPr>
              <a:t>fai</a:t>
            </a:r>
            <a:r>
              <a:rPr lang="en-US" altLang="zh-CN" dirty="0">
                <a:latin typeface="Times New Roman" charset="0"/>
                <a:ea typeface="宋体" charset="0"/>
              </a:rPr>
              <a:t>);</a:t>
            </a:r>
          </a:p>
          <a:p>
            <a:pPr>
              <a:defRPr/>
            </a:pPr>
            <a:r>
              <a:rPr lang="en-US" altLang="zh-CN" dirty="0">
                <a:latin typeface="Times New Roman" charset="0"/>
                <a:ea typeface="宋体" charset="0"/>
              </a:rPr>
              <a:t>Z=YR.*cos(theta);</a:t>
            </a:r>
          </a:p>
          <a:p>
            <a:pPr>
              <a:defRPr/>
            </a:pPr>
            <a:r>
              <a:rPr lang="en-US" altLang="zh-CN" dirty="0">
                <a:latin typeface="Times New Roman" charset="0"/>
                <a:ea typeface="宋体" charset="0"/>
              </a:rPr>
              <a:t>surf(X,Y,Z),axis off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539552" y="242887"/>
            <a:ext cx="3691136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ea typeface="黑体" panose="02010609060101010101" pitchFamily="49" charset="-122"/>
              </a:rPr>
              <a:t>球谐函数绘图程序</a:t>
            </a:r>
          </a:p>
        </p:txBody>
      </p:sp>
    </p:spTree>
    <p:extLst>
      <p:ext uri="{BB962C8B-B14F-4D97-AF65-F5344CB8AC3E}">
        <p14:creationId xmlns:p14="http://schemas.microsoft.com/office/powerpoint/2010/main" val="368349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447800" y="457200"/>
            <a:ext cx="640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FF3300"/>
                </a:solidFill>
                <a:ea typeface="黑体" panose="02010609060101010101" pitchFamily="49" charset="-122"/>
              </a:rPr>
              <a:t>思考题与练习题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33400" y="1219200"/>
            <a:ext cx="576679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ea typeface="黑体" panose="02010609060101010101" pitchFamily="49" charset="-122"/>
              </a:rPr>
              <a:t>1. 利用勒让德多项式微分形式验证</a:t>
            </a:r>
            <a:endParaRPr lang="en-US" altLang="zh-CN" sz="2800" dirty="0">
              <a:ea typeface="黑体" panose="02010609060101010101" pitchFamily="49" charset="-122"/>
            </a:endParaRP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57200" y="2895600"/>
            <a:ext cx="584299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ea typeface="黑体" panose="02010609060101010101" pitchFamily="49" charset="-122"/>
              </a:rPr>
              <a:t>2.利用勒让德多项式微分形式计算</a:t>
            </a:r>
            <a:r>
              <a:rPr lang="en-US" altLang="zh-CN" sz="2800" dirty="0">
                <a:ea typeface="黑体" panose="02010609060101010101" pitchFamily="49" charset="-122"/>
              </a:rPr>
              <a:t>:</a:t>
            </a:r>
          </a:p>
        </p:txBody>
      </p:sp>
      <p:graphicFrame>
        <p:nvGraphicFramePr>
          <p:cNvPr id="23556" name="Object 11"/>
          <p:cNvGraphicFramePr>
            <a:graphicFrameLocks noChangeAspect="1"/>
          </p:cNvGraphicFramePr>
          <p:nvPr>
            <p:extLst/>
          </p:nvPr>
        </p:nvGraphicFramePr>
        <p:xfrm>
          <a:off x="2292350" y="1828800"/>
          <a:ext cx="3579813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6" name="Equation" r:id="rId3" imgW="1358640" imgH="330120" progId="Equation.DSMT4">
                  <p:embed/>
                </p:oleObj>
              </mc:Choice>
              <mc:Fallback>
                <p:oleObj name="Equation" r:id="rId3" imgW="1358640" imgH="330120" progId="Equation.DSMT4">
                  <p:embed/>
                  <p:pic>
                    <p:nvPicPr>
                      <p:cNvPr id="2355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50" y="1828800"/>
                        <a:ext cx="3579813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12"/>
          <p:cNvGraphicFramePr>
            <a:graphicFrameLocks noChangeAspect="1"/>
          </p:cNvGraphicFramePr>
          <p:nvPr>
            <p:extLst/>
          </p:nvPr>
        </p:nvGraphicFramePr>
        <p:xfrm>
          <a:off x="1674018" y="3854450"/>
          <a:ext cx="481647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7" name="Equation" r:id="rId5" imgW="1828800" imgH="330120" progId="Equation.DSMT4">
                  <p:embed/>
                </p:oleObj>
              </mc:Choice>
              <mc:Fallback>
                <p:oleObj name="Equation" r:id="rId5" imgW="1828800" imgH="330120" progId="Equation.DSMT4">
                  <p:embed/>
                  <p:pic>
                    <p:nvPicPr>
                      <p:cNvPr id="2355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018" y="3854450"/>
                        <a:ext cx="4816475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732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630440"/>
              </p:ext>
            </p:extLst>
          </p:nvPr>
        </p:nvGraphicFramePr>
        <p:xfrm>
          <a:off x="1331640" y="980728"/>
          <a:ext cx="6089650" cy="258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04" name="Equation" r:id="rId3" imgW="3352680" imgH="1422360" progId="Equation.DSMT4">
                  <p:embed/>
                </p:oleObj>
              </mc:Choice>
              <mc:Fallback>
                <p:oleObj name="Equation" r:id="rId3" imgW="3352680" imgH="142236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980728"/>
                        <a:ext cx="6089650" cy="2581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323528" y="283166"/>
            <a:ext cx="5976664" cy="497087"/>
            <a:chOff x="611560" y="476672"/>
            <a:chExt cx="5976664" cy="497087"/>
          </a:xfrm>
        </p:grpSpPr>
        <p:sp>
          <p:nvSpPr>
            <p:cNvPr id="30739" name="Text Box 19"/>
            <p:cNvSpPr txBox="1">
              <a:spLocks noChangeArrowheads="1"/>
            </p:cNvSpPr>
            <p:nvPr/>
          </p:nvSpPr>
          <p:spPr bwMode="auto">
            <a:xfrm>
              <a:off x="611560" y="476672"/>
              <a:ext cx="597666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C00000"/>
                  </a:solidFill>
                  <a:cs typeface="Times New Roman" pitchFamily="18" charset="0"/>
                </a:rPr>
                <a:t>(ⅲ</a:t>
              </a:r>
              <a:r>
                <a:rPr lang="en-US" altLang="zh-CN" b="1" dirty="0" smtClean="0">
                  <a:solidFill>
                    <a:srgbClr val="C00000"/>
                  </a:solidFill>
                  <a:cs typeface="Times New Roman" pitchFamily="18" charset="0"/>
                </a:rPr>
                <a:t>) </a:t>
              </a:r>
              <a:r>
                <a:rPr lang="zh-CN" altLang="en-US" dirty="0" smtClean="0">
                  <a:solidFill>
                    <a:srgbClr val="C00000"/>
                  </a:solidFill>
                  <a:ea typeface="黑体" panose="02010609060101010101" pitchFamily="49" charset="-122"/>
                </a:rPr>
                <a:t>径向方程  </a:t>
              </a:r>
              <a:r>
                <a:rPr lang="en-US" altLang="zh-CN" dirty="0" smtClean="0">
                  <a:solidFill>
                    <a:srgbClr val="0000FF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(</a:t>
              </a:r>
              <a:r>
                <a:rPr lang="zh-CN" altLang="en-US" dirty="0" smtClean="0">
                  <a:solidFill>
                    <a:srgbClr val="0000FF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代入                     并重新整理</a:t>
              </a:r>
              <a:r>
                <a:rPr lang="en-US" altLang="zh-CN" dirty="0" smtClean="0">
                  <a:solidFill>
                    <a:srgbClr val="0000FF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)</a:t>
              </a:r>
              <a:endParaRPr lang="zh-CN" altLang="en-US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graphicFrame>
          <p:nvGraphicFramePr>
            <p:cNvPr id="8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7251404"/>
                </p:ext>
              </p:extLst>
            </p:nvPr>
          </p:nvGraphicFramePr>
          <p:xfrm>
            <a:off x="3322898" y="514972"/>
            <a:ext cx="1562100" cy="458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605" name="Equation" r:id="rId5" imgW="672840" imgH="203040" progId="Equation.DSMT4">
                    <p:embed/>
                  </p:oleObj>
                </mc:Choice>
                <mc:Fallback>
                  <p:oleObj name="Equation" r:id="rId5" imgW="672840" imgH="203040" progId="Equation.DSMT4">
                    <p:embed/>
                    <p:pic>
                      <p:nvPicPr>
                        <p:cNvPr id="16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2898" y="514972"/>
                          <a:ext cx="1562100" cy="4587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矩形 8"/>
          <p:cNvSpPr/>
          <p:nvPr/>
        </p:nvSpPr>
        <p:spPr>
          <a:xfrm>
            <a:off x="395536" y="3519672"/>
            <a:ext cx="81776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令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=2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+1,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=</a:t>
            </a:r>
            <a:r>
              <a:rPr lang="el-GR" altLang="zh-CN" sz="2400" dirty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 </a:t>
            </a:r>
            <a:r>
              <a:rPr lang="el-GR" altLang="zh-CN" sz="2400" i="1" dirty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-1=</a:t>
            </a:r>
            <a:r>
              <a:rPr lang="el-GR" altLang="zh-CN" sz="2400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-1,</a:t>
            </a:r>
            <a:r>
              <a:rPr lang="el-GR" altLang="zh-CN" sz="2400" dirty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=</a:t>
            </a:r>
            <a:r>
              <a:rPr lang="el-GR" altLang="zh-CN" sz="2400" i="1" dirty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 λ </a:t>
            </a:r>
            <a:r>
              <a:rPr lang="zh-CN" altLang="en-US" sz="2400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由于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400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为正整数，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非负，此时径向方程变成标准的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连带拉盖尔方程</a:t>
            </a:r>
            <a:r>
              <a:rPr lang="zh-CN" altLang="en-US" sz="2400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形式，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131208"/>
              </p:ext>
            </p:extLst>
          </p:nvPr>
        </p:nvGraphicFramePr>
        <p:xfrm>
          <a:off x="2678580" y="4535335"/>
          <a:ext cx="3643312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06" name="Equation" r:id="rId7" imgW="2006280" imgH="444240" progId="Equation.DSMT4">
                  <p:embed/>
                </p:oleObj>
              </mc:Choice>
              <mc:Fallback>
                <p:oleObj name="Equation" r:id="rId7" imgW="2006280" imgH="44424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78580" y="4535335"/>
                        <a:ext cx="3643312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395536" y="5377548"/>
            <a:ext cx="80338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事实上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和</a:t>
            </a:r>
            <a:r>
              <a:rPr lang="el-GR" altLang="zh-CN" sz="2400" i="1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均为</a:t>
            </a:r>
            <a:r>
              <a:rPr lang="zh-CN" altLang="en-US" sz="2400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正整数，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为主量子数，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为径量子数，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400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为角量子数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7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119883" y="620688"/>
            <a:ext cx="6477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4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拉盖尔方程与拉盖尔多项式</a:t>
            </a:r>
            <a:r>
              <a:rPr lang="zh-CN" altLang="en-US" sz="3600" b="1" dirty="0" smtClean="0">
                <a:solidFill>
                  <a:srgbClr val="FF33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3600" b="1" dirty="0">
                <a:solidFill>
                  <a:srgbClr val="FF3300"/>
                </a:solidFill>
              </a:rPr>
              <a:t>I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051720" y="1988840"/>
            <a:ext cx="5761187" cy="2876967"/>
            <a:chOff x="1835150" y="1600200"/>
            <a:chExt cx="5761187" cy="2876967"/>
          </a:xfrm>
        </p:grpSpPr>
        <p:sp>
          <p:nvSpPr>
            <p:cNvPr id="3075" name="Text Box 3"/>
            <p:cNvSpPr txBox="1">
              <a:spLocks noChangeArrowheads="1"/>
            </p:cNvSpPr>
            <p:nvPr/>
          </p:nvSpPr>
          <p:spPr bwMode="auto">
            <a:xfrm>
              <a:off x="2444751" y="1600200"/>
              <a:ext cx="5151586" cy="2800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 dirty="0">
                  <a:latin typeface="方正姚体" panose="02010601030101010101" pitchFamily="2" charset="-122"/>
                  <a:ea typeface="方正姚体" panose="02010601030101010101" pitchFamily="2" charset="-122"/>
                </a:rPr>
                <a:t>氢原子薛定谔方程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3200" dirty="0" smtClean="0">
                  <a:latin typeface="方正姚体" panose="02010601030101010101" pitchFamily="2" charset="-122"/>
                  <a:ea typeface="方正姚体" panose="02010601030101010101" pitchFamily="2" charset="-122"/>
                </a:rPr>
                <a:t>连带拉</a:t>
              </a:r>
              <a:r>
                <a:rPr lang="zh-CN" altLang="en-US" sz="3200" dirty="0">
                  <a:latin typeface="方正姚体" panose="02010601030101010101" pitchFamily="2" charset="-122"/>
                  <a:ea typeface="方正姚体" panose="02010601030101010101" pitchFamily="2" charset="-122"/>
                </a:rPr>
                <a:t>盖尔方程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3200" dirty="0">
                  <a:latin typeface="方正姚体" panose="02010601030101010101" pitchFamily="2" charset="-122"/>
                  <a:ea typeface="方正姚体" panose="02010601030101010101" pitchFamily="2" charset="-122"/>
                </a:rPr>
                <a:t>拉盖</a:t>
              </a:r>
              <a:r>
                <a:rPr lang="zh-CN" altLang="en-US" sz="3200" dirty="0" smtClean="0">
                  <a:latin typeface="方正姚体" panose="02010601030101010101" pitchFamily="2" charset="-122"/>
                  <a:ea typeface="方正姚体" panose="02010601030101010101" pitchFamily="2" charset="-122"/>
                </a:rPr>
                <a:t>方程尔与</a:t>
              </a:r>
              <a:r>
                <a:rPr lang="zh-CN" altLang="en-US" sz="3200" dirty="0">
                  <a:latin typeface="方正姚体" panose="02010601030101010101" pitchFamily="2" charset="-122"/>
                  <a:ea typeface="方正姚体" panose="02010601030101010101" pitchFamily="2" charset="-122"/>
                </a:rPr>
                <a:t>拉盖尔多项式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3200" dirty="0" smtClean="0">
                  <a:latin typeface="方正姚体" panose="02010601030101010101" pitchFamily="2" charset="-122"/>
                  <a:ea typeface="方正姚体" panose="02010601030101010101" pitchFamily="2" charset="-122"/>
                </a:rPr>
                <a:t>连带拉盖尔多项式</a:t>
              </a:r>
              <a:endParaRPr lang="zh-CN" altLang="en-US" sz="3200" dirty="0"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3076" name="Text Box 4"/>
            <p:cNvSpPr txBox="1">
              <a:spLocks noChangeArrowheads="1"/>
            </p:cNvSpPr>
            <p:nvPr/>
          </p:nvSpPr>
          <p:spPr bwMode="auto">
            <a:xfrm>
              <a:off x="1835150" y="1676400"/>
              <a:ext cx="685800" cy="2800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 dirty="0">
                  <a:solidFill>
                    <a:srgbClr val="FF3300"/>
                  </a:solidFill>
                  <a:sym typeface="Wingdings" panose="05000000000000000000" pitchFamily="2" charset="2"/>
                </a:rPr>
                <a:t>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3200" dirty="0">
                  <a:solidFill>
                    <a:srgbClr val="FF3300"/>
                  </a:solidFill>
                  <a:sym typeface="Wingdings" panose="05000000000000000000" pitchFamily="2" charset="2"/>
                </a:rPr>
                <a:t>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3200" dirty="0">
                  <a:solidFill>
                    <a:srgbClr val="FF3300"/>
                  </a:solidFill>
                  <a:sym typeface="Wingdings" panose="05000000000000000000" pitchFamily="2" charset="2"/>
                </a:rPr>
                <a:t>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3200" dirty="0">
                  <a:solidFill>
                    <a:srgbClr val="FF3300"/>
                  </a:solidFill>
                  <a:sym typeface="Wingdings" panose="05000000000000000000" pitchFamily="2" charset="2"/>
                </a:rPr>
                <a:t>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546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618311"/>
              </p:ext>
            </p:extLst>
          </p:nvPr>
        </p:nvGraphicFramePr>
        <p:xfrm>
          <a:off x="467544" y="2732264"/>
          <a:ext cx="5256584" cy="382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39" name="Equation" r:id="rId4" imgW="2768400" imgH="203040" progId="Equation.DSMT4">
                  <p:embed/>
                </p:oleObj>
              </mc:Choice>
              <mc:Fallback>
                <p:oleObj name="Equation" r:id="rId4" imgW="2768400" imgH="20304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732264"/>
                        <a:ext cx="5256584" cy="38243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110684"/>
              </p:ext>
            </p:extLst>
          </p:nvPr>
        </p:nvGraphicFramePr>
        <p:xfrm>
          <a:off x="467544" y="906502"/>
          <a:ext cx="8012112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40" name="Equation" r:id="rId6" imgW="4584600" imgH="914400" progId="Equation.DSMT4">
                  <p:embed/>
                </p:oleObj>
              </mc:Choice>
              <mc:Fallback>
                <p:oleObj name="Equation" r:id="rId6" imgW="4584600" imgH="914400" progId="Equation.DSMT4">
                  <p:embed/>
                  <p:pic>
                    <p:nvPicPr>
                      <p:cNvPr id="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906502"/>
                        <a:ext cx="8012112" cy="15875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394961"/>
              </p:ext>
            </p:extLst>
          </p:nvPr>
        </p:nvGraphicFramePr>
        <p:xfrm>
          <a:off x="1324793" y="3284984"/>
          <a:ext cx="6297613" cy="317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41" name="Equation" r:id="rId8" imgW="3466800" imgH="1752480" progId="Equation.DSMT4">
                  <p:embed/>
                </p:oleObj>
              </mc:Choice>
              <mc:Fallback>
                <p:oleObj name="Equation" r:id="rId8" imgW="3466800" imgH="175248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24793" y="3284984"/>
                        <a:ext cx="6297613" cy="317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79512" y="145021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8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定态薛定谔方程的分离变量</a:t>
            </a:r>
            <a:endParaRPr lang="en-US" altLang="zh-CN" sz="28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960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21" name="Object 9"/>
          <p:cNvGraphicFramePr>
            <a:graphicFrameLocks noChangeAspect="1"/>
          </p:cNvGraphicFramePr>
          <p:nvPr>
            <p:extLst/>
          </p:nvPr>
        </p:nvGraphicFramePr>
        <p:xfrm>
          <a:off x="1408619" y="870895"/>
          <a:ext cx="6145841" cy="995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01" name="Equation" r:id="rId3" imgW="2514600" imgH="419040" progId="Equation.DSMT4">
                  <p:embed/>
                </p:oleObj>
              </mc:Choice>
              <mc:Fallback>
                <p:oleObj name="Equation" r:id="rId3" imgW="2514600" imgH="419040" progId="Equation.DSMT4">
                  <p:embed/>
                  <p:pic>
                    <p:nvPicPr>
                      <p:cNvPr id="92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619" y="870895"/>
                        <a:ext cx="6145841" cy="9952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" name="Text Box 5"/>
          <p:cNvSpPr txBox="1">
            <a:spLocks noChangeArrowheads="1"/>
          </p:cNvSpPr>
          <p:nvPr/>
        </p:nvSpPr>
        <p:spPr bwMode="auto">
          <a:xfrm>
            <a:off x="622254" y="355485"/>
            <a:ext cx="15845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黑体" panose="02010609060101010101" pitchFamily="49" charset="-122"/>
              </a:rPr>
              <a:t>径向方程</a:t>
            </a:r>
          </a:p>
        </p:txBody>
      </p:sp>
      <p:grpSp>
        <p:nvGrpSpPr>
          <p:cNvPr id="27660" name="Group 12"/>
          <p:cNvGrpSpPr>
            <a:grpSpLocks/>
          </p:cNvGrpSpPr>
          <p:nvPr/>
        </p:nvGrpSpPr>
        <p:grpSpPr bwMode="auto">
          <a:xfrm>
            <a:off x="837340" y="1906163"/>
            <a:ext cx="7078827" cy="1023939"/>
            <a:chOff x="507" y="1982"/>
            <a:chExt cx="4498" cy="628"/>
          </a:xfrm>
        </p:grpSpPr>
        <p:graphicFrame>
          <p:nvGraphicFramePr>
            <p:cNvPr id="9232" name="Object 13"/>
            <p:cNvGraphicFramePr>
              <a:graphicFrameLocks noChangeAspect="1"/>
            </p:cNvGraphicFramePr>
            <p:nvPr>
              <p:extLst/>
            </p:nvPr>
          </p:nvGraphicFramePr>
          <p:xfrm>
            <a:off x="823" y="1982"/>
            <a:ext cx="4182" cy="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202" name="Equation" r:id="rId5" imgW="2705040" imgH="419040" progId="Equation.DSMT4">
                    <p:embed/>
                  </p:oleObj>
                </mc:Choice>
                <mc:Fallback>
                  <p:oleObj name="Equation" r:id="rId5" imgW="2705040" imgH="419040" progId="Equation.DSMT4">
                    <p:embed/>
                    <p:pic>
                      <p:nvPicPr>
                        <p:cNvPr id="9232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3" y="1982"/>
                          <a:ext cx="4182" cy="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3" name="Text Box 14"/>
            <p:cNvSpPr txBox="1">
              <a:spLocks noChangeArrowheads="1"/>
            </p:cNvSpPr>
            <p:nvPr/>
          </p:nvSpPr>
          <p:spPr bwMode="auto">
            <a:xfrm>
              <a:off x="507" y="2176"/>
              <a:ext cx="3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ea typeface="黑体" panose="02010609060101010101" pitchFamily="49" charset="-122"/>
                  <a:sym typeface="Wingdings" panose="05000000000000000000" pitchFamily="2" charset="2"/>
                </a:rPr>
                <a:t>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16345" y="3119897"/>
            <a:ext cx="5147880" cy="525463"/>
            <a:chOff x="717550" y="4413243"/>
            <a:chExt cx="5147880" cy="525463"/>
          </a:xfrm>
        </p:grpSpPr>
        <p:grpSp>
          <p:nvGrpSpPr>
            <p:cNvPr id="27663" name="Group 15"/>
            <p:cNvGrpSpPr>
              <a:grpSpLocks/>
            </p:cNvGrpSpPr>
            <p:nvPr/>
          </p:nvGrpSpPr>
          <p:grpSpPr bwMode="auto">
            <a:xfrm>
              <a:off x="717550" y="4413243"/>
              <a:ext cx="4211959" cy="525463"/>
              <a:chOff x="735" y="3370"/>
              <a:chExt cx="2732" cy="331"/>
            </a:xfrm>
          </p:grpSpPr>
          <p:sp>
            <p:nvSpPr>
              <p:cNvPr id="9229" name="Text Box 16"/>
              <p:cNvSpPr txBox="1">
                <a:spLocks noChangeArrowheads="1"/>
              </p:cNvSpPr>
              <p:nvPr/>
            </p:nvSpPr>
            <p:spPr bwMode="auto">
              <a:xfrm>
                <a:off x="735" y="3385"/>
                <a:ext cx="273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dirty="0" smtClean="0">
                    <a:ea typeface="黑体" panose="02010609060101010101" pitchFamily="49" charset="-122"/>
                  </a:rPr>
                  <a:t>令                                               ，</a:t>
                </a:r>
                <a:r>
                  <a:rPr lang="zh-CN" altLang="en-US" b="1" dirty="0" smtClean="0">
                    <a:ea typeface="黑体" panose="02010609060101010101" pitchFamily="49" charset="-122"/>
                  </a:rPr>
                  <a:t>                 </a:t>
                </a:r>
                <a:r>
                  <a:rPr lang="en-US" altLang="zh-CN" b="1" dirty="0" smtClean="0">
                    <a:ea typeface="黑体" panose="02010609060101010101" pitchFamily="49" charset="-122"/>
                  </a:rPr>
                  <a:t>   </a:t>
                </a:r>
                <a:endParaRPr lang="en-US" altLang="zh-CN" b="1" dirty="0">
                  <a:ea typeface="黑体" panose="02010609060101010101" pitchFamily="49" charset="-122"/>
                </a:endParaRPr>
              </a:p>
            </p:txBody>
          </p:sp>
          <p:graphicFrame>
            <p:nvGraphicFramePr>
              <p:cNvPr id="9230" name="Object 17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99" y="3370"/>
              <a:ext cx="2374" cy="3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203" name="Equation" r:id="rId7" imgW="1549080" imgH="215640" progId="Equation.DSMT4">
                      <p:embed/>
                    </p:oleObj>
                  </mc:Choice>
                  <mc:Fallback>
                    <p:oleObj name="Equation" r:id="rId7" imgW="1549080" imgH="215640" progId="Equation.DSMT4">
                      <p:embed/>
                      <p:pic>
                        <p:nvPicPr>
                          <p:cNvPr id="923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99" y="3370"/>
                            <a:ext cx="2374" cy="3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7667" name="Text Box 19"/>
            <p:cNvSpPr txBox="1">
              <a:spLocks noChangeArrowheads="1"/>
            </p:cNvSpPr>
            <p:nvPr/>
          </p:nvSpPr>
          <p:spPr bwMode="auto">
            <a:xfrm>
              <a:off x="4928805" y="4417524"/>
              <a:ext cx="93662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rPr>
                <a:t>则有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2766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405888"/>
              </p:ext>
            </p:extLst>
          </p:nvPr>
        </p:nvGraphicFramePr>
        <p:xfrm>
          <a:off x="2157413" y="3713163"/>
          <a:ext cx="493395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04" name="Equation" r:id="rId9" imgW="2349360" imgH="444240" progId="Equation.DSMT4">
                  <p:embed/>
                </p:oleObj>
              </mc:Choice>
              <mc:Fallback>
                <p:oleObj name="Equation" r:id="rId9" imgW="2349360" imgH="444240" progId="Equation.DSMT4">
                  <p:embed/>
                  <p:pic>
                    <p:nvPicPr>
                      <p:cNvPr id="2766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413" y="3713163"/>
                        <a:ext cx="4933950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412174" y="4806275"/>
            <a:ext cx="30243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ea typeface="黑体" panose="02010609060101010101" pitchFamily="49" charset="-122"/>
              </a:rPr>
              <a:t>代入径向方程，得到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graphicFrame>
        <p:nvGraphicFramePr>
          <p:cNvPr id="22" name="Object 67"/>
          <p:cNvGraphicFramePr>
            <a:graphicFrameLocks noChangeAspect="1"/>
          </p:cNvGraphicFramePr>
          <p:nvPr>
            <p:extLst/>
          </p:nvPr>
        </p:nvGraphicFramePr>
        <p:xfrm>
          <a:off x="725488" y="5432425"/>
          <a:ext cx="7021512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05" name="Equation" r:id="rId11" imgW="2971800" imgH="457200" progId="Equation.DSMT4">
                  <p:embed/>
                </p:oleObj>
              </mc:Choice>
              <mc:Fallback>
                <p:oleObj name="Equation" r:id="rId11" imgW="2971800" imgH="457200" progId="Equation.DSMT4">
                  <p:embed/>
                  <p:pic>
                    <p:nvPicPr>
                      <p:cNvPr id="22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5432425"/>
                        <a:ext cx="7021512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128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7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852153"/>
              </p:ext>
            </p:extLst>
          </p:nvPr>
        </p:nvGraphicFramePr>
        <p:xfrm>
          <a:off x="835779" y="170283"/>
          <a:ext cx="702310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72" name="Equation" r:id="rId3" imgW="2971800" imgH="457200" progId="Equation.DSMT4">
                  <p:embed/>
                </p:oleObj>
              </mc:Choice>
              <mc:Fallback>
                <p:oleObj name="Equation" r:id="rId3" imgW="2971800" imgH="457200" progId="Equation.DSMT4">
                  <p:embed/>
                  <p:pic>
                    <p:nvPicPr>
                      <p:cNvPr id="10247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779" y="170283"/>
                        <a:ext cx="7023100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611560" y="2404739"/>
            <a:ext cx="7730976" cy="1090612"/>
            <a:chOff x="1025727" y="3254709"/>
            <a:chExt cx="7730976" cy="1090612"/>
          </a:xfrm>
        </p:grpSpPr>
        <p:sp>
          <p:nvSpPr>
            <p:cNvPr id="11316" name="Text Box 52"/>
            <p:cNvSpPr txBox="1">
              <a:spLocks noChangeArrowheads="1"/>
            </p:cNvSpPr>
            <p:nvPr/>
          </p:nvSpPr>
          <p:spPr bwMode="auto">
            <a:xfrm>
              <a:off x="1025727" y="3350900"/>
              <a:ext cx="1368152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rPr>
                <a:t>径向方程变为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11333" name="Object 69"/>
            <p:cNvGraphicFramePr>
              <a:graphicFrameLocks noChangeAspect="1"/>
            </p:cNvGraphicFramePr>
            <p:nvPr>
              <p:extLst/>
            </p:nvPr>
          </p:nvGraphicFramePr>
          <p:xfrm>
            <a:off x="2357491" y="3254709"/>
            <a:ext cx="6399212" cy="1090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273" name="Equation" r:id="rId5" imgW="2501640" imgH="444240" progId="Equation.DSMT4">
                    <p:embed/>
                  </p:oleObj>
                </mc:Choice>
                <mc:Fallback>
                  <p:oleObj name="Equation" r:id="rId5" imgW="2501640" imgH="444240" progId="Equation.DSMT4">
                    <p:embed/>
                    <p:pic>
                      <p:nvPicPr>
                        <p:cNvPr id="11333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7491" y="3254709"/>
                          <a:ext cx="6399212" cy="1090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326366"/>
              </p:ext>
            </p:extLst>
          </p:nvPr>
        </p:nvGraphicFramePr>
        <p:xfrm>
          <a:off x="1331640" y="4324630"/>
          <a:ext cx="574675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74" name="Equation" r:id="rId7" imgW="2730240" imgH="444240" progId="Equation.DSMT4">
                  <p:embed/>
                </p:oleObj>
              </mc:Choice>
              <mc:Fallback>
                <p:oleObj name="Equation" r:id="rId7" imgW="2730240" imgH="444240" progId="Equation.DSMT4">
                  <p:embed/>
                  <p:pic>
                    <p:nvPicPr>
                      <p:cNvPr id="2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324630"/>
                        <a:ext cx="5746750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611560" y="3647214"/>
            <a:ext cx="6010840" cy="507709"/>
            <a:chOff x="1002304" y="4547590"/>
            <a:chExt cx="6010840" cy="507709"/>
          </a:xfrm>
        </p:grpSpPr>
        <p:grpSp>
          <p:nvGrpSpPr>
            <p:cNvPr id="11335" name="Group 71"/>
            <p:cNvGrpSpPr>
              <a:grpSpLocks/>
            </p:cNvGrpSpPr>
            <p:nvPr/>
          </p:nvGrpSpPr>
          <p:grpSpPr bwMode="auto">
            <a:xfrm>
              <a:off x="1507693" y="4552061"/>
              <a:ext cx="5505451" cy="503238"/>
              <a:chOff x="1759" y="176"/>
              <a:chExt cx="3468" cy="317"/>
            </a:xfrm>
          </p:grpSpPr>
          <p:graphicFrame>
            <p:nvGraphicFramePr>
              <p:cNvPr id="10251" name="Object 73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759" y="189"/>
              <a:ext cx="1425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8275" name="Equation" r:id="rId9" imgW="952200" imgH="203040" progId="Equation.DSMT4">
                      <p:embed/>
                    </p:oleObj>
                  </mc:Choice>
                  <mc:Fallback>
                    <p:oleObj name="Equation" r:id="rId9" imgW="952200" imgH="203040" progId="Equation.DSMT4">
                      <p:embed/>
                      <p:pic>
                        <p:nvPicPr>
                          <p:cNvPr id="10251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59" y="189"/>
                            <a:ext cx="1425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52" name="Rectangle 74"/>
              <p:cNvSpPr>
                <a:spLocks noChangeArrowheads="1"/>
              </p:cNvSpPr>
              <p:nvPr/>
            </p:nvSpPr>
            <p:spPr bwMode="auto">
              <a:xfrm>
                <a:off x="3174" y="176"/>
                <a:ext cx="205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时</a:t>
                </a:r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方程分别近似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</a:p>
            </p:txBody>
          </p:sp>
        </p:grpSp>
        <p:sp>
          <p:nvSpPr>
            <p:cNvPr id="13" name="Text Box 52"/>
            <p:cNvSpPr txBox="1">
              <a:spLocks noChangeArrowheads="1"/>
            </p:cNvSpPr>
            <p:nvPr/>
          </p:nvSpPr>
          <p:spPr bwMode="auto">
            <a:xfrm>
              <a:off x="1002304" y="4547590"/>
              <a:ext cx="54929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rPr>
                <a:t>取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90883" y="1331480"/>
            <a:ext cx="7431520" cy="1017587"/>
            <a:chOff x="243972" y="1221511"/>
            <a:chExt cx="7431520" cy="1017587"/>
          </a:xfrm>
        </p:grpSpPr>
        <p:graphicFrame>
          <p:nvGraphicFramePr>
            <p:cNvPr id="15" name="Object 49"/>
            <p:cNvGraphicFramePr>
              <a:graphicFrameLocks noChangeAspect="1"/>
            </p:cNvGraphicFramePr>
            <p:nvPr>
              <p:extLst/>
            </p:nvPr>
          </p:nvGraphicFramePr>
          <p:xfrm>
            <a:off x="749230" y="1221511"/>
            <a:ext cx="6926262" cy="1017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276" name="Equation" r:id="rId11" imgW="3288960" imgH="444240" progId="Equation.DSMT4">
                    <p:embed/>
                  </p:oleObj>
                </mc:Choice>
                <mc:Fallback>
                  <p:oleObj name="Equation" r:id="rId11" imgW="3288960" imgH="444240" progId="Equation.DSMT4">
                    <p:embed/>
                    <p:pic>
                      <p:nvPicPr>
                        <p:cNvPr id="15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9230" y="1221511"/>
                          <a:ext cx="6926262" cy="1017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57"/>
            <p:cNvSpPr txBox="1">
              <a:spLocks noChangeArrowheads="1"/>
            </p:cNvSpPr>
            <p:nvPr/>
          </p:nvSpPr>
          <p:spPr bwMode="auto">
            <a:xfrm>
              <a:off x="243972" y="1500777"/>
              <a:ext cx="72072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ea typeface="黑体" panose="02010609060101010101" pitchFamily="49" charset="-122"/>
                </a:rPr>
                <a:t>令</a:t>
              </a:r>
              <a:r>
                <a:rPr lang="zh-CN" altLang="en-US" sz="2800" b="1" dirty="0">
                  <a:ea typeface="黑体" panose="02010609060101010101" pitchFamily="49" charset="-122"/>
                </a:rPr>
                <a:t> </a:t>
              </a:r>
            </a:p>
          </p:txBody>
        </p:sp>
      </p:grpSp>
      <p:graphicFrame>
        <p:nvGraphicFramePr>
          <p:cNvPr id="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667861"/>
              </p:ext>
            </p:extLst>
          </p:nvPr>
        </p:nvGraphicFramePr>
        <p:xfrm>
          <a:off x="395536" y="5576358"/>
          <a:ext cx="54673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77" name="Equation" r:id="rId13" imgW="2412720" imgH="215640" progId="Equation.DSMT4">
                  <p:embed/>
                </p:oleObj>
              </mc:Choice>
              <mc:Fallback>
                <p:oleObj name="Equation" r:id="rId13" imgW="2412720" imgH="215640" progId="Equation.DSMT4">
                  <p:embed/>
                  <p:pic>
                    <p:nvPicPr>
                      <p:cNvPr id="1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5576358"/>
                        <a:ext cx="5467350" cy="4889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272651"/>
              </p:ext>
            </p:extLst>
          </p:nvPr>
        </p:nvGraphicFramePr>
        <p:xfrm>
          <a:off x="6156176" y="5445224"/>
          <a:ext cx="2417763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78" name="Equation" r:id="rId15" imgW="1066680" imgH="457200" progId="Equation.DSMT4">
                  <p:embed/>
                </p:oleObj>
              </mc:Choice>
              <mc:Fallback>
                <p:oleObj name="Equation" r:id="rId15" imgW="1066680" imgH="457200" progId="Equation.DSMT4">
                  <p:embed/>
                  <p:pic>
                    <p:nvPicPr>
                      <p:cNvPr id="1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5445224"/>
                        <a:ext cx="2417763" cy="10350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115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7" name="Object 43"/>
          <p:cNvGraphicFramePr>
            <a:graphicFrameLocks noChangeAspect="1"/>
          </p:cNvGraphicFramePr>
          <p:nvPr>
            <p:extLst/>
          </p:nvPr>
        </p:nvGraphicFramePr>
        <p:xfrm>
          <a:off x="1338263" y="168275"/>
          <a:ext cx="502761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10" name="Equation" r:id="rId3" imgW="2501640" imgH="444240" progId="Equation.DSMT4">
                  <p:embed/>
                </p:oleObj>
              </mc:Choice>
              <mc:Fallback>
                <p:oleObj name="Equation" r:id="rId3" imgW="2501640" imgH="444240" progId="Equation.DSMT4">
                  <p:embed/>
                  <p:pic>
                    <p:nvPicPr>
                      <p:cNvPr id="11267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168275"/>
                        <a:ext cx="5027612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1" name="Object 45"/>
          <p:cNvGraphicFramePr>
            <a:graphicFrameLocks noChangeAspect="1"/>
          </p:cNvGraphicFramePr>
          <p:nvPr>
            <p:extLst/>
          </p:nvPr>
        </p:nvGraphicFramePr>
        <p:xfrm>
          <a:off x="1401763" y="2366963"/>
          <a:ext cx="503555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11" name="Equation" r:id="rId5" imgW="2438280" imgH="1269720" progId="Equation.DSMT4">
                  <p:embed/>
                </p:oleObj>
              </mc:Choice>
              <mc:Fallback>
                <p:oleObj name="Equation" r:id="rId5" imgW="2438280" imgH="1269720" progId="Equation.DSMT4">
                  <p:embed/>
                  <p:pic>
                    <p:nvPicPr>
                      <p:cNvPr id="14381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2366963"/>
                        <a:ext cx="5035550" cy="262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55"/>
          <p:cNvGraphicFramePr>
            <a:graphicFrameLocks noChangeAspect="1"/>
          </p:cNvGraphicFramePr>
          <p:nvPr>
            <p:extLst/>
          </p:nvPr>
        </p:nvGraphicFramePr>
        <p:xfrm>
          <a:off x="1222375" y="1273175"/>
          <a:ext cx="561975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12" name="Equation" r:id="rId7" imgW="2869920" imgH="444240" progId="Equation.DSMT4">
                  <p:embed/>
                </p:oleObj>
              </mc:Choice>
              <mc:Fallback>
                <p:oleObj name="Equation" r:id="rId7" imgW="2869920" imgH="444240" progId="Equation.DSMT4">
                  <p:embed/>
                  <p:pic>
                    <p:nvPicPr>
                      <p:cNvPr id="1127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1273175"/>
                        <a:ext cx="5619750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05" name="Object 69"/>
          <p:cNvGraphicFramePr>
            <a:graphicFrameLocks noChangeAspect="1"/>
          </p:cNvGraphicFramePr>
          <p:nvPr>
            <p:extLst/>
          </p:nvPr>
        </p:nvGraphicFramePr>
        <p:xfrm>
          <a:off x="1165225" y="5229225"/>
          <a:ext cx="5983288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13" name="Equation" r:id="rId9" imgW="2831760" imgH="419040" progId="Equation.DSMT4">
                  <p:embed/>
                </p:oleObj>
              </mc:Choice>
              <mc:Fallback>
                <p:oleObj name="Equation" r:id="rId9" imgW="2831760" imgH="419040" progId="Equation.DSMT4">
                  <p:embed/>
                  <p:pic>
                    <p:nvPicPr>
                      <p:cNvPr id="14405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5229225"/>
                        <a:ext cx="5983288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790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93" name="Object 57"/>
          <p:cNvGraphicFramePr>
            <a:graphicFrameLocks noChangeAspect="1"/>
          </p:cNvGraphicFramePr>
          <p:nvPr>
            <p:extLst/>
          </p:nvPr>
        </p:nvGraphicFramePr>
        <p:xfrm>
          <a:off x="793750" y="981075"/>
          <a:ext cx="7600950" cy="342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32" name="Equation" r:id="rId3" imgW="4483080" imgH="1803240" progId="Equation.DSMT4">
                  <p:embed/>
                </p:oleObj>
              </mc:Choice>
              <mc:Fallback>
                <p:oleObj name="Equation" r:id="rId3" imgW="4483080" imgH="1803240" progId="Equation.DSMT4">
                  <p:embed/>
                  <p:pic>
                    <p:nvPicPr>
                      <p:cNvPr id="14393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981075"/>
                        <a:ext cx="7600950" cy="342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829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81" name="Object 45"/>
          <p:cNvGraphicFramePr>
            <a:graphicFrameLocks noChangeAspect="1"/>
          </p:cNvGraphicFramePr>
          <p:nvPr>
            <p:extLst/>
          </p:nvPr>
        </p:nvGraphicFramePr>
        <p:xfrm>
          <a:off x="2127250" y="230188"/>
          <a:ext cx="3043238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92" name="Equation" r:id="rId3" imgW="1536480" imgH="393480" progId="Equation.DSMT4">
                  <p:embed/>
                </p:oleObj>
              </mc:Choice>
              <mc:Fallback>
                <p:oleObj name="Equation" r:id="rId3" imgW="1536480" imgH="393480" progId="Equation.DSMT4">
                  <p:embed/>
                  <p:pic>
                    <p:nvPicPr>
                      <p:cNvPr id="14381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0" y="230188"/>
                        <a:ext cx="3043238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93" name="Object 57"/>
          <p:cNvGraphicFramePr>
            <a:graphicFrameLocks noChangeAspect="1"/>
          </p:cNvGraphicFramePr>
          <p:nvPr>
            <p:extLst/>
          </p:nvPr>
        </p:nvGraphicFramePr>
        <p:xfrm>
          <a:off x="842963" y="2087563"/>
          <a:ext cx="76898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93" name="Equation" r:id="rId5" imgW="4431960" imgH="444240" progId="Equation.DSMT4">
                  <p:embed/>
                </p:oleObj>
              </mc:Choice>
              <mc:Fallback>
                <p:oleObj name="Equation" r:id="rId5" imgW="4431960" imgH="444240" progId="Equation.DSMT4">
                  <p:embed/>
                  <p:pic>
                    <p:nvPicPr>
                      <p:cNvPr id="14393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2087563"/>
                        <a:ext cx="76898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9"/>
          <p:cNvGraphicFramePr>
            <a:graphicFrameLocks noChangeAspect="1"/>
          </p:cNvGraphicFramePr>
          <p:nvPr>
            <p:extLst/>
          </p:nvPr>
        </p:nvGraphicFramePr>
        <p:xfrm>
          <a:off x="2109788" y="3687763"/>
          <a:ext cx="55784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94" name="Equation" r:id="rId7" imgW="2501640" imgH="444240" progId="Equation.DSMT4">
                  <p:embed/>
                </p:oleObj>
              </mc:Choice>
              <mc:Fallback>
                <p:oleObj name="Equation" r:id="rId7" imgW="2501640" imgH="444240" progId="Equation.DSMT4">
                  <p:embed/>
                  <p:pic>
                    <p:nvPicPr>
                      <p:cNvPr id="5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3687763"/>
                        <a:ext cx="55784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5"/>
          <p:cNvGraphicFramePr>
            <a:graphicFrameLocks noChangeAspect="1"/>
          </p:cNvGraphicFramePr>
          <p:nvPr>
            <p:extLst/>
          </p:nvPr>
        </p:nvGraphicFramePr>
        <p:xfrm>
          <a:off x="1346200" y="1111250"/>
          <a:ext cx="560705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95" name="Equation" r:id="rId9" imgW="2831760" imgH="419040" progId="Equation.DSMT4">
                  <p:embed/>
                </p:oleObj>
              </mc:Choice>
              <mc:Fallback>
                <p:oleObj name="Equation" r:id="rId9" imgW="2831760" imgH="419040" progId="Equation.DSMT4">
                  <p:embed/>
                  <p:pic>
                    <p:nvPicPr>
                      <p:cNvPr id="8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1111250"/>
                        <a:ext cx="560705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9"/>
          <p:cNvGraphicFramePr>
            <a:graphicFrameLocks noChangeAspect="1"/>
          </p:cNvGraphicFramePr>
          <p:nvPr>
            <p:extLst/>
          </p:nvPr>
        </p:nvGraphicFramePr>
        <p:xfrm>
          <a:off x="1619672" y="5017873"/>
          <a:ext cx="58039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96" name="Equation" r:id="rId11" imgW="2603160" imgH="444240" progId="Equation.DSMT4">
                  <p:embed/>
                </p:oleObj>
              </mc:Choice>
              <mc:Fallback>
                <p:oleObj name="Equation" r:id="rId11" imgW="2603160" imgH="444240" progId="Equation.DSMT4">
                  <p:embed/>
                  <p:pic>
                    <p:nvPicPr>
                      <p:cNvPr id="9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5017873"/>
                        <a:ext cx="58039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603429" y="388749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ea typeface="黑体" panose="02010609060101010101" pitchFamily="49" charset="-122"/>
              </a:rPr>
              <a:t>因此有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67544" y="319165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ea typeface="黑体" panose="02010609060101010101" pitchFamily="49" charset="-122"/>
              </a:rPr>
              <a:t>将它们代入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613281" y="466298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ea typeface="黑体" panose="02010609060101010101" pitchFamily="49" charset="-122"/>
              </a:rPr>
              <a:t>得到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8832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3" name="Rectangle 55"/>
          <p:cNvSpPr>
            <a:spLocks noChangeArrowheads="1"/>
          </p:cNvSpPr>
          <p:nvPr/>
        </p:nvSpPr>
        <p:spPr bwMode="auto">
          <a:xfrm>
            <a:off x="309607" y="1809614"/>
            <a:ext cx="82085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称该方程为</a:t>
            </a:r>
            <a:r>
              <a:rPr lang="en-US" altLang="zh-CN" dirty="0" smtClean="0">
                <a:solidFill>
                  <a:srgbClr val="00B05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solidFill>
                  <a:srgbClr val="00B05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n–l–</a:t>
            </a:r>
            <a:r>
              <a:rPr lang="en-US" altLang="zh-CN" dirty="0" smtClean="0">
                <a:solidFill>
                  <a:srgbClr val="00B05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1)</a:t>
            </a:r>
            <a:r>
              <a:rPr lang="zh-CN" altLang="en-US" dirty="0" smtClean="0">
                <a:solidFill>
                  <a:srgbClr val="00B05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次</a:t>
            </a: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+1) </a:t>
            </a: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阶</a:t>
            </a:r>
            <a:r>
              <a:rPr lang="zh-CN" altLang="en-US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连带拉</a:t>
            </a:r>
            <a:r>
              <a:rPr lang="zh-CN" altLang="en-US" dirty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盖尔方程</a:t>
            </a:r>
            <a:r>
              <a:rPr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称它的解</a:t>
            </a:r>
            <a:endParaRPr lang="zh-CN" altLang="en-US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305" name="Object 58"/>
          <p:cNvGraphicFramePr>
            <a:graphicFrameLocks noChangeAspect="1"/>
          </p:cNvGraphicFramePr>
          <p:nvPr>
            <p:extLst/>
          </p:nvPr>
        </p:nvGraphicFramePr>
        <p:xfrm>
          <a:off x="1727200" y="3887788"/>
          <a:ext cx="56261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56" name="Equation" r:id="rId3" imgW="2298600" imgH="228600" progId="Equation.DSMT4">
                  <p:embed/>
                </p:oleObj>
              </mc:Choice>
              <mc:Fallback>
                <p:oleObj name="Equation" r:id="rId3" imgW="2298600" imgH="228600" progId="Equation.DSMT4">
                  <p:embed/>
                  <p:pic>
                    <p:nvPicPr>
                      <p:cNvPr id="12305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3887788"/>
                        <a:ext cx="562610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78" name="Group 90"/>
          <p:cNvGrpSpPr>
            <a:grpSpLocks/>
          </p:cNvGrpSpPr>
          <p:nvPr/>
        </p:nvGrpSpPr>
        <p:grpSpPr bwMode="auto">
          <a:xfrm>
            <a:off x="309607" y="4662295"/>
            <a:ext cx="4968875" cy="493713"/>
            <a:chOff x="-437" y="2935"/>
            <a:chExt cx="3130" cy="311"/>
          </a:xfrm>
        </p:grpSpPr>
        <p:graphicFrame>
          <p:nvGraphicFramePr>
            <p:cNvPr id="12302" name="Object 61"/>
            <p:cNvGraphicFramePr>
              <a:graphicFrameLocks noChangeAspect="1"/>
            </p:cNvGraphicFramePr>
            <p:nvPr>
              <p:extLst/>
            </p:nvPr>
          </p:nvGraphicFramePr>
          <p:xfrm>
            <a:off x="1405" y="2947"/>
            <a:ext cx="1288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357" name="Equation" r:id="rId5" imgW="876240" imgH="203040" progId="Equation.DSMT4">
                    <p:embed/>
                  </p:oleObj>
                </mc:Choice>
                <mc:Fallback>
                  <p:oleObj name="Equation" r:id="rId5" imgW="876240" imgH="203040" progId="Equation.DSMT4">
                    <p:embed/>
                    <p:pic>
                      <p:nvPicPr>
                        <p:cNvPr id="12302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5" y="2947"/>
                          <a:ext cx="1288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3" name="Text Box 62"/>
            <p:cNvSpPr txBox="1">
              <a:spLocks noChangeArrowheads="1"/>
            </p:cNvSpPr>
            <p:nvPr/>
          </p:nvSpPr>
          <p:spPr bwMode="auto">
            <a:xfrm>
              <a:off x="-437" y="2935"/>
              <a:ext cx="190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ea typeface="黑体" panose="02010609060101010101" pitchFamily="49" charset="-122"/>
                </a:rPr>
                <a:t>径向</a:t>
              </a:r>
              <a:r>
                <a:rPr lang="zh-CN" altLang="en-US" dirty="0" smtClean="0">
                  <a:ea typeface="黑体" panose="02010609060101010101" pitchFamily="49" charset="-122"/>
                </a:rPr>
                <a:t>薛定谔方程的解</a:t>
              </a:r>
              <a:endParaRPr lang="en-US" altLang="zh-CN" dirty="0"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12348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626022"/>
              </p:ext>
            </p:extLst>
          </p:nvPr>
        </p:nvGraphicFramePr>
        <p:xfrm>
          <a:off x="2915816" y="2386205"/>
          <a:ext cx="24844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58" name="Equation" r:id="rId7" imgW="1015920" imgH="241200" progId="Equation.DSMT4">
                  <p:embed/>
                </p:oleObj>
              </mc:Choice>
              <mc:Fallback>
                <p:oleObj name="Equation" r:id="rId7" imgW="1015920" imgH="241200" progId="Equation.DSMT4">
                  <p:embed/>
                  <p:pic>
                    <p:nvPicPr>
                      <p:cNvPr id="12348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386205"/>
                        <a:ext cx="24844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53" name="Rectangle 65"/>
          <p:cNvSpPr>
            <a:spLocks noChangeArrowheads="1"/>
          </p:cNvSpPr>
          <p:nvPr/>
        </p:nvSpPr>
        <p:spPr bwMode="auto">
          <a:xfrm>
            <a:off x="468313" y="3213100"/>
            <a:ext cx="61199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ea typeface="黑体" panose="02010609060101010101" pitchFamily="49" charset="-122"/>
                <a:cs typeface="Times New Roman" panose="02020603050405020304" pitchFamily="18" charset="0"/>
              </a:rPr>
              <a:t>为 </a:t>
            </a:r>
            <a:r>
              <a:rPr lang="en-US" altLang="zh-CN" dirty="0">
                <a:solidFill>
                  <a:srgbClr val="00B05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B05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n–l–</a:t>
            </a:r>
            <a:r>
              <a:rPr lang="en-US" altLang="zh-CN" dirty="0">
                <a:solidFill>
                  <a:srgbClr val="00B05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1)</a:t>
            </a:r>
            <a:r>
              <a:rPr lang="zh-CN" altLang="en-US" dirty="0">
                <a:solidFill>
                  <a:srgbClr val="00B05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次</a:t>
            </a:r>
            <a:r>
              <a:rPr lang="zh-CN" altLang="en-US" dirty="0"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+1) </a:t>
            </a: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阶</a:t>
            </a:r>
            <a:r>
              <a:rPr lang="zh-CN" altLang="en-US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连带拉盖尔多项式</a:t>
            </a:r>
            <a:endParaRPr lang="zh-CN" altLang="en-US" dirty="0">
              <a:solidFill>
                <a:srgbClr val="C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368" name="Object 80"/>
          <p:cNvGraphicFramePr>
            <a:graphicFrameLocks noChangeAspect="1"/>
          </p:cNvGraphicFramePr>
          <p:nvPr>
            <p:extLst/>
          </p:nvPr>
        </p:nvGraphicFramePr>
        <p:xfrm>
          <a:off x="1647825" y="5435600"/>
          <a:ext cx="5475288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59" name="Equation" r:id="rId9" imgW="2234880" imgH="241200" progId="Equation.DSMT4">
                  <p:embed/>
                </p:oleObj>
              </mc:Choice>
              <mc:Fallback>
                <p:oleObj name="Equation" r:id="rId9" imgW="2234880" imgH="241200" progId="Equation.DSMT4">
                  <p:embed/>
                  <p:pic>
                    <p:nvPicPr>
                      <p:cNvPr id="12368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5435600"/>
                        <a:ext cx="5475288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896938" y="323850"/>
            <a:ext cx="6188817" cy="1308419"/>
            <a:chOff x="569082" y="361140"/>
            <a:chExt cx="6188817" cy="1308419"/>
          </a:xfrm>
        </p:grpSpPr>
        <p:graphicFrame>
          <p:nvGraphicFramePr>
            <p:cNvPr id="12290" name="Object 48"/>
            <p:cNvGraphicFramePr>
              <a:graphicFrameLocks noChangeAspect="1"/>
            </p:cNvGraphicFramePr>
            <p:nvPr>
              <p:extLst/>
            </p:nvPr>
          </p:nvGraphicFramePr>
          <p:xfrm>
            <a:off x="569082" y="361140"/>
            <a:ext cx="5707062" cy="1085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360" name="Equation" r:id="rId11" imgW="2603160" imgH="444240" progId="Equation.DSMT4">
                    <p:embed/>
                  </p:oleObj>
                </mc:Choice>
                <mc:Fallback>
                  <p:oleObj name="Equation" r:id="rId11" imgW="2603160" imgH="444240" progId="Equation.DSMT4">
                    <p:embed/>
                    <p:pic>
                      <p:nvPicPr>
                        <p:cNvPr id="1229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9082" y="361140"/>
                          <a:ext cx="5707062" cy="1085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298" name="Group 88"/>
            <p:cNvGrpSpPr>
              <a:grpSpLocks/>
            </p:cNvGrpSpPr>
            <p:nvPr/>
          </p:nvGrpSpPr>
          <p:grpSpPr bwMode="auto">
            <a:xfrm>
              <a:off x="5525999" y="1180609"/>
              <a:ext cx="1231900" cy="488950"/>
              <a:chOff x="295" y="845"/>
              <a:chExt cx="776" cy="308"/>
            </a:xfrm>
          </p:grpSpPr>
          <p:graphicFrame>
            <p:nvGraphicFramePr>
              <p:cNvPr id="12300" name="Object 85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13" y="892"/>
              <a:ext cx="458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2361" name="Equation" r:id="rId13" imgW="368280" imgH="177480" progId="Equation.DSMT4">
                      <p:embed/>
                    </p:oleObj>
                  </mc:Choice>
                  <mc:Fallback>
                    <p:oleObj name="Equation" r:id="rId13" imgW="368280" imgH="177480" progId="Equation.DSMT4">
                      <p:embed/>
                      <p:pic>
                        <p:nvPicPr>
                          <p:cNvPr id="12300" name="Object 8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3" y="892"/>
                            <a:ext cx="458" cy="2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01" name="Text Box 87"/>
              <p:cNvSpPr txBox="1">
                <a:spLocks noChangeArrowheads="1"/>
              </p:cNvSpPr>
              <p:nvPr/>
            </p:nvSpPr>
            <p:spPr bwMode="auto">
              <a:xfrm>
                <a:off x="295" y="845"/>
                <a:ext cx="34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记</a:t>
                </a:r>
              </a:p>
            </p:txBody>
          </p:sp>
        </p:grpSp>
        <p:sp>
          <p:nvSpPr>
            <p:cNvPr id="12299" name="Line 89"/>
            <p:cNvSpPr>
              <a:spLocks noChangeShapeType="1"/>
            </p:cNvSpPr>
            <p:nvPr/>
          </p:nvSpPr>
          <p:spPr bwMode="auto">
            <a:xfrm>
              <a:off x="4191944" y="1335211"/>
              <a:ext cx="1368425" cy="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432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43" grpId="0"/>
      <p:bldP spid="1235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999942"/>
              </p:ext>
            </p:extLst>
          </p:nvPr>
        </p:nvGraphicFramePr>
        <p:xfrm>
          <a:off x="1835696" y="403819"/>
          <a:ext cx="5649912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46" name="Equation" r:id="rId3" imgW="3111480" imgH="444240" progId="Equation.DSMT4">
                  <p:embed/>
                </p:oleObj>
              </mc:Choice>
              <mc:Fallback>
                <p:oleObj name="Equation" r:id="rId3" imgW="3111480" imgH="44424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696" y="403819"/>
                        <a:ext cx="5649912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513901" y="1340768"/>
            <a:ext cx="81776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令</a:t>
            </a:r>
            <a:r>
              <a:rPr lang="en-US" altLang="zh-CN" sz="2400" i="1" dirty="0" smtClean="0">
                <a:solidFill>
                  <a:srgbClr val="FF33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 smtClean="0">
                <a:solidFill>
                  <a:srgbClr val="FF33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=2</a:t>
            </a:r>
            <a:r>
              <a:rPr lang="en-US" altLang="zh-CN" sz="2400" i="1" dirty="0" smtClean="0">
                <a:solidFill>
                  <a:srgbClr val="FF33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 smtClean="0">
                <a:solidFill>
                  <a:srgbClr val="FF33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+1</a:t>
            </a:r>
            <a:r>
              <a:rPr lang="en-US" altLang="zh-CN" sz="2400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srgbClr val="FF33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solidFill>
                  <a:srgbClr val="FF33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=</a:t>
            </a:r>
            <a:r>
              <a:rPr lang="el-GR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 </a:t>
            </a:r>
            <a:r>
              <a:rPr lang="el-GR" altLang="zh-CN" sz="2400" i="1" dirty="0">
                <a:solidFill>
                  <a:srgbClr val="FF33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 smtClean="0">
                <a:solidFill>
                  <a:srgbClr val="FF33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i="1" dirty="0" smtClean="0">
                <a:solidFill>
                  <a:srgbClr val="FF33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 smtClean="0">
                <a:solidFill>
                  <a:srgbClr val="FF33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-1=</a:t>
            </a:r>
            <a:r>
              <a:rPr lang="el-GR" altLang="zh-CN" sz="2400" dirty="0" smtClean="0">
                <a:solidFill>
                  <a:srgbClr val="FF33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FF33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solidFill>
                  <a:srgbClr val="FF33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i="1" dirty="0" smtClean="0">
                <a:solidFill>
                  <a:srgbClr val="FF33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 smtClean="0">
                <a:solidFill>
                  <a:srgbClr val="FF33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,</a:t>
            </a:r>
            <a:r>
              <a:rPr lang="el-GR" altLang="zh-CN" sz="2400" dirty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FF33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solidFill>
                  <a:srgbClr val="FF33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=</a:t>
            </a:r>
            <a:r>
              <a:rPr lang="el-GR" altLang="zh-CN" sz="2400" i="1" dirty="0">
                <a:solidFill>
                  <a:srgbClr val="FF33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 </a:t>
            </a:r>
            <a:r>
              <a:rPr lang="el-GR" altLang="zh-CN" sz="2400" i="1" dirty="0" smtClean="0">
                <a:solidFill>
                  <a:srgbClr val="FF33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由于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400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为正整数，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非负，此时径向方程变成标准的</a:t>
            </a:r>
            <a:r>
              <a:rPr lang="zh-CN" alt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连带拉盖尔方程形式</a:t>
            </a:r>
            <a:r>
              <a:rPr lang="zh-CN" altLang="en-US" sz="2400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7544" y="3717032"/>
            <a:ext cx="77387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当</a:t>
            </a:r>
            <a:r>
              <a:rPr lang="en-US" altLang="zh-CN" sz="2400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=0</a:t>
            </a:r>
            <a:r>
              <a:rPr lang="zh-CN" altLang="en-US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时，该方程变为</a:t>
            </a:r>
            <a:r>
              <a:rPr lang="zh-CN" altLang="en-US" sz="2400" dirty="0" smtClean="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拉盖尔方程</a:t>
            </a:r>
            <a:r>
              <a:rPr lang="zh-CN" altLang="en-US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，它的解称为</a:t>
            </a:r>
            <a:r>
              <a:rPr lang="zh-CN" altLang="en-US" sz="2400" dirty="0" smtClean="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拉盖尔多项式</a:t>
            </a:r>
            <a:r>
              <a:rPr lang="zh-CN" altLang="en-US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，下面专门讨论它们。</a:t>
            </a:r>
            <a:endParaRPr lang="zh-CN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025555"/>
              </p:ext>
            </p:extLst>
          </p:nvPr>
        </p:nvGraphicFramePr>
        <p:xfrm>
          <a:off x="2515259" y="2570870"/>
          <a:ext cx="3926284" cy="869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47" name="Equation" r:id="rId5" imgW="2006280" imgH="444240" progId="Equation.DSMT4">
                  <p:embed/>
                </p:oleObj>
              </mc:Choice>
              <mc:Fallback>
                <p:oleObj name="Equation" r:id="rId5" imgW="2006280" imgH="44424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5259" y="2570870"/>
                        <a:ext cx="3926284" cy="869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99740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09294" y="280079"/>
            <a:ext cx="48387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拉盖尔</a:t>
            </a:r>
            <a:r>
              <a:rPr lang="zh-CN" altLang="en-US" sz="2800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方程与拉盖尔多项式</a:t>
            </a:r>
            <a:endParaRPr lang="zh-CN" altLang="en-US" sz="2800" dirty="0">
              <a:solidFill>
                <a:srgbClr val="C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>
            <p:extLst/>
          </p:nvPr>
        </p:nvGraphicFramePr>
        <p:xfrm>
          <a:off x="2736414" y="795149"/>
          <a:ext cx="398145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374" name="Equation" r:id="rId3" imgW="1587240" imgH="419040" progId="Equation.DSMT4">
                  <p:embed/>
                </p:oleObj>
              </mc:Choice>
              <mc:Fallback>
                <p:oleObj name="Equation" r:id="rId3" imgW="1587240" imgH="419040" progId="Equation.DSMT4">
                  <p:embed/>
                  <p:pic>
                    <p:nvPicPr>
                      <p:cNvPr id="133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414" y="795149"/>
                        <a:ext cx="3981450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>
            <p:extLst/>
          </p:nvPr>
        </p:nvGraphicFramePr>
        <p:xfrm>
          <a:off x="743307" y="2892902"/>
          <a:ext cx="7967663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375" name="Equation" r:id="rId5" imgW="3708360" imgH="431640" progId="Equation.DSMT4">
                  <p:embed/>
                </p:oleObj>
              </mc:Choice>
              <mc:Fallback>
                <p:oleObj name="Equation" r:id="rId5" imgW="3708360" imgH="431640" progId="Equation.DSMT4">
                  <p:embed/>
                  <p:pic>
                    <p:nvPicPr>
                      <p:cNvPr id="51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307" y="2892902"/>
                        <a:ext cx="7967663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>
            <p:extLst/>
          </p:nvPr>
        </p:nvGraphicFramePr>
        <p:xfrm>
          <a:off x="1318289" y="4095062"/>
          <a:ext cx="5945187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376" name="Equation" r:id="rId7" imgW="2831760" imgH="444240" progId="Equation.DSMT4">
                  <p:embed/>
                </p:oleObj>
              </mc:Choice>
              <mc:Fallback>
                <p:oleObj name="Equation" r:id="rId7" imgW="2831760" imgH="444240" progId="Equation.DSMT4">
                  <p:embed/>
                  <p:pic>
                    <p:nvPicPr>
                      <p:cNvPr id="5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8289" y="4095062"/>
                        <a:ext cx="5945187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>
            <p:extLst/>
          </p:nvPr>
        </p:nvGraphicFramePr>
        <p:xfrm>
          <a:off x="2307895" y="1798730"/>
          <a:ext cx="44418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377" name="Equation" r:id="rId9" imgW="1765080" imgH="431640" progId="Equation.DSMT4">
                  <p:embed/>
                </p:oleObj>
              </mc:Choice>
              <mc:Fallback>
                <p:oleObj name="Equation" r:id="rId9" imgW="1765080" imgH="431640" progId="Equation.DSMT4">
                  <p:embed/>
                  <p:pic>
                    <p:nvPicPr>
                      <p:cNvPr id="51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7895" y="1798730"/>
                        <a:ext cx="44418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682890" y="2127109"/>
            <a:ext cx="152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设级数解</a:t>
            </a:r>
            <a:endParaRPr lang="en-US" altLang="zh-CN" dirty="0">
              <a:ea typeface="黑体" panose="02010609060101010101" pitchFamily="49" charset="-122"/>
            </a:endParaRP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584346" y="5121869"/>
            <a:ext cx="35556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ea typeface="黑体" panose="02010609060101010101" pitchFamily="49" charset="-122"/>
              </a:rPr>
              <a:t>代入原拉盖尔方程，得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4346" y="1087533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拉盖尔方程</a:t>
            </a: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>
            <p:extLst/>
          </p:nvPr>
        </p:nvGraphicFramePr>
        <p:xfrm>
          <a:off x="2468563" y="5583238"/>
          <a:ext cx="473233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378" name="Equation" r:id="rId11" imgW="2006280" imgH="431640" progId="Equation.DSMT4">
                  <p:embed/>
                </p:oleObj>
              </mc:Choice>
              <mc:Fallback>
                <p:oleObj name="Equation" r:id="rId11" imgW="2006280" imgH="431640" progId="Equation.DSMT4">
                  <p:embed/>
                  <p:pic>
                    <p:nvPicPr>
                      <p:cNvPr id="1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3" y="5583238"/>
                        <a:ext cx="4732337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373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9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>
            <p:extLst/>
          </p:nvPr>
        </p:nvGraphicFramePr>
        <p:xfrm>
          <a:off x="694258" y="157578"/>
          <a:ext cx="7702550" cy="177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320" name="Equation" r:id="rId3" imgW="3759120" imgH="863280" progId="Equation.DSMT4">
                  <p:embed/>
                </p:oleObj>
              </mc:Choice>
              <mc:Fallback>
                <p:oleObj name="Equation" r:id="rId3" imgW="3759120" imgH="863280" progId="Equation.DSMT4">
                  <p:embed/>
                  <p:pic>
                    <p:nvPicPr>
                      <p:cNvPr id="143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258" y="157578"/>
                        <a:ext cx="7702550" cy="177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>
            <p:extLst/>
          </p:nvPr>
        </p:nvGraphicFramePr>
        <p:xfrm>
          <a:off x="1547664" y="2425222"/>
          <a:ext cx="6696743" cy="2638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321" name="Equation" r:id="rId5" imgW="3238200" imgH="1269720" progId="Equation.DSMT4">
                  <p:embed/>
                </p:oleObj>
              </mc:Choice>
              <mc:Fallback>
                <p:oleObj name="Equation" r:id="rId5" imgW="3238200" imgH="1269720" progId="Equation.DSMT4">
                  <p:embed/>
                  <p:pic>
                    <p:nvPicPr>
                      <p:cNvPr id="61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425222"/>
                        <a:ext cx="6696743" cy="26382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/>
          </p:nvPr>
        </p:nvGraphicFramePr>
        <p:xfrm>
          <a:off x="899592" y="5545844"/>
          <a:ext cx="6427787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322" name="Equation" r:id="rId7" imgW="2869920" imgH="419040" progId="Equation.DSMT4">
                  <p:embed/>
                </p:oleObj>
              </mc:Choice>
              <mc:Fallback>
                <p:oleObj name="Equation" r:id="rId7" imgW="2869920" imgH="419040" progId="Equation.DSMT4">
                  <p:embed/>
                  <p:pic>
                    <p:nvPicPr>
                      <p:cNvPr id="1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545844"/>
                        <a:ext cx="6427787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95536" y="1984024"/>
            <a:ext cx="25922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ea typeface="黑体" panose="02010609060101010101" pitchFamily="49" charset="-122"/>
              </a:rPr>
              <a:t>其中非零系数为</a:t>
            </a:r>
            <a:endParaRPr lang="en-US" altLang="zh-CN" dirty="0">
              <a:ea typeface="黑体" panose="02010609060101010101" pitchFamily="49" charset="-122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23528" y="5084686"/>
            <a:ext cx="27363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ea typeface="黑体" panose="02010609060101010101" pitchFamily="49" charset="-122"/>
              </a:rPr>
              <a:t>最高次非零系数为</a:t>
            </a:r>
            <a:endParaRPr lang="en-US" altLang="zh-CN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837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2" name="Object 4"/>
          <p:cNvGraphicFramePr>
            <a:graphicFrameLocks noChangeAspect="1"/>
          </p:cNvGraphicFramePr>
          <p:nvPr>
            <p:extLst/>
          </p:nvPr>
        </p:nvGraphicFramePr>
        <p:xfrm>
          <a:off x="388880" y="1508042"/>
          <a:ext cx="8108900" cy="92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0" name="Equation" r:id="rId3" imgW="3784320" imgH="431640" progId="Equation.DSMT4">
                  <p:embed/>
                </p:oleObj>
              </mc:Choice>
              <mc:Fallback>
                <p:oleObj name="Equation" r:id="rId3" imgW="3784320" imgH="431640" progId="Equation.DSMT4">
                  <p:embed/>
                  <p:pic>
                    <p:nvPicPr>
                      <p:cNvPr id="7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880" y="1508042"/>
                        <a:ext cx="8108900" cy="922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229816" y="907049"/>
            <a:ext cx="33269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拉盖尔方程</a:t>
            </a:r>
            <a:r>
              <a:rPr lang="zh-CN" altLang="en-US" dirty="0">
                <a:ea typeface="黑体" panose="02010609060101010101" pitchFamily="49" charset="-122"/>
                <a:sym typeface="Wingdings" panose="05000000000000000000" pitchFamily="2" charset="2"/>
              </a:rPr>
              <a:t>多项式解</a:t>
            </a:r>
            <a:endParaRPr lang="en-US" altLang="zh-CN" dirty="0">
              <a:ea typeface="黑体" panose="02010609060101010101" pitchFamily="49" charset="-122"/>
            </a:endParaRPr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>
            <p:extLst/>
          </p:nvPr>
        </p:nvGraphicFramePr>
        <p:xfrm>
          <a:off x="1666504" y="5226834"/>
          <a:ext cx="5322888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1" name="Equation" r:id="rId5" imgW="2286000" imgH="431640" progId="Equation.DSMT4">
                  <p:embed/>
                </p:oleObj>
              </mc:Choice>
              <mc:Fallback>
                <p:oleObj name="Equation" r:id="rId5" imgW="2286000" imgH="431640" progId="Equation.DSMT4">
                  <p:embed/>
                  <p:pic>
                    <p:nvPicPr>
                      <p:cNvPr id="71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504" y="5226834"/>
                        <a:ext cx="5322888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2" name="Group 14"/>
          <p:cNvGrpSpPr>
            <a:grpSpLocks/>
          </p:cNvGrpSpPr>
          <p:nvPr/>
        </p:nvGrpSpPr>
        <p:grpSpPr bwMode="auto">
          <a:xfrm>
            <a:off x="379018" y="4531049"/>
            <a:ext cx="5688014" cy="539751"/>
            <a:chOff x="288" y="2663"/>
            <a:chExt cx="3583" cy="340"/>
          </a:xfrm>
        </p:grpSpPr>
        <p:sp>
          <p:nvSpPr>
            <p:cNvPr id="15370" name="Rectangle 8"/>
            <p:cNvSpPr>
              <a:spLocks noChangeArrowheads="1"/>
            </p:cNvSpPr>
            <p:nvPr/>
          </p:nvSpPr>
          <p:spPr bwMode="auto">
            <a:xfrm>
              <a:off x="288" y="2688"/>
              <a:ext cx="35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ea typeface="黑体" panose="02010609060101010101" pitchFamily="49" charset="-122"/>
                </a:rPr>
                <a:t>多项式最高次项系数</a:t>
              </a:r>
              <a:r>
                <a:rPr lang="zh-CN" altLang="en-US" dirty="0" smtClean="0">
                  <a:ea typeface="黑体" panose="02010609060101010101" pitchFamily="49" charset="-122"/>
                </a:rPr>
                <a:t>为                   ，于是</a:t>
              </a:r>
              <a:endParaRPr lang="en-US" altLang="zh-CN" dirty="0">
                <a:ea typeface="黑体" panose="02010609060101010101" pitchFamily="49" charset="-122"/>
              </a:endParaRPr>
            </a:p>
          </p:txBody>
        </p:sp>
        <p:graphicFrame>
          <p:nvGraphicFramePr>
            <p:cNvPr id="15371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2287" y="2663"/>
            <a:ext cx="897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82" name="Equation" r:id="rId7" imgW="634680" imgH="241200" progId="Equation.DSMT4">
                    <p:embed/>
                  </p:oleObj>
                </mc:Choice>
                <mc:Fallback>
                  <p:oleObj name="Equation" r:id="rId7" imgW="634680" imgH="241200" progId="Equation.DSMT4">
                    <p:embed/>
                    <p:pic>
                      <p:nvPicPr>
                        <p:cNvPr id="1537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7" y="2663"/>
                          <a:ext cx="897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78" name="Object 10"/>
          <p:cNvGraphicFramePr>
            <a:graphicFrameLocks noChangeAspect="1"/>
          </p:cNvGraphicFramePr>
          <p:nvPr>
            <p:extLst/>
          </p:nvPr>
        </p:nvGraphicFramePr>
        <p:xfrm>
          <a:off x="908761" y="3416165"/>
          <a:ext cx="706913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3" name="Equation" r:id="rId9" imgW="3288960" imgH="444240" progId="Equation.DSMT4">
                  <p:embed/>
                </p:oleObj>
              </mc:Choice>
              <mc:Fallback>
                <p:oleObj name="Equation" r:id="rId9" imgW="3288960" imgH="444240" progId="Equation.DSMT4">
                  <p:embed/>
                  <p:pic>
                    <p:nvPicPr>
                      <p:cNvPr id="71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761" y="3416165"/>
                        <a:ext cx="7069138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229816" y="2621573"/>
            <a:ext cx="4597864" cy="536574"/>
            <a:chOff x="546100" y="1847701"/>
            <a:chExt cx="4597864" cy="536574"/>
          </a:xfrm>
        </p:grpSpPr>
        <p:grpSp>
          <p:nvGrpSpPr>
            <p:cNvPr id="7181" name="Group 13"/>
            <p:cNvGrpSpPr>
              <a:grpSpLocks/>
            </p:cNvGrpSpPr>
            <p:nvPr/>
          </p:nvGrpSpPr>
          <p:grpSpPr bwMode="auto">
            <a:xfrm>
              <a:off x="546100" y="1847701"/>
              <a:ext cx="2873376" cy="536574"/>
              <a:chOff x="288" y="1145"/>
              <a:chExt cx="1810" cy="338"/>
            </a:xfrm>
          </p:grpSpPr>
          <p:sp>
            <p:nvSpPr>
              <p:cNvPr id="15372" name="Text Box 2"/>
              <p:cNvSpPr txBox="1">
                <a:spLocks noChangeArrowheads="1"/>
              </p:cNvSpPr>
              <p:nvPr/>
            </p:nvSpPr>
            <p:spPr bwMode="auto">
              <a:xfrm>
                <a:off x="288" y="1179"/>
                <a:ext cx="181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dirty="0" smtClean="0">
                    <a:ea typeface="黑体" panose="02010609060101010101" pitchFamily="49" charset="-122"/>
                    <a:sym typeface="Wingdings" panose="05000000000000000000" pitchFamily="2" charset="2"/>
                  </a:rPr>
                  <a:t>取               ，则有 </a:t>
                </a:r>
                <a:endParaRPr lang="zh-CN" altLang="en-US" dirty="0">
                  <a:ea typeface="黑体" panose="02010609060101010101" pitchFamily="49" charset="-122"/>
                </a:endParaRPr>
              </a:p>
            </p:txBody>
          </p:sp>
          <p:graphicFrame>
            <p:nvGraphicFramePr>
              <p:cNvPr id="15373" name="Object 3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579" y="1145"/>
              <a:ext cx="653" cy="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484" name="Equation" r:id="rId11" imgW="444240" imgH="228600" progId="Equation.DSMT4">
                      <p:embed/>
                    </p:oleObj>
                  </mc:Choice>
                  <mc:Fallback>
                    <p:oleObj name="Equation" r:id="rId11" imgW="444240" imgH="228600" progId="Equation.DSMT4">
                      <p:embed/>
                      <p:pic>
                        <p:nvPicPr>
                          <p:cNvPr id="15373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9" y="1145"/>
                            <a:ext cx="653" cy="3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" name="对象 1"/>
            <p:cNvGraphicFramePr>
              <a:graphicFrameLocks noChangeAspect="1"/>
            </p:cNvGraphicFramePr>
            <p:nvPr>
              <p:extLst/>
            </p:nvPr>
          </p:nvGraphicFramePr>
          <p:xfrm>
            <a:off x="3081595" y="1924247"/>
            <a:ext cx="2062369" cy="458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85" name="Equation" r:id="rId13" imgW="914400" imgH="203040" progId="Equation.DSMT4">
                    <p:embed/>
                  </p:oleObj>
                </mc:Choice>
                <mc:Fallback>
                  <p:oleObj name="Equation" r:id="rId13" imgW="914400" imgH="203040" progId="Equation.DSMT4">
                    <p:embed/>
                    <p:pic>
                      <p:nvPicPr>
                        <p:cNvPr id="2" name="对象 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081595" y="1924247"/>
                          <a:ext cx="2062369" cy="4583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Object 2"/>
          <p:cNvGraphicFramePr>
            <a:graphicFrameLocks noChangeAspect="1"/>
          </p:cNvGraphicFramePr>
          <p:nvPr>
            <p:extLst/>
          </p:nvPr>
        </p:nvGraphicFramePr>
        <p:xfrm>
          <a:off x="3486845" y="204704"/>
          <a:ext cx="463232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6" name="Equation" r:id="rId15" imgW="2260440" imgH="419040" progId="Equation.DSMT4">
                  <p:embed/>
                </p:oleObj>
              </mc:Choice>
              <mc:Fallback>
                <p:oleObj name="Equation" r:id="rId15" imgW="2260440" imgH="419040" progId="Equation.DSMT4">
                  <p:embed/>
                  <p:pic>
                    <p:nvPicPr>
                      <p:cNvPr id="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845" y="204704"/>
                        <a:ext cx="4632325" cy="86201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379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98060"/>
              </p:ext>
            </p:extLst>
          </p:nvPr>
        </p:nvGraphicFramePr>
        <p:xfrm>
          <a:off x="755576" y="548680"/>
          <a:ext cx="7773988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51" name="Equation" r:id="rId4" imgW="4279680" imgH="2717640" progId="Equation.DSMT4">
                  <p:embed/>
                </p:oleObj>
              </mc:Choice>
              <mc:Fallback>
                <p:oleObj name="Equation" r:id="rId4" imgW="4279680" imgH="271764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5576" y="548680"/>
                        <a:ext cx="7773988" cy="492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058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410293"/>
              </p:ext>
            </p:extLst>
          </p:nvPr>
        </p:nvGraphicFramePr>
        <p:xfrm>
          <a:off x="899592" y="4437112"/>
          <a:ext cx="6137275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51" name="Equation" r:id="rId3" imgW="2705040" imgH="736560" progId="Equation.DSMT4">
                  <p:embed/>
                </p:oleObj>
              </mc:Choice>
              <mc:Fallback>
                <p:oleObj name="Equation" r:id="rId3" imgW="2705040" imgH="736560" progId="Equation.DSMT4">
                  <p:embed/>
                  <p:pic>
                    <p:nvPicPr>
                      <p:cNvPr id="163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437112"/>
                        <a:ext cx="6137275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539552" y="3869476"/>
            <a:ext cx="20943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拉盖尔</a:t>
            </a:r>
            <a:r>
              <a:rPr lang="zh-CN" altLang="en-US" dirty="0">
                <a:ea typeface="黑体" panose="02010609060101010101" pitchFamily="49" charset="-122"/>
                <a:sym typeface="Wingdings" panose="05000000000000000000" pitchFamily="2" charset="2"/>
              </a:rPr>
              <a:t>多项式</a:t>
            </a:r>
          </a:p>
        </p:txBody>
      </p:sp>
      <p:graphicFrame>
        <p:nvGraphicFramePr>
          <p:cNvPr id="163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079997"/>
              </p:ext>
            </p:extLst>
          </p:nvPr>
        </p:nvGraphicFramePr>
        <p:xfrm>
          <a:off x="952500" y="1635125"/>
          <a:ext cx="7167563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52" name="Equation" r:id="rId5" imgW="3251160" imgH="927000" progId="Equation.DSMT4">
                  <p:embed/>
                </p:oleObj>
              </mc:Choice>
              <mc:Fallback>
                <p:oleObj name="Equation" r:id="rId5" imgW="3251160" imgH="927000" progId="Equation.DSMT4">
                  <p:embed/>
                  <p:pic>
                    <p:nvPicPr>
                      <p:cNvPr id="163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1635125"/>
                        <a:ext cx="7167563" cy="203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539552" y="1074666"/>
            <a:ext cx="17994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拉盖尔</a:t>
            </a:r>
            <a:r>
              <a:rPr lang="zh-CN" altLang="en-US" dirty="0">
                <a:ea typeface="黑体" panose="02010609060101010101" pitchFamily="49" charset="-122"/>
                <a:sym typeface="Wingdings" panose="05000000000000000000" pitchFamily="2" charset="2"/>
              </a:rPr>
              <a:t>方程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363172"/>
              </p:ext>
            </p:extLst>
          </p:nvPr>
        </p:nvGraphicFramePr>
        <p:xfrm>
          <a:off x="1331640" y="186773"/>
          <a:ext cx="6156176" cy="834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53" name="Equation" r:id="rId7" imgW="3174840" imgH="431640" progId="Equation.DSMT4">
                  <p:embed/>
                </p:oleObj>
              </mc:Choice>
              <mc:Fallback>
                <p:oleObj name="Equation" r:id="rId7" imgW="3174840" imgH="431640" progId="Equation.DSMT4">
                  <p:embed/>
                  <p:pic>
                    <p:nvPicPr>
                      <p:cNvPr id="7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86773"/>
                        <a:ext cx="6156176" cy="8349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501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>
            <p:extLst/>
          </p:nvPr>
        </p:nvGraphicFramePr>
        <p:xfrm>
          <a:off x="470025" y="1107536"/>
          <a:ext cx="7966075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49" name="Equation" r:id="rId3" imgW="3429000" imgH="419040" progId="Equation.DSMT4">
                  <p:embed/>
                </p:oleObj>
              </mc:Choice>
              <mc:Fallback>
                <p:oleObj name="Equation" r:id="rId3" imgW="3429000" imgH="419040" progId="Equation.DSMT4">
                  <p:embed/>
                  <p:pic>
                    <p:nvPicPr>
                      <p:cNvPr id="174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025" y="1107536"/>
                        <a:ext cx="7966075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>
            <p:extLst/>
          </p:nvPr>
        </p:nvGraphicFramePr>
        <p:xfrm>
          <a:off x="761206" y="3546823"/>
          <a:ext cx="7358062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50" name="Equation" r:id="rId5" imgW="3276360" imgH="431640" progId="Equation.DSMT4">
                  <p:embed/>
                </p:oleObj>
              </mc:Choice>
              <mc:Fallback>
                <p:oleObj name="Equation" r:id="rId5" imgW="3276360" imgH="431640" progId="Equation.DSMT4">
                  <p:embed/>
                  <p:pic>
                    <p:nvPicPr>
                      <p:cNvPr id="25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206" y="3546823"/>
                        <a:ext cx="7358062" cy="9699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16" name="Group 16"/>
          <p:cNvGrpSpPr>
            <a:grpSpLocks/>
          </p:cNvGrpSpPr>
          <p:nvPr/>
        </p:nvGrpSpPr>
        <p:grpSpPr bwMode="auto">
          <a:xfrm>
            <a:off x="389637" y="2148768"/>
            <a:ext cx="2027238" cy="536575"/>
            <a:chOff x="288" y="1273"/>
            <a:chExt cx="1277" cy="338"/>
          </a:xfrm>
        </p:grpSpPr>
        <p:sp>
          <p:nvSpPr>
            <p:cNvPr id="17418" name="Text Box 6"/>
            <p:cNvSpPr txBox="1">
              <a:spLocks noChangeArrowheads="1"/>
            </p:cNvSpPr>
            <p:nvPr/>
          </p:nvSpPr>
          <p:spPr bwMode="auto">
            <a:xfrm>
              <a:off x="288" y="1302"/>
              <a:ext cx="127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 smtClean="0">
                  <a:ea typeface="黑体" panose="02010609060101010101" pitchFamily="49" charset="-122"/>
                  <a:sym typeface="Wingdings" panose="05000000000000000000" pitchFamily="2" charset="2"/>
                </a:rPr>
                <a:t>取            ，则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graphicFrame>
          <p:nvGraphicFramePr>
            <p:cNvPr id="17419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581" y="1273"/>
            <a:ext cx="540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551" name="Equation" r:id="rId7" imgW="368280" imgH="228600" progId="Equation.DSMT4">
                    <p:embed/>
                  </p:oleObj>
                </mc:Choice>
                <mc:Fallback>
                  <p:oleObj name="Equation" r:id="rId7" imgW="368280" imgH="228600" progId="Equation.DSMT4">
                    <p:embed/>
                    <p:pic>
                      <p:nvPicPr>
                        <p:cNvPr id="1741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1" y="1273"/>
                          <a:ext cx="540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442282" y="4734147"/>
            <a:ext cx="63204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ea typeface="黑体" panose="02010609060101010101" pitchFamily="49" charset="-122"/>
              </a:rPr>
              <a:t>推广到</a:t>
            </a:r>
            <a:r>
              <a:rPr lang="zh-CN" altLang="en-US" dirty="0">
                <a:ea typeface="黑体" panose="02010609060101010101" pitchFamily="49" charset="-122"/>
              </a:rPr>
              <a:t>量子力学教材中的</a:t>
            </a:r>
            <a:r>
              <a:rPr lang="zh-CN" altLang="en-US" dirty="0" smtClean="0">
                <a:solidFill>
                  <a:srgbClr val="C00000"/>
                </a:solidFill>
                <a:ea typeface="黑体" panose="02010609060101010101" pitchFamily="49" charset="-122"/>
              </a:rPr>
              <a:t>连带拉盖尔多项式</a:t>
            </a:r>
            <a:endParaRPr lang="en-US" altLang="zh-CN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256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881162"/>
              </p:ext>
            </p:extLst>
          </p:nvPr>
        </p:nvGraphicFramePr>
        <p:xfrm>
          <a:off x="2392363" y="2081213"/>
          <a:ext cx="6383337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52" name="Equation" r:id="rId9" imgW="3390840" imgH="419040" progId="Equation.DSMT4">
                  <p:embed/>
                </p:oleObj>
              </mc:Choice>
              <mc:Fallback>
                <p:oleObj name="Equation" r:id="rId9" imgW="3390840" imgH="419040" progId="Equation.DSMT4">
                  <p:embed/>
                  <p:pic>
                    <p:nvPicPr>
                      <p:cNvPr id="2561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2081213"/>
                        <a:ext cx="6383337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7" name="Object 17"/>
          <p:cNvGraphicFramePr>
            <a:graphicFrameLocks noChangeAspect="1"/>
          </p:cNvGraphicFramePr>
          <p:nvPr>
            <p:extLst/>
          </p:nvPr>
        </p:nvGraphicFramePr>
        <p:xfrm>
          <a:off x="1060598" y="5373216"/>
          <a:ext cx="6220423" cy="956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53" name="Equation" r:id="rId11" imgW="2806560" imgH="431640" progId="Equation.DSMT4">
                  <p:embed/>
                </p:oleObj>
              </mc:Choice>
              <mc:Fallback>
                <p:oleObj name="Equation" r:id="rId11" imgW="2806560" imgH="431640" progId="Equation.DSMT4">
                  <p:embed/>
                  <p:pic>
                    <p:nvPicPr>
                      <p:cNvPr id="2561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598" y="5373216"/>
                        <a:ext cx="6220423" cy="95617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427018" y="146270"/>
            <a:ext cx="7940424" cy="999220"/>
            <a:chOff x="427018" y="146270"/>
            <a:chExt cx="7940424" cy="999220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427018" y="146270"/>
              <a:ext cx="7940424" cy="968663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</a:pPr>
              <a:r>
                <a:rPr lang="zh-CN" altLang="en-US" dirty="0">
                  <a:solidFill>
                    <a:srgbClr val="FF3300"/>
                  </a:solidFill>
                  <a:ea typeface="黑体" panose="02010609060101010101" pitchFamily="49" charset="-122"/>
                </a:rPr>
                <a:t>注</a:t>
              </a:r>
              <a:r>
                <a:rPr lang="en-US" altLang="zh-CN" dirty="0">
                  <a:solidFill>
                    <a:srgbClr val="FF3300"/>
                  </a:solidFill>
                  <a:ea typeface="黑体" panose="02010609060101010101" pitchFamily="49" charset="-122"/>
                </a:rPr>
                <a:t>:</a:t>
              </a:r>
              <a:r>
                <a:rPr lang="en-US" altLang="zh-CN" dirty="0">
                  <a:ea typeface="黑体" panose="02010609060101010101" pitchFamily="49" charset="-122"/>
                </a:rPr>
                <a:t> </a:t>
              </a:r>
              <a:r>
                <a:rPr lang="zh-CN" altLang="en-US" dirty="0">
                  <a:ea typeface="黑体" panose="02010609060101010101" pitchFamily="49" charset="-122"/>
                </a:rPr>
                <a:t>量子力学</a:t>
              </a:r>
              <a:r>
                <a:rPr lang="zh-CN" altLang="en-US" dirty="0" smtClean="0">
                  <a:ea typeface="黑体" panose="02010609060101010101" pitchFamily="49" charset="-122"/>
                </a:rPr>
                <a:t>教材所用拉盖尔</a:t>
              </a:r>
              <a:r>
                <a:rPr lang="zh-CN" altLang="en-US" dirty="0" smtClean="0">
                  <a:ea typeface="黑体" panose="02010609060101010101" pitchFamily="49" charset="-122"/>
                  <a:sym typeface="Wingdings" panose="05000000000000000000" pitchFamily="2" charset="2"/>
                </a:rPr>
                <a:t>多项式略有不同，相当于</a:t>
              </a:r>
              <a:r>
                <a:rPr lang="zh-CN" altLang="en-US" dirty="0" smtClean="0">
                  <a:solidFill>
                    <a:srgbClr val="00B050"/>
                  </a:solidFill>
                  <a:ea typeface="黑体" panose="02010609060101010101" pitchFamily="49" charset="-122"/>
                  <a:sym typeface="Wingdings" panose="05000000000000000000" pitchFamily="2" charset="2"/>
                </a:rPr>
                <a:t>多乘以一个因子</a:t>
              </a:r>
              <a:r>
                <a:rPr lang="en-US" altLang="zh-CN" dirty="0" smtClean="0">
                  <a:solidFill>
                    <a:srgbClr val="00B050"/>
                  </a:solidFill>
                  <a:ea typeface="黑体" panose="02010609060101010101" pitchFamily="49" charset="-122"/>
                  <a:sym typeface="Wingdings" panose="05000000000000000000" pitchFamily="2" charset="2"/>
                </a:rPr>
                <a:t>1/</a:t>
              </a:r>
              <a:r>
                <a:rPr lang="en-US" altLang="zh-CN" i="1" dirty="0" smtClean="0">
                  <a:solidFill>
                    <a:srgbClr val="00B050"/>
                  </a:solidFill>
                  <a:ea typeface="黑体" panose="02010609060101010101" pitchFamily="49" charset="-122"/>
                  <a:sym typeface="Wingdings" panose="05000000000000000000" pitchFamily="2" charset="2"/>
                </a:rPr>
                <a:t>n</a:t>
              </a:r>
              <a:r>
                <a:rPr lang="en-US" altLang="zh-CN" dirty="0" smtClean="0">
                  <a:solidFill>
                    <a:srgbClr val="00B050"/>
                  </a:solidFill>
                  <a:ea typeface="黑体" panose="02010609060101010101" pitchFamily="49" charset="-122"/>
                  <a:sym typeface="Wingdings" panose="05000000000000000000" pitchFamily="2" charset="2"/>
                </a:rPr>
                <a:t>!</a:t>
              </a:r>
              <a:r>
                <a:rPr lang="zh-CN" altLang="en-US" dirty="0" smtClean="0">
                  <a:ea typeface="黑体" panose="02010609060101010101" pitchFamily="49" charset="-122"/>
                  <a:sym typeface="Wingdings" panose="05000000000000000000" pitchFamily="2" charset="2"/>
                </a:rPr>
                <a:t>，此时取            而不再是              </a:t>
              </a:r>
              <a:endParaRPr lang="en-US" altLang="zh-CN" dirty="0">
                <a:ea typeface="黑体" panose="02010609060101010101" pitchFamily="49" charset="-122"/>
              </a:endParaRPr>
            </a:p>
          </p:txBody>
        </p:sp>
        <p:graphicFrame>
          <p:nvGraphicFramePr>
            <p:cNvPr id="1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0874181"/>
                </p:ext>
              </p:extLst>
            </p:nvPr>
          </p:nvGraphicFramePr>
          <p:xfrm>
            <a:off x="4024437" y="608915"/>
            <a:ext cx="857250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554" name="Equation" r:id="rId7" imgW="368280" imgH="228600" progId="Equation.DSMT4">
                    <p:embed/>
                  </p:oleObj>
                </mc:Choice>
                <mc:Fallback>
                  <p:oleObj name="Equation" r:id="rId7" imgW="368280" imgH="228600" progId="Equation.DSMT4">
                    <p:embed/>
                    <p:pic>
                      <p:nvPicPr>
                        <p:cNvPr id="1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4437" y="608915"/>
                          <a:ext cx="857250" cy="536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6782662"/>
                </p:ext>
              </p:extLst>
            </p:nvPr>
          </p:nvGraphicFramePr>
          <p:xfrm>
            <a:off x="6244383" y="608916"/>
            <a:ext cx="1036638" cy="536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555" name="Equation" r:id="rId13" imgW="444240" imgH="228600" progId="Equation.DSMT4">
                    <p:embed/>
                  </p:oleObj>
                </mc:Choice>
                <mc:Fallback>
                  <p:oleObj name="Equation" r:id="rId13" imgW="444240" imgH="228600" progId="Equation.DSMT4">
                    <p:embed/>
                    <p:pic>
                      <p:nvPicPr>
                        <p:cNvPr id="12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4383" y="608916"/>
                          <a:ext cx="1036638" cy="5365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矩形 1"/>
          <p:cNvSpPr/>
          <p:nvPr/>
        </p:nvSpPr>
        <p:spPr>
          <a:xfrm>
            <a:off x="389637" y="2932362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黑体" panose="02010609060101010101" pitchFamily="49" charset="-122"/>
              </a:rPr>
              <a:t>量子力学</a:t>
            </a:r>
            <a:r>
              <a:rPr lang="zh-CN" altLang="en-US" sz="2400" dirty="0" smtClean="0">
                <a:ea typeface="黑体" panose="02010609060101010101" pitchFamily="49" charset="-122"/>
              </a:rPr>
              <a:t>教材中的</a:t>
            </a:r>
            <a:r>
              <a:rPr lang="zh-CN" altLang="en-US" sz="2400" dirty="0" smtClean="0">
                <a:solidFill>
                  <a:srgbClr val="C00000"/>
                </a:solidFill>
                <a:ea typeface="黑体" panose="02010609060101010101" pitchFamily="49" charset="-122"/>
              </a:rPr>
              <a:t>拉盖尔</a:t>
            </a:r>
            <a:r>
              <a:rPr lang="zh-CN" altLang="en-US" sz="2400" dirty="0" smtClean="0">
                <a:solidFill>
                  <a:srgbClr val="C00000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多项式</a:t>
            </a:r>
            <a:r>
              <a:rPr lang="zh-CN" altLang="en-US" sz="2400" dirty="0" smtClean="0">
                <a:ea typeface="黑体" panose="02010609060101010101" pitchFamily="49" charset="-122"/>
                <a:sym typeface="Wingdings" panose="05000000000000000000" pitchFamily="2" charset="2"/>
              </a:rPr>
              <a:t>为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335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>
            <p:extLst/>
          </p:nvPr>
        </p:nvGraphicFramePr>
        <p:xfrm>
          <a:off x="798146" y="2795291"/>
          <a:ext cx="686435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24" name="Equation" r:id="rId3" imgW="2831760" imgH="393480" progId="Equation.DSMT4">
                  <p:embed/>
                </p:oleObj>
              </mc:Choice>
              <mc:Fallback>
                <p:oleObj name="Equation" r:id="rId3" imgW="2831760" imgH="393480" progId="Equation.DSMT4">
                  <p:embed/>
                  <p:pic>
                    <p:nvPicPr>
                      <p:cNvPr id="184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146" y="2795291"/>
                        <a:ext cx="6864350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1043608" y="5564842"/>
            <a:ext cx="16463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ea typeface="黑体" panose="02010609060101010101" pitchFamily="49" charset="-122"/>
              </a:rPr>
              <a:t>·</a:t>
            </a:r>
            <a:r>
              <a:rPr lang="zh-CN" altLang="en-US" dirty="0">
                <a:ea typeface="黑体" panose="02010609060101010101" pitchFamily="49" charset="-122"/>
              </a:rPr>
              <a:t>·······</a:t>
            </a:r>
          </a:p>
        </p:txBody>
      </p:sp>
      <p:sp>
        <p:nvSpPr>
          <p:cNvPr id="18439" name="Rectangle 15"/>
          <p:cNvSpPr>
            <a:spLocks noChangeArrowheads="1"/>
          </p:cNvSpPr>
          <p:nvPr/>
        </p:nvSpPr>
        <p:spPr bwMode="auto">
          <a:xfrm>
            <a:off x="395289" y="333375"/>
            <a:ext cx="50408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拉盖尔方程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与连带拉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盖尔方程比较</a:t>
            </a:r>
          </a:p>
        </p:txBody>
      </p:sp>
      <p:graphicFrame>
        <p:nvGraphicFramePr>
          <p:cNvPr id="18440" name="Object 18"/>
          <p:cNvGraphicFramePr>
            <a:graphicFrameLocks noChangeAspect="1"/>
          </p:cNvGraphicFramePr>
          <p:nvPr>
            <p:extLst/>
          </p:nvPr>
        </p:nvGraphicFramePr>
        <p:xfrm>
          <a:off x="827584" y="3597930"/>
          <a:ext cx="7046913" cy="196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25" name="Equation" r:id="rId5" imgW="2908080" imgH="812520" progId="Equation.DSMT4">
                  <p:embed/>
                </p:oleObj>
              </mc:Choice>
              <mc:Fallback>
                <p:oleObj name="Equation" r:id="rId5" imgW="2908080" imgH="812520" progId="Equation.DSMT4">
                  <p:embed/>
                  <p:pic>
                    <p:nvPicPr>
                      <p:cNvPr id="1844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597930"/>
                        <a:ext cx="7046913" cy="196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25"/>
          <p:cNvGraphicFramePr>
            <a:graphicFrameLocks noChangeAspect="1"/>
          </p:cNvGraphicFramePr>
          <p:nvPr>
            <p:extLst/>
          </p:nvPr>
        </p:nvGraphicFramePr>
        <p:xfrm>
          <a:off x="1907704" y="869950"/>
          <a:ext cx="522287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26" name="Equation" r:id="rId7" imgW="2082600" imgH="482400" progId="Equation.DSMT4">
                  <p:embed/>
                </p:oleObj>
              </mc:Choice>
              <mc:Fallback>
                <p:oleObj name="Equation" r:id="rId7" imgW="2082600" imgH="482400" progId="Equation.DSMT4">
                  <p:embed/>
                  <p:pic>
                    <p:nvPicPr>
                      <p:cNvPr id="1844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869950"/>
                        <a:ext cx="5222875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477400" y="2312641"/>
            <a:ext cx="74168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ea typeface="黑体" panose="02010609060101010101" pitchFamily="49" charset="-122"/>
              </a:rPr>
              <a:t>量子力学中的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拉盖尔多项式与连带拉盖尔多项式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比较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66164" y="6014924"/>
            <a:ext cx="6039295" cy="575478"/>
            <a:chOff x="427018" y="132778"/>
            <a:chExt cx="6039295" cy="575478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427018" y="146270"/>
              <a:ext cx="6039295" cy="553998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</a:pPr>
              <a:r>
                <a:rPr lang="zh-CN" altLang="en-US" dirty="0">
                  <a:solidFill>
                    <a:srgbClr val="FF3300"/>
                  </a:solidFill>
                  <a:ea typeface="黑体" panose="02010609060101010101" pitchFamily="49" charset="-122"/>
                </a:rPr>
                <a:t>注</a:t>
              </a:r>
              <a:r>
                <a:rPr lang="en-US" altLang="zh-CN" dirty="0">
                  <a:solidFill>
                    <a:srgbClr val="FF3300"/>
                  </a:solidFill>
                  <a:ea typeface="黑体" panose="02010609060101010101" pitchFamily="49" charset="-122"/>
                </a:rPr>
                <a:t>:</a:t>
              </a:r>
              <a:r>
                <a:rPr lang="en-US" altLang="zh-CN" dirty="0">
                  <a:ea typeface="黑体" panose="02010609060101010101" pitchFamily="49" charset="-122"/>
                </a:rPr>
                <a:t> </a:t>
              </a:r>
              <a:r>
                <a:rPr lang="zh-CN" altLang="en-US" dirty="0">
                  <a:ea typeface="黑体" panose="02010609060101010101" pitchFamily="49" charset="-122"/>
                </a:rPr>
                <a:t>量子力学</a:t>
              </a:r>
              <a:r>
                <a:rPr lang="zh-CN" altLang="en-US" dirty="0" smtClean="0">
                  <a:ea typeface="黑体" panose="02010609060101010101" pitchFamily="49" charset="-122"/>
                </a:rPr>
                <a:t>教材</a:t>
              </a:r>
              <a:r>
                <a:rPr lang="zh-CN" altLang="en-US" dirty="0" smtClean="0">
                  <a:ea typeface="黑体" panose="02010609060101010101" pitchFamily="49" charset="-122"/>
                  <a:sym typeface="Wingdings" panose="05000000000000000000" pitchFamily="2" charset="2"/>
                </a:rPr>
                <a:t>取            而不是              </a:t>
              </a:r>
              <a:endParaRPr lang="en-US" altLang="zh-CN" dirty="0">
                <a:ea typeface="黑体" panose="02010609060101010101" pitchFamily="49" charset="-122"/>
              </a:endParaRPr>
            </a:p>
          </p:txBody>
        </p:sp>
        <p:graphicFrame>
          <p:nvGraphicFramePr>
            <p:cNvPr id="1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6209444"/>
                </p:ext>
              </p:extLst>
            </p:nvPr>
          </p:nvGraphicFramePr>
          <p:xfrm>
            <a:off x="3098606" y="171681"/>
            <a:ext cx="857250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927" name="Equation" r:id="rId9" imgW="368280" imgH="228600" progId="Equation.DSMT4">
                    <p:embed/>
                  </p:oleObj>
                </mc:Choice>
                <mc:Fallback>
                  <p:oleObj name="Equation" r:id="rId9" imgW="368280" imgH="228600" progId="Equation.DSMT4">
                    <p:embed/>
                    <p:pic>
                      <p:nvPicPr>
                        <p:cNvPr id="1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8606" y="171681"/>
                          <a:ext cx="857250" cy="536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7245303"/>
                </p:ext>
              </p:extLst>
            </p:nvPr>
          </p:nvGraphicFramePr>
          <p:xfrm>
            <a:off x="5125011" y="132778"/>
            <a:ext cx="1036638" cy="536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928" name="Equation" r:id="rId11" imgW="444240" imgH="228600" progId="Equation.DSMT4">
                    <p:embed/>
                  </p:oleObj>
                </mc:Choice>
                <mc:Fallback>
                  <p:oleObj name="Equation" r:id="rId11" imgW="444240" imgH="228600" progId="Equation.DSMT4">
                    <p:embed/>
                    <p:pic>
                      <p:nvPicPr>
                        <p:cNvPr id="12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5011" y="132778"/>
                          <a:ext cx="1036638" cy="5365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2638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4" grpId="0" build="p" autoUpdateAnimBg="0"/>
      <p:bldP spid="2665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66713" y="346075"/>
            <a:ext cx="43164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FF3300"/>
                </a:solidFill>
                <a:ea typeface="黑体" panose="02010609060101010101" pitchFamily="49" charset="-122"/>
              </a:rPr>
              <a:t>思考题与练习题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>
            <p:extLst/>
          </p:nvPr>
        </p:nvGraphicFramePr>
        <p:xfrm>
          <a:off x="841375" y="2612081"/>
          <a:ext cx="76835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478" name="Equation" r:id="rId4" imgW="3619440" imgH="444240" progId="Equation.DSMT4">
                  <p:embed/>
                </p:oleObj>
              </mc:Choice>
              <mc:Fallback>
                <p:oleObj name="Equation" r:id="rId4" imgW="3619440" imgH="444240" progId="Equation.DSMT4">
                  <p:embed/>
                  <p:pic>
                    <p:nvPicPr>
                      <p:cNvPr id="19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2612081"/>
                        <a:ext cx="7683500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51520" y="1109317"/>
            <a:ext cx="66350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黑体" panose="02010609060101010101" pitchFamily="49" charset="-122"/>
              </a:rPr>
              <a:t>1. 比较极坐标和球坐标下拉普拉斯表达式异同</a:t>
            </a:r>
            <a:endParaRPr lang="en-US" altLang="zh-CN" dirty="0">
              <a:ea typeface="黑体" panose="02010609060101010101" pitchFamily="49" charset="-122"/>
            </a:endParaRPr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>
            <p:extLst/>
          </p:nvPr>
        </p:nvGraphicFramePr>
        <p:xfrm>
          <a:off x="1763688" y="4457695"/>
          <a:ext cx="413226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479" name="Equation" r:id="rId6" imgW="1803240" imgH="419040" progId="Equation.DSMT4">
                  <p:embed/>
                </p:oleObj>
              </mc:Choice>
              <mc:Fallback>
                <p:oleObj name="Equation" r:id="rId6" imgW="1803240" imgH="419040" progId="Equation.DSMT4">
                  <p:embed/>
                  <p:pic>
                    <p:nvPicPr>
                      <p:cNvPr id="163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457695"/>
                        <a:ext cx="413226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66713" y="3824053"/>
            <a:ext cx="36869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黑体" panose="02010609060101010101" pitchFamily="49" charset="-122"/>
              </a:rPr>
              <a:t>2. 证明二阶</a:t>
            </a:r>
            <a:r>
              <a:rPr lang="zh-CN" altLang="en-US" dirty="0" smtClean="0">
                <a:ea typeface="黑体" panose="02010609060101010101" pitchFamily="49" charset="-122"/>
              </a:rPr>
              <a:t>常微分方程</a:t>
            </a:r>
            <a:endParaRPr lang="en-US" altLang="zh-CN" dirty="0">
              <a:ea typeface="黑体" panose="02010609060101010101" pitchFamily="49" charset="-122"/>
            </a:endParaRPr>
          </a:p>
        </p:txBody>
      </p:sp>
      <p:grpSp>
        <p:nvGrpSpPr>
          <p:cNvPr id="16393" name="Group 9"/>
          <p:cNvGrpSpPr>
            <a:grpSpLocks/>
          </p:cNvGrpSpPr>
          <p:nvPr/>
        </p:nvGrpSpPr>
        <p:grpSpPr bwMode="auto">
          <a:xfrm>
            <a:off x="823913" y="5634983"/>
            <a:ext cx="4267200" cy="520699"/>
            <a:chOff x="432" y="2829"/>
            <a:chExt cx="2688" cy="328"/>
          </a:xfrm>
        </p:grpSpPr>
        <p:sp>
          <p:nvSpPr>
            <p:cNvPr id="19465" name="Text Box 7"/>
            <p:cNvSpPr txBox="1">
              <a:spLocks noChangeArrowheads="1"/>
            </p:cNvSpPr>
            <p:nvPr/>
          </p:nvSpPr>
          <p:spPr bwMode="auto">
            <a:xfrm>
              <a:off x="432" y="2829"/>
              <a:ext cx="26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ea typeface="黑体" panose="02010609060101010101" pitchFamily="49" charset="-122"/>
                </a:rPr>
                <a:t>的解为</a:t>
              </a:r>
              <a:endParaRPr lang="en-US" altLang="zh-CN" dirty="0">
                <a:ea typeface="黑体" panose="02010609060101010101" pitchFamily="49" charset="-122"/>
              </a:endParaRPr>
            </a:p>
          </p:txBody>
        </p:sp>
        <p:graphicFrame>
          <p:nvGraphicFramePr>
            <p:cNvPr id="19466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1109" y="2829"/>
            <a:ext cx="181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480" name="Equation" r:id="rId8" imgW="1333440" imgH="241200" progId="Equation.DSMT4">
                    <p:embed/>
                  </p:oleObj>
                </mc:Choice>
                <mc:Fallback>
                  <p:oleObj name="Equation" r:id="rId8" imgW="1333440" imgH="241200" progId="Equation.DSMT4">
                    <p:embed/>
                    <p:pic>
                      <p:nvPicPr>
                        <p:cNvPr id="1946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9" y="2829"/>
                          <a:ext cx="1814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6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295790"/>
              </p:ext>
            </p:extLst>
          </p:nvPr>
        </p:nvGraphicFramePr>
        <p:xfrm>
          <a:off x="836613" y="1625600"/>
          <a:ext cx="343217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481" name="Equation" r:id="rId10" imgW="1638000" imgH="444240" progId="Equation.DSMT4">
                  <p:embed/>
                </p:oleObj>
              </mc:Choice>
              <mc:Fallback>
                <p:oleObj name="Equation" r:id="rId10" imgW="1638000" imgH="444240" progId="Equation.DSMT4">
                  <p:embed/>
                  <p:pic>
                    <p:nvPicPr>
                      <p:cNvPr id="1946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1625600"/>
                        <a:ext cx="3432175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036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build="p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971600" y="1052736"/>
            <a:ext cx="71692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1" dirty="0" smtClean="0">
                <a:solidFill>
                  <a:srgbClr val="FF3300"/>
                </a:solidFill>
                <a:latin typeface="+mn-lt"/>
                <a:ea typeface="黑体" panose="02010609060101010101" pitchFamily="49" charset="-122"/>
              </a:rPr>
              <a:t>拉盖尔方程与拉盖尔多项式 </a:t>
            </a:r>
            <a:r>
              <a:rPr lang="en-US" altLang="zh-CN" sz="3600" b="1" dirty="0" smtClean="0">
                <a:solidFill>
                  <a:srgbClr val="FF3300"/>
                </a:solidFill>
                <a:latin typeface="+mn-lt"/>
                <a:ea typeface="黑体" panose="02010609060101010101" pitchFamily="49" charset="-122"/>
              </a:rPr>
              <a:t>II</a:t>
            </a:r>
            <a:endParaRPr lang="en-US" altLang="zh-CN" sz="3600" b="1" dirty="0">
              <a:solidFill>
                <a:srgbClr val="FF3300"/>
              </a:solidFill>
              <a:latin typeface="+mn-lt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60476" y="2132856"/>
            <a:ext cx="5191472" cy="2800768"/>
            <a:chOff x="1828800" y="1971675"/>
            <a:chExt cx="5191472" cy="2800768"/>
          </a:xfrm>
        </p:grpSpPr>
        <p:sp>
          <p:nvSpPr>
            <p:cNvPr id="4099" name="Text Box 3"/>
            <p:cNvSpPr txBox="1">
              <a:spLocks noChangeArrowheads="1"/>
            </p:cNvSpPr>
            <p:nvPr/>
          </p:nvSpPr>
          <p:spPr bwMode="auto">
            <a:xfrm>
              <a:off x="2411760" y="1971676"/>
              <a:ext cx="4608512" cy="2800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dirty="0">
                  <a:latin typeface="方正姚体" panose="02010601030101010101" pitchFamily="2" charset="-122"/>
                  <a:ea typeface="方正姚体" panose="02010601030101010101" pitchFamily="2" charset="-122"/>
                </a:rPr>
                <a:t>拉盖尔多项式微分形式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3200" dirty="0">
                  <a:latin typeface="方正姚体" panose="02010601030101010101" pitchFamily="2" charset="-122"/>
                  <a:ea typeface="方正姚体" panose="02010601030101010101" pitchFamily="2" charset="-122"/>
                </a:rPr>
                <a:t>拉盖尔多项式递推公式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3200" dirty="0">
                  <a:latin typeface="方正姚体" panose="02010601030101010101" pitchFamily="2" charset="-122"/>
                  <a:ea typeface="方正姚体" panose="02010601030101010101" pitchFamily="2" charset="-122"/>
                </a:rPr>
                <a:t>拉盖尔多项式正交性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3200" dirty="0">
                  <a:latin typeface="方正姚体" panose="02010601030101010101" pitchFamily="2" charset="-122"/>
                  <a:ea typeface="方正姚体" panose="02010601030101010101" pitchFamily="2" charset="-122"/>
                </a:rPr>
                <a:t>径向波函数归一化系数</a:t>
              </a:r>
              <a:endParaRPr lang="en-US" altLang="zh-CN" sz="3200" dirty="0"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4100" name="Text Box 4"/>
            <p:cNvSpPr txBox="1">
              <a:spLocks noChangeArrowheads="1"/>
            </p:cNvSpPr>
            <p:nvPr/>
          </p:nvSpPr>
          <p:spPr bwMode="auto">
            <a:xfrm>
              <a:off x="1828800" y="1971675"/>
              <a:ext cx="762000" cy="2800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dirty="0">
                  <a:solidFill>
                    <a:srgbClr val="FF3300"/>
                  </a:solidFill>
                  <a:sym typeface="Wingdings" panose="05000000000000000000" pitchFamily="2" charset="2"/>
                </a:rPr>
                <a:t>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3200" dirty="0">
                  <a:solidFill>
                    <a:srgbClr val="FF3300"/>
                  </a:solidFill>
                  <a:sym typeface="Wingdings" panose="05000000000000000000" pitchFamily="2" charset="2"/>
                </a:rPr>
                <a:t>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3200" dirty="0">
                  <a:solidFill>
                    <a:srgbClr val="FF3300"/>
                  </a:solidFill>
                  <a:sym typeface="Wingdings" panose="05000000000000000000" pitchFamily="2" charset="2"/>
                </a:rPr>
                <a:t>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3200" dirty="0">
                  <a:solidFill>
                    <a:srgbClr val="FF3300"/>
                  </a:solidFill>
                  <a:sym typeface="Wingdings" panose="05000000000000000000" pitchFamily="2" charset="2"/>
                </a:rPr>
                <a:t>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25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95536" y="187974"/>
            <a:ext cx="187220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ea typeface="黑体" panose="02010609060101010101" pitchFamily="49" charset="-122"/>
              </a:rPr>
              <a:t>数学中的拉盖尔</a:t>
            </a:r>
            <a:r>
              <a:rPr lang="zh-CN" altLang="en-US" sz="2400" dirty="0" smtClean="0">
                <a:solidFill>
                  <a:srgbClr val="C00000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多项式</a:t>
            </a:r>
            <a:endParaRPr lang="en-US" altLang="zh-CN" sz="2400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468313" y="2708275"/>
            <a:ext cx="33115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黑体" panose="02010609060101010101" pitchFamily="49" charset="-122"/>
              </a:rPr>
              <a:t>拉盖尔多项式微分形式</a:t>
            </a:r>
            <a:r>
              <a:rPr lang="en-US" altLang="zh-CN" sz="2400" dirty="0">
                <a:ea typeface="黑体" panose="02010609060101010101" pitchFamily="49" charset="-122"/>
              </a:rPr>
              <a:t>: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835275" y="359967"/>
            <a:ext cx="5324475" cy="2056938"/>
            <a:chOff x="2835275" y="306701"/>
            <a:chExt cx="5324475" cy="2056938"/>
          </a:xfrm>
        </p:grpSpPr>
        <p:graphicFrame>
          <p:nvGraphicFramePr>
            <p:cNvPr id="25604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2835275" y="306701"/>
            <a:ext cx="5324475" cy="1004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584" name="Equation" r:id="rId3" imgW="2286000" imgH="431640" progId="Equation.DSMT4">
                    <p:embed/>
                  </p:oleObj>
                </mc:Choice>
                <mc:Fallback>
                  <p:oleObj name="Equation" r:id="rId3" imgW="2286000" imgH="431640" progId="Equation.DSMT4">
                    <p:embed/>
                    <p:pic>
                      <p:nvPicPr>
                        <p:cNvPr id="2560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275" y="306701"/>
                          <a:ext cx="5324475" cy="1004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3" name="Object 13"/>
            <p:cNvGraphicFramePr>
              <a:graphicFrameLocks noChangeAspect="1"/>
            </p:cNvGraphicFramePr>
            <p:nvPr>
              <p:extLst/>
            </p:nvPr>
          </p:nvGraphicFramePr>
          <p:xfrm>
            <a:off x="3690938" y="1358751"/>
            <a:ext cx="2752725" cy="1004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585" name="Equation" r:id="rId5" imgW="1180800" imgH="431640" progId="Equation.DSMT4">
                    <p:embed/>
                  </p:oleObj>
                </mc:Choice>
                <mc:Fallback>
                  <p:oleObj name="Equation" r:id="rId5" imgW="1180800" imgH="431640" progId="Equation.DSMT4">
                    <p:embed/>
                    <p:pic>
                      <p:nvPicPr>
                        <p:cNvPr id="25613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0938" y="1358751"/>
                          <a:ext cx="2752725" cy="1004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468313" y="3716338"/>
            <a:ext cx="31675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ea typeface="黑体" panose="02010609060101010101" pitchFamily="49" charset="-122"/>
              </a:rPr>
              <a:t>证明</a:t>
            </a:r>
            <a:r>
              <a:rPr lang="en-US" altLang="zh-CN" sz="2400" dirty="0"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ea typeface="黑体" panose="02010609060101010101" pitchFamily="49" charset="-122"/>
              </a:rPr>
              <a:t>由莱布尼兹公式 </a:t>
            </a:r>
          </a:p>
        </p:txBody>
      </p:sp>
      <p:graphicFrame>
        <p:nvGraphicFramePr>
          <p:cNvPr id="25615" name="Object 15"/>
          <p:cNvGraphicFramePr>
            <a:graphicFrameLocks noChangeAspect="1"/>
          </p:cNvGraphicFramePr>
          <p:nvPr>
            <p:extLst/>
          </p:nvPr>
        </p:nvGraphicFramePr>
        <p:xfrm>
          <a:off x="3731712" y="3463090"/>
          <a:ext cx="3351113" cy="1000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86" name="Equation" r:id="rId7" imgW="1447560" imgH="431640" progId="Equation.DSMT4">
                  <p:embed/>
                </p:oleObj>
              </mc:Choice>
              <mc:Fallback>
                <p:oleObj name="Equation" r:id="rId7" imgW="1447560" imgH="431640" progId="Equation.DSMT4">
                  <p:embed/>
                  <p:pic>
                    <p:nvPicPr>
                      <p:cNvPr id="2561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1712" y="3463090"/>
                        <a:ext cx="3351113" cy="10004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Object 16"/>
          <p:cNvGraphicFramePr>
            <a:graphicFrameLocks noChangeAspect="1"/>
          </p:cNvGraphicFramePr>
          <p:nvPr>
            <p:extLst/>
          </p:nvPr>
        </p:nvGraphicFramePr>
        <p:xfrm>
          <a:off x="3923928" y="2341563"/>
          <a:ext cx="3589337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87" name="Equation" r:id="rId9" imgW="1371600" imgH="419040" progId="Equation.DSMT4">
                  <p:embed/>
                </p:oleObj>
              </mc:Choice>
              <mc:Fallback>
                <p:oleObj name="Equation" r:id="rId9" imgW="1371600" imgH="419040" progId="Equation.DSMT4">
                  <p:embed/>
                  <p:pic>
                    <p:nvPicPr>
                      <p:cNvPr id="2561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2341563"/>
                        <a:ext cx="3589337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22" name="Group 22"/>
          <p:cNvGrpSpPr>
            <a:grpSpLocks/>
          </p:cNvGrpSpPr>
          <p:nvPr/>
        </p:nvGrpSpPr>
        <p:grpSpPr bwMode="auto">
          <a:xfrm>
            <a:off x="865982" y="1454665"/>
            <a:ext cx="2855911" cy="911225"/>
            <a:chOff x="683" y="944"/>
            <a:chExt cx="1799" cy="574"/>
          </a:xfrm>
        </p:grpSpPr>
        <p:graphicFrame>
          <p:nvGraphicFramePr>
            <p:cNvPr id="25617" name="Object 17"/>
            <p:cNvGraphicFramePr>
              <a:graphicFrameLocks noChangeAspect="1"/>
            </p:cNvGraphicFramePr>
            <p:nvPr>
              <p:extLst/>
            </p:nvPr>
          </p:nvGraphicFramePr>
          <p:xfrm>
            <a:off x="683" y="944"/>
            <a:ext cx="1340" cy="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588" name="Equation" r:id="rId11" imgW="977760" imgH="419040" progId="Equation.DSMT4">
                    <p:embed/>
                  </p:oleObj>
                </mc:Choice>
                <mc:Fallback>
                  <p:oleObj name="Equation" r:id="rId11" imgW="977760" imgH="419040" progId="Equation.DSMT4">
                    <p:embed/>
                    <p:pic>
                      <p:nvPicPr>
                        <p:cNvPr id="25617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" y="944"/>
                          <a:ext cx="1340" cy="57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1" name="Text Box 21"/>
            <p:cNvSpPr txBox="1">
              <a:spLocks noChangeArrowheads="1"/>
            </p:cNvSpPr>
            <p:nvPr/>
          </p:nvSpPr>
          <p:spPr bwMode="auto">
            <a:xfrm>
              <a:off x="2074" y="1098"/>
              <a:ext cx="4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FF3300"/>
                  </a:solidFill>
                  <a:sym typeface="Wingdings" panose="05000000000000000000" pitchFamily="2" charset="2"/>
                </a:rPr>
                <a:t></a:t>
              </a:r>
              <a:endParaRPr lang="en-US" altLang="zh-CN" sz="2400" dirty="0">
                <a:solidFill>
                  <a:srgbClr val="FF3300"/>
                </a:solidFill>
              </a:endParaRPr>
            </a:p>
          </p:txBody>
        </p:sp>
      </p:grpSp>
      <p:graphicFrame>
        <p:nvGraphicFramePr>
          <p:cNvPr id="256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172896"/>
              </p:ext>
            </p:extLst>
          </p:nvPr>
        </p:nvGraphicFramePr>
        <p:xfrm>
          <a:off x="611560" y="4463532"/>
          <a:ext cx="7422927" cy="1836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89" name="Equation" r:id="rId13" imgW="3581280" imgH="888840" progId="Equation.DSMT4">
                  <p:embed/>
                </p:oleObj>
              </mc:Choice>
              <mc:Fallback>
                <p:oleObj name="Equation" r:id="rId13" imgW="3581280" imgH="888840" progId="Equation.DSMT4">
                  <p:embed/>
                  <p:pic>
                    <p:nvPicPr>
                      <p:cNvPr id="2562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463532"/>
                        <a:ext cx="7422927" cy="18369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183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9" grpId="0"/>
      <p:bldP spid="2561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95288" y="549275"/>
            <a:ext cx="20884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黑体" panose="02010609060101010101" pitchFamily="49" charset="-122"/>
              </a:rPr>
              <a:t>拉盖尔</a:t>
            </a:r>
            <a:r>
              <a:rPr lang="zh-CN" altLang="en-US" sz="2400" dirty="0">
                <a:ea typeface="黑体" panose="02010609060101010101" pitchFamily="49" charset="-122"/>
                <a:sym typeface="Wingdings" panose="05000000000000000000" pitchFamily="2" charset="2"/>
              </a:rPr>
              <a:t>多项式</a:t>
            </a:r>
            <a:endParaRPr lang="en-US" altLang="zh-CN" sz="2400" dirty="0">
              <a:ea typeface="黑体" panose="02010609060101010101" pitchFamily="49" charset="-122"/>
            </a:endParaRPr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>
            <p:extLst/>
          </p:nvPr>
        </p:nvGraphicFramePr>
        <p:xfrm>
          <a:off x="2819400" y="260648"/>
          <a:ext cx="3579813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30" name="Equation" r:id="rId3" imgW="1536480" imgH="431640" progId="Equation.DSMT4">
                  <p:embed/>
                </p:oleObj>
              </mc:Choice>
              <mc:Fallback>
                <p:oleObj name="Equation" r:id="rId3" imgW="1536480" imgH="431640" progId="Equation.DSMT4">
                  <p:embed/>
                  <p:pic>
                    <p:nvPicPr>
                      <p:cNvPr id="276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60648"/>
                        <a:ext cx="3579813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400488"/>
              </p:ext>
            </p:extLst>
          </p:nvPr>
        </p:nvGraphicFramePr>
        <p:xfrm>
          <a:off x="1056550" y="3142819"/>
          <a:ext cx="6302376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31" name="Equation" r:id="rId5" imgW="2603160" imgH="241200" progId="Equation.DSMT4">
                  <p:embed/>
                </p:oleObj>
              </mc:Choice>
              <mc:Fallback>
                <p:oleObj name="Equation" r:id="rId5" imgW="2603160" imgH="241200" progId="Equation.DSMT4">
                  <p:embed/>
                  <p:pic>
                    <p:nvPicPr>
                      <p:cNvPr id="2766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6550" y="3142819"/>
                        <a:ext cx="6302376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304372"/>
              </p:ext>
            </p:extLst>
          </p:nvPr>
        </p:nvGraphicFramePr>
        <p:xfrm>
          <a:off x="1040768" y="3834923"/>
          <a:ext cx="6989763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32" name="Equation" r:id="rId7" imgW="2882880" imgH="736560" progId="Equation.DSMT4">
                  <p:embed/>
                </p:oleObj>
              </mc:Choice>
              <mc:Fallback>
                <p:oleObj name="Equation" r:id="rId7" imgW="2882880" imgH="736560" progId="Equation.DSMT4">
                  <p:embed/>
                  <p:pic>
                    <p:nvPicPr>
                      <p:cNvPr id="2766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0768" y="3834923"/>
                        <a:ext cx="6989763" cy="178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7" name="Object 19"/>
          <p:cNvGraphicFramePr>
            <a:graphicFrameLocks noChangeAspect="1"/>
          </p:cNvGraphicFramePr>
          <p:nvPr>
            <p:extLst/>
          </p:nvPr>
        </p:nvGraphicFramePr>
        <p:xfrm>
          <a:off x="1068388" y="1326750"/>
          <a:ext cx="62134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33" name="Equation" r:id="rId9" imgW="2666880" imgH="393480" progId="Equation.DSMT4">
                  <p:embed/>
                </p:oleObj>
              </mc:Choice>
              <mc:Fallback>
                <p:oleObj name="Equation" r:id="rId9" imgW="2666880" imgH="393480" progId="Equation.DSMT4">
                  <p:embed/>
                  <p:pic>
                    <p:nvPicPr>
                      <p:cNvPr id="2766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1326750"/>
                        <a:ext cx="62134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468313" y="2492375"/>
            <a:ext cx="51117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ea typeface="黑体" panose="02010609060101010101" pitchFamily="49" charset="-122"/>
              </a:rPr>
              <a:t>例：写出 </a:t>
            </a:r>
            <a:r>
              <a:rPr lang="en-US" altLang="zh-CN" sz="2400" dirty="0">
                <a:ea typeface="黑体" panose="02010609060101010101" pitchFamily="49" charset="-122"/>
              </a:rPr>
              <a:t>5 </a:t>
            </a:r>
            <a:r>
              <a:rPr lang="zh-CN" altLang="en-US" sz="2400" dirty="0">
                <a:ea typeface="黑体" panose="02010609060101010101" pitchFamily="49" charset="-122"/>
              </a:rPr>
              <a:t>次以下拉盖尔</a:t>
            </a:r>
            <a:r>
              <a:rPr lang="zh-CN" altLang="en-US" sz="2400" dirty="0">
                <a:ea typeface="黑体" panose="02010609060101010101" pitchFamily="49" charset="-122"/>
                <a:sym typeface="Wingdings" panose="05000000000000000000" pitchFamily="2" charset="2"/>
              </a:rPr>
              <a:t>多项式</a:t>
            </a:r>
            <a:endParaRPr lang="en-US" altLang="zh-CN" sz="24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68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93241" y="1787611"/>
            <a:ext cx="46690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黑体" panose="02010609060101010101" pitchFamily="49" charset="-122"/>
              </a:rPr>
              <a:t>量子力学中</a:t>
            </a:r>
            <a:r>
              <a:rPr lang="zh-CN" altLang="en-US" sz="2400" dirty="0" smtClean="0">
                <a:ea typeface="黑体" panose="02010609060101010101" pitchFamily="49" charset="-122"/>
              </a:rPr>
              <a:t>的连带拉盖尔多项式</a:t>
            </a:r>
            <a:endParaRPr lang="en-US" altLang="zh-CN" sz="2400" dirty="0">
              <a:ea typeface="黑体" panose="02010609060101010101" pitchFamily="49" charset="-122"/>
            </a:endParaRPr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>
            <p:extLst/>
          </p:nvPr>
        </p:nvGraphicFramePr>
        <p:xfrm>
          <a:off x="1339850" y="2218378"/>
          <a:ext cx="6537325" cy="206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530" name="Equation" r:id="rId3" imgW="2806560" imgH="888840" progId="Equation.DSMT4">
                  <p:embed/>
                </p:oleObj>
              </mc:Choice>
              <mc:Fallback>
                <p:oleObj name="Equation" r:id="rId3" imgW="2806560" imgH="888840" progId="Equation.DSMT4">
                  <p:embed/>
                  <p:pic>
                    <p:nvPicPr>
                      <p:cNvPr id="266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2218378"/>
                        <a:ext cx="6537325" cy="206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68314" y="260350"/>
            <a:ext cx="61199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黑体" panose="02010609060101010101" pitchFamily="49" charset="-122"/>
              </a:rPr>
              <a:t>量子力学</a:t>
            </a:r>
            <a:r>
              <a:rPr lang="zh-CN" altLang="en-US" sz="2400" dirty="0" smtClean="0">
                <a:ea typeface="黑体" panose="02010609060101010101" pitchFamily="49" charset="-122"/>
              </a:rPr>
              <a:t>中的拉盖尔多项式及其微分形式为</a:t>
            </a:r>
            <a:endParaRPr lang="en-US" altLang="zh-CN" sz="2400" dirty="0">
              <a:ea typeface="黑体" panose="02010609060101010101" pitchFamily="49" charset="-122"/>
            </a:endParaRPr>
          </a:p>
        </p:txBody>
      </p:sp>
      <p:graphicFrame>
        <p:nvGraphicFramePr>
          <p:cNvPr id="26635" name="Object 11"/>
          <p:cNvGraphicFramePr>
            <a:graphicFrameLocks noChangeAspect="1"/>
          </p:cNvGraphicFramePr>
          <p:nvPr>
            <p:extLst/>
          </p:nvPr>
        </p:nvGraphicFramePr>
        <p:xfrm>
          <a:off x="1038696" y="729548"/>
          <a:ext cx="7453313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531" name="Equation" r:id="rId5" imgW="3200400" imgH="444240" progId="Equation.DSMT4">
                  <p:embed/>
                </p:oleObj>
              </mc:Choice>
              <mc:Fallback>
                <p:oleObj name="Equation" r:id="rId5" imgW="3200400" imgH="444240" progId="Equation.DSMT4">
                  <p:embed/>
                  <p:pic>
                    <p:nvPicPr>
                      <p:cNvPr id="2663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696" y="729548"/>
                        <a:ext cx="7453313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468314" y="4501198"/>
            <a:ext cx="40316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ea typeface="黑体" panose="02010609060101010101" pitchFamily="49" charset="-122"/>
              </a:rPr>
              <a:t>连带拉盖尔多项式</a:t>
            </a:r>
            <a:r>
              <a:rPr lang="zh-CN" altLang="en-US" sz="2400" dirty="0">
                <a:ea typeface="黑体" panose="02010609060101010101" pitchFamily="49" charset="-122"/>
              </a:rPr>
              <a:t>微分形式</a:t>
            </a:r>
            <a:endParaRPr lang="en-US" altLang="zh-CN" sz="2400" dirty="0">
              <a:ea typeface="黑体" panose="02010609060101010101" pitchFamily="49" charset="-122"/>
            </a:endParaRPr>
          </a:p>
        </p:txBody>
      </p:sp>
      <p:graphicFrame>
        <p:nvGraphicFramePr>
          <p:cNvPr id="2663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055991"/>
              </p:ext>
            </p:extLst>
          </p:nvPr>
        </p:nvGraphicFramePr>
        <p:xfrm>
          <a:off x="2367553" y="4962863"/>
          <a:ext cx="4481918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532" name="Equation" r:id="rId7" imgW="1739880" imgH="419040" progId="Equation.DSMT4">
                  <p:embed/>
                </p:oleObj>
              </mc:Choice>
              <mc:Fallback>
                <p:oleObj name="Equation" r:id="rId7" imgW="1739880" imgH="419040" progId="Equation.DSMT4">
                  <p:embed/>
                  <p:pic>
                    <p:nvPicPr>
                      <p:cNvPr id="2663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7553" y="4962863"/>
                        <a:ext cx="4481918" cy="1080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010975"/>
              </p:ext>
            </p:extLst>
          </p:nvPr>
        </p:nvGraphicFramePr>
        <p:xfrm>
          <a:off x="6796535" y="3938432"/>
          <a:ext cx="2127249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533" name="Equation" r:id="rId9" imgW="977760" imgH="419040" progId="Equation.DSMT4">
                  <p:embed/>
                </p:oleObj>
              </mc:Choice>
              <mc:Fallback>
                <p:oleObj name="Equation" r:id="rId9" imgW="977760" imgH="419040" progId="Equation.DSMT4">
                  <p:embed/>
                  <p:pic>
                    <p:nvPicPr>
                      <p:cNvPr id="2561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6535" y="3938432"/>
                        <a:ext cx="2127249" cy="9112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951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  <p:bldP spid="2663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90" name="Object 22"/>
          <p:cNvGraphicFramePr>
            <a:graphicFrameLocks noChangeAspect="1"/>
          </p:cNvGraphicFramePr>
          <p:nvPr>
            <p:extLst/>
          </p:nvPr>
        </p:nvGraphicFramePr>
        <p:xfrm>
          <a:off x="683568" y="5269025"/>
          <a:ext cx="7920880" cy="82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19" name="Equation" r:id="rId3" imgW="4140000" imgH="431640" progId="Equation.DSMT4">
                  <p:embed/>
                </p:oleObj>
              </mc:Choice>
              <mc:Fallback>
                <p:oleObj name="Equation" r:id="rId3" imgW="4140000" imgH="431640" progId="Equation.DSMT4">
                  <p:embed/>
                  <p:pic>
                    <p:nvPicPr>
                      <p:cNvPr id="719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269025"/>
                        <a:ext cx="7920880" cy="82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1703810" y="3291730"/>
            <a:ext cx="6488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sym typeface="Wingdings" panose="05000000000000000000" pitchFamily="2" charset="2"/>
              </a:rPr>
              <a:t></a:t>
            </a:r>
            <a:endParaRPr lang="zh-CN" altLang="en-US" sz="2400" dirty="0"/>
          </a:p>
        </p:txBody>
      </p:sp>
      <p:graphicFrame>
        <p:nvGraphicFramePr>
          <p:cNvPr id="719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553979"/>
              </p:ext>
            </p:extLst>
          </p:nvPr>
        </p:nvGraphicFramePr>
        <p:xfrm>
          <a:off x="2617788" y="2074863"/>
          <a:ext cx="357981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20" name="Equation" r:id="rId5" imgW="1536480" imgH="393480" progId="Equation.DSMT4">
                  <p:embed/>
                </p:oleObj>
              </mc:Choice>
              <mc:Fallback>
                <p:oleObj name="Equation" r:id="rId5" imgW="1536480" imgH="393480" progId="Equation.DSMT4">
                  <p:embed/>
                  <p:pic>
                    <p:nvPicPr>
                      <p:cNvPr id="719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2074863"/>
                        <a:ext cx="3579812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13" name="Rectangle 45"/>
          <p:cNvSpPr>
            <a:spLocks noChangeArrowheads="1"/>
          </p:cNvSpPr>
          <p:nvPr/>
        </p:nvSpPr>
        <p:spPr bwMode="auto">
          <a:xfrm>
            <a:off x="468313" y="1628775"/>
            <a:ext cx="6985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ea typeface="黑体" panose="02010609060101010101" pitchFamily="49" charset="-122"/>
              </a:rPr>
              <a:t>证明</a:t>
            </a:r>
            <a:r>
              <a:rPr lang="en-US" altLang="zh-CN" sz="2400" dirty="0"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ea typeface="黑体" panose="02010609060101010101" pitchFamily="49" charset="-122"/>
              </a:rPr>
              <a:t>由拉盖尔</a:t>
            </a:r>
            <a:r>
              <a:rPr lang="zh-CN" altLang="en-US" sz="2400" dirty="0">
                <a:ea typeface="黑体" panose="02010609060101010101" pitchFamily="49" charset="-122"/>
                <a:sym typeface="Wingdings" panose="05000000000000000000" pitchFamily="2" charset="2"/>
              </a:rPr>
              <a:t>多项式的</a:t>
            </a:r>
            <a:r>
              <a:rPr lang="zh-CN" altLang="en-US" sz="2400" dirty="0" smtClean="0">
                <a:ea typeface="黑体" panose="02010609060101010101" pitchFamily="49" charset="-122"/>
                <a:sym typeface="Wingdings" panose="05000000000000000000" pitchFamily="2" charset="2"/>
              </a:rPr>
              <a:t>生成函数</a:t>
            </a:r>
            <a:r>
              <a:rPr lang="en-US" altLang="zh-CN" sz="2400" dirty="0" smtClean="0">
                <a:ea typeface="黑体" panose="02010609060101010101" pitchFamily="49" charset="-122"/>
                <a:sym typeface="Wingdings" panose="05000000000000000000" pitchFamily="2" charset="2"/>
              </a:rPr>
              <a:t>(</a:t>
            </a:r>
            <a:r>
              <a:rPr lang="zh-CN" altLang="en-US" sz="2400" dirty="0" smtClean="0">
                <a:ea typeface="黑体" panose="02010609060101010101" pitchFamily="49" charset="-122"/>
                <a:sym typeface="Wingdings" panose="05000000000000000000" pitchFamily="2" charset="2"/>
              </a:rPr>
              <a:t>或母函数</a:t>
            </a:r>
            <a:r>
              <a:rPr lang="en-US" altLang="zh-CN" sz="2400" dirty="0" smtClean="0">
                <a:ea typeface="黑体" panose="02010609060101010101" pitchFamily="49" charset="-122"/>
                <a:sym typeface="Wingdings" panose="05000000000000000000" pitchFamily="2" charset="2"/>
              </a:rPr>
              <a:t>)</a:t>
            </a:r>
            <a:endParaRPr lang="en-US" altLang="zh-CN" sz="2400" dirty="0">
              <a:ea typeface="黑体" panose="02010609060101010101" pitchFamily="49" charset="-122"/>
            </a:endParaRPr>
          </a:p>
        </p:txBody>
      </p:sp>
      <p:sp>
        <p:nvSpPr>
          <p:cNvPr id="7214" name="Rectangle 46"/>
          <p:cNvSpPr>
            <a:spLocks noChangeArrowheads="1"/>
          </p:cNvSpPr>
          <p:nvPr/>
        </p:nvSpPr>
        <p:spPr bwMode="auto">
          <a:xfrm>
            <a:off x="468313" y="4781550"/>
            <a:ext cx="18843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黑体" panose="02010609060101010101" pitchFamily="49" charset="-122"/>
                <a:sym typeface="Wingdings" panose="05000000000000000000" pitchFamily="2" charset="2"/>
              </a:rPr>
              <a:t>母函数展开</a:t>
            </a:r>
            <a:endParaRPr lang="en-US" altLang="zh-CN" sz="2400" dirty="0">
              <a:ea typeface="黑体" panose="02010609060101010101" pitchFamily="49" charset="-122"/>
            </a:endParaRPr>
          </a:p>
        </p:txBody>
      </p:sp>
      <p:graphicFrame>
        <p:nvGraphicFramePr>
          <p:cNvPr id="7215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863551"/>
              </p:ext>
            </p:extLst>
          </p:nvPr>
        </p:nvGraphicFramePr>
        <p:xfrm>
          <a:off x="2576513" y="3003550"/>
          <a:ext cx="5030787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21" name="Equation" r:id="rId7" imgW="2158920" imgH="419040" progId="Equation.DSMT4">
                  <p:embed/>
                </p:oleObj>
              </mc:Choice>
              <mc:Fallback>
                <p:oleObj name="Equation" r:id="rId7" imgW="2158920" imgH="419040" progId="Equation.DSMT4">
                  <p:embed/>
                  <p:pic>
                    <p:nvPicPr>
                      <p:cNvPr id="7215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513" y="3003550"/>
                        <a:ext cx="5030787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23" name="Group 55"/>
          <p:cNvGrpSpPr>
            <a:grpSpLocks/>
          </p:cNvGrpSpPr>
          <p:nvPr/>
        </p:nvGrpSpPr>
        <p:grpSpPr bwMode="auto">
          <a:xfrm>
            <a:off x="1746251" y="4011613"/>
            <a:ext cx="4706938" cy="915988"/>
            <a:chOff x="1100" y="2527"/>
            <a:chExt cx="2965" cy="577"/>
          </a:xfrm>
        </p:grpSpPr>
        <p:graphicFrame>
          <p:nvGraphicFramePr>
            <p:cNvPr id="7216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5290580"/>
                </p:ext>
              </p:extLst>
            </p:nvPr>
          </p:nvGraphicFramePr>
          <p:xfrm>
            <a:off x="1623" y="2527"/>
            <a:ext cx="2442" cy="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622" name="Equation" r:id="rId9" imgW="1663560" imgH="393480" progId="Equation.DSMT4">
                    <p:embed/>
                  </p:oleObj>
                </mc:Choice>
                <mc:Fallback>
                  <p:oleObj name="Equation" r:id="rId9" imgW="1663560" imgH="393480" progId="Equation.DSMT4">
                    <p:embed/>
                    <p:pic>
                      <p:nvPicPr>
                        <p:cNvPr id="7216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3" y="2527"/>
                          <a:ext cx="2442" cy="5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17" name="Text Box 49"/>
            <p:cNvSpPr txBox="1">
              <a:spLocks noChangeArrowheads="1"/>
            </p:cNvSpPr>
            <p:nvPr/>
          </p:nvSpPr>
          <p:spPr bwMode="auto">
            <a:xfrm>
              <a:off x="1100" y="2641"/>
              <a:ext cx="35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>
                  <a:sym typeface="Wingdings" panose="05000000000000000000" pitchFamily="2" charset="2"/>
                </a:rPr>
                <a:t></a:t>
              </a:r>
              <a:endParaRPr lang="zh-CN" altLang="en-US" sz="2400" dirty="0"/>
            </a:p>
          </p:txBody>
        </p:sp>
      </p:grpSp>
      <p:graphicFrame>
        <p:nvGraphicFramePr>
          <p:cNvPr id="7220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081093"/>
              </p:ext>
            </p:extLst>
          </p:nvPr>
        </p:nvGraphicFramePr>
        <p:xfrm>
          <a:off x="903288" y="908050"/>
          <a:ext cx="64897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23" name="Equation" r:id="rId11" imgW="2781000" imgH="241200" progId="Equation.DSMT4">
                  <p:embed/>
                </p:oleObj>
              </mc:Choice>
              <mc:Fallback>
                <p:oleObj name="Equation" r:id="rId11" imgW="2781000" imgH="241200" progId="Equation.DSMT4">
                  <p:embed/>
                  <p:pic>
                    <p:nvPicPr>
                      <p:cNvPr id="722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908050"/>
                        <a:ext cx="64897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21" name="Text Box 53"/>
          <p:cNvSpPr txBox="1">
            <a:spLocks noChangeArrowheads="1"/>
          </p:cNvSpPr>
          <p:nvPr/>
        </p:nvSpPr>
        <p:spPr bwMode="auto">
          <a:xfrm>
            <a:off x="468312" y="333375"/>
            <a:ext cx="74880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ea typeface="黑体" panose="02010609060101010101" pitchFamily="49" charset="-122"/>
              </a:rPr>
              <a:t>拉盖尔</a:t>
            </a:r>
            <a:r>
              <a:rPr lang="zh-CN" altLang="en-US" sz="2400" dirty="0">
                <a:ea typeface="黑体" panose="02010609060101010101" pitchFamily="49" charset="-122"/>
                <a:sym typeface="Wingdings" panose="05000000000000000000" pitchFamily="2" charset="2"/>
              </a:rPr>
              <a:t>多项式</a:t>
            </a:r>
            <a:r>
              <a:rPr lang="zh-CN" altLang="en-US" sz="2400" dirty="0">
                <a:ea typeface="黑体" panose="02010609060101010101" pitchFamily="49" charset="-122"/>
              </a:rPr>
              <a:t>递推</a:t>
            </a:r>
            <a:r>
              <a:rPr lang="zh-CN" altLang="en-US" sz="2400" dirty="0" smtClean="0">
                <a:ea typeface="黑体" panose="02010609060101010101" pitchFamily="49" charset="-122"/>
              </a:rPr>
              <a:t>关系</a:t>
            </a:r>
            <a:r>
              <a:rPr lang="en-US" altLang="zh-CN" sz="24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sz="24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指数学教材中的表达式，下同</a:t>
            </a:r>
            <a:r>
              <a:rPr lang="en-US" altLang="zh-CN" sz="24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endParaRPr lang="zh-CN" altLang="en-US" sz="2400" dirty="0">
              <a:solidFill>
                <a:srgbClr val="00B05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58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80" name="Object 8"/>
          <p:cNvGraphicFramePr>
            <a:graphicFrameLocks noChangeAspect="1"/>
          </p:cNvGraphicFramePr>
          <p:nvPr>
            <p:extLst/>
          </p:nvPr>
        </p:nvGraphicFramePr>
        <p:xfrm>
          <a:off x="828568" y="169806"/>
          <a:ext cx="7580833" cy="1982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60" name="Equation" r:id="rId3" imgW="3390840" imgH="888840" progId="Equation.DSMT4">
                  <p:embed/>
                </p:oleObj>
              </mc:Choice>
              <mc:Fallback>
                <p:oleObj name="Equation" r:id="rId3" imgW="3390840" imgH="888840" progId="Equation.DSMT4">
                  <p:embed/>
                  <p:pic>
                    <p:nvPicPr>
                      <p:cNvPr id="286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568" y="169806"/>
                        <a:ext cx="7580833" cy="1982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6" name="Object 14"/>
          <p:cNvGraphicFramePr>
            <a:graphicFrameLocks noChangeAspect="1"/>
          </p:cNvGraphicFramePr>
          <p:nvPr>
            <p:extLst/>
          </p:nvPr>
        </p:nvGraphicFramePr>
        <p:xfrm>
          <a:off x="1619672" y="2387121"/>
          <a:ext cx="5112568" cy="1881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61" name="Equation" r:id="rId5" imgW="2336760" imgH="863280" progId="Equation.DSMT4">
                  <p:embed/>
                </p:oleObj>
              </mc:Choice>
              <mc:Fallback>
                <p:oleObj name="Equation" r:id="rId5" imgW="2336760" imgH="863280" progId="Equation.DSMT4">
                  <p:embed/>
                  <p:pic>
                    <p:nvPicPr>
                      <p:cNvPr id="2868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387121"/>
                        <a:ext cx="5112568" cy="1881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1" name="Object 19"/>
          <p:cNvGraphicFramePr>
            <a:graphicFrameLocks noChangeAspect="1"/>
          </p:cNvGraphicFramePr>
          <p:nvPr>
            <p:extLst/>
          </p:nvPr>
        </p:nvGraphicFramePr>
        <p:xfrm>
          <a:off x="899592" y="4511915"/>
          <a:ext cx="7104063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62" name="Equation" r:id="rId7" imgW="3047760" imgH="838080" progId="Equation.DSMT4">
                  <p:embed/>
                </p:oleObj>
              </mc:Choice>
              <mc:Fallback>
                <p:oleObj name="Equation" r:id="rId7" imgW="3047760" imgH="838080" progId="Equation.DSMT4">
                  <p:embed/>
                  <p:pic>
                    <p:nvPicPr>
                      <p:cNvPr id="2869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511915"/>
                        <a:ext cx="7104063" cy="194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5" name="Line 23"/>
          <p:cNvSpPr>
            <a:spLocks noChangeShapeType="1"/>
          </p:cNvSpPr>
          <p:nvPr/>
        </p:nvSpPr>
        <p:spPr bwMode="auto">
          <a:xfrm>
            <a:off x="1083493" y="2269885"/>
            <a:ext cx="7056387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7" name="Line 25"/>
          <p:cNvSpPr>
            <a:spLocks noChangeShapeType="1"/>
          </p:cNvSpPr>
          <p:nvPr/>
        </p:nvSpPr>
        <p:spPr bwMode="auto">
          <a:xfrm flipV="1">
            <a:off x="1547813" y="4365625"/>
            <a:ext cx="561657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9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391612"/>
              </p:ext>
            </p:extLst>
          </p:nvPr>
        </p:nvGraphicFramePr>
        <p:xfrm>
          <a:off x="755576" y="980728"/>
          <a:ext cx="7843838" cy="409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73" name="Equation" r:id="rId4" imgW="4317840" imgH="2260440" progId="Equation.DSMT4">
                  <p:embed/>
                </p:oleObj>
              </mc:Choice>
              <mc:Fallback>
                <p:oleObj name="Equation" r:id="rId4" imgW="4317840" imgH="226044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5576" y="980728"/>
                        <a:ext cx="7843838" cy="409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39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70094"/>
              </p:ext>
            </p:extLst>
          </p:nvPr>
        </p:nvGraphicFramePr>
        <p:xfrm>
          <a:off x="1228555" y="737350"/>
          <a:ext cx="6408936" cy="547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01" name="Equation" r:id="rId3" imgW="3327120" imgH="2844720" progId="Equation.DSMT4">
                  <p:embed/>
                </p:oleObj>
              </mc:Choice>
              <mc:Fallback>
                <p:oleObj name="Equation" r:id="rId3" imgW="3327120" imgH="2844720" progId="Equation.DSMT4">
                  <p:embed/>
                  <p:pic>
                    <p:nvPicPr>
                      <p:cNvPr id="286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555" y="737350"/>
                        <a:ext cx="6408936" cy="54724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5"/>
          <p:cNvSpPr>
            <a:spLocks noChangeArrowheads="1"/>
          </p:cNvSpPr>
          <p:nvPr/>
        </p:nvSpPr>
        <p:spPr bwMode="auto">
          <a:xfrm>
            <a:off x="467544" y="260648"/>
            <a:ext cx="15121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ea typeface="黑体" panose="02010609060101010101" pitchFamily="49" charset="-122"/>
              </a:rPr>
              <a:t>证明提示</a:t>
            </a:r>
            <a:endParaRPr lang="en-US" altLang="zh-CN" sz="24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373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552631"/>
              </p:ext>
            </p:extLst>
          </p:nvPr>
        </p:nvGraphicFramePr>
        <p:xfrm>
          <a:off x="724014" y="404664"/>
          <a:ext cx="7567613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2" name="Equation" r:id="rId3" imgW="3047760" imgH="1193760" progId="Equation.DSMT4">
                  <p:embed/>
                </p:oleObj>
              </mc:Choice>
              <mc:Fallback>
                <p:oleObj name="Equation" r:id="rId3" imgW="3047760" imgH="1193760" progId="Equation.DSMT4">
                  <p:embed/>
                  <p:pic>
                    <p:nvPicPr>
                      <p:cNvPr id="327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014" y="404664"/>
                        <a:ext cx="7567613" cy="296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695410" y="4077072"/>
            <a:ext cx="7099472" cy="1239441"/>
            <a:chOff x="683568" y="3607693"/>
            <a:chExt cx="7099472" cy="1239441"/>
          </a:xfrm>
        </p:grpSpPr>
        <p:graphicFrame>
          <p:nvGraphicFramePr>
            <p:cNvPr id="32782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6605143"/>
                </p:ext>
              </p:extLst>
            </p:nvPr>
          </p:nvGraphicFramePr>
          <p:xfrm>
            <a:off x="1071090" y="4293096"/>
            <a:ext cx="6711950" cy="554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53" name="Equation" r:id="rId5" imgW="2768400" imgH="228600" progId="Equation.DSMT4">
                    <p:embed/>
                  </p:oleObj>
                </mc:Choice>
                <mc:Fallback>
                  <p:oleObj name="Equation" r:id="rId5" imgW="2768400" imgH="228600" progId="Equation.DSMT4">
                    <p:embed/>
                    <p:pic>
                      <p:nvPicPr>
                        <p:cNvPr id="32782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1090" y="4293096"/>
                          <a:ext cx="6711950" cy="5540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46"/>
            <p:cNvSpPr>
              <a:spLocks noChangeArrowheads="1"/>
            </p:cNvSpPr>
            <p:nvPr/>
          </p:nvSpPr>
          <p:spPr bwMode="auto">
            <a:xfrm>
              <a:off x="683568" y="3607693"/>
              <a:ext cx="9531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dirty="0" smtClean="0">
                  <a:ea typeface="黑体" panose="02010609060101010101" pitchFamily="49" charset="-122"/>
                  <a:sym typeface="Wingdings" panose="05000000000000000000" pitchFamily="2" charset="2"/>
                </a:rPr>
                <a:t>例如</a:t>
              </a:r>
              <a:endParaRPr lang="en-US" altLang="zh-CN" sz="2400" dirty="0"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91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058645"/>
              </p:ext>
            </p:extLst>
          </p:nvPr>
        </p:nvGraphicFramePr>
        <p:xfrm>
          <a:off x="2465877" y="4395530"/>
          <a:ext cx="3909137" cy="902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81" name="Equation" r:id="rId3" imgW="1815840" imgH="419040" progId="Equation.DSMT4">
                  <p:embed/>
                </p:oleObj>
              </mc:Choice>
              <mc:Fallback>
                <p:oleObj name="Equation" r:id="rId3" imgW="1815840" imgH="419040" progId="Equation.DSMT4">
                  <p:embed/>
                  <p:pic>
                    <p:nvPicPr>
                      <p:cNvPr id="297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877" y="4395530"/>
                        <a:ext cx="3909137" cy="902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10652" y="3833546"/>
            <a:ext cx="42482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ea typeface="黑体" panose="02010609060101010101" pitchFamily="49" charset="-122"/>
              </a:rPr>
              <a:t>连带拉盖尔</a:t>
            </a:r>
            <a:r>
              <a:rPr lang="zh-CN" altLang="en-US" sz="2400" dirty="0" smtClean="0">
                <a:ea typeface="黑体" panose="02010609060101010101" pitchFamily="49" charset="-122"/>
                <a:sym typeface="Wingdings" panose="05000000000000000000" pitchFamily="2" charset="2"/>
              </a:rPr>
              <a:t>多项式</a:t>
            </a:r>
            <a:r>
              <a:rPr lang="zh-CN" altLang="en-US" sz="2400" dirty="0">
                <a:ea typeface="黑体" panose="02010609060101010101" pitchFamily="49" charset="-122"/>
                <a:sym typeface="Wingdings" panose="05000000000000000000" pitchFamily="2" charset="2"/>
              </a:rPr>
              <a:t>的生成函数</a:t>
            </a:r>
            <a:endParaRPr lang="en-US" altLang="zh-CN" sz="2400" dirty="0"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41572" y="5445224"/>
            <a:ext cx="4669901" cy="968002"/>
            <a:chOff x="1074179" y="4364608"/>
            <a:chExt cx="4669901" cy="968002"/>
          </a:xfrm>
        </p:grpSpPr>
        <p:graphicFrame>
          <p:nvGraphicFramePr>
            <p:cNvPr id="29698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2985650" y="4364608"/>
            <a:ext cx="2758430" cy="9680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682" name="Equation" r:id="rId5" imgW="1231560" imgH="431640" progId="Equation.DSMT4">
                    <p:embed/>
                  </p:oleObj>
                </mc:Choice>
                <mc:Fallback>
                  <p:oleObj name="Equation" r:id="rId5" imgW="1231560" imgH="431640" progId="Equation.DSMT4">
                    <p:embed/>
                    <p:pic>
                      <p:nvPicPr>
                        <p:cNvPr id="29698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5650" y="4364608"/>
                          <a:ext cx="2758430" cy="9680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1074179" y="4573736"/>
              <a:ext cx="18005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ea typeface="黑体" panose="02010609060101010101" pitchFamily="49" charset="-122"/>
                  <a:sym typeface="Wingdings" panose="05000000000000000000" pitchFamily="2" charset="2"/>
                </a:rPr>
                <a:t>母函数展开</a:t>
              </a:r>
              <a:endParaRPr lang="en-US" altLang="zh-CN" sz="2400" dirty="0"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297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837313"/>
              </p:ext>
            </p:extLst>
          </p:nvPr>
        </p:nvGraphicFramePr>
        <p:xfrm>
          <a:off x="1450600" y="2273830"/>
          <a:ext cx="60737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83" name="Equation" r:id="rId7" imgW="2603160" imgH="241200" progId="Equation.DSMT4">
                  <p:embed/>
                </p:oleObj>
              </mc:Choice>
              <mc:Fallback>
                <p:oleObj name="Equation" r:id="rId7" imgW="2603160" imgH="241200" progId="Equation.DSMT4">
                  <p:embed/>
                  <p:pic>
                    <p:nvPicPr>
                      <p:cNvPr id="2970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600" y="2273830"/>
                        <a:ext cx="60737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310652" y="1683938"/>
            <a:ext cx="41768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ea typeface="黑体" panose="02010609060101010101" pitchFamily="49" charset="-122"/>
              </a:rPr>
              <a:t>连带拉盖尔</a:t>
            </a:r>
            <a:r>
              <a:rPr lang="zh-CN" altLang="en-US" sz="2400" dirty="0" smtClean="0">
                <a:ea typeface="黑体" panose="02010609060101010101" pitchFamily="49" charset="-122"/>
                <a:sym typeface="Wingdings" panose="05000000000000000000" pitchFamily="2" charset="2"/>
              </a:rPr>
              <a:t>多项式</a:t>
            </a:r>
            <a:r>
              <a:rPr lang="zh-CN" altLang="en-US" sz="2400" dirty="0">
                <a:ea typeface="黑体" panose="02010609060101010101" pitchFamily="49" charset="-122"/>
              </a:rPr>
              <a:t>递推</a:t>
            </a:r>
            <a:r>
              <a:rPr lang="zh-CN" altLang="en-US" sz="2400" dirty="0" smtClean="0">
                <a:ea typeface="黑体" panose="02010609060101010101" pitchFamily="49" charset="-122"/>
              </a:rPr>
              <a:t>关系为</a:t>
            </a:r>
            <a:endParaRPr lang="zh-CN" altLang="en-US" sz="2400" dirty="0">
              <a:ea typeface="黑体" panose="02010609060101010101" pitchFamily="49" charset="-122"/>
            </a:endParaRPr>
          </a:p>
        </p:txBody>
      </p:sp>
      <p:graphicFrame>
        <p:nvGraphicFramePr>
          <p:cNvPr id="297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113922"/>
              </p:ext>
            </p:extLst>
          </p:nvPr>
        </p:nvGraphicFramePr>
        <p:xfrm>
          <a:off x="818598" y="3036123"/>
          <a:ext cx="752633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84" name="Equation" r:id="rId9" imgW="3225600" imgH="241200" progId="Equation.DSMT4">
                  <p:embed/>
                </p:oleObj>
              </mc:Choice>
              <mc:Fallback>
                <p:oleObj name="Equation" r:id="rId9" imgW="3225600" imgH="241200" progId="Equation.DSMT4">
                  <p:embed/>
                  <p:pic>
                    <p:nvPicPr>
                      <p:cNvPr id="2971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598" y="3036123"/>
                        <a:ext cx="7526337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10652" y="209089"/>
            <a:ext cx="61199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黑体" panose="02010609060101010101" pitchFamily="49" charset="-122"/>
              </a:rPr>
              <a:t>量子力学</a:t>
            </a:r>
            <a:r>
              <a:rPr lang="zh-CN" altLang="en-US" sz="2400" dirty="0" smtClean="0">
                <a:ea typeface="黑体" panose="02010609060101010101" pitchFamily="49" charset="-122"/>
              </a:rPr>
              <a:t>中的拉盖尔多项式及其微分形式为</a:t>
            </a:r>
            <a:endParaRPr lang="en-US" altLang="zh-CN" sz="2400" dirty="0">
              <a:ea typeface="黑体" panose="02010609060101010101" pitchFamily="49" charset="-122"/>
            </a:endParaRPr>
          </a:p>
        </p:txBody>
      </p:sp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010553"/>
              </p:ext>
            </p:extLst>
          </p:nvPr>
        </p:nvGraphicFramePr>
        <p:xfrm>
          <a:off x="747017" y="540080"/>
          <a:ext cx="7453313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85" name="Equation" r:id="rId11" imgW="3200400" imgH="444240" progId="Equation.DSMT4">
                  <p:embed/>
                </p:oleObj>
              </mc:Choice>
              <mc:Fallback>
                <p:oleObj name="Equation" r:id="rId11" imgW="3200400" imgH="444240" progId="Equation.DSMT4">
                  <p:embed/>
                  <p:pic>
                    <p:nvPicPr>
                      <p:cNvPr id="2663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017" y="540080"/>
                        <a:ext cx="7453313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129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348335"/>
              </p:ext>
            </p:extLst>
          </p:nvPr>
        </p:nvGraphicFramePr>
        <p:xfrm>
          <a:off x="1403648" y="1988840"/>
          <a:ext cx="6280075" cy="4135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02" name="Equation" r:id="rId3" imgW="2692080" imgH="1777680" progId="Equation.DSMT4">
                  <p:embed/>
                </p:oleObj>
              </mc:Choice>
              <mc:Fallback>
                <p:oleObj name="Equation" r:id="rId3" imgW="2692080" imgH="1777680" progId="Equation.DSMT4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988840"/>
                        <a:ext cx="6280075" cy="4135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7" name="Object 31"/>
          <p:cNvGraphicFramePr>
            <a:graphicFrameLocks noChangeAspect="1"/>
          </p:cNvGraphicFramePr>
          <p:nvPr>
            <p:extLst/>
          </p:nvPr>
        </p:nvGraphicFramePr>
        <p:xfrm>
          <a:off x="2170113" y="622602"/>
          <a:ext cx="518636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03" name="Equation" r:id="rId5" imgW="2070000" imgH="330120" progId="Equation.DSMT4">
                  <p:embed/>
                </p:oleObj>
              </mc:Choice>
              <mc:Fallback>
                <p:oleObj name="Equation" r:id="rId5" imgW="2070000" imgH="330120" progId="Equation.DSMT4">
                  <p:embed/>
                  <p:pic>
                    <p:nvPicPr>
                      <p:cNvPr id="924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622602"/>
                        <a:ext cx="518636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21940" y="206654"/>
            <a:ext cx="31661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Wingdings" panose="05000000000000000000" pitchFamily="2" charset="2"/>
              </a:rPr>
              <a:t>拉盖多项式的正交性</a:t>
            </a:r>
            <a:endParaRPr lang="zh-CN" altLang="en-US" sz="2400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1425655"/>
            <a:ext cx="6192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ea typeface="黑体" panose="02010609060101010101" pitchFamily="49" charset="-122"/>
                <a:sym typeface="Wingdings" panose="05000000000000000000" pitchFamily="2" charset="2"/>
              </a:rPr>
              <a:t>证明：利用拉盖尔多项式满足的拉盖尔方程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168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62183"/>
              </p:ext>
            </p:extLst>
          </p:nvPr>
        </p:nvGraphicFramePr>
        <p:xfrm>
          <a:off x="611560" y="646031"/>
          <a:ext cx="8073142" cy="3232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89" name="Equation" r:id="rId3" imgW="3860640" imgH="1549080" progId="Equation.DSMT4">
                  <p:embed/>
                </p:oleObj>
              </mc:Choice>
              <mc:Fallback>
                <p:oleObj name="Equation" r:id="rId3" imgW="3860640" imgH="1549080" progId="Equation.DSMT4">
                  <p:embed/>
                  <p:pic>
                    <p:nvPicPr>
                      <p:cNvPr id="112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646031"/>
                        <a:ext cx="8073142" cy="3232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3995936" y="4149080"/>
            <a:ext cx="8002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ea typeface="黑体" panose="02010609060101010101" pitchFamily="49" charset="-122"/>
                <a:sym typeface="Wingdings" panose="05000000000000000000" pitchFamily="2" charset="2"/>
              </a:rPr>
              <a:t>证毕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5868144" y="3417090"/>
            <a:ext cx="1800199" cy="46166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分部积分法</a:t>
            </a:r>
            <a:endParaRPr lang="zh-CN" altLang="en-US" sz="2400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446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755576" y="1129620"/>
            <a:ext cx="288032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00B050"/>
                </a:solidFill>
                <a:ea typeface="黑体" panose="02010609060101010101" pitchFamily="49" charset="-122"/>
              </a:rPr>
              <a:t>解：利用递推关系</a:t>
            </a:r>
            <a:endParaRPr lang="zh-CN" altLang="en-US" sz="2400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310297"/>
              </p:ext>
            </p:extLst>
          </p:nvPr>
        </p:nvGraphicFramePr>
        <p:xfrm>
          <a:off x="1475656" y="1706101"/>
          <a:ext cx="6037827" cy="3166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83" name="Equation" r:id="rId3" imgW="2946240" imgH="1549080" progId="Equation.DSMT4">
                  <p:embed/>
                </p:oleObj>
              </mc:Choice>
              <mc:Fallback>
                <p:oleObj name="Equation" r:id="rId3" imgW="2946240" imgH="1549080" progId="Equation.DSMT4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706101"/>
                        <a:ext cx="6037827" cy="31661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755576" y="5078180"/>
            <a:ext cx="22578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ea typeface="黑体" panose="02010609060101010101" pitchFamily="49" charset="-122"/>
              </a:rPr>
              <a:t>两式相减，得</a:t>
            </a:r>
            <a:endParaRPr lang="en-US" altLang="zh-CN" sz="2400" dirty="0">
              <a:ea typeface="黑体" panose="02010609060101010101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79512" y="165193"/>
            <a:ext cx="5972834" cy="825500"/>
            <a:chOff x="179512" y="165193"/>
            <a:chExt cx="5972834" cy="825500"/>
          </a:xfrm>
        </p:grpSpPr>
        <p:graphicFrame>
          <p:nvGraphicFramePr>
            <p:cNvPr id="3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7787815"/>
                </p:ext>
              </p:extLst>
            </p:nvPr>
          </p:nvGraphicFramePr>
          <p:xfrm>
            <a:off x="3574246" y="165193"/>
            <a:ext cx="2578100" cy="825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684" name="Equation" r:id="rId5" imgW="1028520" imgH="330120" progId="Equation.DSMT4">
                    <p:embed/>
                  </p:oleObj>
                </mc:Choice>
                <mc:Fallback>
                  <p:oleObj name="Equation" r:id="rId5" imgW="1028520" imgH="330120" progId="Equation.DSMT4">
                    <p:embed/>
                    <p:pic>
                      <p:nvPicPr>
                        <p:cNvPr id="3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4246" y="165193"/>
                          <a:ext cx="2578100" cy="825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32"/>
            <p:cNvSpPr txBox="1">
              <a:spLocks noChangeArrowheads="1"/>
            </p:cNvSpPr>
            <p:nvPr/>
          </p:nvSpPr>
          <p:spPr bwMode="auto">
            <a:xfrm>
              <a:off x="179512" y="347111"/>
              <a:ext cx="324036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C00000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sym typeface="Wingdings" panose="05000000000000000000" pitchFamily="2" charset="2"/>
                </a:rPr>
                <a:t>拉盖多项式</a:t>
              </a:r>
              <a:r>
                <a:rPr lang="zh-CN" altLang="en-US" sz="2400" dirty="0" smtClean="0">
                  <a:solidFill>
                    <a:srgbClr val="C00000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sym typeface="Wingdings" panose="05000000000000000000" pitchFamily="2" charset="2"/>
                </a:rPr>
                <a:t>的平方积分</a:t>
              </a:r>
              <a:endParaRPr lang="zh-CN" altLang="en-US" sz="24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441706"/>
              </p:ext>
            </p:extLst>
          </p:nvPr>
        </p:nvGraphicFramePr>
        <p:xfrm>
          <a:off x="827584" y="5745731"/>
          <a:ext cx="621982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85" name="Equation" r:id="rId7" imgW="3035160" imgH="241200" progId="Equation.DSMT4">
                  <p:embed/>
                </p:oleObj>
              </mc:Choice>
              <mc:Fallback>
                <p:oleObj name="Equation" r:id="rId7" imgW="3035160" imgH="241200" progId="Equation.DSMT4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745731"/>
                        <a:ext cx="6219825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906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39335"/>
              </p:ext>
            </p:extLst>
          </p:nvPr>
        </p:nvGraphicFramePr>
        <p:xfrm>
          <a:off x="827584" y="2974703"/>
          <a:ext cx="7776864" cy="2876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32" name="Equation" r:id="rId3" imgW="3632040" imgH="1346040" progId="Equation.DSMT4">
                  <p:embed/>
                </p:oleObj>
              </mc:Choice>
              <mc:Fallback>
                <p:oleObj name="Equation" r:id="rId3" imgW="3632040" imgH="1346040" progId="Equation.DSMT4">
                  <p:embed/>
                  <p:pic>
                    <p:nvPicPr>
                      <p:cNvPr id="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974703"/>
                        <a:ext cx="7776864" cy="2876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062203"/>
              </p:ext>
            </p:extLst>
          </p:nvPr>
        </p:nvGraphicFramePr>
        <p:xfrm>
          <a:off x="683568" y="404664"/>
          <a:ext cx="621982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33" name="Equation" r:id="rId5" imgW="3035160" imgH="241200" progId="Equation.DSMT4">
                  <p:embed/>
                </p:oleObj>
              </mc:Choice>
              <mc:Fallback>
                <p:oleObj name="Equation" r:id="rId5" imgW="3035160" imgH="241200" progId="Equation.DSMT4">
                  <p:embed/>
                  <p:pic>
                    <p:nvPicPr>
                      <p:cNvPr id="1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04664"/>
                        <a:ext cx="6219825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539552" y="1196752"/>
            <a:ext cx="76328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ea typeface="黑体" panose="02010609060101010101" pitchFamily="49" charset="-122"/>
              </a:rPr>
              <a:t>对上式乘</a:t>
            </a:r>
            <a:r>
              <a:rPr lang="zh-CN" altLang="en-US" sz="2400" dirty="0">
                <a:ea typeface="黑体" panose="02010609060101010101" pitchFamily="49" charset="-122"/>
              </a:rPr>
              <a:t>以</a:t>
            </a:r>
            <a:r>
              <a:rPr lang="zh-CN" altLang="en-US" sz="2400" dirty="0" smtClean="0">
                <a:ea typeface="黑体" panose="02010609060101010101" pitchFamily="49" charset="-122"/>
              </a:rPr>
              <a:t>指数函数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exp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(-</a:t>
            </a:r>
            <a:r>
              <a:rPr lang="en-US" altLang="zh-CN" sz="24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ea typeface="黑体" panose="02010609060101010101" pitchFamily="49" charset="-122"/>
              </a:rPr>
              <a:t>再积分，并利用正交关系</a:t>
            </a:r>
            <a:endParaRPr lang="en-US" altLang="zh-CN" sz="2400" dirty="0">
              <a:ea typeface="黑体" panose="02010609060101010101" pitchFamily="49" charset="-122"/>
            </a:endParaRPr>
          </a:p>
        </p:txBody>
      </p:sp>
      <p:graphicFrame>
        <p:nvGraphicFramePr>
          <p:cNvPr id="1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574167"/>
              </p:ext>
            </p:extLst>
          </p:nvPr>
        </p:nvGraphicFramePr>
        <p:xfrm>
          <a:off x="1763688" y="1690225"/>
          <a:ext cx="4969643" cy="791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34" name="Equation" r:id="rId7" imgW="2070000" imgH="330120" progId="Equation.DSMT4">
                  <p:embed/>
                </p:oleObj>
              </mc:Choice>
              <mc:Fallback>
                <p:oleObj name="Equation" r:id="rId7" imgW="2070000" imgH="330120" progId="Equation.DSMT4">
                  <p:embed/>
                  <p:pic>
                    <p:nvPicPr>
                      <p:cNvPr id="924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690225"/>
                        <a:ext cx="4969643" cy="791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554337" y="2420888"/>
            <a:ext cx="9361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ea typeface="黑体" panose="02010609060101010101" pitchFamily="49" charset="-122"/>
              </a:rPr>
              <a:t>得到</a:t>
            </a:r>
            <a:endParaRPr lang="en-US" altLang="zh-CN" sz="24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569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5" name="Rectangle 43"/>
          <p:cNvSpPr>
            <a:spLocks noChangeArrowheads="1"/>
          </p:cNvSpPr>
          <p:nvPr/>
        </p:nvSpPr>
        <p:spPr bwMode="auto">
          <a:xfrm>
            <a:off x="611189" y="1052513"/>
            <a:ext cx="12245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黑体" panose="02010609060101010101" pitchFamily="49" charset="-122"/>
              </a:rPr>
              <a:t>正交性</a:t>
            </a:r>
          </a:p>
        </p:txBody>
      </p:sp>
      <p:graphicFrame>
        <p:nvGraphicFramePr>
          <p:cNvPr id="18476" name="Object 44"/>
          <p:cNvGraphicFramePr>
            <a:graphicFrameLocks noChangeAspect="1"/>
          </p:cNvGraphicFramePr>
          <p:nvPr>
            <p:extLst/>
          </p:nvPr>
        </p:nvGraphicFramePr>
        <p:xfrm>
          <a:off x="1969865" y="853254"/>
          <a:ext cx="534828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38" name="Equation" r:id="rId3" imgW="2133360" imgH="330120" progId="Equation.DSMT4">
                  <p:embed/>
                </p:oleObj>
              </mc:Choice>
              <mc:Fallback>
                <p:oleObj name="Equation" r:id="rId3" imgW="2133360" imgH="330120" progId="Equation.DSMT4">
                  <p:embed/>
                  <p:pic>
                    <p:nvPicPr>
                      <p:cNvPr id="18476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9865" y="853254"/>
                        <a:ext cx="534828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7" name="Object 45"/>
          <p:cNvGraphicFramePr>
            <a:graphicFrameLocks noChangeAspect="1"/>
          </p:cNvGraphicFramePr>
          <p:nvPr>
            <p:extLst/>
          </p:nvPr>
        </p:nvGraphicFramePr>
        <p:xfrm>
          <a:off x="2547938" y="1789113"/>
          <a:ext cx="464661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39" name="Equation" r:id="rId5" imgW="1854000" imgH="393480" progId="Equation.DSMT4">
                  <p:embed/>
                </p:oleObj>
              </mc:Choice>
              <mc:Fallback>
                <p:oleObj name="Equation" r:id="rId5" imgW="1854000" imgH="393480" progId="Equation.DSMT4">
                  <p:embed/>
                  <p:pic>
                    <p:nvPicPr>
                      <p:cNvPr id="18477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1789113"/>
                        <a:ext cx="4646612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8" name="Rectangle 46"/>
          <p:cNvSpPr>
            <a:spLocks noChangeArrowheads="1"/>
          </p:cNvSpPr>
          <p:nvPr/>
        </p:nvSpPr>
        <p:spPr bwMode="auto">
          <a:xfrm>
            <a:off x="468313" y="2060575"/>
            <a:ext cx="14393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黑体" panose="02010609060101010101" pitchFamily="49" charset="-122"/>
              </a:rPr>
              <a:t>平方积分</a:t>
            </a:r>
          </a:p>
        </p:txBody>
      </p:sp>
      <p:sp>
        <p:nvSpPr>
          <p:cNvPr id="18479" name="Rectangle 47"/>
          <p:cNvSpPr>
            <a:spLocks noChangeArrowheads="1"/>
          </p:cNvSpPr>
          <p:nvPr/>
        </p:nvSpPr>
        <p:spPr bwMode="auto">
          <a:xfrm>
            <a:off x="468313" y="333375"/>
            <a:ext cx="27355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ea typeface="黑体" panose="02010609060101010101" pitchFamily="49" charset="-122"/>
              </a:rPr>
              <a:t>连带拉盖尔多项式</a:t>
            </a:r>
            <a:endParaRPr lang="en-US" altLang="zh-CN" sz="2400" dirty="0">
              <a:ea typeface="黑体" panose="02010609060101010101" pitchFamily="49" charset="-122"/>
            </a:endParaRPr>
          </a:p>
        </p:txBody>
      </p:sp>
      <p:graphicFrame>
        <p:nvGraphicFramePr>
          <p:cNvPr id="18480" name="Object 48"/>
          <p:cNvGraphicFramePr>
            <a:graphicFrameLocks noChangeAspect="1"/>
          </p:cNvGraphicFramePr>
          <p:nvPr>
            <p:extLst/>
          </p:nvPr>
        </p:nvGraphicFramePr>
        <p:xfrm>
          <a:off x="787400" y="5233987"/>
          <a:ext cx="6756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40" name="Equation" r:id="rId7" imgW="2895480" imgH="241200" progId="Equation.DSMT4">
                  <p:embed/>
                </p:oleObj>
              </mc:Choice>
              <mc:Fallback>
                <p:oleObj name="Equation" r:id="rId7" imgW="2895480" imgH="241200" progId="Equation.DSMT4">
                  <p:embed/>
                  <p:pic>
                    <p:nvPicPr>
                      <p:cNvPr id="1848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5233987"/>
                        <a:ext cx="67564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1" name="Object 49"/>
          <p:cNvGraphicFramePr>
            <a:graphicFrameLocks noChangeAspect="1"/>
          </p:cNvGraphicFramePr>
          <p:nvPr>
            <p:extLst/>
          </p:nvPr>
        </p:nvGraphicFramePr>
        <p:xfrm>
          <a:off x="1755775" y="3443288"/>
          <a:ext cx="578802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41" name="Equation" r:id="rId9" imgW="2641320" imgH="393480" progId="Equation.DSMT4">
                  <p:embed/>
                </p:oleObj>
              </mc:Choice>
              <mc:Fallback>
                <p:oleObj name="Equation" r:id="rId9" imgW="2641320" imgH="393480" progId="Equation.DSMT4">
                  <p:embed/>
                  <p:pic>
                    <p:nvPicPr>
                      <p:cNvPr id="18481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3443288"/>
                        <a:ext cx="5788025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83" name="Rectangle 51"/>
          <p:cNvSpPr>
            <a:spLocks noChangeArrowheads="1"/>
          </p:cNvSpPr>
          <p:nvPr/>
        </p:nvSpPr>
        <p:spPr bwMode="auto">
          <a:xfrm>
            <a:off x="395288" y="2924175"/>
            <a:ext cx="302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黑体" panose="02010609060101010101" pitchFamily="49" charset="-122"/>
              </a:rPr>
              <a:t>平方积分的一个推论</a:t>
            </a:r>
            <a:endParaRPr lang="en-US" altLang="zh-CN" sz="2400" dirty="0">
              <a:ea typeface="黑体" panose="02010609060101010101" pitchFamily="49" charset="-122"/>
            </a:endParaRPr>
          </a:p>
        </p:txBody>
      </p:sp>
      <p:sp>
        <p:nvSpPr>
          <p:cNvPr id="18485" name="Rectangle 53"/>
          <p:cNvSpPr>
            <a:spLocks noChangeArrowheads="1"/>
          </p:cNvSpPr>
          <p:nvPr/>
        </p:nvSpPr>
        <p:spPr bwMode="auto">
          <a:xfrm>
            <a:off x="395289" y="4508500"/>
            <a:ext cx="42487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黑体" panose="02010609060101010101" pitchFamily="49" charset="-122"/>
              </a:rPr>
              <a:t>用递推关系代入平方积分即得</a:t>
            </a:r>
            <a:endParaRPr lang="en-US" altLang="zh-CN" sz="24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870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78" grpId="0"/>
      <p:bldP spid="18483" grpId="0"/>
      <p:bldP spid="1848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3"/>
          <p:cNvGrpSpPr>
            <a:grpSpLocks/>
          </p:cNvGrpSpPr>
          <p:nvPr/>
        </p:nvGrpSpPr>
        <p:grpSpPr bwMode="auto">
          <a:xfrm>
            <a:off x="539552" y="323702"/>
            <a:ext cx="7425661" cy="873125"/>
            <a:chOff x="328361" y="5183040"/>
            <a:chExt cx="7425716" cy="873125"/>
          </a:xfrm>
        </p:grpSpPr>
        <p:graphicFrame>
          <p:nvGraphicFramePr>
            <p:cNvPr id="6151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4744171"/>
                </p:ext>
              </p:extLst>
            </p:nvPr>
          </p:nvGraphicFramePr>
          <p:xfrm>
            <a:off x="1966052" y="5183040"/>
            <a:ext cx="5788025" cy="873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950" name="Equation" r:id="rId3" imgW="2641320" imgH="393480" progId="Equation.DSMT4">
                    <p:embed/>
                  </p:oleObj>
                </mc:Choice>
                <mc:Fallback>
                  <p:oleObj name="Equation" r:id="rId3" imgW="2641320" imgH="393480" progId="Equation.DSMT4">
                    <p:embed/>
                    <p:pic>
                      <p:nvPicPr>
                        <p:cNvPr id="6151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6052" y="5183040"/>
                          <a:ext cx="5788025" cy="873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2" name="Rectangle 17"/>
            <p:cNvSpPr>
              <a:spLocks noChangeArrowheads="1"/>
            </p:cNvSpPr>
            <p:nvPr/>
          </p:nvSpPr>
          <p:spPr bwMode="auto">
            <a:xfrm>
              <a:off x="328361" y="5388769"/>
              <a:ext cx="14409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 smtClean="0">
                  <a:solidFill>
                    <a:srgbClr val="00B050"/>
                  </a:solidFill>
                  <a:ea typeface="黑体" panose="02010609060101010101" pitchFamily="49" charset="-122"/>
                </a:rPr>
                <a:t>推论证明</a:t>
              </a:r>
              <a:endParaRPr lang="en-US" altLang="zh-CN" dirty="0">
                <a:solidFill>
                  <a:srgbClr val="00B050"/>
                </a:solidFill>
                <a:ea typeface="黑体" panose="02010609060101010101" pitchFamily="49" charset="-122"/>
              </a:endParaRPr>
            </a:p>
          </p:txBody>
        </p:sp>
      </p:grpSp>
      <p:sp>
        <p:nvSpPr>
          <p:cNvPr id="6147" name="Text Box 13"/>
          <p:cNvSpPr txBox="1">
            <a:spLocks noChangeArrowheads="1"/>
          </p:cNvSpPr>
          <p:nvPr/>
        </p:nvSpPr>
        <p:spPr bwMode="auto">
          <a:xfrm>
            <a:off x="395288" y="1370013"/>
            <a:ext cx="38195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>
                <a:ea typeface="黑体" panose="02010609060101010101" pitchFamily="49" charset="-122"/>
                <a:sym typeface="Wingdings" panose="05000000000000000000" pitchFamily="2" charset="2"/>
              </a:rPr>
              <a:t>利用</a:t>
            </a:r>
            <a:r>
              <a:rPr lang="zh-CN" altLang="en-US">
                <a:ea typeface="黑体" panose="02010609060101010101" pitchFamily="49" charset="-122"/>
              </a:rPr>
              <a:t>正交关系和递推关系</a:t>
            </a:r>
          </a:p>
        </p:txBody>
      </p:sp>
      <p:graphicFrame>
        <p:nvGraphicFramePr>
          <p:cNvPr id="6148" name="Object 15"/>
          <p:cNvGraphicFramePr>
            <a:graphicFrameLocks noChangeAspect="1"/>
          </p:cNvGraphicFramePr>
          <p:nvPr/>
        </p:nvGraphicFramePr>
        <p:xfrm>
          <a:off x="1042988" y="2638425"/>
          <a:ext cx="6827837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51" name="Equation" r:id="rId5" imgW="3073320" imgH="482400" progId="Equation.DSMT4">
                  <p:embed/>
                </p:oleObj>
              </mc:Choice>
              <mc:Fallback>
                <p:oleObj name="Equation" r:id="rId5" imgW="3073320" imgH="482400" progId="Equation.DSMT4">
                  <p:embed/>
                  <p:pic>
                    <p:nvPicPr>
                      <p:cNvPr id="6148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638425"/>
                        <a:ext cx="6827837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16"/>
          <p:cNvGraphicFramePr>
            <a:graphicFrameLocks noChangeAspect="1"/>
          </p:cNvGraphicFramePr>
          <p:nvPr/>
        </p:nvGraphicFramePr>
        <p:xfrm>
          <a:off x="755650" y="3911600"/>
          <a:ext cx="7762875" cy="239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52" name="Equation" r:id="rId7" imgW="3543120" imgH="1079280" progId="Equation.DSMT4">
                  <p:embed/>
                </p:oleObj>
              </mc:Choice>
              <mc:Fallback>
                <p:oleObj name="Equation" r:id="rId7" imgW="3543120" imgH="1079280" progId="Equation.DSMT4">
                  <p:embed/>
                  <p:pic>
                    <p:nvPicPr>
                      <p:cNvPr id="6149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911600"/>
                        <a:ext cx="7762875" cy="239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13"/>
          <p:cNvGraphicFramePr>
            <a:graphicFrameLocks noChangeAspect="1"/>
          </p:cNvGraphicFramePr>
          <p:nvPr/>
        </p:nvGraphicFramePr>
        <p:xfrm>
          <a:off x="2173288" y="1816100"/>
          <a:ext cx="4567237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53" name="Equation" r:id="rId9" imgW="2120760" imgH="330120" progId="Equation.DSMT4">
                  <p:embed/>
                </p:oleObj>
              </mc:Choice>
              <mc:Fallback>
                <p:oleObj name="Equation" r:id="rId9" imgW="2120760" imgH="330120" progId="Equation.DSMT4">
                  <p:embed/>
                  <p:pic>
                    <p:nvPicPr>
                      <p:cNvPr id="615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88" y="1816100"/>
                        <a:ext cx="4567237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635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395289" y="333375"/>
            <a:ext cx="46087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ea typeface="黑体" panose="02010609060101010101" pitchFamily="49" charset="-122"/>
              </a:rPr>
              <a:t>球坐标下定态薛定谔方程波函数</a:t>
            </a:r>
          </a:p>
        </p:txBody>
      </p:sp>
      <p:graphicFrame>
        <p:nvGraphicFramePr>
          <p:cNvPr id="23565" name="Object 13"/>
          <p:cNvGraphicFramePr>
            <a:graphicFrameLocks noChangeAspect="1"/>
          </p:cNvGraphicFramePr>
          <p:nvPr>
            <p:extLst/>
          </p:nvPr>
        </p:nvGraphicFramePr>
        <p:xfrm>
          <a:off x="2600325" y="917575"/>
          <a:ext cx="39814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830" name="Equation" r:id="rId3" imgW="1790640" imgH="228600" progId="Equation.DSMT4">
                  <p:embed/>
                </p:oleObj>
              </mc:Choice>
              <mc:Fallback>
                <p:oleObj name="Equation" r:id="rId3" imgW="1790640" imgH="228600" progId="Equation.DSMT4">
                  <p:embed/>
                  <p:pic>
                    <p:nvPicPr>
                      <p:cNvPr id="2356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917575"/>
                        <a:ext cx="398145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435322" y="1594001"/>
            <a:ext cx="1799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ea typeface="黑体" panose="02010609060101010101" pitchFamily="49" charset="-122"/>
              </a:rPr>
              <a:t>径向波函数</a:t>
            </a:r>
            <a:endParaRPr lang="en-US" altLang="zh-CN" sz="2400" dirty="0">
              <a:ea typeface="黑体" panose="02010609060101010101" pitchFamily="49" charset="-122"/>
            </a:endParaRPr>
          </a:p>
        </p:txBody>
      </p:sp>
      <p:graphicFrame>
        <p:nvGraphicFramePr>
          <p:cNvPr id="23572" name="Object 20"/>
          <p:cNvGraphicFramePr>
            <a:graphicFrameLocks noChangeAspect="1"/>
          </p:cNvGraphicFramePr>
          <p:nvPr>
            <p:extLst/>
          </p:nvPr>
        </p:nvGraphicFramePr>
        <p:xfrm>
          <a:off x="2235200" y="1573213"/>
          <a:ext cx="600233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831" name="Equation" r:id="rId5" imgW="2450880" imgH="241200" progId="Equation.DSMT4">
                  <p:embed/>
                </p:oleObj>
              </mc:Choice>
              <mc:Fallback>
                <p:oleObj name="Equation" r:id="rId5" imgW="2450880" imgH="241200" progId="Equation.DSMT4">
                  <p:embed/>
                  <p:pic>
                    <p:nvPicPr>
                      <p:cNvPr id="2357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1573213"/>
                        <a:ext cx="600233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323850" y="2276475"/>
            <a:ext cx="28797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ea typeface="黑体" panose="02010609060101010101" pitchFamily="49" charset="-122"/>
              </a:rPr>
              <a:t>归一化条件</a:t>
            </a:r>
            <a:r>
              <a:rPr lang="en-US" altLang="zh-CN" sz="2400" dirty="0">
                <a:ea typeface="黑体" panose="02010609060101010101" pitchFamily="49" charset="-122"/>
              </a:rPr>
              <a:t>:</a:t>
            </a:r>
          </a:p>
        </p:txBody>
      </p:sp>
      <p:graphicFrame>
        <p:nvGraphicFramePr>
          <p:cNvPr id="23578" name="Object 26"/>
          <p:cNvGraphicFramePr>
            <a:graphicFrameLocks noChangeAspect="1"/>
          </p:cNvGraphicFramePr>
          <p:nvPr>
            <p:extLst/>
          </p:nvPr>
        </p:nvGraphicFramePr>
        <p:xfrm>
          <a:off x="2235200" y="2488308"/>
          <a:ext cx="586105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832" name="Equation" r:id="rId7" imgW="2273040" imgH="368280" progId="Equation.DSMT4">
                  <p:embed/>
                </p:oleObj>
              </mc:Choice>
              <mc:Fallback>
                <p:oleObj name="Equation" r:id="rId7" imgW="2273040" imgH="368280" progId="Equation.DSMT4">
                  <p:embed/>
                  <p:pic>
                    <p:nvPicPr>
                      <p:cNvPr id="2357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2488308"/>
                        <a:ext cx="5861050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1" name="Object 29"/>
          <p:cNvGraphicFramePr>
            <a:graphicFrameLocks noChangeAspect="1"/>
          </p:cNvGraphicFramePr>
          <p:nvPr>
            <p:extLst/>
          </p:nvPr>
        </p:nvGraphicFramePr>
        <p:xfrm>
          <a:off x="2105025" y="4552950"/>
          <a:ext cx="4913313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833" name="Equation" r:id="rId9" imgW="1904760" imgH="736560" progId="Equation.DSMT4">
                  <p:embed/>
                </p:oleObj>
              </mc:Choice>
              <mc:Fallback>
                <p:oleObj name="Equation" r:id="rId9" imgW="1904760" imgH="736560" progId="Equation.DSMT4">
                  <p:embed/>
                  <p:pic>
                    <p:nvPicPr>
                      <p:cNvPr id="2358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4552950"/>
                        <a:ext cx="4913313" cy="173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7" name="Text Box 35"/>
          <p:cNvSpPr txBox="1">
            <a:spLocks noChangeArrowheads="1"/>
          </p:cNvSpPr>
          <p:nvPr/>
        </p:nvSpPr>
        <p:spPr bwMode="auto">
          <a:xfrm>
            <a:off x="611783" y="4366033"/>
            <a:ext cx="13678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ea typeface="黑体" panose="02010609060101010101" pitchFamily="49" charset="-122"/>
              </a:rPr>
              <a:t>单积分</a:t>
            </a:r>
            <a:r>
              <a:rPr lang="en-US" altLang="zh-CN" sz="2400" dirty="0">
                <a:ea typeface="黑体" panose="02010609060101010101" pitchFamily="49" charset="-122"/>
              </a:rPr>
              <a:t>:</a:t>
            </a:r>
          </a:p>
        </p:txBody>
      </p:sp>
      <p:graphicFrame>
        <p:nvGraphicFramePr>
          <p:cNvPr id="23588" name="Object 36"/>
          <p:cNvGraphicFramePr>
            <a:graphicFrameLocks noChangeAspect="1"/>
          </p:cNvGraphicFramePr>
          <p:nvPr/>
        </p:nvGraphicFramePr>
        <p:xfrm>
          <a:off x="4457700" y="5627688"/>
          <a:ext cx="2667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834" name="公式" r:id="rId11" imgW="114120" imgH="215640" progId="Equation.3">
                  <p:embed/>
                </p:oleObj>
              </mc:Choice>
              <mc:Fallback>
                <p:oleObj name="公式" r:id="rId11" imgW="114120" imgH="215640" progId="Equation.3">
                  <p:embed/>
                  <p:pic>
                    <p:nvPicPr>
                      <p:cNvPr id="23588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5627688"/>
                        <a:ext cx="26670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1" name="Object 39"/>
          <p:cNvGraphicFramePr>
            <a:graphicFrameLocks noChangeAspect="1"/>
          </p:cNvGraphicFramePr>
          <p:nvPr>
            <p:extLst/>
          </p:nvPr>
        </p:nvGraphicFramePr>
        <p:xfrm>
          <a:off x="2240131" y="3411377"/>
          <a:ext cx="618807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835" name="Equation" r:id="rId13" imgW="2400120" imgH="368280" progId="Equation.DSMT4">
                  <p:embed/>
                </p:oleObj>
              </mc:Choice>
              <mc:Fallback>
                <p:oleObj name="Equation" r:id="rId13" imgW="2400120" imgH="368280" progId="Equation.DSMT4">
                  <p:embed/>
                  <p:pic>
                    <p:nvPicPr>
                      <p:cNvPr id="23591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131" y="3411377"/>
                        <a:ext cx="6188075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421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1" grpId="0"/>
      <p:bldP spid="23575" grpId="0"/>
      <p:bldP spid="2358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594386"/>
              </p:ext>
            </p:extLst>
          </p:nvPr>
        </p:nvGraphicFramePr>
        <p:xfrm>
          <a:off x="492197" y="2755380"/>
          <a:ext cx="68484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46" name="Equation" r:id="rId4" imgW="3606480" imgH="215640" progId="Equation.DSMT4">
                  <p:embed/>
                </p:oleObj>
              </mc:Choice>
              <mc:Fallback>
                <p:oleObj name="Equation" r:id="rId4" imgW="3606480" imgH="21564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97" y="2755380"/>
                        <a:ext cx="6848475" cy="406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840344"/>
              </p:ext>
            </p:extLst>
          </p:nvPr>
        </p:nvGraphicFramePr>
        <p:xfrm>
          <a:off x="492197" y="1029682"/>
          <a:ext cx="8012112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47" name="Equation" r:id="rId6" imgW="4584600" imgH="914400" progId="Equation.DSMT4">
                  <p:embed/>
                </p:oleObj>
              </mc:Choice>
              <mc:Fallback>
                <p:oleObj name="Equation" r:id="rId6" imgW="4584600" imgH="914400" progId="Equation.DSMT4">
                  <p:embed/>
                  <p:pic>
                    <p:nvPicPr>
                      <p:cNvPr id="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97" y="1029682"/>
                        <a:ext cx="8012112" cy="15875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366715"/>
              </p:ext>
            </p:extLst>
          </p:nvPr>
        </p:nvGraphicFramePr>
        <p:xfrm>
          <a:off x="1181100" y="3344863"/>
          <a:ext cx="7011988" cy="285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48" name="Equation" r:id="rId8" imgW="3860640" imgH="1574640" progId="Equation.DSMT4">
                  <p:embed/>
                </p:oleObj>
              </mc:Choice>
              <mc:Fallback>
                <p:oleObj name="Equation" r:id="rId8" imgW="3860640" imgH="157464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81100" y="3344863"/>
                        <a:ext cx="7011988" cy="2859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39552" y="11627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C0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小结</a:t>
            </a:r>
            <a:endParaRPr lang="en-US" altLang="zh-CN" sz="2400" dirty="0">
              <a:solidFill>
                <a:srgbClr val="C0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555071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对于球坐标系下的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定态薛定谔方程</a:t>
            </a:r>
          </a:p>
        </p:txBody>
      </p:sp>
    </p:spTree>
    <p:extLst>
      <p:ext uri="{BB962C8B-B14F-4D97-AF65-F5344CB8AC3E}">
        <p14:creationId xmlns:p14="http://schemas.microsoft.com/office/powerpoint/2010/main" val="94452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577850" y="253243"/>
            <a:ext cx="7191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ea typeface="黑体" panose="02010609060101010101" pitchFamily="49" charset="-122"/>
              </a:rPr>
              <a:t>令</a:t>
            </a:r>
            <a:endParaRPr lang="en-US" altLang="zh-CN" sz="2400" dirty="0">
              <a:ea typeface="黑体" panose="02010609060101010101" pitchFamily="49" charset="-122"/>
            </a:endParaRPr>
          </a:p>
        </p:txBody>
      </p:sp>
      <p:graphicFrame>
        <p:nvGraphicFramePr>
          <p:cNvPr id="348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413749"/>
              </p:ext>
            </p:extLst>
          </p:nvPr>
        </p:nvGraphicFramePr>
        <p:xfrm>
          <a:off x="1128797" y="281234"/>
          <a:ext cx="3563044" cy="487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823" name="Equation" r:id="rId3" imgW="1447560" imgH="203040" progId="Equation.DSMT4">
                  <p:embed/>
                </p:oleObj>
              </mc:Choice>
              <mc:Fallback>
                <p:oleObj name="Equation" r:id="rId3" imgW="1447560" imgH="203040" progId="Equation.DSMT4">
                  <p:embed/>
                  <p:pic>
                    <p:nvPicPr>
                      <p:cNvPr id="3482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97" y="281234"/>
                        <a:ext cx="3563044" cy="48772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9" name="Object 13"/>
          <p:cNvGraphicFramePr>
            <a:graphicFrameLocks noChangeAspect="1"/>
          </p:cNvGraphicFramePr>
          <p:nvPr/>
        </p:nvGraphicFramePr>
        <p:xfrm>
          <a:off x="4457700" y="1193800"/>
          <a:ext cx="2667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824" name="公式" r:id="rId5" imgW="114120" imgH="215640" progId="Equation.3">
                  <p:embed/>
                </p:oleObj>
              </mc:Choice>
              <mc:Fallback>
                <p:oleObj name="公式" r:id="rId5" imgW="114120" imgH="215640" progId="Equation.3">
                  <p:embed/>
                  <p:pic>
                    <p:nvPicPr>
                      <p:cNvPr id="3482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1193800"/>
                        <a:ext cx="26670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171950"/>
              </p:ext>
            </p:extLst>
          </p:nvPr>
        </p:nvGraphicFramePr>
        <p:xfrm>
          <a:off x="681509" y="1729041"/>
          <a:ext cx="7819082" cy="1747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825" name="Equation" r:id="rId7" imgW="3111480" imgH="761760" progId="Equation.DSMT4">
                  <p:embed/>
                </p:oleObj>
              </mc:Choice>
              <mc:Fallback>
                <p:oleObj name="Equation" r:id="rId7" imgW="3111480" imgH="761760" progId="Equation.DSMT4">
                  <p:embed/>
                  <p:pic>
                    <p:nvPicPr>
                      <p:cNvPr id="3483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509" y="1729041"/>
                        <a:ext cx="7819082" cy="174790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452480"/>
              </p:ext>
            </p:extLst>
          </p:nvPr>
        </p:nvGraphicFramePr>
        <p:xfrm>
          <a:off x="828217" y="3556776"/>
          <a:ext cx="6457404" cy="913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826" name="Equation" r:id="rId9" imgW="2705040" imgH="419040" progId="Equation.DSMT4">
                  <p:embed/>
                </p:oleObj>
              </mc:Choice>
              <mc:Fallback>
                <p:oleObj name="Equation" r:id="rId9" imgW="2705040" imgH="419040" progId="Equation.DSMT4">
                  <p:embed/>
                  <p:pic>
                    <p:nvPicPr>
                      <p:cNvPr id="3483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217" y="3556776"/>
                        <a:ext cx="6457404" cy="91388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605798"/>
              </p:ext>
            </p:extLst>
          </p:nvPr>
        </p:nvGraphicFramePr>
        <p:xfrm>
          <a:off x="828217" y="4619043"/>
          <a:ext cx="7200800" cy="1670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827" name="Equation" r:id="rId11" imgW="3288960" imgH="761760" progId="Equation.DSMT4">
                  <p:embed/>
                </p:oleObj>
              </mc:Choice>
              <mc:Fallback>
                <p:oleObj name="Equation" r:id="rId11" imgW="3288960" imgH="761760" progId="Equation.DSMT4">
                  <p:embed/>
                  <p:pic>
                    <p:nvPicPr>
                      <p:cNvPr id="3483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217" y="4619043"/>
                        <a:ext cx="7200800" cy="1670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061084"/>
              </p:ext>
            </p:extLst>
          </p:nvPr>
        </p:nvGraphicFramePr>
        <p:xfrm>
          <a:off x="1563709" y="803042"/>
          <a:ext cx="5787982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828" name="Equation" r:id="rId13" imgW="2641320" imgH="393480" progId="Equation.DSMT4">
                  <p:embed/>
                </p:oleObj>
              </mc:Choice>
              <mc:Fallback>
                <p:oleObj name="Equation" r:id="rId13" imgW="2641320" imgH="393480" progId="Equation.DSMT4">
                  <p:embed/>
                  <p:pic>
                    <p:nvPicPr>
                      <p:cNvPr id="6151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709" y="803042"/>
                        <a:ext cx="5787982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77850" y="991142"/>
            <a:ext cx="8227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ea typeface="黑体" panose="02010609060101010101" pitchFamily="49" charset="-122"/>
              </a:rPr>
              <a:t>利用</a:t>
            </a:r>
            <a:endParaRPr lang="en-US" altLang="zh-CN" sz="24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069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328666" y="2650317"/>
            <a:ext cx="22329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ea typeface="黑体" panose="02010609060101010101" pitchFamily="49" charset="-122"/>
              </a:rPr>
              <a:t>引入波尔半径</a:t>
            </a:r>
            <a:r>
              <a:rPr lang="en-US" altLang="zh-CN" sz="2400" dirty="0"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323851" y="333375"/>
            <a:ext cx="34560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ea typeface="黑体" panose="02010609060101010101" pitchFamily="49" charset="-122"/>
              </a:rPr>
              <a:t>径向波函数</a:t>
            </a:r>
            <a:r>
              <a:rPr lang="zh-CN" altLang="en-US" sz="2400" dirty="0" smtClean="0">
                <a:ea typeface="黑体" panose="02010609060101010101" pitchFamily="49" charset="-122"/>
              </a:rPr>
              <a:t>归一化条件</a:t>
            </a:r>
            <a:endParaRPr lang="zh-CN" altLang="en-US" sz="2400" dirty="0"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99592" y="948624"/>
            <a:ext cx="7112619" cy="1101725"/>
            <a:chOff x="727075" y="981957"/>
            <a:chExt cx="7112619" cy="1101725"/>
          </a:xfrm>
        </p:grpSpPr>
        <p:graphicFrame>
          <p:nvGraphicFramePr>
            <p:cNvPr id="3073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8471161"/>
                </p:ext>
              </p:extLst>
            </p:nvPr>
          </p:nvGraphicFramePr>
          <p:xfrm>
            <a:off x="4688507" y="981957"/>
            <a:ext cx="3151187" cy="1101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4878" name="Equation" r:id="rId3" imgW="1307880" imgH="469800" progId="Equation.DSMT4">
                    <p:embed/>
                  </p:oleObj>
                </mc:Choice>
                <mc:Fallback>
                  <p:oleObj name="Equation" r:id="rId3" imgW="1307880" imgH="469800" progId="Equation.DSMT4">
                    <p:embed/>
                    <p:pic>
                      <p:nvPicPr>
                        <p:cNvPr id="3073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8507" y="981957"/>
                          <a:ext cx="3151187" cy="1101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1" name="Text Box 11"/>
            <p:cNvSpPr txBox="1">
              <a:spLocks noChangeArrowheads="1"/>
            </p:cNvSpPr>
            <p:nvPr/>
          </p:nvSpPr>
          <p:spPr bwMode="auto">
            <a:xfrm>
              <a:off x="4064293" y="1317773"/>
              <a:ext cx="65277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ym typeface="Wingdings" panose="05000000000000000000" pitchFamily="2" charset="2"/>
                </a:rPr>
                <a:t></a:t>
              </a:r>
              <a:endParaRPr lang="zh-CN" altLang="en-US" sz="2400" dirty="0"/>
            </a:p>
          </p:txBody>
        </p:sp>
        <p:graphicFrame>
          <p:nvGraphicFramePr>
            <p:cNvPr id="30761" name="Object 41"/>
            <p:cNvGraphicFramePr>
              <a:graphicFrameLocks noChangeAspect="1"/>
            </p:cNvGraphicFramePr>
            <p:nvPr>
              <p:extLst/>
            </p:nvPr>
          </p:nvGraphicFramePr>
          <p:xfrm>
            <a:off x="727075" y="1066800"/>
            <a:ext cx="3201988" cy="963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4879" name="Equation" r:id="rId5" imgW="1396800" imgH="419040" progId="Equation.DSMT4">
                    <p:embed/>
                  </p:oleObj>
                </mc:Choice>
                <mc:Fallback>
                  <p:oleObj name="Equation" r:id="rId5" imgW="1396800" imgH="419040" progId="Equation.DSMT4">
                    <p:embed/>
                    <p:pic>
                      <p:nvPicPr>
                        <p:cNvPr id="30761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7075" y="1066800"/>
                          <a:ext cx="3201988" cy="963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合 1"/>
          <p:cNvGrpSpPr/>
          <p:nvPr/>
        </p:nvGrpSpPr>
        <p:grpSpPr>
          <a:xfrm>
            <a:off x="2771800" y="2282904"/>
            <a:ext cx="4665910" cy="1203325"/>
            <a:chOff x="2951163" y="2276475"/>
            <a:chExt cx="4665910" cy="1203325"/>
          </a:xfrm>
        </p:grpSpPr>
        <p:graphicFrame>
          <p:nvGraphicFramePr>
            <p:cNvPr id="30762" name="Object 42"/>
            <p:cNvGraphicFramePr>
              <a:graphicFrameLocks noChangeAspect="1"/>
            </p:cNvGraphicFramePr>
            <p:nvPr>
              <p:extLst/>
            </p:nvPr>
          </p:nvGraphicFramePr>
          <p:xfrm>
            <a:off x="2951163" y="2276475"/>
            <a:ext cx="1441450" cy="1203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4880" name="Equation" r:id="rId7" imgW="533160" imgH="444240" progId="Equation.DSMT4">
                    <p:embed/>
                  </p:oleObj>
                </mc:Choice>
                <mc:Fallback>
                  <p:oleObj name="Equation" r:id="rId7" imgW="533160" imgH="444240" progId="Equation.DSMT4">
                    <p:embed/>
                    <p:pic>
                      <p:nvPicPr>
                        <p:cNvPr id="30762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163" y="2276475"/>
                          <a:ext cx="1441450" cy="1203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4" name="Object 44"/>
            <p:cNvGraphicFramePr>
              <a:graphicFrameLocks noChangeAspect="1"/>
            </p:cNvGraphicFramePr>
            <p:nvPr>
              <p:extLst/>
            </p:nvPr>
          </p:nvGraphicFramePr>
          <p:xfrm>
            <a:off x="5004048" y="2377834"/>
            <a:ext cx="2613025" cy="993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4881" name="Equation" r:id="rId9" imgW="1091880" imgH="419040" progId="Equation.DSMT4">
                    <p:embed/>
                  </p:oleObj>
                </mc:Choice>
                <mc:Fallback>
                  <p:oleObj name="Equation" r:id="rId9" imgW="1091880" imgH="419040" progId="Equation.DSMT4">
                    <p:embed/>
                    <p:pic>
                      <p:nvPicPr>
                        <p:cNvPr id="30764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4048" y="2377834"/>
                          <a:ext cx="2613025" cy="993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66" name="Text Box 46"/>
            <p:cNvSpPr txBox="1">
              <a:spLocks noChangeArrowheads="1"/>
            </p:cNvSpPr>
            <p:nvPr/>
          </p:nvSpPr>
          <p:spPr bwMode="auto">
            <a:xfrm>
              <a:off x="4428728" y="2670897"/>
              <a:ext cx="53920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ym typeface="Wingdings" panose="05000000000000000000" pitchFamily="2" charset="2"/>
                </a:rPr>
                <a:t></a:t>
              </a:r>
              <a:endParaRPr lang="zh-CN" altLang="en-US" sz="2400" dirty="0"/>
            </a:p>
          </p:txBody>
        </p:sp>
      </p:grpSp>
      <p:graphicFrame>
        <p:nvGraphicFramePr>
          <p:cNvPr id="30767" name="Object 47"/>
          <p:cNvGraphicFramePr>
            <a:graphicFrameLocks noChangeAspect="1"/>
          </p:cNvGraphicFramePr>
          <p:nvPr>
            <p:extLst/>
          </p:nvPr>
        </p:nvGraphicFramePr>
        <p:xfrm>
          <a:off x="3347864" y="3639813"/>
          <a:ext cx="3211512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882" name="Equation" r:id="rId11" imgW="1498320" imgH="469800" progId="Equation.DSMT4">
                  <p:embed/>
                </p:oleObj>
              </mc:Choice>
              <mc:Fallback>
                <p:oleObj name="Equation" r:id="rId11" imgW="1498320" imgH="469800" progId="Equation.DSMT4">
                  <p:embed/>
                  <p:pic>
                    <p:nvPicPr>
                      <p:cNvPr id="30767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3639813"/>
                        <a:ext cx="3211512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9" name="Text Box 49"/>
          <p:cNvSpPr txBox="1">
            <a:spLocks noChangeArrowheads="1"/>
          </p:cNvSpPr>
          <p:nvPr/>
        </p:nvSpPr>
        <p:spPr bwMode="auto">
          <a:xfrm>
            <a:off x="466849" y="3895878"/>
            <a:ext cx="28810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取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=1,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归一化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系数：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770" name="Text Box 50"/>
          <p:cNvSpPr txBox="1">
            <a:spLocks noChangeArrowheads="1"/>
          </p:cNvSpPr>
          <p:nvPr/>
        </p:nvSpPr>
        <p:spPr bwMode="auto">
          <a:xfrm>
            <a:off x="323851" y="5215919"/>
            <a:ext cx="19449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ea typeface="黑体" panose="02010609060101010101" pitchFamily="49" charset="-122"/>
              </a:rPr>
              <a:t>径向波函数</a:t>
            </a:r>
            <a:r>
              <a:rPr lang="en-US" altLang="zh-CN" sz="2400" dirty="0">
                <a:ea typeface="黑体" panose="02010609060101010101" pitchFamily="49" charset="-122"/>
              </a:rPr>
              <a:t>:</a:t>
            </a:r>
          </a:p>
        </p:txBody>
      </p:sp>
      <p:graphicFrame>
        <p:nvGraphicFramePr>
          <p:cNvPr id="30771" name="Object 51"/>
          <p:cNvGraphicFramePr>
            <a:graphicFrameLocks noChangeAspect="1"/>
          </p:cNvGraphicFramePr>
          <p:nvPr>
            <p:extLst/>
          </p:nvPr>
        </p:nvGraphicFramePr>
        <p:xfrm>
          <a:off x="2239987" y="4841348"/>
          <a:ext cx="5005387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883" name="Equation" r:id="rId13" imgW="2044440" imgH="419040" progId="Equation.DSMT4">
                  <p:embed/>
                </p:oleObj>
              </mc:Choice>
              <mc:Fallback>
                <p:oleObj name="Equation" r:id="rId13" imgW="2044440" imgH="419040" progId="Equation.DSMT4">
                  <p:embed/>
                  <p:pic>
                    <p:nvPicPr>
                      <p:cNvPr id="30771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87" y="4841348"/>
                        <a:ext cx="5005387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135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/>
      <p:bldP spid="30769" grpId="0"/>
      <p:bldP spid="30770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1731466" y="380777"/>
            <a:ext cx="485665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ea typeface="黑体" panose="02010609060101010101" pitchFamily="49" charset="-122"/>
              </a:rPr>
              <a:t>思考题与练习题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762000" y="1219200"/>
            <a:ext cx="6096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ea typeface="黑体" panose="02010609060101010101" pitchFamily="49" charset="-122"/>
              </a:rPr>
              <a:t>1. 应用莱布尼兹公式证明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684213" y="4221163"/>
            <a:ext cx="17995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ea typeface="黑体" panose="02010609060101010101" pitchFamily="49" charset="-122"/>
              </a:rPr>
              <a:t>3.</a:t>
            </a:r>
            <a:r>
              <a:rPr lang="zh-CN" altLang="en-US" sz="2400" dirty="0">
                <a:ea typeface="黑体" panose="02010609060101010101" pitchFamily="49" charset="-122"/>
                <a:sym typeface="Wingdings" panose="05000000000000000000" pitchFamily="2" charset="2"/>
              </a:rPr>
              <a:t>计算积分</a:t>
            </a:r>
            <a:endParaRPr lang="en-US" altLang="zh-CN" sz="2400" dirty="0">
              <a:ea typeface="黑体" panose="02010609060101010101" pitchFamily="49" charset="-122"/>
              <a:sym typeface="Wingdings" panose="05000000000000000000" pitchFamily="2" charset="2"/>
            </a:endParaRPr>
          </a:p>
        </p:txBody>
      </p:sp>
      <p:graphicFrame>
        <p:nvGraphicFramePr>
          <p:cNvPr id="12308" name="Object 20"/>
          <p:cNvGraphicFramePr>
            <a:graphicFrameLocks noChangeAspect="1"/>
          </p:cNvGraphicFramePr>
          <p:nvPr>
            <p:extLst/>
          </p:nvPr>
        </p:nvGraphicFramePr>
        <p:xfrm>
          <a:off x="2371725" y="2781300"/>
          <a:ext cx="42656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00" name="Equation" r:id="rId3" imgW="1701720" imgH="241200" progId="Equation.DSMT4">
                  <p:embed/>
                </p:oleObj>
              </mc:Choice>
              <mc:Fallback>
                <p:oleObj name="Equation" r:id="rId3" imgW="1701720" imgH="241200" progId="Equation.DSMT4">
                  <p:embed/>
                  <p:pic>
                    <p:nvPicPr>
                      <p:cNvPr id="1230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5" y="2781300"/>
                        <a:ext cx="426561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684213" y="2811463"/>
            <a:ext cx="1584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ea typeface="黑体" panose="02010609060101010101" pitchFamily="49" charset="-122"/>
              </a:rPr>
              <a:t>2. </a:t>
            </a:r>
            <a:r>
              <a:rPr lang="zh-CN" altLang="en-US" sz="2400" dirty="0">
                <a:ea typeface="黑体" panose="02010609060101010101" pitchFamily="49" charset="-122"/>
              </a:rPr>
              <a:t>利用</a:t>
            </a: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1074026" y="3557475"/>
            <a:ext cx="37444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ea typeface="黑体" panose="02010609060101010101" pitchFamily="49" charset="-122"/>
              </a:rPr>
              <a:t>证明拉盖多项式的正交性</a:t>
            </a:r>
          </a:p>
        </p:txBody>
      </p:sp>
      <p:graphicFrame>
        <p:nvGraphicFramePr>
          <p:cNvPr id="12313" name="Object 25"/>
          <p:cNvGraphicFramePr>
            <a:graphicFrameLocks noChangeAspect="1"/>
          </p:cNvGraphicFramePr>
          <p:nvPr>
            <p:extLst/>
          </p:nvPr>
        </p:nvGraphicFramePr>
        <p:xfrm>
          <a:off x="2460625" y="1773238"/>
          <a:ext cx="405130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01" name="Equation" r:id="rId5" imgW="1739880" imgH="419040" progId="Equation.DSMT4">
                  <p:embed/>
                </p:oleObj>
              </mc:Choice>
              <mc:Fallback>
                <p:oleObj name="Equation" r:id="rId5" imgW="1739880" imgH="419040" progId="Equation.DSMT4">
                  <p:embed/>
                  <p:pic>
                    <p:nvPicPr>
                      <p:cNvPr id="1231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5" y="1773238"/>
                        <a:ext cx="4051300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5" name="Object 27"/>
          <p:cNvGraphicFramePr>
            <a:graphicFrameLocks noChangeAspect="1"/>
          </p:cNvGraphicFramePr>
          <p:nvPr>
            <p:extLst/>
          </p:nvPr>
        </p:nvGraphicFramePr>
        <p:xfrm>
          <a:off x="971600" y="4967175"/>
          <a:ext cx="7513638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02" name="Equation" r:id="rId7" imgW="3200400" imgH="330120" progId="Equation.DSMT4">
                  <p:embed/>
                </p:oleObj>
              </mc:Choice>
              <mc:Fallback>
                <p:oleObj name="Equation" r:id="rId7" imgW="3200400" imgH="330120" progId="Equation.DSMT4">
                  <p:embed/>
                  <p:pic>
                    <p:nvPicPr>
                      <p:cNvPr id="1231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967175"/>
                        <a:ext cx="7513638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466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6613</TotalTime>
  <Words>2107</Words>
  <Application>Microsoft Office PowerPoint</Application>
  <PresentationFormat>全屏显示(4:3)</PresentationFormat>
  <Paragraphs>320</Paragraphs>
  <Slides>92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92</vt:i4>
      </vt:variant>
    </vt:vector>
  </HeadingPairs>
  <TitlesOfParts>
    <vt:vector size="109" baseType="lpstr">
      <vt:lpstr>方正姚体</vt:lpstr>
      <vt:lpstr>仿宋</vt:lpstr>
      <vt:lpstr>黑体</vt:lpstr>
      <vt:lpstr>华文仿宋</vt:lpstr>
      <vt:lpstr>华文楷体</vt:lpstr>
      <vt:lpstr>华文隶书</vt:lpstr>
      <vt:lpstr>华文新魏</vt:lpstr>
      <vt:lpstr>隶书</vt:lpstr>
      <vt:lpstr>宋体</vt:lpstr>
      <vt:lpstr>Arial</vt:lpstr>
      <vt:lpstr>Calibri</vt:lpstr>
      <vt:lpstr>Times New Roman</vt:lpstr>
      <vt:lpstr>Wingdings</vt:lpstr>
      <vt:lpstr>Office 主题</vt:lpstr>
      <vt:lpstr>Equation</vt:lpstr>
      <vt:lpstr>位图图像</vt:lpstr>
      <vt:lpstr>公式</vt:lpstr>
      <vt:lpstr>工程数学 Engineering Mathematics</vt:lpstr>
      <vt:lpstr>第四章 氢原子的薛定谔方程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量子力学与统计物理 Quantum mechanics and statistical physics</dc:title>
  <dc:creator>dbc</dc:creator>
  <cp:lastModifiedBy>ASUS</cp:lastModifiedBy>
  <cp:revision>489</cp:revision>
  <dcterms:created xsi:type="dcterms:W3CDTF">2014-04-19T06:36:00Z</dcterms:created>
  <dcterms:modified xsi:type="dcterms:W3CDTF">2021-11-01T03:01:39Z</dcterms:modified>
</cp:coreProperties>
</file>