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>
      <p:cViewPr varScale="1">
        <p:scale>
          <a:sx n="62" d="100"/>
          <a:sy n="6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5192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姓名：XXX"/>
          <p:cNvSpPr txBox="1"/>
          <p:nvPr/>
        </p:nvSpPr>
        <p:spPr>
          <a:xfrm>
            <a:off x="1642968" y="1228446"/>
            <a:ext cx="247503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 smtClean="0"/>
              <a:t>姓名：</a:t>
            </a:r>
            <a:r>
              <a:rPr lang="zh-CN" altLang="en-US" dirty="0" smtClean="0"/>
              <a:t>刘肖飞</a:t>
            </a:r>
            <a:endParaRPr dirty="0"/>
          </a:p>
        </p:txBody>
      </p:sp>
      <p:sp>
        <p:nvSpPr>
          <p:cNvPr id="120" name="队名：XXX"/>
          <p:cNvSpPr txBox="1"/>
          <p:nvPr/>
        </p:nvSpPr>
        <p:spPr>
          <a:xfrm>
            <a:off x="1642968" y="1978471"/>
            <a:ext cx="281006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队名</a:t>
            </a:r>
            <a:r>
              <a:rPr dirty="0" smtClean="0"/>
              <a:t>：</a:t>
            </a:r>
            <a:r>
              <a:rPr lang="en-US" altLang="zh-CN" dirty="0" smtClean="0"/>
              <a:t>DxChain</a:t>
            </a:r>
            <a:endParaRPr dirty="0"/>
          </a:p>
        </p:txBody>
      </p:sp>
      <p:sp>
        <p:nvSpPr>
          <p:cNvPr id="121" name="项目名称：XXX"/>
          <p:cNvSpPr txBox="1"/>
          <p:nvPr/>
        </p:nvSpPr>
        <p:spPr>
          <a:xfrm>
            <a:off x="9947900" y="1306136"/>
            <a:ext cx="395621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项目名称</a:t>
            </a:r>
            <a:r>
              <a:rPr dirty="0" smtClean="0"/>
              <a:t>：</a:t>
            </a:r>
            <a:r>
              <a:rPr lang="en-US" altLang="zh-CN" dirty="0" smtClean="0"/>
              <a:t>Gargantua</a:t>
            </a:r>
            <a:endParaRPr dirty="0"/>
          </a:p>
        </p:txBody>
      </p:sp>
      <p:sp>
        <p:nvSpPr>
          <p:cNvPr id="122" name="一句话形容自己的项目：XXX"/>
          <p:cNvSpPr txBox="1"/>
          <p:nvPr/>
        </p:nvSpPr>
        <p:spPr>
          <a:xfrm>
            <a:off x="9677795" y="1963082"/>
            <a:ext cx="1026082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一句话形容自己的项目</a:t>
            </a:r>
            <a:r>
              <a:rPr dirty="0" smtClean="0"/>
              <a:t>：</a:t>
            </a:r>
            <a:r>
              <a:rPr lang="zh-CN" altLang="en-US" dirty="0"/>
              <a:t>基于区块链存储</a:t>
            </a:r>
            <a:r>
              <a:rPr lang="zh-CN" altLang="en-US" dirty="0" smtClean="0"/>
              <a:t>的</a:t>
            </a:r>
            <a:r>
              <a:rPr lang="zh-CN" altLang="en-US" sz="3200" dirty="0" smtClean="0"/>
              <a:t>内容价值流转</a:t>
            </a:r>
            <a:endParaRPr dirty="0"/>
          </a:p>
        </p:txBody>
      </p:sp>
      <p:sp>
        <p:nvSpPr>
          <p:cNvPr id="123" name="项目的具体的内容"/>
          <p:cNvSpPr txBox="1"/>
          <p:nvPr/>
        </p:nvSpPr>
        <p:spPr>
          <a:xfrm>
            <a:off x="1768077" y="4119309"/>
            <a:ext cx="20441444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124" name="重构技术生态 | Reconstructing Technological Ecology"/>
          <p:cNvSpPr txBox="1"/>
          <p:nvPr/>
        </p:nvSpPr>
        <p:spPr>
          <a:xfrm>
            <a:off x="8270789" y="12154157"/>
            <a:ext cx="1725493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 b="1">
                <a:solidFill>
                  <a:srgbClr val="4B6BA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dirty="0" smtClean="0"/>
              <a:t>为技术发声</a:t>
            </a:r>
            <a:r>
              <a:rPr dirty="0" smtClean="0"/>
              <a:t>| </a:t>
            </a:r>
            <a:r>
              <a:rPr lang="en-US" altLang="zh-CN" dirty="0" smtClean="0"/>
              <a:t>Voice For Technology</a:t>
            </a:r>
            <a:endParaRPr dirty="0"/>
          </a:p>
        </p:txBody>
      </p:sp>
      <p:pic>
        <p:nvPicPr>
          <p:cNvPr id="125" name="MiiX.png" descr="Mi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359" y="11938000"/>
            <a:ext cx="2238925" cy="1304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线条"/>
          <p:cNvSpPr/>
          <p:nvPr/>
        </p:nvSpPr>
        <p:spPr>
          <a:xfrm>
            <a:off x="1996677" y="11938000"/>
            <a:ext cx="2044125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线条"/>
          <p:cNvSpPr/>
          <p:nvPr/>
        </p:nvSpPr>
        <p:spPr>
          <a:xfrm>
            <a:off x="1844278" y="3073400"/>
            <a:ext cx="204414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68076" y="7763319"/>
            <a:ext cx="17290888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000" b="1" dirty="0" smtClean="0"/>
              <a:t>优势</a:t>
            </a:r>
            <a:endParaRPr lang="en-US" altLang="zh-CN" sz="4000" b="1" dirty="0" smtClean="0"/>
          </a:p>
          <a:p>
            <a:pPr marL="457200" indent="-457200" algn="l">
              <a:buFont typeface="Wingdings" charset="2"/>
              <a:buChar char="q"/>
            </a:pPr>
            <a:r>
              <a:rPr lang="zh-CN" altLang="en-US" sz="4000" dirty="0" smtClean="0"/>
              <a:t>内容生产者与观看者的闪电网络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支付通道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技术</a:t>
            </a:r>
            <a:endParaRPr lang="en-US" altLang="zh-CN" sz="4000" dirty="0" smtClean="0"/>
          </a:p>
          <a:p>
            <a:pPr marL="457200" indent="-457200" algn="l">
              <a:buFont typeface="Wingdings" charset="2"/>
              <a:buChar char="q"/>
            </a:pPr>
            <a:r>
              <a:rPr lang="zh-CN" altLang="en-US" sz="4000" dirty="0"/>
              <a:t>内容观看者的环签名技术</a:t>
            </a:r>
            <a:endParaRPr lang="en-US" altLang="zh-CN" sz="4000" dirty="0"/>
          </a:p>
          <a:p>
            <a:pPr marL="457200" indent="-457200" algn="l">
              <a:buFont typeface="Wingdings" charset="2"/>
              <a:buChar char="q"/>
            </a:pPr>
            <a:r>
              <a:rPr lang="zh-CN" altLang="en-US" sz="4000" dirty="0" smtClean="0"/>
              <a:t>基于</a:t>
            </a:r>
            <a:r>
              <a:rPr lang="zh-CN" altLang="en-US" sz="4000" dirty="0" smtClean="0"/>
              <a:t>区块链</a:t>
            </a:r>
            <a:r>
              <a:rPr lang="zh-CN" altLang="en-US" sz="4000" dirty="0" smtClean="0"/>
              <a:t>的</a:t>
            </a:r>
            <a:r>
              <a:rPr lang="zh-CN" altLang="en-US" sz="4000" dirty="0"/>
              <a:t>底层区块链存储</a:t>
            </a:r>
            <a:r>
              <a:rPr lang="zh-CN" altLang="en-US" sz="4000" dirty="0" smtClean="0"/>
              <a:t>平台</a:t>
            </a:r>
            <a:endParaRPr lang="en-US" altLang="zh-CN" sz="4000" dirty="0" smtClean="0"/>
          </a:p>
          <a:p>
            <a:pPr marL="457200" indent="-457200" algn="l">
              <a:buFont typeface="Wingdings" charset="2"/>
              <a:buChar char="q"/>
            </a:pPr>
            <a:r>
              <a:rPr lang="zh-CN" altLang="en-US" sz="4000" dirty="0" smtClean="0"/>
              <a:t>内容生产者、观看者、广告主三方</a:t>
            </a:r>
            <a:r>
              <a:rPr lang="en-US" altLang="zh-CN" sz="4000" dirty="0" smtClean="0"/>
              <a:t>Token</a:t>
            </a:r>
            <a:r>
              <a:rPr lang="zh-CN" altLang="en-US" sz="4000" dirty="0" smtClean="0"/>
              <a:t>激励模型，纳什均衡，良性循环</a:t>
            </a:r>
            <a:endParaRPr lang="en-US" altLang="zh-CN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68076" y="3588638"/>
            <a:ext cx="20669851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000" dirty="0"/>
              <a:t>基于区块</a:t>
            </a:r>
            <a:r>
              <a:rPr lang="zh-CN" altLang="en-US" sz="4000" dirty="0" smtClean="0"/>
              <a:t>链存储的内容</a:t>
            </a:r>
            <a:r>
              <a:rPr lang="zh-CN" altLang="en-US" sz="4000" dirty="0" smtClean="0"/>
              <a:t>价值流转平台</a:t>
            </a:r>
            <a:r>
              <a:rPr lang="zh-CN" altLang="en-US" sz="4000" dirty="0" smtClean="0"/>
              <a:t>， </a:t>
            </a:r>
            <a:r>
              <a:rPr lang="zh-CN" altLang="en-US" sz="4000" dirty="0"/>
              <a:t>以</a:t>
            </a:r>
            <a:r>
              <a:rPr lang="en-US" altLang="zh-CN" sz="4000" dirty="0"/>
              <a:t>Token</a:t>
            </a:r>
            <a:r>
              <a:rPr lang="zh-CN" altLang="en-US" sz="4000" dirty="0" smtClean="0"/>
              <a:t>激励内容生产者制作优秀内容，广大用户观看内容和广告主投放广告内容，在</a:t>
            </a:r>
            <a:r>
              <a:rPr lang="zh-CN" altLang="en-US" sz="4000" dirty="0"/>
              <a:t>各类用户</a:t>
            </a:r>
            <a:r>
              <a:rPr lang="zh-CN" altLang="en-US" sz="4000" dirty="0" smtClean="0"/>
              <a:t>间进</a:t>
            </a:r>
            <a:r>
              <a:rPr lang="zh-CN" altLang="en-US" sz="4000" dirty="0"/>
              <a:t>观看视频内容</a:t>
            </a:r>
            <a:r>
              <a:rPr lang="zh-CN" altLang="en-US" sz="4000" dirty="0" smtClean="0"/>
              <a:t>行价值流转</a:t>
            </a:r>
            <a:endParaRPr lang="en-US" altLang="zh-CN" sz="4000" dirty="0" smtClean="0"/>
          </a:p>
          <a:p>
            <a:pPr algn="l"/>
            <a:endParaRPr lang="en-US" altLang="zh-CN" sz="4000" dirty="0"/>
          </a:p>
          <a:p>
            <a:pPr algn="l"/>
            <a:r>
              <a:rPr lang="zh-CN" altLang="en-US" sz="4000" dirty="0" smtClean="0"/>
              <a:t>基于环签名技术的闪电网络技术和</a:t>
            </a:r>
            <a:r>
              <a:rPr lang="zh-CN" altLang="en-US" sz="4000" dirty="0" smtClean="0"/>
              <a:t>基于区块链的存储</a:t>
            </a:r>
            <a:r>
              <a:rPr lang="zh-CN" altLang="en-US" sz="4000" dirty="0" smtClean="0"/>
              <a:t>系统，实现小额快速交易技术和真正的内容分布式存储，同时构建用户画像，</a:t>
            </a:r>
            <a:r>
              <a:rPr lang="en-US" altLang="zh-CN" sz="4000" dirty="0" smtClean="0"/>
              <a:t>AI</a:t>
            </a:r>
            <a:r>
              <a:rPr lang="zh-CN" altLang="en-US" sz="4000" dirty="0" smtClean="0"/>
              <a:t>算法精准分发内容</a:t>
            </a:r>
            <a:endParaRPr lang="en-US" altLang="zh-CN" sz="4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Helvetica Neue Light</vt:lpstr>
      <vt:lpstr>Helvetica Neue Medium</vt:lpstr>
      <vt:lpstr>Wingdings</vt:lpstr>
      <vt:lpstr>White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liu xiaofei</cp:lastModifiedBy>
  <cp:revision>8</cp:revision>
  <dcterms:modified xsi:type="dcterms:W3CDTF">2019-04-23T14:19:03Z</dcterms:modified>
</cp:coreProperties>
</file>