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4.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5.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6.xml" ContentType="application/vnd.openxmlformats-officedocument.presentationml.notesSlide+xml"/>
  <Override PartName="/ppt/tags/tag80.xml" ContentType="application/vnd.openxmlformats-officedocument.presentationml.tags+xml"/>
  <Override PartName="/ppt/notesSlides/notesSlide7.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8.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9.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10.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1.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12.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13.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notesSlides/notesSlide14.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15.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16.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17.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notesSlides/notesSlide18.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notesSlides/notesSlide19.xml" ContentType="application/vnd.openxmlformats-officedocument.presentationml.notesSlide+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notesSlides/notesSlide20.xml" ContentType="application/vnd.openxmlformats-officedocument.presentationml.notesSlide+xml"/>
  <Override PartName="/ppt/tags/tag235.xml" ContentType="application/vnd.openxmlformats-officedocument.presentationml.tags+xml"/>
  <Override PartName="/ppt/tags/tag236.xml" ContentType="application/vnd.openxmlformats-officedocument.presentationml.tags+xml"/>
  <Override PartName="/ppt/notesSlides/notesSlide21.xml" ContentType="application/vnd.openxmlformats-officedocument.presentationml.notesSlide+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notesSlides/notesSlide22.xml" ContentType="application/vnd.openxmlformats-officedocument.presentationml.notesSlide+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notesSlides/notesSlide23.xml" ContentType="application/vnd.openxmlformats-officedocument.presentationml.notesSlide+xml"/>
  <Override PartName="/ppt/tags/tag253.xml" ContentType="application/vnd.openxmlformats-officedocument.presentationml.tags+xml"/>
  <Override PartName="/ppt/tags/tag254.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27"/>
  </p:notesMasterIdLst>
  <p:sldIdLst>
    <p:sldId id="258" r:id="rId3"/>
    <p:sldId id="257" r:id="rId4"/>
    <p:sldId id="259" r:id="rId5"/>
    <p:sldId id="306" r:id="rId6"/>
    <p:sldId id="2532" r:id="rId7"/>
    <p:sldId id="329" r:id="rId8"/>
    <p:sldId id="2506" r:id="rId9"/>
    <p:sldId id="302" r:id="rId10"/>
    <p:sldId id="2555" r:id="rId11"/>
    <p:sldId id="310" r:id="rId12"/>
    <p:sldId id="2520" r:id="rId13"/>
    <p:sldId id="2557" r:id="rId14"/>
    <p:sldId id="2507" r:id="rId15"/>
    <p:sldId id="303" r:id="rId16"/>
    <p:sldId id="314" r:id="rId17"/>
    <p:sldId id="312" r:id="rId18"/>
    <p:sldId id="288" r:id="rId19"/>
    <p:sldId id="2510" r:id="rId20"/>
    <p:sldId id="2521" r:id="rId21"/>
    <p:sldId id="2531" r:id="rId22"/>
    <p:sldId id="304" r:id="rId23"/>
    <p:sldId id="297" r:id="rId24"/>
    <p:sldId id="2553" r:id="rId25"/>
    <p:sldId id="305"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2" userDrawn="1">
          <p15:clr>
            <a:srgbClr val="A4A3A4"/>
          </p15:clr>
        </p15:guide>
        <p15:guide id="2" pos="390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echeng19@outlook.com"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180"/>
    <a:srgbClr val="D2DDEA"/>
    <a:srgbClr val="7F91A9"/>
    <a:srgbClr val="FFFFFF"/>
    <a:srgbClr val="EEF2F9"/>
    <a:srgbClr val="F7F7F7"/>
    <a:srgbClr val="F9FFFF"/>
    <a:srgbClr val="F6FFFF"/>
    <a:srgbClr val="EBECEE"/>
    <a:srgbClr val="216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95042" autoAdjust="0"/>
  </p:normalViewPr>
  <p:slideViewPr>
    <p:cSldViewPr snapToGrid="0" showGuides="1">
      <p:cViewPr>
        <p:scale>
          <a:sx n="133" d="100"/>
          <a:sy n="133" d="100"/>
        </p:scale>
        <p:origin x="208" y="-304"/>
      </p:cViewPr>
      <p:guideLst>
        <p:guide orient="horz" pos="2132"/>
        <p:guide pos="3901"/>
      </p:guideLst>
    </p:cSldViewPr>
  </p:slideViewPr>
  <p:notesTextViewPr>
    <p:cViewPr>
      <p:scale>
        <a:sx n="1" d="1"/>
        <a:sy n="1" d="1"/>
      </p:scale>
      <p:origin x="0" y="0"/>
    </p:cViewPr>
  </p:notesTextViewPr>
  <p:sorterViewPr>
    <p:cViewPr>
      <p:scale>
        <a:sx n="100" d="100"/>
        <a:sy n="100" d="100"/>
      </p:scale>
      <p:origin x="0" y="-914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7BAE8B-4FAB-4EFD-900B-80C64AEAC861}" type="datetimeFigureOut">
              <a:rPr lang="zh-CN" altLang="en-US" smtClean="0"/>
              <a:t>2023/11/10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8F1003-E9E9-434B-931E-C9B4E45B220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12</a:t>
            </a:fld>
            <a:endParaRPr lang="zh-CN" altLang="en-US"/>
          </a:p>
        </p:txBody>
      </p:sp>
    </p:spTree>
    <p:extLst>
      <p:ext uri="{BB962C8B-B14F-4D97-AF65-F5344CB8AC3E}">
        <p14:creationId xmlns:p14="http://schemas.microsoft.com/office/powerpoint/2010/main" val="2012948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D8F1003-E9E9-434B-931E-C9B4E45B2208}"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D8F1003-E9E9-434B-931E-C9B4E45B2208}"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D8F1003-E9E9-434B-931E-C9B4E45B2208}"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9</a:t>
            </a:fld>
            <a:endParaRPr lang="zh-CN" altLang="en-US"/>
          </a:p>
        </p:txBody>
      </p:sp>
    </p:spTree>
    <p:extLst>
      <p:ext uri="{BB962C8B-B14F-4D97-AF65-F5344CB8AC3E}">
        <p14:creationId xmlns:p14="http://schemas.microsoft.com/office/powerpoint/2010/main" val="3050343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矩形 7"/>
          <p:cNvSpPr/>
          <p:nvPr userDrawn="1"/>
        </p:nvSpPr>
        <p:spPr>
          <a:xfrm flipH="1">
            <a:off x="-1" y="-1"/>
            <a:ext cx="12192000" cy="6858001"/>
          </a:xfrm>
          <a:prstGeom prst="rect">
            <a:avLst/>
          </a:prstGeom>
          <a:blipFill dpi="0" rotWithShape="1">
            <a:blip r:embed="rId2" cstate="print">
              <a:extLst>
                <a:ext uri="{28A0092B-C50C-407E-A947-70E740481C1C}">
                  <a14:useLocalDpi xmlns:a14="http://schemas.microsoft.com/office/drawing/2010/main" val="0"/>
                </a:ext>
              </a:extLst>
            </a:blip>
            <a:srcRect/>
            <a:stretch>
              <a:fillRect r="-6310" b="-631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2023/11/10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2023/11/10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2023/11/10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2023/11/10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
        <p:nvSpPr>
          <p:cNvPr id="7" name="TextBox 6"/>
          <p:cNvSpPr txBox="1"/>
          <p:nvPr userDrawn="1"/>
        </p:nvSpPr>
        <p:spPr>
          <a:xfrm>
            <a:off x="294805" y="67298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2023/11/10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2023/11/10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2000"/>
                    </a14:imgEffect>
                  </a14:imgLayer>
                </a14:imgProps>
              </a:ext>
            </a:extLst>
          </a:blip>
          <a:stretch>
            <a:fillRect/>
          </a:stretch>
        </p:blipFill>
        <p:spPr>
          <a:xfrm>
            <a:off x="0"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advClick="0" advTm="0">
        <p14:pan dir="u"/>
      </p:transition>
    </mc:Choice>
    <mc:Fallback xmlns="">
      <p:transition spd="med" advClick="0"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2023/11/10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2023/11/10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EBECEE"/>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rgbClr val="EEF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PA-1"/>
          <p:cNvSpPr/>
          <p:nvPr userDrawn="1">
            <p:custDataLst>
              <p:tags r:id="rId1"/>
            </p:custDataLst>
          </p:nvPr>
        </p:nvSpPr>
        <p:spPr>
          <a:xfrm flipH="1" flipV="1">
            <a:off x="9824748" y="407769"/>
            <a:ext cx="1944855" cy="461665"/>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6" name="PA-任意多边形 849"/>
          <p:cNvSpPr>
            <a:spLocks noEditPoints="1"/>
          </p:cNvSpPr>
          <p:nvPr userDrawn="1">
            <p:custDataLst>
              <p:tags r:id="rId2"/>
            </p:custDataLst>
          </p:nvPr>
        </p:nvSpPr>
        <p:spPr bwMode="auto">
          <a:xfrm>
            <a:off x="9954041" y="484988"/>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Rectangle 23"/>
          <p:cNvSpPr/>
          <p:nvPr userDrawn="1"/>
        </p:nvSpPr>
        <p:spPr>
          <a:xfrm>
            <a:off x="10262614" y="507796"/>
            <a:ext cx="1454769" cy="261610"/>
          </a:xfrm>
          <a:prstGeom prst="rect">
            <a:avLst/>
          </a:prstGeom>
        </p:spPr>
        <p:txBody>
          <a:bodyPr wrap="square">
            <a:spAutoFit/>
          </a:bodyPr>
          <a:lstStyle/>
          <a:p>
            <a:pPr algn="ctr" eaLnBrk="1" fontAlgn="auto" hangingPunct="1">
              <a:spcBef>
                <a:spcPts val="0"/>
              </a:spcBef>
              <a:spcAft>
                <a:spcPts val="0"/>
              </a:spcAft>
              <a:defRPr/>
            </a:pPr>
            <a:r>
              <a:rPr lang="en-US" sz="1100" spc="300" noProof="1">
                <a:solidFill>
                  <a:schemeClr val="accent1">
                    <a:lumMod val="50000"/>
                  </a:schemeClr>
                </a:solidFill>
                <a:latin typeface="+mn-ea"/>
              </a:rPr>
              <a:t>PART 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节标题">
    <p:bg>
      <p:bgPr>
        <a:solidFill>
          <a:srgbClr val="EBECEE"/>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rgbClr val="EEF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PA-1"/>
          <p:cNvSpPr/>
          <p:nvPr userDrawn="1">
            <p:custDataLst>
              <p:tags r:id="rId1"/>
            </p:custDataLst>
          </p:nvPr>
        </p:nvSpPr>
        <p:spPr>
          <a:xfrm flipH="1" flipV="1">
            <a:off x="9824748" y="407769"/>
            <a:ext cx="1944855" cy="461665"/>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6" name="PA-任意多边形 849"/>
          <p:cNvSpPr>
            <a:spLocks noEditPoints="1"/>
          </p:cNvSpPr>
          <p:nvPr userDrawn="1">
            <p:custDataLst>
              <p:tags r:id="rId2"/>
            </p:custDataLst>
          </p:nvPr>
        </p:nvSpPr>
        <p:spPr bwMode="auto">
          <a:xfrm>
            <a:off x="9954041" y="484988"/>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Rectangle 23"/>
          <p:cNvSpPr/>
          <p:nvPr userDrawn="1"/>
        </p:nvSpPr>
        <p:spPr>
          <a:xfrm>
            <a:off x="10262614" y="507796"/>
            <a:ext cx="1454769" cy="261610"/>
          </a:xfrm>
          <a:prstGeom prst="rect">
            <a:avLst/>
          </a:prstGeom>
        </p:spPr>
        <p:txBody>
          <a:bodyPr wrap="square">
            <a:spAutoFit/>
          </a:bodyPr>
          <a:lstStyle/>
          <a:p>
            <a:pPr algn="ctr" eaLnBrk="1" fontAlgn="auto" hangingPunct="1">
              <a:spcBef>
                <a:spcPts val="0"/>
              </a:spcBef>
              <a:spcAft>
                <a:spcPts val="0"/>
              </a:spcAft>
              <a:defRPr/>
            </a:pPr>
            <a:r>
              <a:rPr lang="en-US" sz="1100" spc="300" noProof="1">
                <a:solidFill>
                  <a:schemeClr val="accent1">
                    <a:lumMod val="50000"/>
                  </a:schemeClr>
                </a:solidFill>
                <a:latin typeface="+mn-ea"/>
              </a:rPr>
              <a:t>PART TWO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节标题">
    <p:bg>
      <p:bgPr>
        <a:solidFill>
          <a:srgbClr val="EBECEE"/>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rgbClr val="EEF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PA-1"/>
          <p:cNvSpPr/>
          <p:nvPr userDrawn="1">
            <p:custDataLst>
              <p:tags r:id="rId1"/>
            </p:custDataLst>
          </p:nvPr>
        </p:nvSpPr>
        <p:spPr>
          <a:xfrm flipH="1" flipV="1">
            <a:off x="9824748" y="407769"/>
            <a:ext cx="1944855" cy="461665"/>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6" name="PA-任意多边形 849"/>
          <p:cNvSpPr>
            <a:spLocks noEditPoints="1"/>
          </p:cNvSpPr>
          <p:nvPr userDrawn="1">
            <p:custDataLst>
              <p:tags r:id="rId2"/>
            </p:custDataLst>
          </p:nvPr>
        </p:nvSpPr>
        <p:spPr bwMode="auto">
          <a:xfrm>
            <a:off x="9954041" y="484988"/>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Rectangle 23"/>
          <p:cNvSpPr/>
          <p:nvPr userDrawn="1"/>
        </p:nvSpPr>
        <p:spPr>
          <a:xfrm>
            <a:off x="10262614" y="507796"/>
            <a:ext cx="1454769" cy="261610"/>
          </a:xfrm>
          <a:prstGeom prst="rect">
            <a:avLst/>
          </a:prstGeom>
        </p:spPr>
        <p:txBody>
          <a:bodyPr wrap="square">
            <a:spAutoFit/>
          </a:bodyPr>
          <a:lstStyle/>
          <a:p>
            <a:pPr algn="ctr" eaLnBrk="1" fontAlgn="auto" hangingPunct="1">
              <a:spcBef>
                <a:spcPts val="0"/>
              </a:spcBef>
              <a:spcAft>
                <a:spcPts val="0"/>
              </a:spcAft>
              <a:defRPr/>
            </a:pPr>
            <a:r>
              <a:rPr lang="en-US" sz="1100" spc="300" noProof="1">
                <a:solidFill>
                  <a:schemeClr val="accent1">
                    <a:lumMod val="50000"/>
                  </a:schemeClr>
                </a:solidFill>
                <a:latin typeface="+mn-ea"/>
              </a:rPr>
              <a:t>PART THREE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节标题">
    <p:bg>
      <p:bgPr>
        <a:solidFill>
          <a:srgbClr val="EBECEE"/>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rgbClr val="EEF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PA-1"/>
          <p:cNvSpPr/>
          <p:nvPr userDrawn="1">
            <p:custDataLst>
              <p:tags r:id="rId1"/>
            </p:custDataLst>
          </p:nvPr>
        </p:nvSpPr>
        <p:spPr>
          <a:xfrm flipH="1" flipV="1">
            <a:off x="9824748" y="407769"/>
            <a:ext cx="1944855" cy="461665"/>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6" name="PA-任意多边形 849"/>
          <p:cNvSpPr>
            <a:spLocks noEditPoints="1"/>
          </p:cNvSpPr>
          <p:nvPr userDrawn="1">
            <p:custDataLst>
              <p:tags r:id="rId2"/>
            </p:custDataLst>
          </p:nvPr>
        </p:nvSpPr>
        <p:spPr bwMode="auto">
          <a:xfrm>
            <a:off x="9954041" y="484988"/>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Rectangle 23"/>
          <p:cNvSpPr/>
          <p:nvPr userDrawn="1"/>
        </p:nvSpPr>
        <p:spPr>
          <a:xfrm>
            <a:off x="10262614" y="507796"/>
            <a:ext cx="1454769" cy="261610"/>
          </a:xfrm>
          <a:prstGeom prst="rect">
            <a:avLst/>
          </a:prstGeom>
        </p:spPr>
        <p:txBody>
          <a:bodyPr wrap="square">
            <a:spAutoFit/>
          </a:bodyPr>
          <a:lstStyle/>
          <a:p>
            <a:pPr algn="ctr" eaLnBrk="1" fontAlgn="auto" hangingPunct="1">
              <a:spcBef>
                <a:spcPts val="0"/>
              </a:spcBef>
              <a:spcAft>
                <a:spcPts val="0"/>
              </a:spcAft>
              <a:defRPr/>
            </a:pPr>
            <a:r>
              <a:rPr lang="en-US" sz="1100" spc="300" noProof="1">
                <a:solidFill>
                  <a:schemeClr val="accent1">
                    <a:lumMod val="50000"/>
                  </a:schemeClr>
                </a:solidFill>
                <a:latin typeface="+mn-ea"/>
              </a:rPr>
              <a:t>PART FOUR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rgbClr val="F7F7F7"/>
        </a:solidFill>
        <a:effectLst/>
      </p:bgPr>
    </p:bg>
    <p:spTree>
      <p:nvGrpSpPr>
        <p:cNvPr id="1" name=""/>
        <p:cNvGrpSpPr/>
        <p:nvPr/>
      </p:nvGrpSpPr>
      <p:grpSpPr>
        <a:xfrm>
          <a:off x="0" y="0"/>
          <a:ext cx="0" cy="0"/>
          <a:chOff x="0" y="0"/>
          <a:chExt cx="0" cy="0"/>
        </a:xfrm>
      </p:grpSpPr>
      <p:sp>
        <p:nvSpPr>
          <p:cNvPr id="2" name="矩形 1"/>
          <p:cNvSpPr/>
          <p:nvPr userDrawn="1"/>
        </p:nvSpPr>
        <p:spPr>
          <a:xfrm flipH="1">
            <a:off x="-1" y="-1"/>
            <a:ext cx="12192000" cy="685800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2023/11/10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2023/11/10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2023/11/10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F10799-4E6F-43F0-8A32-068042552583}" type="datetimeFigureOut">
              <a:rPr lang="zh-CN" altLang="en-US" smtClean="0"/>
              <a:t>2023/11/10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A5F7A-F966-49F3-A81E-55F42EAB716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tags" Target="../tags/tag100.xml"/><Relationship Id="rId3" Type="http://schemas.openxmlformats.org/officeDocument/2006/relationships/tags" Target="../tags/tag95.xml"/><Relationship Id="rId7" Type="http://schemas.openxmlformats.org/officeDocument/2006/relationships/tags" Target="../tags/tag99.xml"/><Relationship Id="rId12" Type="http://schemas.openxmlformats.org/officeDocument/2006/relationships/notesSlide" Target="../notesSlides/notesSlide10.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slideLayout" Target="../slideLayouts/slideLayout3.xml"/><Relationship Id="rId5" Type="http://schemas.openxmlformats.org/officeDocument/2006/relationships/tags" Target="../tags/tag97.xml"/><Relationship Id="rId10" Type="http://schemas.openxmlformats.org/officeDocument/2006/relationships/tags" Target="../tags/tag102.xml"/><Relationship Id="rId4" Type="http://schemas.openxmlformats.org/officeDocument/2006/relationships/tags" Target="../tags/tag96.xml"/><Relationship Id="rId9" Type="http://schemas.openxmlformats.org/officeDocument/2006/relationships/tags" Target="../tags/tag101.xml"/></Relationships>
</file>

<file path=ppt/slides/_rels/slide11.xml.rels><?xml version="1.0" encoding="UTF-8" standalone="yes"?>
<Relationships xmlns="http://schemas.openxmlformats.org/package/2006/relationships"><Relationship Id="rId8" Type="http://schemas.openxmlformats.org/officeDocument/2006/relationships/tags" Target="../tags/tag110.xml"/><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notesSlide" Target="../notesSlides/notesSlide11.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slideLayout" Target="../slideLayouts/slideLayout3.xml"/><Relationship Id="rId5" Type="http://schemas.openxmlformats.org/officeDocument/2006/relationships/tags" Target="../tags/tag107.xml"/><Relationship Id="rId10" Type="http://schemas.openxmlformats.org/officeDocument/2006/relationships/tags" Target="../tags/tag112.xml"/><Relationship Id="rId4" Type="http://schemas.openxmlformats.org/officeDocument/2006/relationships/tags" Target="../tags/tag106.xml"/><Relationship Id="rId9" Type="http://schemas.openxmlformats.org/officeDocument/2006/relationships/tags" Target="../tags/tag111.xml"/></Relationships>
</file>

<file path=ppt/slides/_rels/slide12.xml.rels><?xml version="1.0" encoding="UTF-8" standalone="yes"?>
<Relationships xmlns="http://schemas.openxmlformats.org/package/2006/relationships"><Relationship Id="rId8" Type="http://schemas.openxmlformats.org/officeDocument/2006/relationships/tags" Target="../tags/tag120.xml"/><Relationship Id="rId3" Type="http://schemas.openxmlformats.org/officeDocument/2006/relationships/tags" Target="../tags/tag115.xml"/><Relationship Id="rId7" Type="http://schemas.openxmlformats.org/officeDocument/2006/relationships/tags" Target="../tags/tag119.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5" Type="http://schemas.openxmlformats.org/officeDocument/2006/relationships/tags" Target="../tags/tag117.xml"/><Relationship Id="rId10" Type="http://schemas.openxmlformats.org/officeDocument/2006/relationships/notesSlide" Target="../notesSlides/notesSlide12.xml"/><Relationship Id="rId4" Type="http://schemas.openxmlformats.org/officeDocument/2006/relationships/tags" Target="../tags/tag116.xml"/><Relationship Id="rId9"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tags" Target="../tags/tag12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26.xml"/><Relationship Id="rId1" Type="http://schemas.openxmlformats.org/officeDocument/2006/relationships/tags" Target="../tags/tag125.xml"/><Relationship Id="rId5" Type="http://schemas.openxmlformats.org/officeDocument/2006/relationships/image" Target="../media/image4.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tags" Target="../tags/tag139.xml"/><Relationship Id="rId18" Type="http://schemas.openxmlformats.org/officeDocument/2006/relationships/tags" Target="../tags/tag144.xml"/><Relationship Id="rId3" Type="http://schemas.openxmlformats.org/officeDocument/2006/relationships/tags" Target="../tags/tag129.xml"/><Relationship Id="rId21" Type="http://schemas.openxmlformats.org/officeDocument/2006/relationships/notesSlide" Target="../notesSlides/notesSlide15.xml"/><Relationship Id="rId7" Type="http://schemas.openxmlformats.org/officeDocument/2006/relationships/tags" Target="../tags/tag133.xml"/><Relationship Id="rId12" Type="http://schemas.openxmlformats.org/officeDocument/2006/relationships/tags" Target="../tags/tag138.xml"/><Relationship Id="rId17" Type="http://schemas.openxmlformats.org/officeDocument/2006/relationships/tags" Target="../tags/tag143.xml"/><Relationship Id="rId2" Type="http://schemas.openxmlformats.org/officeDocument/2006/relationships/tags" Target="../tags/tag128.xml"/><Relationship Id="rId16" Type="http://schemas.openxmlformats.org/officeDocument/2006/relationships/tags" Target="../tags/tag142.xml"/><Relationship Id="rId20" Type="http://schemas.openxmlformats.org/officeDocument/2006/relationships/slideLayout" Target="../slideLayouts/slideLayout4.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5" Type="http://schemas.openxmlformats.org/officeDocument/2006/relationships/tags" Target="../tags/tag131.xml"/><Relationship Id="rId15" Type="http://schemas.openxmlformats.org/officeDocument/2006/relationships/tags" Target="../tags/tag141.xml"/><Relationship Id="rId10" Type="http://schemas.openxmlformats.org/officeDocument/2006/relationships/tags" Target="../tags/tag136.xml"/><Relationship Id="rId19" Type="http://schemas.openxmlformats.org/officeDocument/2006/relationships/tags" Target="../tags/tag145.xml"/><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tags" Target="../tags/tag140.xml"/><Relationship Id="rId22"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tags" Target="../tags/tag153.xml"/><Relationship Id="rId13" Type="http://schemas.openxmlformats.org/officeDocument/2006/relationships/tags" Target="../tags/tag158.xml"/><Relationship Id="rId18" Type="http://schemas.openxmlformats.org/officeDocument/2006/relationships/tags" Target="../tags/tag163.xml"/><Relationship Id="rId26" Type="http://schemas.openxmlformats.org/officeDocument/2006/relationships/notesSlide" Target="../notesSlides/notesSlide16.xml"/><Relationship Id="rId3" Type="http://schemas.openxmlformats.org/officeDocument/2006/relationships/tags" Target="../tags/tag148.xml"/><Relationship Id="rId21" Type="http://schemas.openxmlformats.org/officeDocument/2006/relationships/tags" Target="../tags/tag166.xml"/><Relationship Id="rId7" Type="http://schemas.openxmlformats.org/officeDocument/2006/relationships/tags" Target="../tags/tag152.xml"/><Relationship Id="rId12" Type="http://schemas.openxmlformats.org/officeDocument/2006/relationships/tags" Target="../tags/tag157.xml"/><Relationship Id="rId17" Type="http://schemas.openxmlformats.org/officeDocument/2006/relationships/tags" Target="../tags/tag162.xml"/><Relationship Id="rId25" Type="http://schemas.openxmlformats.org/officeDocument/2006/relationships/slideLayout" Target="../slideLayouts/slideLayout4.xml"/><Relationship Id="rId2" Type="http://schemas.openxmlformats.org/officeDocument/2006/relationships/tags" Target="../tags/tag147.xml"/><Relationship Id="rId16" Type="http://schemas.openxmlformats.org/officeDocument/2006/relationships/tags" Target="../tags/tag161.xml"/><Relationship Id="rId20" Type="http://schemas.openxmlformats.org/officeDocument/2006/relationships/tags" Target="../tags/tag165.xml"/><Relationship Id="rId1" Type="http://schemas.openxmlformats.org/officeDocument/2006/relationships/tags" Target="../tags/tag146.xml"/><Relationship Id="rId6" Type="http://schemas.openxmlformats.org/officeDocument/2006/relationships/tags" Target="../tags/tag151.xml"/><Relationship Id="rId11" Type="http://schemas.openxmlformats.org/officeDocument/2006/relationships/tags" Target="../tags/tag156.xml"/><Relationship Id="rId24" Type="http://schemas.openxmlformats.org/officeDocument/2006/relationships/tags" Target="../tags/tag169.xml"/><Relationship Id="rId5" Type="http://schemas.openxmlformats.org/officeDocument/2006/relationships/tags" Target="../tags/tag150.xml"/><Relationship Id="rId15" Type="http://schemas.openxmlformats.org/officeDocument/2006/relationships/tags" Target="../tags/tag160.xml"/><Relationship Id="rId23" Type="http://schemas.openxmlformats.org/officeDocument/2006/relationships/tags" Target="../tags/tag168.xml"/><Relationship Id="rId28" Type="http://schemas.openxmlformats.org/officeDocument/2006/relationships/image" Target="../media/image11.jpeg"/><Relationship Id="rId10" Type="http://schemas.openxmlformats.org/officeDocument/2006/relationships/tags" Target="../tags/tag155.xml"/><Relationship Id="rId19" Type="http://schemas.openxmlformats.org/officeDocument/2006/relationships/tags" Target="../tags/tag164.xml"/><Relationship Id="rId4" Type="http://schemas.openxmlformats.org/officeDocument/2006/relationships/tags" Target="../tags/tag149.xml"/><Relationship Id="rId9" Type="http://schemas.openxmlformats.org/officeDocument/2006/relationships/tags" Target="../tags/tag154.xml"/><Relationship Id="rId14" Type="http://schemas.openxmlformats.org/officeDocument/2006/relationships/tags" Target="../tags/tag159.xml"/><Relationship Id="rId22" Type="http://schemas.openxmlformats.org/officeDocument/2006/relationships/tags" Target="../tags/tag167.xml"/><Relationship Id="rId27"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tags" Target="../tags/tag177.xml"/><Relationship Id="rId13" Type="http://schemas.openxmlformats.org/officeDocument/2006/relationships/tags" Target="../tags/tag182.xml"/><Relationship Id="rId18" Type="http://schemas.openxmlformats.org/officeDocument/2006/relationships/tags" Target="../tags/tag187.xml"/><Relationship Id="rId26" Type="http://schemas.openxmlformats.org/officeDocument/2006/relationships/notesSlide" Target="../notesSlides/notesSlide17.xml"/><Relationship Id="rId3" Type="http://schemas.openxmlformats.org/officeDocument/2006/relationships/tags" Target="../tags/tag172.xml"/><Relationship Id="rId21" Type="http://schemas.openxmlformats.org/officeDocument/2006/relationships/tags" Target="../tags/tag190.xml"/><Relationship Id="rId7" Type="http://schemas.openxmlformats.org/officeDocument/2006/relationships/tags" Target="../tags/tag176.xml"/><Relationship Id="rId12" Type="http://schemas.openxmlformats.org/officeDocument/2006/relationships/tags" Target="../tags/tag181.xml"/><Relationship Id="rId17" Type="http://schemas.openxmlformats.org/officeDocument/2006/relationships/tags" Target="../tags/tag186.xml"/><Relationship Id="rId25" Type="http://schemas.openxmlformats.org/officeDocument/2006/relationships/slideLayout" Target="../slideLayouts/slideLayout4.xml"/><Relationship Id="rId2" Type="http://schemas.openxmlformats.org/officeDocument/2006/relationships/tags" Target="../tags/tag171.xml"/><Relationship Id="rId16" Type="http://schemas.openxmlformats.org/officeDocument/2006/relationships/tags" Target="../tags/tag185.xml"/><Relationship Id="rId20" Type="http://schemas.openxmlformats.org/officeDocument/2006/relationships/tags" Target="../tags/tag189.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tags" Target="../tags/tag180.xml"/><Relationship Id="rId24" Type="http://schemas.openxmlformats.org/officeDocument/2006/relationships/tags" Target="../tags/tag193.xml"/><Relationship Id="rId5" Type="http://schemas.openxmlformats.org/officeDocument/2006/relationships/tags" Target="../tags/tag174.xml"/><Relationship Id="rId15" Type="http://schemas.openxmlformats.org/officeDocument/2006/relationships/tags" Target="../tags/tag184.xml"/><Relationship Id="rId23" Type="http://schemas.openxmlformats.org/officeDocument/2006/relationships/tags" Target="../tags/tag192.xml"/><Relationship Id="rId10" Type="http://schemas.openxmlformats.org/officeDocument/2006/relationships/tags" Target="../tags/tag179.xml"/><Relationship Id="rId19" Type="http://schemas.openxmlformats.org/officeDocument/2006/relationships/tags" Target="../tags/tag188.xml"/><Relationship Id="rId4" Type="http://schemas.openxmlformats.org/officeDocument/2006/relationships/tags" Target="../tags/tag173.xml"/><Relationship Id="rId9" Type="http://schemas.openxmlformats.org/officeDocument/2006/relationships/tags" Target="../tags/tag178.xml"/><Relationship Id="rId14" Type="http://schemas.openxmlformats.org/officeDocument/2006/relationships/tags" Target="../tags/tag183.xml"/><Relationship Id="rId22" Type="http://schemas.openxmlformats.org/officeDocument/2006/relationships/tags" Target="../tags/tag191.xml"/></Relationships>
</file>

<file path=ppt/slides/_rels/slide18.xml.rels><?xml version="1.0" encoding="UTF-8" standalone="yes"?>
<Relationships xmlns="http://schemas.openxmlformats.org/package/2006/relationships"><Relationship Id="rId8" Type="http://schemas.openxmlformats.org/officeDocument/2006/relationships/tags" Target="../tags/tag201.xml"/><Relationship Id="rId13" Type="http://schemas.openxmlformats.org/officeDocument/2006/relationships/tags" Target="../tags/tag206.xml"/><Relationship Id="rId18" Type="http://schemas.openxmlformats.org/officeDocument/2006/relationships/tags" Target="../tags/tag211.xml"/><Relationship Id="rId3" Type="http://schemas.openxmlformats.org/officeDocument/2006/relationships/tags" Target="../tags/tag196.xml"/><Relationship Id="rId21" Type="http://schemas.openxmlformats.org/officeDocument/2006/relationships/tags" Target="../tags/tag214.xml"/><Relationship Id="rId7" Type="http://schemas.openxmlformats.org/officeDocument/2006/relationships/tags" Target="../tags/tag200.xml"/><Relationship Id="rId12" Type="http://schemas.openxmlformats.org/officeDocument/2006/relationships/tags" Target="../tags/tag205.xml"/><Relationship Id="rId17" Type="http://schemas.openxmlformats.org/officeDocument/2006/relationships/tags" Target="../tags/tag210.xml"/><Relationship Id="rId2" Type="http://schemas.openxmlformats.org/officeDocument/2006/relationships/tags" Target="../tags/tag195.xml"/><Relationship Id="rId16" Type="http://schemas.openxmlformats.org/officeDocument/2006/relationships/tags" Target="../tags/tag209.xml"/><Relationship Id="rId20" Type="http://schemas.openxmlformats.org/officeDocument/2006/relationships/tags" Target="../tags/tag213.xml"/><Relationship Id="rId1" Type="http://schemas.openxmlformats.org/officeDocument/2006/relationships/tags" Target="../tags/tag194.xml"/><Relationship Id="rId6" Type="http://schemas.openxmlformats.org/officeDocument/2006/relationships/tags" Target="../tags/tag199.xml"/><Relationship Id="rId11" Type="http://schemas.openxmlformats.org/officeDocument/2006/relationships/tags" Target="../tags/tag204.xml"/><Relationship Id="rId24" Type="http://schemas.openxmlformats.org/officeDocument/2006/relationships/notesSlide" Target="../notesSlides/notesSlide18.xml"/><Relationship Id="rId5" Type="http://schemas.openxmlformats.org/officeDocument/2006/relationships/tags" Target="../tags/tag198.xml"/><Relationship Id="rId15" Type="http://schemas.openxmlformats.org/officeDocument/2006/relationships/tags" Target="../tags/tag208.xml"/><Relationship Id="rId23" Type="http://schemas.openxmlformats.org/officeDocument/2006/relationships/slideLayout" Target="../slideLayouts/slideLayout4.xml"/><Relationship Id="rId10" Type="http://schemas.openxmlformats.org/officeDocument/2006/relationships/tags" Target="../tags/tag203.xml"/><Relationship Id="rId19" Type="http://schemas.openxmlformats.org/officeDocument/2006/relationships/tags" Target="../tags/tag212.xml"/><Relationship Id="rId4" Type="http://schemas.openxmlformats.org/officeDocument/2006/relationships/tags" Target="../tags/tag197.xml"/><Relationship Id="rId9" Type="http://schemas.openxmlformats.org/officeDocument/2006/relationships/tags" Target="../tags/tag202.xml"/><Relationship Id="rId14" Type="http://schemas.openxmlformats.org/officeDocument/2006/relationships/tags" Target="../tags/tag207.xml"/><Relationship Id="rId22" Type="http://schemas.openxmlformats.org/officeDocument/2006/relationships/tags" Target="../tags/tag215.xml"/></Relationships>
</file>

<file path=ppt/slides/_rels/slide19.xml.rels><?xml version="1.0" encoding="UTF-8" standalone="yes"?>
<Relationships xmlns="http://schemas.openxmlformats.org/package/2006/relationships"><Relationship Id="rId8" Type="http://schemas.openxmlformats.org/officeDocument/2006/relationships/tags" Target="../tags/tag223.xml"/><Relationship Id="rId13" Type="http://schemas.openxmlformats.org/officeDocument/2006/relationships/tags" Target="../tags/tag228.xml"/><Relationship Id="rId3" Type="http://schemas.openxmlformats.org/officeDocument/2006/relationships/tags" Target="../tags/tag218.xml"/><Relationship Id="rId7" Type="http://schemas.openxmlformats.org/officeDocument/2006/relationships/tags" Target="../tags/tag222.xml"/><Relationship Id="rId12" Type="http://schemas.openxmlformats.org/officeDocument/2006/relationships/tags" Target="../tags/tag227.xml"/><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tags" Target="../tags/tag221.xml"/><Relationship Id="rId11" Type="http://schemas.openxmlformats.org/officeDocument/2006/relationships/tags" Target="../tags/tag226.xml"/><Relationship Id="rId5" Type="http://schemas.openxmlformats.org/officeDocument/2006/relationships/tags" Target="../tags/tag220.xml"/><Relationship Id="rId15" Type="http://schemas.openxmlformats.org/officeDocument/2006/relationships/notesSlide" Target="../notesSlides/notesSlide19.xml"/><Relationship Id="rId10" Type="http://schemas.openxmlformats.org/officeDocument/2006/relationships/tags" Target="../tags/tag225.xml"/><Relationship Id="rId4" Type="http://schemas.openxmlformats.org/officeDocument/2006/relationships/tags" Target="../tags/tag219.xml"/><Relationship Id="rId9" Type="http://schemas.openxmlformats.org/officeDocument/2006/relationships/tags" Target="../tags/tag224.xml"/><Relationship Id="rId1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tags" Target="../tags/tag28.xml"/><Relationship Id="rId3" Type="http://schemas.openxmlformats.org/officeDocument/2006/relationships/tags" Target="../tags/tag13.xml"/><Relationship Id="rId21" Type="http://schemas.openxmlformats.org/officeDocument/2006/relationships/image" Target="../media/image4.png"/><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 Type="http://schemas.openxmlformats.org/officeDocument/2006/relationships/tags" Target="../tags/tag12.xml"/><Relationship Id="rId16" Type="http://schemas.openxmlformats.org/officeDocument/2006/relationships/tags" Target="../tags/tag26.xml"/><Relationship Id="rId20" Type="http://schemas.openxmlformats.org/officeDocument/2006/relationships/notesSlide" Target="../notesSlides/notesSlide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tags" Target="../tags/tag25.xml"/><Relationship Id="rId10" Type="http://schemas.openxmlformats.org/officeDocument/2006/relationships/tags" Target="../tags/tag20.xml"/><Relationship Id="rId19" Type="http://schemas.openxmlformats.org/officeDocument/2006/relationships/slideLayout" Target="../slideLayouts/slideLayout1.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3" Type="http://schemas.openxmlformats.org/officeDocument/2006/relationships/tags" Target="../tags/tag231.xml"/><Relationship Id="rId7" Type="http://schemas.openxmlformats.org/officeDocument/2006/relationships/slideLayout" Target="../slideLayouts/slideLayout3.xml"/><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tags" Target="../tags/tag234.xml"/><Relationship Id="rId5" Type="http://schemas.openxmlformats.org/officeDocument/2006/relationships/tags" Target="../tags/tag233.xml"/><Relationship Id="rId10" Type="http://schemas.openxmlformats.org/officeDocument/2006/relationships/image" Target="../media/image13.jpeg"/><Relationship Id="rId4" Type="http://schemas.openxmlformats.org/officeDocument/2006/relationships/tags" Target="../tags/tag232.xml"/><Relationship Id="rId9"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36.xml"/><Relationship Id="rId1" Type="http://schemas.openxmlformats.org/officeDocument/2006/relationships/tags" Target="../tags/tag235.xml"/><Relationship Id="rId5" Type="http://schemas.openxmlformats.org/officeDocument/2006/relationships/image" Target="../media/image4.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8" Type="http://schemas.openxmlformats.org/officeDocument/2006/relationships/tags" Target="../tags/tag244.xml"/><Relationship Id="rId13" Type="http://schemas.openxmlformats.org/officeDocument/2006/relationships/slideLayout" Target="../slideLayouts/slideLayout5.xml"/><Relationship Id="rId3" Type="http://schemas.openxmlformats.org/officeDocument/2006/relationships/tags" Target="../tags/tag239.xml"/><Relationship Id="rId7" Type="http://schemas.openxmlformats.org/officeDocument/2006/relationships/tags" Target="../tags/tag243.xml"/><Relationship Id="rId12" Type="http://schemas.openxmlformats.org/officeDocument/2006/relationships/tags" Target="../tags/tag248.xml"/><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tags" Target="../tags/tag242.xml"/><Relationship Id="rId11" Type="http://schemas.openxmlformats.org/officeDocument/2006/relationships/tags" Target="../tags/tag247.xml"/><Relationship Id="rId5" Type="http://schemas.openxmlformats.org/officeDocument/2006/relationships/tags" Target="../tags/tag241.xml"/><Relationship Id="rId10" Type="http://schemas.openxmlformats.org/officeDocument/2006/relationships/tags" Target="../tags/tag246.xml"/><Relationship Id="rId4" Type="http://schemas.openxmlformats.org/officeDocument/2006/relationships/tags" Target="../tags/tag240.xml"/><Relationship Id="rId9" Type="http://schemas.openxmlformats.org/officeDocument/2006/relationships/tags" Target="../tags/tag245.xml"/><Relationship Id="rId1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8" Type="http://schemas.openxmlformats.org/officeDocument/2006/relationships/hyperlink" Target="&#39033;&#30446;1.mpp" TargetMode="External"/><Relationship Id="rId3" Type="http://schemas.openxmlformats.org/officeDocument/2006/relationships/tags" Target="../tags/tag251.xml"/><Relationship Id="rId7" Type="http://schemas.openxmlformats.org/officeDocument/2006/relationships/hyperlink" Target="&#36719;&#20214;&#24037;&#31243;&#20250;&#35758;&#35760;&#24405;.docx" TargetMode="Externa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notesSlide" Target="../notesSlides/notesSlide23.xml"/><Relationship Id="rId5" Type="http://schemas.openxmlformats.org/officeDocument/2006/relationships/slideLayout" Target="../slideLayouts/slideLayout5.xml"/><Relationship Id="rId4" Type="http://schemas.openxmlformats.org/officeDocument/2006/relationships/tags" Target="../tags/tag252.xml"/><Relationship Id="rId9" Type="http://schemas.openxmlformats.org/officeDocument/2006/relationships/hyperlink" Target="&#36719;&#24037;&#35745;&#21010;&#20070;.docx" TargetMode="Externa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54.xml"/><Relationship Id="rId1" Type="http://schemas.openxmlformats.org/officeDocument/2006/relationships/tags" Target="../tags/tag253.xml"/><Relationship Id="rId5" Type="http://schemas.openxmlformats.org/officeDocument/2006/relationships/image" Target="../media/image4.png"/><Relationship Id="rId4"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slideLayout" Target="../slideLayouts/slideLayout2.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tags" Target="../tags/tag47.xml"/><Relationship Id="rId2" Type="http://schemas.openxmlformats.org/officeDocument/2006/relationships/tags" Target="../tags/tag32.xml"/><Relationship Id="rId16" Type="http://schemas.openxmlformats.org/officeDocument/2006/relationships/tags" Target="../tags/tag46.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5" Type="http://schemas.openxmlformats.org/officeDocument/2006/relationships/tags" Target="../tags/tag45.xml"/><Relationship Id="rId10" Type="http://schemas.openxmlformats.org/officeDocument/2006/relationships/tags" Target="../tags/tag40.xml"/><Relationship Id="rId19" Type="http://schemas.openxmlformats.org/officeDocument/2006/relationships/notesSlide" Target="../notesSlides/notesSlide4.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s>
</file>

<file path=ppt/slides/_rels/slide5.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notesSlide" Target="../notesSlides/notesSlide5.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slideLayout" Target="../slideLayouts/slideLayout2.xml"/><Relationship Id="rId2" Type="http://schemas.openxmlformats.org/officeDocument/2006/relationships/tags" Target="../tags/tag49.xml"/><Relationship Id="rId16" Type="http://schemas.openxmlformats.org/officeDocument/2006/relationships/tags" Target="../tags/tag63.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tags" Target="../tags/tag6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s>
</file>

<file path=ppt/slides/_rels/slide6.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tags" Target="../tags/tag76.xml"/><Relationship Id="rId18" Type="http://schemas.openxmlformats.org/officeDocument/2006/relationships/notesSlide" Target="../notesSlides/notesSlide6.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tags" Target="../tags/tag75.xml"/><Relationship Id="rId17" Type="http://schemas.openxmlformats.org/officeDocument/2006/relationships/slideLayout" Target="../slideLayouts/slideLayout2.xml"/><Relationship Id="rId2" Type="http://schemas.openxmlformats.org/officeDocument/2006/relationships/tags" Target="../tags/tag65.xml"/><Relationship Id="rId16" Type="http://schemas.openxmlformats.org/officeDocument/2006/relationships/tags" Target="../tags/tag79.xml"/><Relationship Id="rId20" Type="http://schemas.openxmlformats.org/officeDocument/2006/relationships/image" Target="../media/image6.png"/><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tags" Target="../tags/tag74.xml"/><Relationship Id="rId5" Type="http://schemas.openxmlformats.org/officeDocument/2006/relationships/tags" Target="../tags/tag68.xml"/><Relationship Id="rId15" Type="http://schemas.openxmlformats.org/officeDocument/2006/relationships/tags" Target="../tags/tag78.xml"/><Relationship Id="rId10" Type="http://schemas.openxmlformats.org/officeDocument/2006/relationships/tags" Target="../tags/tag73.xml"/><Relationship Id="rId19" Type="http://schemas.openxmlformats.org/officeDocument/2006/relationships/image" Target="../media/image5.png"/><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tags" Target="../tags/tag7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0.xml"/><Relationship Id="rId5" Type="http://schemas.openxmlformats.org/officeDocument/2006/relationships/image" Target="../media/image8.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image" Target="../media/image4.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tags" Target="../tags/tag90.xml"/><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notesSlide" Target="../notesSlides/notesSlide9.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slideLayout" Target="../slideLayouts/slideLayout3.xml"/><Relationship Id="rId5" Type="http://schemas.openxmlformats.org/officeDocument/2006/relationships/tags" Target="../tags/tag87.xml"/><Relationship Id="rId10" Type="http://schemas.openxmlformats.org/officeDocument/2006/relationships/tags" Target="../tags/tag92.xml"/><Relationship Id="rId4" Type="http://schemas.openxmlformats.org/officeDocument/2006/relationships/tags" Target="../tags/tag86.xml"/><Relationship Id="rId9" Type="http://schemas.openxmlformats.org/officeDocument/2006/relationships/tags" Target="../tags/tag9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406186" y="1974920"/>
            <a:ext cx="6193058" cy="1198880"/>
          </a:xfrm>
          <a:prstGeom prst="rect">
            <a:avLst/>
          </a:prstGeom>
          <a:noFill/>
        </p:spPr>
        <p:txBody>
          <a:bodyPr wrap="square" rtlCol="0">
            <a:spAutoFit/>
          </a:bodyPr>
          <a:lstStyle/>
          <a:p>
            <a:pPr algn="r"/>
            <a:r>
              <a:rPr lang="zh-CN" altLang="en-US" sz="7200" spc="300" dirty="0">
                <a:solidFill>
                  <a:schemeClr val="accent1">
                    <a:lumMod val="50000"/>
                  </a:schemeClr>
                </a:solidFill>
                <a:effectLst>
                  <a:outerShdw blurRad="38100" dist="38100" dir="2700000" algn="tl">
                    <a:schemeClr val="accent1">
                      <a:lumMod val="75000"/>
                      <a:alpha val="43000"/>
                    </a:schemeClr>
                  </a:outerShdw>
                </a:effectLst>
                <a:latin typeface="Agency FB" panose="020B0503020202020204" pitchFamily="34" charset="0"/>
                <a:cs typeface="+mn-ea"/>
                <a:sym typeface="+mn-lt"/>
              </a:rPr>
              <a:t>“</a:t>
            </a:r>
            <a:r>
              <a:rPr sz="3600" spc="300" dirty="0">
                <a:solidFill>
                  <a:schemeClr val="accent1">
                    <a:lumMod val="50000"/>
                  </a:schemeClr>
                </a:solidFill>
                <a:effectLst>
                  <a:outerShdw blurRad="38100" dist="38100" dir="2700000" algn="tl">
                    <a:schemeClr val="accent1">
                      <a:lumMod val="75000"/>
                      <a:alpha val="43000"/>
                    </a:schemeClr>
                  </a:outerShdw>
                </a:effectLst>
                <a:latin typeface="Agency FB" panose="020B0503020202020204" pitchFamily="34" charset="0"/>
                <a:cs typeface="+mn-ea"/>
                <a:sym typeface="+mn-lt"/>
              </a:rPr>
              <a:t>社交活动规划助手</a:t>
            </a:r>
            <a:r>
              <a:rPr lang="zh-CN" altLang="en-US" sz="7200" spc="300" dirty="0">
                <a:solidFill>
                  <a:schemeClr val="accent1">
                    <a:lumMod val="50000"/>
                  </a:schemeClr>
                </a:solidFill>
                <a:effectLst>
                  <a:outerShdw blurRad="38100" dist="38100" dir="2700000" algn="tl">
                    <a:schemeClr val="accent1">
                      <a:lumMod val="75000"/>
                      <a:alpha val="43000"/>
                    </a:schemeClr>
                  </a:outerShdw>
                </a:effectLst>
                <a:latin typeface="Agency FB" panose="020B0503020202020204" pitchFamily="34" charset="0"/>
                <a:cs typeface="+mn-ea"/>
                <a:sym typeface="+mn-lt"/>
              </a:rPr>
              <a:t>”</a:t>
            </a:r>
          </a:p>
        </p:txBody>
      </p:sp>
      <p:sp>
        <p:nvSpPr>
          <p:cNvPr id="12" name="文本框 11"/>
          <p:cNvSpPr txBox="1"/>
          <p:nvPr/>
        </p:nvSpPr>
        <p:spPr>
          <a:xfrm>
            <a:off x="5121450" y="2944902"/>
            <a:ext cx="6053916" cy="1231074"/>
          </a:xfrm>
          <a:prstGeom prst="rect">
            <a:avLst/>
          </a:prstGeom>
          <a:noFill/>
        </p:spPr>
        <p:txBody>
          <a:bodyPr wrap="square" lIns="121889" tIns="60944" rIns="121889" bIns="60944" rtlCol="0">
            <a:spAutoFit/>
          </a:bodyPr>
          <a:lstStyle>
            <a:defPPr>
              <a:defRPr lang="zh-CN"/>
            </a:defPPr>
            <a:lvl1pPr algn="ctr">
              <a:defRPr sz="11500" b="1">
                <a:gradFill>
                  <a:gsLst>
                    <a:gs pos="0">
                      <a:srgbClr val="00B0F0"/>
                    </a:gs>
                    <a:gs pos="100000">
                      <a:schemeClr val="tx2">
                        <a:lumMod val="50000"/>
                      </a:schemeClr>
                    </a:gs>
                  </a:gsLst>
                  <a:lin ang="2400000" scaled="0"/>
                </a:gradFill>
                <a:effectLst>
                  <a:outerShdw blurRad="317500" dist="165100" dir="2700000" algn="tl" rotWithShape="0">
                    <a:prstClr val="black">
                      <a:alpha val="60000"/>
                    </a:prstClr>
                  </a:outerShdw>
                </a:effectLst>
                <a:latin typeface="Yuanti SC" charset="-122"/>
                <a:ea typeface="Yuanti SC" charset="-122"/>
                <a:cs typeface="Yuanti SC" charset="-122"/>
              </a:defRPr>
            </a:lvl1pPr>
          </a:lstStyle>
          <a:p>
            <a:pPr algn="r"/>
            <a:r>
              <a:rPr lang="zh-CN" altLang="en-US" sz="7200" b="0" dirty="0">
                <a:solidFill>
                  <a:schemeClr val="accent1">
                    <a:lumMod val="50000"/>
                  </a:schemeClr>
                </a:solidFill>
                <a:effectLst>
                  <a:outerShdw blurRad="50800" dist="38100" dir="2700000" algn="tl" rotWithShape="0">
                    <a:schemeClr val="accent1">
                      <a:lumMod val="75000"/>
                      <a:alpha val="40000"/>
                    </a:schemeClr>
                  </a:outerShdw>
                </a:effectLst>
                <a:latin typeface="+mn-lt"/>
                <a:ea typeface="+mn-ea"/>
                <a:cs typeface="+mn-ea"/>
                <a:sym typeface="+mn-lt"/>
              </a:rPr>
              <a:t>计划书</a:t>
            </a:r>
          </a:p>
        </p:txBody>
      </p:sp>
      <p:sp>
        <p:nvSpPr>
          <p:cNvPr id="13" name="文本框 12"/>
          <p:cNvSpPr txBox="1"/>
          <p:nvPr/>
        </p:nvSpPr>
        <p:spPr>
          <a:xfrm>
            <a:off x="5698076" y="4145199"/>
            <a:ext cx="5477289" cy="307777"/>
          </a:xfrm>
          <a:prstGeom prst="rect">
            <a:avLst/>
          </a:prstGeom>
          <a:noFill/>
          <a:ln>
            <a:noFill/>
          </a:ln>
        </p:spPr>
        <p:txBody>
          <a:bodyPr wrap="square" rtlCol="0">
            <a:spAutoFit/>
          </a:bodyPr>
          <a:lstStyle/>
          <a:p>
            <a:pPr algn="r"/>
            <a:r>
              <a:rPr lang="en-US" altLang="en-US" sz="1400" spc="2100" dirty="0">
                <a:solidFill>
                  <a:schemeClr val="accent1">
                    <a:lumMod val="50000"/>
                  </a:schemeClr>
                </a:solidFill>
                <a:cs typeface="+mn-ea"/>
                <a:sym typeface="+mn-lt"/>
              </a:rPr>
              <a:t>BUSINIESS PLAN</a:t>
            </a:r>
          </a:p>
        </p:txBody>
      </p:sp>
      <p:sp>
        <p:nvSpPr>
          <p:cNvPr id="15" name="PA-1"/>
          <p:cNvSpPr/>
          <p:nvPr>
            <p:custDataLst>
              <p:tags r:id="rId1"/>
            </p:custDataLst>
          </p:nvPr>
        </p:nvSpPr>
        <p:spPr>
          <a:xfrm rot="10800000" flipH="1" flipV="1">
            <a:off x="8008254" y="5653273"/>
            <a:ext cx="2917508" cy="507839"/>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kern="0" dirty="0">
                <a:solidFill>
                  <a:schemeClr val="accent3">
                    <a:lumMod val="75000"/>
                  </a:schemeClr>
                </a:solidFill>
                <a:cs typeface="+mn-ea"/>
                <a:sym typeface="+mn-lt"/>
              </a:rPr>
              <a:t>G18—</a:t>
            </a:r>
            <a:r>
              <a:rPr lang="zh-CN" altLang="en-US" kern="0" dirty="0">
                <a:solidFill>
                  <a:schemeClr val="accent3">
                    <a:lumMod val="75000"/>
                  </a:schemeClr>
                </a:solidFill>
                <a:cs typeface="+mn-ea"/>
                <a:sym typeface="+mn-lt"/>
              </a:rPr>
              <a:t>研发小组</a:t>
            </a:r>
            <a:endParaRPr kumimoji="0" lang="zh-CN" altLang="en-US" sz="1800" b="0" i="0" u="none" strike="noStrike" kern="0" cap="none" spc="0" normalizeH="0" baseline="0" noProof="0" dirty="0">
              <a:ln>
                <a:noFill/>
              </a:ln>
              <a:solidFill>
                <a:srgbClr val="EEF2F9"/>
              </a:solidFill>
              <a:effectLst/>
              <a:uLnTx/>
              <a:uFillTx/>
              <a:cs typeface="+mn-ea"/>
              <a:sym typeface="+mn-lt"/>
            </a:endParaRPr>
          </a:p>
        </p:txBody>
      </p:sp>
      <p:pic>
        <p:nvPicPr>
          <p:cNvPr id="18" name="图片 17"/>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9212138" y="157264"/>
            <a:ext cx="1387106" cy="1428667"/>
          </a:xfrm>
          <a:prstGeom prst="rect">
            <a:avLst/>
          </a:prstGeom>
        </p:spPr>
      </p:pic>
      <p:pic>
        <p:nvPicPr>
          <p:cNvPr id="19" name="图片 18"/>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a:fillRect/>
          </a:stretch>
        </p:blipFill>
        <p:spPr>
          <a:xfrm>
            <a:off x="6680674" y="5651791"/>
            <a:ext cx="1028769" cy="974324"/>
          </a:xfrm>
          <a:prstGeom prst="rect">
            <a:avLst/>
          </a:prstGeom>
        </p:spPr>
      </p:pic>
      <p:pic>
        <p:nvPicPr>
          <p:cNvPr id="20" name="图片 19"/>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1209712" y="3174992"/>
            <a:ext cx="1051937" cy="1083455"/>
          </a:xfrm>
          <a:prstGeom prst="rect">
            <a:avLst/>
          </a:prstGeom>
        </p:spPr>
      </p:pic>
      <p:sp>
        <p:nvSpPr>
          <p:cNvPr id="2" name="文本框 1"/>
          <p:cNvSpPr txBox="1"/>
          <p:nvPr/>
        </p:nvSpPr>
        <p:spPr>
          <a:xfrm>
            <a:off x="80667" y="5283950"/>
            <a:ext cx="4278630" cy="1754326"/>
          </a:xfrm>
          <a:prstGeom prst="rect">
            <a:avLst/>
          </a:prstGeom>
          <a:noFill/>
        </p:spPr>
        <p:txBody>
          <a:bodyPr wrap="square" rtlCol="0">
            <a:spAutoFit/>
          </a:bodyPr>
          <a:lstStyle/>
          <a:p>
            <a:r>
              <a:rPr lang="zh-CN" altLang="en-US" dirty="0"/>
              <a:t>小组成员：</a:t>
            </a:r>
            <a:endParaRPr lang="en-US" altLang="zh-CN" dirty="0"/>
          </a:p>
          <a:p>
            <a:endParaRPr lang="zh-CN" altLang="en-US" dirty="0"/>
          </a:p>
          <a:p>
            <a:r>
              <a:rPr lang="zh-CN" altLang="en-US" dirty="0"/>
              <a:t>陈昊，方劲，夏飞宇</a:t>
            </a:r>
            <a:endParaRPr lang="en-US" altLang="zh-CN" dirty="0"/>
          </a:p>
          <a:p>
            <a:endParaRPr lang="zh-CN" altLang="en-US" dirty="0"/>
          </a:p>
          <a:p>
            <a:r>
              <a:rPr lang="zh-CN" altLang="en-US" dirty="0"/>
              <a:t>报告：夏飞宇</a:t>
            </a:r>
          </a:p>
          <a:p>
            <a:r>
              <a:rPr lang="en-US" altLang="zh-CN" b="1" i="1" dirty="0"/>
              <a:t> </a:t>
            </a:r>
            <a:endParaRPr lang="zh-CN" altLang="en-US" b="1" i="1"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899"/>
                                </p:stCondLst>
                                <p:childTnLst>
                                  <p:par>
                                    <p:cTn id="11" presetID="2" presetClass="entr" presetSubtype="4" fill="hold" grpId="0" nodeType="afterEffect">
                                      <p:stCondLst>
                                        <p:cond delay="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6" presetClass="emph" presetSubtype="0" fill="hold" grpId="1" nodeType="withEffect">
                                      <p:stCondLst>
                                        <p:cond delay="500"/>
                                      </p:stCondLst>
                                      <p:iterate type="lt">
                                        <p:tmPct val="10000"/>
                                      </p:iterate>
                                      <p:childTnLst>
                                        <p:animEffect transition="out" filter="fade">
                                          <p:cBhvr>
                                            <p:cTn id="16" dur="500" tmFilter="0, 0; .2, .5; .8, .5; 1, 0"/>
                                            <p:tgtEl>
                                              <p:spTgt spid="12"/>
                                            </p:tgtEl>
                                          </p:cBhvr>
                                        </p:animEffect>
                                        <p:animScale>
                                          <p:cBhvr>
                                            <p:cTn id="17" dur="250" autoRev="1" fill="hold"/>
                                            <p:tgtEl>
                                              <p:spTgt spid="12"/>
                                            </p:tgtEl>
                                          </p:cBhvr>
                                          <p:by x="105000" y="105000"/>
                                        </p:animScale>
                                      </p:childTnLst>
                                    </p:cTn>
                                  </p:par>
                                </p:childTnLst>
                              </p:cTn>
                            </p:par>
                            <p:par>
                              <p:cTn id="18" fill="hold">
                                <p:stCondLst>
                                  <p:cond delay="3000"/>
                                </p:stCondLst>
                                <p:childTnLst>
                                  <p:par>
                                    <p:cTn id="19" presetID="23" presetClass="entr" presetSubtype="528" fill="hold" grpId="0" nodeType="afterEffect">
                                      <p:stCondLst>
                                        <p:cond delay="0"/>
                                      </p:stCondLst>
                                      <p:iterate type="lt">
                                        <p:tmPct val="5000"/>
                                      </p:iterate>
                                      <p:childTnLst>
                                        <p:set>
                                          <p:cBhvr>
                                            <p:cTn id="20" dur="1" fill="hold">
                                              <p:stCondLst>
                                                <p:cond delay="0"/>
                                              </p:stCondLst>
                                            </p:cTn>
                                            <p:tgtEl>
                                              <p:spTgt spid="13"/>
                                            </p:tgtEl>
                                            <p:attrNameLst>
                                              <p:attrName>style.visibility</p:attrName>
                                            </p:attrNameLst>
                                          </p:cBhvr>
                                          <p:to>
                                            <p:strVal val="visible"/>
                                          </p:to>
                                        </p:set>
                                        <p:anim to="" calcmode="lin" valueType="num">
                                          <p:cBhvr>
                                            <p:cTn id="21" dur="1000" fill="hold">
                                              <p:stCondLst>
                                                <p:cond delay="0"/>
                                              </p:stCondLst>
                                            </p:cTn>
                                            <p:tgtEl>
                                              <p:spTgt spid="13"/>
                                            </p:tgtEl>
                                            <p:attrNameLst>
                                              <p:attrName>ppt_x</p:attrName>
                                            </p:attrNameLst>
                                          </p:cBhvr>
                                          <p:tavLst>
                                            <p:tav tm="0" fmla="#ppt_x+(8/9)*(#ppt_x-(#ppt_x-#ppt_w/2))*((1.5-1.5*$)^2-(1.5-1.5*$)^3)">
                                              <p:val>
                                                <p:fltVal val="0"/>
                                              </p:val>
                                            </p:tav>
                                            <p:tav tm="100000">
                                              <p:val>
                                                <p:fltVal val="1"/>
                                              </p:val>
                                            </p:tav>
                                          </p:tavLst>
                                        </p:anim>
                                        <p:anim to="" calcmode="lin" valueType="num">
                                          <p:cBhvr>
                                            <p:cTn id="22" dur="1000" fill="hold">
                                              <p:stCondLst>
                                                <p:cond delay="0"/>
                                              </p:stCondLst>
                                            </p:cTn>
                                            <p:tgtEl>
                                              <p:spTgt spid="13"/>
                                            </p:tgtEl>
                                            <p:attrNameLst>
                                              <p:attrName>ppt_y</p:attrName>
                                            </p:attrNameLst>
                                          </p:cBhvr>
                                          <p:tavLst>
                                            <p:tav tm="0" fmla="#ppt_y+(8/9)*(#ppt_y-(#ppt_y+#ppt_h/2))*((1.5-1.5*$)^2-(1.5-1.5*$)^3)">
                                              <p:val>
                                                <p:fltVal val="0"/>
                                              </p:val>
                                            </p:tav>
                                            <p:tav tm="100000">
                                              <p:val>
                                                <p:fltVal val="1"/>
                                              </p:val>
                                            </p:tav>
                                          </p:tavLst>
                                        </p:anim>
                                        <p:anim to="" calcmode="lin" valueType="num">
                                          <p:cBhvr>
                                            <p:cTn id="23" dur="1000" fill="hold">
                                              <p:stCondLst>
                                                <p:cond delay="0"/>
                                              </p:stCondLst>
                                            </p:cTn>
                                            <p:tgtEl>
                                              <p:spTgt spid="13"/>
                                            </p:tgtEl>
                                            <p:attrNameLst>
                                              <p:attrName>ppt_w</p:attrName>
                                            </p:attrNameLst>
                                          </p:cBhvr>
                                          <p:tavLst>
                                            <p:tav tm="0" fmla="#ppt_w+(8/9)*(#ppt_w-0)*((1.5-1.5*$)^2-(1.5-1.5*$)^3)">
                                              <p:val>
                                                <p:fltVal val="0"/>
                                              </p:val>
                                            </p:tav>
                                            <p:tav tm="100000">
                                              <p:val>
                                                <p:fltVal val="1"/>
                                              </p:val>
                                            </p:tav>
                                          </p:tavLst>
                                        </p:anim>
                                        <p:anim to="" calcmode="lin" valueType="num">
                                          <p:cBhvr>
                                            <p:cTn id="24" dur="1000" fill="hold">
                                              <p:stCondLst>
                                                <p:cond delay="0"/>
                                              </p:stCondLst>
                                            </p:cTn>
                                            <p:tgtEl>
                                              <p:spTgt spid="13"/>
                                            </p:tgtEl>
                                            <p:attrNameLst>
                                              <p:attrName>ppt_h</p:attrName>
                                            </p:attrNameLst>
                                          </p:cBhvr>
                                          <p:tavLst>
                                            <p:tav tm="0" fmla="#ppt_h+(8/9)*(#ppt_h-0)*((1.5-1.5*$)^2-(1.5-1.5*$)^3)">
                                              <p:val>
                                                <p:fltVal val="0"/>
                                              </p:val>
                                            </p:tav>
                                            <p:tav tm="100000">
                                              <p:val>
                                                <p:fltVal val="1"/>
                                              </p:val>
                                            </p:tav>
                                          </p:tavLst>
                                        </p:anim>
                                      </p:childTnLst>
                                    </p:cTn>
                                  </p:par>
                                </p:childTnLst>
                              </p:cTn>
                            </p:par>
                            <p:par>
                              <p:cTn id="25" fill="hold">
                                <p:stCondLst>
                                  <p:cond delay="4650"/>
                                </p:stCondLst>
                                <p:childTnLst>
                                  <p:par>
                                    <p:cTn id="26" presetID="2" presetClass="entr" presetSubtype="4" decel="10000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1000" fill="hold"/>
                                            <p:tgtEl>
                                              <p:spTgt spid="15"/>
                                            </p:tgtEl>
                                            <p:attrNameLst>
                                              <p:attrName>ppt_x</p:attrName>
                                            </p:attrNameLst>
                                          </p:cBhvr>
                                          <p:tavLst>
                                            <p:tav tm="0">
                                              <p:val>
                                                <p:strVal val="#ppt_x"/>
                                              </p:val>
                                            </p:tav>
                                            <p:tav tm="100000">
                                              <p:val>
                                                <p:strVal val="#ppt_x"/>
                                              </p:val>
                                            </p:tav>
                                          </p:tavLst>
                                        </p:anim>
                                        <p:anim calcmode="lin" valueType="num">
                                          <p:cBhvr additive="base">
                                            <p:cTn id="29" dur="1000" fill="hold"/>
                                            <p:tgtEl>
                                              <p:spTgt spid="15"/>
                                            </p:tgtEl>
                                            <p:attrNameLst>
                                              <p:attrName>ppt_y</p:attrName>
                                            </p:attrNameLst>
                                          </p:cBhvr>
                                          <p:tavLst>
                                            <p:tav tm="0">
                                              <p:val>
                                                <p:strVal val="1+#ppt_h/2"/>
                                              </p:val>
                                            </p:tav>
                                            <p:tav tm="100000">
                                              <p:val>
                                                <p:strVal val="#ppt_y"/>
                                              </p:val>
                                            </p:tav>
                                          </p:tavLst>
                                        </p:anim>
                                      </p:childTnLst>
                                    </p:cTn>
                                  </p:par>
                                </p:childTnLst>
                              </p:cTn>
                            </p:par>
                            <p:par>
                              <p:cTn id="30" fill="hold">
                                <p:stCondLst>
                                  <p:cond delay="5650"/>
                                </p:stCondLst>
                                <p:childTnLst>
                                  <p:par>
                                    <p:cTn id="31" presetID="2" presetClass="entr" presetSubtype="4" fill="hold" nodeType="afterEffect" p14:presetBounceEnd="67000">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14:bounceEnd="67000">
                                          <p:cBhvr additive="base">
                                            <p:cTn id="33" dur="2000" fill="hold"/>
                                            <p:tgtEl>
                                              <p:spTgt spid="18"/>
                                            </p:tgtEl>
                                            <p:attrNameLst>
                                              <p:attrName>ppt_x</p:attrName>
                                            </p:attrNameLst>
                                          </p:cBhvr>
                                          <p:tavLst>
                                            <p:tav tm="0">
                                              <p:val>
                                                <p:strVal val="#ppt_x"/>
                                              </p:val>
                                            </p:tav>
                                            <p:tav tm="100000">
                                              <p:val>
                                                <p:strVal val="#ppt_x"/>
                                              </p:val>
                                            </p:tav>
                                          </p:tavLst>
                                        </p:anim>
                                        <p:anim calcmode="lin" valueType="num" p14:bounceEnd="67000">
                                          <p:cBhvr additive="base">
                                            <p:cTn id="34" dur="2000" fill="hold"/>
                                            <p:tgtEl>
                                              <p:spTgt spid="18"/>
                                            </p:tgtEl>
                                            <p:attrNameLst>
                                              <p:attrName>ppt_y</p:attrName>
                                            </p:attrNameLst>
                                          </p:cBhvr>
                                          <p:tavLst>
                                            <p:tav tm="0">
                                              <p:val>
                                                <p:strVal val="1+#ppt_h/2"/>
                                              </p:val>
                                            </p:tav>
                                            <p:tav tm="100000">
                                              <p:val>
                                                <p:strVal val="#ppt_y"/>
                                              </p:val>
                                            </p:tav>
                                          </p:tavLst>
                                        </p:anim>
                                      </p:childTnLst>
                                    </p:cTn>
                                  </p:par>
                                  <p:par>
                                    <p:cTn id="35" presetID="8" presetClass="emph" presetSubtype="0" repeatCount="indefinite" fill="hold" nodeType="withEffect">
                                      <p:stCondLst>
                                        <p:cond delay="0"/>
                                      </p:stCondLst>
                                      <p:childTnLst>
                                        <p:animRot by="21600000">
                                          <p:cBhvr>
                                            <p:cTn id="36" dur="2000" fill="hold"/>
                                            <p:tgtEl>
                                              <p:spTgt spid="18"/>
                                            </p:tgtEl>
                                            <p:attrNameLst>
                                              <p:attrName>r</p:attrName>
                                            </p:attrNameLst>
                                          </p:cBhvr>
                                        </p:animRot>
                                      </p:childTnLst>
                                    </p:cTn>
                                  </p:par>
                                  <p:par>
                                    <p:cTn id="37" presetID="2" presetClass="entr" presetSubtype="4" fill="hold" nodeType="withEffect" p14:presetBounceEnd="67000">
                                      <p:stCondLst>
                                        <p:cond delay="200"/>
                                      </p:stCondLst>
                                      <p:childTnLst>
                                        <p:set>
                                          <p:cBhvr>
                                            <p:cTn id="38" dur="1" fill="hold">
                                              <p:stCondLst>
                                                <p:cond delay="0"/>
                                              </p:stCondLst>
                                            </p:cTn>
                                            <p:tgtEl>
                                              <p:spTgt spid="19"/>
                                            </p:tgtEl>
                                            <p:attrNameLst>
                                              <p:attrName>style.visibility</p:attrName>
                                            </p:attrNameLst>
                                          </p:cBhvr>
                                          <p:to>
                                            <p:strVal val="visible"/>
                                          </p:to>
                                        </p:set>
                                        <p:anim calcmode="lin" valueType="num" p14:bounceEnd="67000">
                                          <p:cBhvr additive="base">
                                            <p:cTn id="39" dur="2000" fill="hold"/>
                                            <p:tgtEl>
                                              <p:spTgt spid="19"/>
                                            </p:tgtEl>
                                            <p:attrNameLst>
                                              <p:attrName>ppt_x</p:attrName>
                                            </p:attrNameLst>
                                          </p:cBhvr>
                                          <p:tavLst>
                                            <p:tav tm="0">
                                              <p:val>
                                                <p:strVal val="#ppt_x"/>
                                              </p:val>
                                            </p:tav>
                                            <p:tav tm="100000">
                                              <p:val>
                                                <p:strVal val="#ppt_x"/>
                                              </p:val>
                                            </p:tav>
                                          </p:tavLst>
                                        </p:anim>
                                        <p:anim calcmode="lin" valueType="num" p14:bounceEnd="67000">
                                          <p:cBhvr additive="base">
                                            <p:cTn id="40" dur="2000" fill="hold"/>
                                            <p:tgtEl>
                                              <p:spTgt spid="19"/>
                                            </p:tgtEl>
                                            <p:attrNameLst>
                                              <p:attrName>ppt_y</p:attrName>
                                            </p:attrNameLst>
                                          </p:cBhvr>
                                          <p:tavLst>
                                            <p:tav tm="0">
                                              <p:val>
                                                <p:strVal val="1+#ppt_h/2"/>
                                              </p:val>
                                            </p:tav>
                                            <p:tav tm="100000">
                                              <p:val>
                                                <p:strVal val="#ppt_y"/>
                                              </p:val>
                                            </p:tav>
                                          </p:tavLst>
                                        </p:anim>
                                      </p:childTnLst>
                                    </p:cTn>
                                  </p:par>
                                  <p:par>
                                    <p:cTn id="41" presetID="8" presetClass="emph" presetSubtype="0" repeatCount="indefinite" fill="hold" nodeType="withEffect">
                                      <p:stCondLst>
                                        <p:cond delay="200"/>
                                      </p:stCondLst>
                                      <p:childTnLst>
                                        <p:animRot by="21600000">
                                          <p:cBhvr>
                                            <p:cTn id="42" dur="2000" fill="hold"/>
                                            <p:tgtEl>
                                              <p:spTgt spid="19"/>
                                            </p:tgtEl>
                                            <p:attrNameLst>
                                              <p:attrName>r</p:attrName>
                                            </p:attrNameLst>
                                          </p:cBhvr>
                                        </p:animRot>
                                      </p:childTnLst>
                                    </p:cTn>
                                  </p:par>
                                  <p:par>
                                    <p:cTn id="43" presetID="2" presetClass="entr" presetSubtype="4" fill="hold" nodeType="withEffect" p14:presetBounceEnd="67000">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14:bounceEnd="67000">
                                          <p:cBhvr additive="base">
                                            <p:cTn id="45" dur="2000" fill="hold"/>
                                            <p:tgtEl>
                                              <p:spTgt spid="20"/>
                                            </p:tgtEl>
                                            <p:attrNameLst>
                                              <p:attrName>ppt_x</p:attrName>
                                            </p:attrNameLst>
                                          </p:cBhvr>
                                          <p:tavLst>
                                            <p:tav tm="0">
                                              <p:val>
                                                <p:strVal val="#ppt_x"/>
                                              </p:val>
                                            </p:tav>
                                            <p:tav tm="100000">
                                              <p:val>
                                                <p:strVal val="#ppt_x"/>
                                              </p:val>
                                            </p:tav>
                                          </p:tavLst>
                                        </p:anim>
                                        <p:anim calcmode="lin" valueType="num" p14:bounceEnd="67000">
                                          <p:cBhvr additive="base">
                                            <p:cTn id="46" dur="2000" fill="hold"/>
                                            <p:tgtEl>
                                              <p:spTgt spid="20"/>
                                            </p:tgtEl>
                                            <p:attrNameLst>
                                              <p:attrName>ppt_y</p:attrName>
                                            </p:attrNameLst>
                                          </p:cBhvr>
                                          <p:tavLst>
                                            <p:tav tm="0">
                                              <p:val>
                                                <p:strVal val="1+#ppt_h/2"/>
                                              </p:val>
                                            </p:tav>
                                            <p:tav tm="100000">
                                              <p:val>
                                                <p:strVal val="#ppt_y"/>
                                              </p:val>
                                            </p:tav>
                                          </p:tavLst>
                                        </p:anim>
                                      </p:childTnLst>
                                    </p:cTn>
                                  </p:par>
                                  <p:par>
                                    <p:cTn id="47" presetID="8" presetClass="emph" presetSubtype="0" repeatCount="indefinite" fill="hold" nodeType="withEffect">
                                      <p:stCondLst>
                                        <p:cond delay="500"/>
                                      </p:stCondLst>
                                      <p:childTnLst>
                                        <p:animRot by="21600000">
                                          <p:cBhvr>
                                            <p:cTn id="48" dur="2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2" grpId="1"/>
          <p:bldP spid="13" grpId="0"/>
          <p:bldP spid="1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899"/>
                                </p:stCondLst>
                                <p:childTnLst>
                                  <p:par>
                                    <p:cTn id="11" presetID="2" presetClass="entr" presetSubtype="4" fill="hold" grpId="0" nodeType="afterEffect">
                                      <p:stCondLst>
                                        <p:cond delay="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6" presetClass="emph" presetSubtype="0" fill="hold" grpId="1" nodeType="withEffect">
                                      <p:stCondLst>
                                        <p:cond delay="500"/>
                                      </p:stCondLst>
                                      <p:iterate type="lt">
                                        <p:tmPct val="10000"/>
                                      </p:iterate>
                                      <p:childTnLst>
                                        <p:animEffect transition="out" filter="fade">
                                          <p:cBhvr>
                                            <p:cTn id="16" dur="500" tmFilter="0, 0; .2, .5; .8, .5; 1, 0"/>
                                            <p:tgtEl>
                                              <p:spTgt spid="12"/>
                                            </p:tgtEl>
                                          </p:cBhvr>
                                        </p:animEffect>
                                        <p:animScale>
                                          <p:cBhvr>
                                            <p:cTn id="17" dur="250" autoRev="1" fill="hold"/>
                                            <p:tgtEl>
                                              <p:spTgt spid="12"/>
                                            </p:tgtEl>
                                          </p:cBhvr>
                                          <p:by x="105000" y="105000"/>
                                        </p:animScale>
                                      </p:childTnLst>
                                    </p:cTn>
                                  </p:par>
                                </p:childTnLst>
                              </p:cTn>
                            </p:par>
                            <p:par>
                              <p:cTn id="18" fill="hold">
                                <p:stCondLst>
                                  <p:cond delay="3000"/>
                                </p:stCondLst>
                                <p:childTnLst>
                                  <p:par>
                                    <p:cTn id="19" presetID="23" presetClass="entr" presetSubtype="528" fill="hold" grpId="0" nodeType="afterEffect">
                                      <p:stCondLst>
                                        <p:cond delay="0"/>
                                      </p:stCondLst>
                                      <p:iterate type="lt">
                                        <p:tmPct val="5000"/>
                                      </p:iterate>
                                      <p:childTnLst>
                                        <p:set>
                                          <p:cBhvr>
                                            <p:cTn id="20" dur="1" fill="hold">
                                              <p:stCondLst>
                                                <p:cond delay="0"/>
                                              </p:stCondLst>
                                            </p:cTn>
                                            <p:tgtEl>
                                              <p:spTgt spid="13"/>
                                            </p:tgtEl>
                                            <p:attrNameLst>
                                              <p:attrName>style.visibility</p:attrName>
                                            </p:attrNameLst>
                                          </p:cBhvr>
                                          <p:to>
                                            <p:strVal val="visible"/>
                                          </p:to>
                                        </p:set>
                                        <p:anim to="" calcmode="lin" valueType="num">
                                          <p:cBhvr>
                                            <p:cTn id="21" dur="1000" fill="hold">
                                              <p:stCondLst>
                                                <p:cond delay="0"/>
                                              </p:stCondLst>
                                            </p:cTn>
                                            <p:tgtEl>
                                              <p:spTgt spid="13"/>
                                            </p:tgtEl>
                                            <p:attrNameLst>
                                              <p:attrName>ppt_x</p:attrName>
                                            </p:attrNameLst>
                                          </p:cBhvr>
                                          <p:tavLst>
                                            <p:tav tm="0" fmla="#ppt_x+(8/9)*(#ppt_x-(#ppt_x-#ppt_w/2))*((1.5-1.5*$)^2-(1.5-1.5*$)^3)">
                                              <p:val>
                                                <p:fltVal val="0"/>
                                              </p:val>
                                            </p:tav>
                                            <p:tav tm="100000">
                                              <p:val>
                                                <p:fltVal val="1"/>
                                              </p:val>
                                            </p:tav>
                                          </p:tavLst>
                                        </p:anim>
                                        <p:anim to="" calcmode="lin" valueType="num">
                                          <p:cBhvr>
                                            <p:cTn id="22" dur="1000" fill="hold">
                                              <p:stCondLst>
                                                <p:cond delay="0"/>
                                              </p:stCondLst>
                                            </p:cTn>
                                            <p:tgtEl>
                                              <p:spTgt spid="13"/>
                                            </p:tgtEl>
                                            <p:attrNameLst>
                                              <p:attrName>ppt_y</p:attrName>
                                            </p:attrNameLst>
                                          </p:cBhvr>
                                          <p:tavLst>
                                            <p:tav tm="0" fmla="#ppt_y+(8/9)*(#ppt_y-(#ppt_y+#ppt_h/2))*((1.5-1.5*$)^2-(1.5-1.5*$)^3)">
                                              <p:val>
                                                <p:fltVal val="0"/>
                                              </p:val>
                                            </p:tav>
                                            <p:tav tm="100000">
                                              <p:val>
                                                <p:fltVal val="1"/>
                                              </p:val>
                                            </p:tav>
                                          </p:tavLst>
                                        </p:anim>
                                        <p:anim to="" calcmode="lin" valueType="num">
                                          <p:cBhvr>
                                            <p:cTn id="23" dur="1000" fill="hold">
                                              <p:stCondLst>
                                                <p:cond delay="0"/>
                                              </p:stCondLst>
                                            </p:cTn>
                                            <p:tgtEl>
                                              <p:spTgt spid="13"/>
                                            </p:tgtEl>
                                            <p:attrNameLst>
                                              <p:attrName>ppt_w</p:attrName>
                                            </p:attrNameLst>
                                          </p:cBhvr>
                                          <p:tavLst>
                                            <p:tav tm="0" fmla="#ppt_w+(8/9)*(#ppt_w-0)*((1.5-1.5*$)^2-(1.5-1.5*$)^3)">
                                              <p:val>
                                                <p:fltVal val="0"/>
                                              </p:val>
                                            </p:tav>
                                            <p:tav tm="100000">
                                              <p:val>
                                                <p:fltVal val="1"/>
                                              </p:val>
                                            </p:tav>
                                          </p:tavLst>
                                        </p:anim>
                                        <p:anim to="" calcmode="lin" valueType="num">
                                          <p:cBhvr>
                                            <p:cTn id="24" dur="1000" fill="hold">
                                              <p:stCondLst>
                                                <p:cond delay="0"/>
                                              </p:stCondLst>
                                            </p:cTn>
                                            <p:tgtEl>
                                              <p:spTgt spid="13"/>
                                            </p:tgtEl>
                                            <p:attrNameLst>
                                              <p:attrName>ppt_h</p:attrName>
                                            </p:attrNameLst>
                                          </p:cBhvr>
                                          <p:tavLst>
                                            <p:tav tm="0" fmla="#ppt_h+(8/9)*(#ppt_h-0)*((1.5-1.5*$)^2-(1.5-1.5*$)^3)">
                                              <p:val>
                                                <p:fltVal val="0"/>
                                              </p:val>
                                            </p:tav>
                                            <p:tav tm="100000">
                                              <p:val>
                                                <p:fltVal val="1"/>
                                              </p:val>
                                            </p:tav>
                                          </p:tavLst>
                                        </p:anim>
                                      </p:childTnLst>
                                    </p:cTn>
                                  </p:par>
                                </p:childTnLst>
                              </p:cTn>
                            </p:par>
                            <p:par>
                              <p:cTn id="25" fill="hold">
                                <p:stCondLst>
                                  <p:cond delay="4650"/>
                                </p:stCondLst>
                                <p:childTnLst>
                                  <p:par>
                                    <p:cTn id="26" presetID="2" presetClass="entr" presetSubtype="4" decel="10000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1000" fill="hold"/>
                                            <p:tgtEl>
                                              <p:spTgt spid="15"/>
                                            </p:tgtEl>
                                            <p:attrNameLst>
                                              <p:attrName>ppt_x</p:attrName>
                                            </p:attrNameLst>
                                          </p:cBhvr>
                                          <p:tavLst>
                                            <p:tav tm="0">
                                              <p:val>
                                                <p:strVal val="#ppt_x"/>
                                              </p:val>
                                            </p:tav>
                                            <p:tav tm="100000">
                                              <p:val>
                                                <p:strVal val="#ppt_x"/>
                                              </p:val>
                                            </p:tav>
                                          </p:tavLst>
                                        </p:anim>
                                        <p:anim calcmode="lin" valueType="num">
                                          <p:cBhvr additive="base">
                                            <p:cTn id="29" dur="1000" fill="hold"/>
                                            <p:tgtEl>
                                              <p:spTgt spid="15"/>
                                            </p:tgtEl>
                                            <p:attrNameLst>
                                              <p:attrName>ppt_y</p:attrName>
                                            </p:attrNameLst>
                                          </p:cBhvr>
                                          <p:tavLst>
                                            <p:tav tm="0">
                                              <p:val>
                                                <p:strVal val="1+#ppt_h/2"/>
                                              </p:val>
                                            </p:tav>
                                            <p:tav tm="100000">
                                              <p:val>
                                                <p:strVal val="#ppt_y"/>
                                              </p:val>
                                            </p:tav>
                                          </p:tavLst>
                                        </p:anim>
                                      </p:childTnLst>
                                    </p:cTn>
                                  </p:par>
                                </p:childTnLst>
                              </p:cTn>
                            </p:par>
                            <p:par>
                              <p:cTn id="30" fill="hold">
                                <p:stCondLst>
                                  <p:cond delay="5650"/>
                                </p:stCondLst>
                                <p:childTnLst>
                                  <p:par>
                                    <p:cTn id="31" presetID="2" presetClass="entr" presetSubtype="4"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2000" fill="hold"/>
                                            <p:tgtEl>
                                              <p:spTgt spid="18"/>
                                            </p:tgtEl>
                                            <p:attrNameLst>
                                              <p:attrName>ppt_x</p:attrName>
                                            </p:attrNameLst>
                                          </p:cBhvr>
                                          <p:tavLst>
                                            <p:tav tm="0">
                                              <p:val>
                                                <p:strVal val="#ppt_x"/>
                                              </p:val>
                                            </p:tav>
                                            <p:tav tm="100000">
                                              <p:val>
                                                <p:strVal val="#ppt_x"/>
                                              </p:val>
                                            </p:tav>
                                          </p:tavLst>
                                        </p:anim>
                                        <p:anim calcmode="lin" valueType="num">
                                          <p:cBhvr additive="base">
                                            <p:cTn id="34" dur="2000" fill="hold"/>
                                            <p:tgtEl>
                                              <p:spTgt spid="18"/>
                                            </p:tgtEl>
                                            <p:attrNameLst>
                                              <p:attrName>ppt_y</p:attrName>
                                            </p:attrNameLst>
                                          </p:cBhvr>
                                          <p:tavLst>
                                            <p:tav tm="0">
                                              <p:val>
                                                <p:strVal val="1+#ppt_h/2"/>
                                              </p:val>
                                            </p:tav>
                                            <p:tav tm="100000">
                                              <p:val>
                                                <p:strVal val="#ppt_y"/>
                                              </p:val>
                                            </p:tav>
                                          </p:tavLst>
                                        </p:anim>
                                      </p:childTnLst>
                                    </p:cTn>
                                  </p:par>
                                  <p:par>
                                    <p:cTn id="35" presetID="8" presetClass="emph" presetSubtype="0" repeatCount="indefinite" fill="hold" nodeType="withEffect">
                                      <p:stCondLst>
                                        <p:cond delay="0"/>
                                      </p:stCondLst>
                                      <p:childTnLst>
                                        <p:animRot by="21600000">
                                          <p:cBhvr>
                                            <p:cTn id="36" dur="2000" fill="hold"/>
                                            <p:tgtEl>
                                              <p:spTgt spid="18"/>
                                            </p:tgtEl>
                                            <p:attrNameLst>
                                              <p:attrName>r</p:attrName>
                                            </p:attrNameLst>
                                          </p:cBhvr>
                                        </p:animRot>
                                      </p:childTnLst>
                                    </p:cTn>
                                  </p:par>
                                  <p:par>
                                    <p:cTn id="37" presetID="2" presetClass="entr" presetSubtype="4" fill="hold" nodeType="withEffect">
                                      <p:stCondLst>
                                        <p:cond delay="20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2000" fill="hold"/>
                                            <p:tgtEl>
                                              <p:spTgt spid="19"/>
                                            </p:tgtEl>
                                            <p:attrNameLst>
                                              <p:attrName>ppt_x</p:attrName>
                                            </p:attrNameLst>
                                          </p:cBhvr>
                                          <p:tavLst>
                                            <p:tav tm="0">
                                              <p:val>
                                                <p:strVal val="#ppt_x"/>
                                              </p:val>
                                            </p:tav>
                                            <p:tav tm="100000">
                                              <p:val>
                                                <p:strVal val="#ppt_x"/>
                                              </p:val>
                                            </p:tav>
                                          </p:tavLst>
                                        </p:anim>
                                        <p:anim calcmode="lin" valueType="num">
                                          <p:cBhvr additive="base">
                                            <p:cTn id="40" dur="2000" fill="hold"/>
                                            <p:tgtEl>
                                              <p:spTgt spid="19"/>
                                            </p:tgtEl>
                                            <p:attrNameLst>
                                              <p:attrName>ppt_y</p:attrName>
                                            </p:attrNameLst>
                                          </p:cBhvr>
                                          <p:tavLst>
                                            <p:tav tm="0">
                                              <p:val>
                                                <p:strVal val="1+#ppt_h/2"/>
                                              </p:val>
                                            </p:tav>
                                            <p:tav tm="100000">
                                              <p:val>
                                                <p:strVal val="#ppt_y"/>
                                              </p:val>
                                            </p:tav>
                                          </p:tavLst>
                                        </p:anim>
                                      </p:childTnLst>
                                    </p:cTn>
                                  </p:par>
                                  <p:par>
                                    <p:cTn id="41" presetID="8" presetClass="emph" presetSubtype="0" repeatCount="indefinite" fill="hold" nodeType="withEffect">
                                      <p:stCondLst>
                                        <p:cond delay="200"/>
                                      </p:stCondLst>
                                      <p:childTnLst>
                                        <p:animRot by="21600000">
                                          <p:cBhvr>
                                            <p:cTn id="42" dur="2000" fill="hold"/>
                                            <p:tgtEl>
                                              <p:spTgt spid="19"/>
                                            </p:tgtEl>
                                            <p:attrNameLst>
                                              <p:attrName>r</p:attrName>
                                            </p:attrNameLst>
                                          </p:cBhvr>
                                        </p:animRot>
                                      </p:childTnLst>
                                    </p:cTn>
                                  </p:par>
                                  <p:par>
                                    <p:cTn id="43" presetID="2" presetClass="entr" presetSubtype="4" fill="hold"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2000" fill="hold"/>
                                            <p:tgtEl>
                                              <p:spTgt spid="20"/>
                                            </p:tgtEl>
                                            <p:attrNameLst>
                                              <p:attrName>ppt_x</p:attrName>
                                            </p:attrNameLst>
                                          </p:cBhvr>
                                          <p:tavLst>
                                            <p:tav tm="0">
                                              <p:val>
                                                <p:strVal val="#ppt_x"/>
                                              </p:val>
                                            </p:tav>
                                            <p:tav tm="100000">
                                              <p:val>
                                                <p:strVal val="#ppt_x"/>
                                              </p:val>
                                            </p:tav>
                                          </p:tavLst>
                                        </p:anim>
                                        <p:anim calcmode="lin" valueType="num">
                                          <p:cBhvr additive="base">
                                            <p:cTn id="46" dur="2000" fill="hold"/>
                                            <p:tgtEl>
                                              <p:spTgt spid="20"/>
                                            </p:tgtEl>
                                            <p:attrNameLst>
                                              <p:attrName>ppt_y</p:attrName>
                                            </p:attrNameLst>
                                          </p:cBhvr>
                                          <p:tavLst>
                                            <p:tav tm="0">
                                              <p:val>
                                                <p:strVal val="1+#ppt_h/2"/>
                                              </p:val>
                                            </p:tav>
                                            <p:tav tm="100000">
                                              <p:val>
                                                <p:strVal val="#ppt_y"/>
                                              </p:val>
                                            </p:tav>
                                          </p:tavLst>
                                        </p:anim>
                                      </p:childTnLst>
                                    </p:cTn>
                                  </p:par>
                                  <p:par>
                                    <p:cTn id="47" presetID="8" presetClass="emph" presetSubtype="0" repeatCount="indefinite" fill="hold" nodeType="withEffect">
                                      <p:stCondLst>
                                        <p:cond delay="500"/>
                                      </p:stCondLst>
                                      <p:childTnLst>
                                        <p:animRot by="21600000">
                                          <p:cBhvr>
                                            <p:cTn id="48" dur="2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2" grpId="1"/>
          <p:bldP spid="13" grpId="0"/>
          <p:bldP spid="15"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738" y="366112"/>
            <a:ext cx="691563" cy="691563"/>
            <a:chOff x="2367572" y="4118895"/>
            <a:chExt cx="921196" cy="921196"/>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8"/>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9"/>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10"/>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7"/>
              </p:custDataLst>
            </p:nvPr>
          </p:nvSpPr>
          <p:spPr>
            <a:xfrm>
              <a:off x="2616776" y="4317883"/>
              <a:ext cx="422787" cy="532966"/>
            </a:xfrm>
            <a:prstGeom prst="rect">
              <a:avLst/>
            </a:prstGeom>
            <a:noFill/>
          </p:spPr>
          <p:txBody>
            <a:bodyPr wrap="none" lIns="0" rIns="0" rtlCol="0">
              <a:spAutoFit/>
            </a:bodyPr>
            <a:lstStyle/>
            <a:p>
              <a:pPr algn="ctr" defTabSz="914400"/>
              <a:r>
                <a:rPr lang="en-US" sz="2000" b="1" dirty="0">
                  <a:solidFill>
                    <a:schemeClr val="accent1">
                      <a:lumMod val="50000"/>
                    </a:schemeClr>
                  </a:solidFill>
                  <a:cs typeface="+mn-ea"/>
                  <a:sym typeface="+mn-lt"/>
                </a:rPr>
                <a:t>02</a:t>
              </a:r>
            </a:p>
          </p:txBody>
        </p:sp>
      </p:grpSp>
      <p:sp>
        <p:nvSpPr>
          <p:cNvPr id="8" name="TextBox 14"/>
          <p:cNvSpPr txBox="1"/>
          <p:nvPr/>
        </p:nvSpPr>
        <p:spPr>
          <a:xfrm>
            <a:off x="1369561" y="481061"/>
            <a:ext cx="3507239"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cs typeface="+mn-ea"/>
                <a:sym typeface="+mn-lt"/>
              </a:rPr>
              <a:t>功能需求目标</a:t>
            </a:r>
          </a:p>
        </p:txBody>
      </p:sp>
      <p:sp>
        <p:nvSpPr>
          <p:cNvPr id="9" name="PA_库_圆角矩形 "/>
          <p:cNvSpPr/>
          <p:nvPr>
            <p:custDataLst>
              <p:tags r:id="rId1"/>
            </p:custDataLst>
          </p:nvPr>
        </p:nvSpPr>
        <p:spPr>
          <a:xfrm>
            <a:off x="710492" y="1447060"/>
            <a:ext cx="3078216" cy="4693844"/>
          </a:xfrm>
          <a:prstGeom prst="roundRect">
            <a:avLst>
              <a:gd name="adj" fmla="val 3750"/>
            </a:avLst>
          </a:prstGeom>
          <a:solidFill>
            <a:srgbClr val="F0F2F9"/>
          </a:solidFill>
          <a:ln w="12700">
            <a:miter lim="400000"/>
          </a:ln>
          <a:effectLst>
            <a:outerShdw blurRad="317500" dist="127000" dir="3297296" rotWithShape="0">
              <a:srgbClr val="000000">
                <a:alpha val="15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sz="1600">
              <a:solidFill>
                <a:schemeClr val="accent1">
                  <a:lumMod val="50000"/>
                </a:schemeClr>
              </a:solidFill>
              <a:cs typeface="+mn-ea"/>
              <a:sym typeface="+mn-lt"/>
            </a:endParaRPr>
          </a:p>
        </p:txBody>
      </p:sp>
      <p:sp>
        <p:nvSpPr>
          <p:cNvPr id="10" name="PA_库_圆角矩形 "/>
          <p:cNvSpPr/>
          <p:nvPr>
            <p:custDataLst>
              <p:tags r:id="rId2"/>
            </p:custDataLst>
          </p:nvPr>
        </p:nvSpPr>
        <p:spPr>
          <a:xfrm>
            <a:off x="4595501" y="1447060"/>
            <a:ext cx="3078216" cy="4693844"/>
          </a:xfrm>
          <a:prstGeom prst="roundRect">
            <a:avLst>
              <a:gd name="adj" fmla="val 3750"/>
            </a:avLst>
          </a:prstGeom>
          <a:solidFill>
            <a:srgbClr val="F0F2F9"/>
          </a:solidFill>
          <a:ln w="12700">
            <a:miter lim="400000"/>
          </a:ln>
          <a:effectLst>
            <a:outerShdw blurRad="317500" dist="127000" dir="3297296" rotWithShape="0">
              <a:srgbClr val="000000">
                <a:alpha val="15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sz="1600">
              <a:solidFill>
                <a:schemeClr val="accent1">
                  <a:lumMod val="50000"/>
                </a:schemeClr>
              </a:solidFill>
              <a:cs typeface="+mn-ea"/>
              <a:sym typeface="+mn-lt"/>
            </a:endParaRPr>
          </a:p>
        </p:txBody>
      </p:sp>
      <p:sp>
        <p:nvSpPr>
          <p:cNvPr id="11" name="PA_库_圆角矩形 "/>
          <p:cNvSpPr/>
          <p:nvPr>
            <p:custDataLst>
              <p:tags r:id="rId3"/>
            </p:custDataLst>
          </p:nvPr>
        </p:nvSpPr>
        <p:spPr>
          <a:xfrm>
            <a:off x="8479875" y="1447060"/>
            <a:ext cx="3078216" cy="4693844"/>
          </a:xfrm>
          <a:prstGeom prst="roundRect">
            <a:avLst>
              <a:gd name="adj" fmla="val 3750"/>
            </a:avLst>
          </a:prstGeom>
          <a:solidFill>
            <a:srgbClr val="F0F2F9"/>
          </a:solidFill>
          <a:ln w="12700">
            <a:miter lim="400000"/>
          </a:ln>
          <a:effectLst>
            <a:outerShdw blurRad="317500" dist="127000" dir="3297296" rotWithShape="0">
              <a:srgbClr val="000000">
                <a:alpha val="15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sz="1600">
              <a:solidFill>
                <a:schemeClr val="accent1">
                  <a:lumMod val="50000"/>
                </a:schemeClr>
              </a:solidFill>
              <a:cs typeface="+mn-ea"/>
              <a:sym typeface="+mn-lt"/>
            </a:endParaRPr>
          </a:p>
        </p:txBody>
      </p:sp>
      <p:grpSp>
        <p:nvGrpSpPr>
          <p:cNvPr id="12" name="PA_库_组合 "/>
          <p:cNvGrpSpPr/>
          <p:nvPr>
            <p:custDataLst>
              <p:tags r:id="rId4"/>
            </p:custDataLst>
          </p:nvPr>
        </p:nvGrpSpPr>
        <p:grpSpPr>
          <a:xfrm>
            <a:off x="1034524" y="4833427"/>
            <a:ext cx="1186162" cy="816838"/>
            <a:chOff x="0" y="0"/>
            <a:chExt cx="2372324" cy="1633673"/>
          </a:xfrm>
        </p:grpSpPr>
        <p:sp>
          <p:nvSpPr>
            <p:cNvPr id="13" name="$20"/>
            <p:cNvSpPr txBox="1"/>
            <p:nvPr/>
          </p:nvSpPr>
          <p:spPr>
            <a:xfrm>
              <a:off x="0" y="0"/>
              <a:ext cx="2051844" cy="675955"/>
            </a:xfrm>
            <a:prstGeom prst="rect">
              <a:avLst/>
            </a:prstGeom>
            <a:noFill/>
            <a:ln w="12700" cap="flat">
              <a:noFill/>
              <a:miter lim="400000"/>
            </a:ln>
            <a:effectLst/>
          </p:spPr>
          <p:txBody>
            <a:bodyPr wrap="none" lIns="0" tIns="0" rIns="0" bIns="0" numCol="1" anchor="t">
              <a:spAutoFit/>
            </a:bodyPr>
            <a:lstStyle>
              <a:lvl1pPr algn="l">
                <a:lnSpc>
                  <a:spcPct val="120000"/>
                </a:lnSpc>
                <a:defRPr sz="5500" b="0">
                  <a:solidFill>
                    <a:srgbClr val="30353E"/>
                  </a:solidFill>
                  <a:latin typeface="Aileron Heavy"/>
                  <a:ea typeface="Aileron Heavy"/>
                  <a:cs typeface="Aileron Heavy"/>
                  <a:sym typeface="Aileron Heavy"/>
                </a:defRPr>
              </a:lvl1pPr>
            </a:lstStyle>
            <a:p>
              <a:pPr algn="l"/>
              <a:r>
                <a:rPr lang="zh-CN" altLang="en-US" sz="2000" dirty="0">
                  <a:solidFill>
                    <a:schemeClr val="accent1">
                      <a:lumMod val="50000"/>
                    </a:schemeClr>
                  </a:solidFill>
                  <a:latin typeface="+mn-lt"/>
                  <a:ea typeface="+mn-ea"/>
                  <a:cs typeface="+mn-ea"/>
                  <a:sym typeface="+mn-lt"/>
                </a:rPr>
                <a:t>活动创建</a:t>
              </a:r>
              <a:endParaRPr lang="zh-CN" altLang="en-US" sz="2750" dirty="0">
                <a:solidFill>
                  <a:schemeClr val="accent1">
                    <a:lumMod val="50000"/>
                  </a:schemeClr>
                </a:solidFill>
                <a:latin typeface="+mn-lt"/>
                <a:ea typeface="+mn-ea"/>
                <a:cs typeface="+mn-ea"/>
                <a:sym typeface="+mn-lt"/>
              </a:endParaRPr>
            </a:p>
          </p:txBody>
        </p:sp>
        <p:sp>
          <p:nvSpPr>
            <p:cNvPr id="14" name="Basic Price…"/>
            <p:cNvSpPr txBox="1"/>
            <p:nvPr/>
          </p:nvSpPr>
          <p:spPr>
            <a:xfrm>
              <a:off x="0" y="1261136"/>
              <a:ext cx="2372324" cy="372537"/>
            </a:xfrm>
            <a:prstGeom prst="rect">
              <a:avLst/>
            </a:prstGeom>
            <a:noFill/>
            <a:ln w="12700" cap="flat">
              <a:noFill/>
              <a:miter lim="400000"/>
            </a:ln>
            <a:effectLst/>
          </p:spPr>
          <p:txBody>
            <a:bodyPr wrap="square" lIns="0" tIns="0" rIns="0" bIns="0" numCol="1" anchor="t">
              <a:spAutoFit/>
            </a:bodyPr>
            <a:lstStyle/>
            <a:p>
              <a:pPr algn="l">
                <a:lnSpc>
                  <a:spcPct val="150000"/>
                </a:lnSpc>
                <a:defRPr sz="1800">
                  <a:solidFill>
                    <a:srgbClr val="677180"/>
                  </a:solidFill>
                  <a:latin typeface="Aileron"/>
                  <a:ea typeface="Aileron"/>
                  <a:cs typeface="Aileron"/>
                  <a:sym typeface="Aileron"/>
                </a:defRPr>
              </a:pPr>
              <a:r>
                <a:rPr lang="en-GB" sz="900" dirty="0">
                  <a:solidFill>
                    <a:srgbClr val="677180"/>
                  </a:solidFill>
                  <a:cs typeface="+mn-ea"/>
                  <a:sym typeface="+mn-lt"/>
                </a:rPr>
                <a:t>Activity Creation</a:t>
              </a:r>
              <a:endParaRPr sz="900" dirty="0">
                <a:solidFill>
                  <a:srgbClr val="677180"/>
                </a:solidFill>
                <a:cs typeface="+mn-ea"/>
                <a:sym typeface="+mn-lt"/>
              </a:endParaRPr>
            </a:p>
          </p:txBody>
        </p:sp>
      </p:grpSp>
      <p:grpSp>
        <p:nvGrpSpPr>
          <p:cNvPr id="15" name="PA_库_组合 "/>
          <p:cNvGrpSpPr/>
          <p:nvPr>
            <p:custDataLst>
              <p:tags r:id="rId5"/>
            </p:custDataLst>
          </p:nvPr>
        </p:nvGrpSpPr>
        <p:grpSpPr>
          <a:xfrm>
            <a:off x="4910225" y="4833427"/>
            <a:ext cx="1025922" cy="816838"/>
            <a:chOff x="0" y="0"/>
            <a:chExt cx="2051844" cy="1633673"/>
          </a:xfrm>
        </p:grpSpPr>
        <p:sp>
          <p:nvSpPr>
            <p:cNvPr id="16" name="$80"/>
            <p:cNvSpPr txBox="1"/>
            <p:nvPr/>
          </p:nvSpPr>
          <p:spPr>
            <a:xfrm>
              <a:off x="0" y="0"/>
              <a:ext cx="2051844" cy="675955"/>
            </a:xfrm>
            <a:prstGeom prst="rect">
              <a:avLst/>
            </a:prstGeom>
            <a:noFill/>
            <a:ln w="12700" cap="flat">
              <a:noFill/>
              <a:miter lim="400000"/>
            </a:ln>
            <a:effectLst/>
          </p:spPr>
          <p:txBody>
            <a:bodyPr wrap="none" lIns="0" tIns="0" rIns="0" bIns="0" numCol="1" anchor="t">
              <a:spAutoFit/>
            </a:bodyPr>
            <a:lstStyle>
              <a:lvl1pPr algn="l">
                <a:lnSpc>
                  <a:spcPct val="120000"/>
                </a:lnSpc>
                <a:defRPr sz="5500" b="0">
                  <a:solidFill>
                    <a:srgbClr val="30353E"/>
                  </a:solidFill>
                  <a:latin typeface="Aileron Heavy"/>
                  <a:ea typeface="Aileron Heavy"/>
                  <a:cs typeface="Aileron Heavy"/>
                  <a:sym typeface="Aileron Heavy"/>
                </a:defRPr>
              </a:lvl1pPr>
            </a:lstStyle>
            <a:p>
              <a:pPr algn="l"/>
              <a:r>
                <a:rPr lang="zh-CN" altLang="en-US" sz="2000" dirty="0">
                  <a:solidFill>
                    <a:schemeClr val="accent1">
                      <a:lumMod val="50000"/>
                    </a:schemeClr>
                  </a:solidFill>
                  <a:latin typeface="+mn-lt"/>
                  <a:ea typeface="+mn-ea"/>
                  <a:cs typeface="+mn-ea"/>
                  <a:sym typeface="+mn-lt"/>
                </a:rPr>
                <a:t>用户管理</a:t>
              </a:r>
            </a:p>
          </p:txBody>
        </p:sp>
        <p:sp>
          <p:nvSpPr>
            <p:cNvPr id="17" name="Premium Price…"/>
            <p:cNvSpPr txBox="1"/>
            <p:nvPr/>
          </p:nvSpPr>
          <p:spPr>
            <a:xfrm>
              <a:off x="21772" y="1261136"/>
              <a:ext cx="1734450" cy="372537"/>
            </a:xfrm>
            <a:prstGeom prst="rect">
              <a:avLst/>
            </a:prstGeom>
            <a:noFill/>
            <a:ln w="12700" cap="flat">
              <a:noFill/>
              <a:miter lim="400000"/>
            </a:ln>
            <a:effectLst/>
          </p:spPr>
          <p:txBody>
            <a:bodyPr wrap="none" lIns="0" tIns="0" rIns="0" bIns="0" numCol="1" anchor="t">
              <a:spAutoFit/>
            </a:bodyPr>
            <a:lstStyle/>
            <a:p>
              <a:pPr algn="l">
                <a:lnSpc>
                  <a:spcPct val="150000"/>
                </a:lnSpc>
                <a:defRPr sz="1800">
                  <a:solidFill>
                    <a:srgbClr val="677180"/>
                  </a:solidFill>
                  <a:latin typeface="Aileron"/>
                  <a:ea typeface="Aileron"/>
                  <a:cs typeface="Aileron"/>
                  <a:sym typeface="Aileron"/>
                </a:defRPr>
              </a:pPr>
              <a:r>
                <a:rPr lang="en-GB" sz="900" dirty="0">
                  <a:solidFill>
                    <a:srgbClr val="677180"/>
                  </a:solidFill>
                  <a:cs typeface="+mn-ea"/>
                  <a:sym typeface="+mn-lt"/>
                </a:rPr>
                <a:t>User management</a:t>
              </a:r>
              <a:endParaRPr sz="900" dirty="0">
                <a:solidFill>
                  <a:srgbClr val="677180"/>
                </a:solidFill>
                <a:cs typeface="+mn-ea"/>
                <a:sym typeface="+mn-lt"/>
              </a:endParaRPr>
            </a:p>
          </p:txBody>
        </p:sp>
      </p:grpSp>
      <p:grpSp>
        <p:nvGrpSpPr>
          <p:cNvPr id="18" name="PA_库_组合 "/>
          <p:cNvGrpSpPr/>
          <p:nvPr>
            <p:custDataLst>
              <p:tags r:id="rId6"/>
            </p:custDataLst>
          </p:nvPr>
        </p:nvGrpSpPr>
        <p:grpSpPr>
          <a:xfrm>
            <a:off x="8793664" y="4833427"/>
            <a:ext cx="1025922" cy="816838"/>
            <a:chOff x="0" y="0"/>
            <a:chExt cx="2051844" cy="1633673"/>
          </a:xfrm>
        </p:grpSpPr>
        <p:sp>
          <p:nvSpPr>
            <p:cNvPr id="19" name="$90"/>
            <p:cNvSpPr txBox="1"/>
            <p:nvPr/>
          </p:nvSpPr>
          <p:spPr>
            <a:xfrm>
              <a:off x="0" y="0"/>
              <a:ext cx="2051844" cy="675955"/>
            </a:xfrm>
            <a:prstGeom prst="rect">
              <a:avLst/>
            </a:prstGeom>
            <a:noFill/>
            <a:ln w="12700" cap="flat">
              <a:noFill/>
              <a:miter lim="400000"/>
            </a:ln>
            <a:effectLst/>
          </p:spPr>
          <p:txBody>
            <a:bodyPr wrap="none" lIns="0" tIns="0" rIns="0" bIns="0" numCol="1" anchor="t">
              <a:spAutoFit/>
            </a:bodyPr>
            <a:lstStyle>
              <a:lvl1pPr algn="l">
                <a:lnSpc>
                  <a:spcPct val="120000"/>
                </a:lnSpc>
                <a:defRPr sz="5500" b="0">
                  <a:solidFill>
                    <a:srgbClr val="30353E"/>
                  </a:solidFill>
                  <a:latin typeface="Aileron Heavy"/>
                  <a:ea typeface="Aileron Heavy"/>
                  <a:cs typeface="Aileron Heavy"/>
                  <a:sym typeface="Aileron Heavy"/>
                </a:defRPr>
              </a:lvl1pPr>
            </a:lstStyle>
            <a:p>
              <a:pPr algn="l"/>
              <a:r>
                <a:rPr lang="zh-CN" altLang="en-US" sz="2000" dirty="0">
                  <a:solidFill>
                    <a:schemeClr val="accent1">
                      <a:lumMod val="50000"/>
                    </a:schemeClr>
                  </a:solidFill>
                  <a:latin typeface="+mn-lt"/>
                  <a:ea typeface="+mn-ea"/>
                  <a:cs typeface="+mn-ea"/>
                  <a:sym typeface="+mn-lt"/>
                </a:rPr>
                <a:t>活动邀请</a:t>
              </a:r>
            </a:p>
          </p:txBody>
        </p:sp>
        <p:sp>
          <p:nvSpPr>
            <p:cNvPr id="20" name="Ultimate Price…"/>
            <p:cNvSpPr txBox="1"/>
            <p:nvPr/>
          </p:nvSpPr>
          <p:spPr>
            <a:xfrm>
              <a:off x="21772" y="1261136"/>
              <a:ext cx="1817805" cy="372537"/>
            </a:xfrm>
            <a:prstGeom prst="rect">
              <a:avLst/>
            </a:prstGeom>
            <a:noFill/>
            <a:ln w="12700" cap="flat">
              <a:noFill/>
              <a:miter lim="400000"/>
            </a:ln>
            <a:effectLst/>
          </p:spPr>
          <p:txBody>
            <a:bodyPr wrap="none" lIns="0" tIns="0" rIns="0" bIns="0" numCol="1" anchor="t">
              <a:spAutoFit/>
            </a:bodyPr>
            <a:lstStyle/>
            <a:p>
              <a:pPr algn="l">
                <a:lnSpc>
                  <a:spcPct val="150000"/>
                </a:lnSpc>
                <a:defRPr sz="1800">
                  <a:solidFill>
                    <a:srgbClr val="677180"/>
                  </a:solidFill>
                  <a:latin typeface="Aileron"/>
                  <a:ea typeface="Aileron"/>
                  <a:cs typeface="Aileron"/>
                  <a:sym typeface="Aileron"/>
                </a:defRPr>
              </a:pPr>
              <a:r>
                <a:rPr lang="en-GB" sz="900" dirty="0">
                  <a:solidFill>
                    <a:srgbClr val="677180"/>
                  </a:solidFill>
                  <a:cs typeface="+mn-ea"/>
                  <a:sym typeface="+mn-lt"/>
                </a:rPr>
                <a:t>Invitation to events</a:t>
              </a:r>
              <a:endParaRPr sz="900" dirty="0">
                <a:solidFill>
                  <a:srgbClr val="677180"/>
                </a:solidFill>
                <a:cs typeface="+mn-ea"/>
                <a:sym typeface="+mn-lt"/>
              </a:endParaRPr>
            </a:p>
          </p:txBody>
        </p:sp>
      </p:grpSp>
      <p:sp>
        <p:nvSpPr>
          <p:cNvPr id="24" name="文本框 23"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979600" y="1736520"/>
            <a:ext cx="2540000" cy="1880130"/>
          </a:xfrm>
          <a:prstGeom prst="rect">
            <a:avLst/>
          </a:prstGeom>
          <a:noFill/>
          <a:effectLst/>
        </p:spPr>
        <p:txBody>
          <a:bodyPr wrap="square" rtlCol="0">
            <a:spAutoFit/>
          </a:bodyPr>
          <a:lstStyle/>
          <a:p>
            <a:pPr>
              <a:lnSpc>
                <a:spcPct val="120000"/>
              </a:lnSpc>
            </a:pPr>
            <a:r>
              <a:rPr lang="zh-CN" altLang="en-US" sz="1400" dirty="0">
                <a:solidFill>
                  <a:srgbClr val="677180"/>
                </a:solidFill>
              </a:rPr>
              <a:t>设计用户界面；</a:t>
            </a:r>
            <a:endParaRPr lang="en-US" altLang="zh-CN" sz="1400" dirty="0">
              <a:solidFill>
                <a:srgbClr val="677180"/>
              </a:solidFill>
            </a:endParaRPr>
          </a:p>
          <a:p>
            <a:pPr>
              <a:lnSpc>
                <a:spcPct val="120000"/>
              </a:lnSpc>
            </a:pPr>
            <a:endParaRPr lang="en-US" altLang="zh-CN" sz="1400" dirty="0">
              <a:solidFill>
                <a:srgbClr val="677180"/>
              </a:solidFill>
            </a:endParaRPr>
          </a:p>
          <a:p>
            <a:pPr>
              <a:lnSpc>
                <a:spcPct val="120000"/>
              </a:lnSpc>
            </a:pPr>
            <a:r>
              <a:rPr lang="zh-CN" altLang="en-US" sz="1400" dirty="0">
                <a:solidFill>
                  <a:srgbClr val="677180"/>
                </a:solidFill>
              </a:rPr>
              <a:t>实现信息输入和验证；</a:t>
            </a:r>
            <a:endParaRPr lang="en-US" altLang="zh-CN" sz="1400" dirty="0">
              <a:solidFill>
                <a:srgbClr val="677180"/>
              </a:solidFill>
            </a:endParaRPr>
          </a:p>
          <a:p>
            <a:pPr>
              <a:lnSpc>
                <a:spcPct val="120000"/>
              </a:lnSpc>
            </a:pPr>
            <a:endParaRPr lang="en-US" altLang="zh-CN" sz="1400" dirty="0">
              <a:solidFill>
                <a:srgbClr val="677180"/>
              </a:solidFill>
            </a:endParaRPr>
          </a:p>
          <a:p>
            <a:pPr>
              <a:lnSpc>
                <a:spcPct val="120000"/>
              </a:lnSpc>
            </a:pPr>
            <a:r>
              <a:rPr lang="zh-CN" altLang="en-US" sz="1400" dirty="0">
                <a:solidFill>
                  <a:srgbClr val="677180"/>
                </a:solidFill>
              </a:rPr>
              <a:t>创建活动处理逻辑；</a:t>
            </a:r>
            <a:endParaRPr lang="en-US" altLang="zh-CN" sz="1400" dirty="0">
              <a:solidFill>
                <a:srgbClr val="677180"/>
              </a:solidFill>
            </a:endParaRPr>
          </a:p>
          <a:p>
            <a:pPr>
              <a:lnSpc>
                <a:spcPct val="120000"/>
              </a:lnSpc>
            </a:pPr>
            <a:endParaRPr lang="en-US" altLang="zh-CN" sz="1400" dirty="0">
              <a:solidFill>
                <a:srgbClr val="677180"/>
              </a:solidFill>
            </a:endParaRPr>
          </a:p>
          <a:p>
            <a:pPr>
              <a:lnSpc>
                <a:spcPct val="120000"/>
              </a:lnSpc>
            </a:pPr>
            <a:r>
              <a:rPr lang="zh-CN" altLang="en-US" sz="1400" dirty="0">
                <a:solidFill>
                  <a:srgbClr val="677180"/>
                </a:solidFill>
              </a:rPr>
              <a:t>开发活动详情页面展示。</a:t>
            </a:r>
            <a:endParaRPr sz="1400" dirty="0">
              <a:solidFill>
                <a:srgbClr val="677180"/>
              </a:solidFill>
              <a:cs typeface="+mn-ea"/>
              <a:sym typeface="+mn-lt"/>
            </a:endParaRPr>
          </a:p>
        </p:txBody>
      </p:sp>
      <p:sp>
        <p:nvSpPr>
          <p:cNvPr id="26" name="文本框 2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4863870" y="1656662"/>
            <a:ext cx="2539999" cy="1363065"/>
          </a:xfrm>
          <a:prstGeom prst="rect">
            <a:avLst/>
          </a:prstGeom>
          <a:noFill/>
          <a:effectLst/>
        </p:spPr>
        <p:txBody>
          <a:bodyPr wrap="square" rtlCol="0">
            <a:spAutoFit/>
          </a:bodyPr>
          <a:lstStyle/>
          <a:p>
            <a:pPr>
              <a:lnSpc>
                <a:spcPct val="120000"/>
              </a:lnSpc>
            </a:pPr>
            <a:r>
              <a:rPr lang="zh-CN" altLang="en-US" sz="1400" dirty="0">
                <a:solidFill>
                  <a:srgbClr val="677180"/>
                </a:solidFill>
              </a:rPr>
              <a:t>设计用户注册和登录界面；</a:t>
            </a:r>
            <a:endParaRPr lang="en-US" altLang="zh-CN" sz="1400" dirty="0">
              <a:solidFill>
                <a:srgbClr val="677180"/>
              </a:solidFill>
            </a:endParaRPr>
          </a:p>
          <a:p>
            <a:pPr>
              <a:lnSpc>
                <a:spcPct val="120000"/>
              </a:lnSpc>
            </a:pPr>
            <a:endParaRPr lang="en-US" altLang="zh-CN" sz="1400" dirty="0">
              <a:solidFill>
                <a:srgbClr val="677180"/>
              </a:solidFill>
            </a:endParaRPr>
          </a:p>
          <a:p>
            <a:pPr>
              <a:lnSpc>
                <a:spcPct val="120000"/>
              </a:lnSpc>
            </a:pPr>
            <a:r>
              <a:rPr lang="zh-CN" altLang="en-US" sz="1400" dirty="0">
                <a:solidFill>
                  <a:srgbClr val="677180"/>
                </a:solidFill>
              </a:rPr>
              <a:t>实现账户创建和管理逻辑；</a:t>
            </a:r>
            <a:endParaRPr lang="en-US" altLang="zh-CN" sz="1400" dirty="0">
              <a:solidFill>
                <a:srgbClr val="677180"/>
              </a:solidFill>
            </a:endParaRPr>
          </a:p>
          <a:p>
            <a:pPr>
              <a:lnSpc>
                <a:spcPct val="120000"/>
              </a:lnSpc>
            </a:pPr>
            <a:endParaRPr lang="en-US" altLang="zh-CN" sz="1400" dirty="0">
              <a:solidFill>
                <a:srgbClr val="677180"/>
              </a:solidFill>
            </a:endParaRPr>
          </a:p>
          <a:p>
            <a:pPr>
              <a:lnSpc>
                <a:spcPct val="120000"/>
              </a:lnSpc>
            </a:pPr>
            <a:r>
              <a:rPr lang="zh-CN" altLang="en-US" sz="1400" dirty="0">
                <a:solidFill>
                  <a:srgbClr val="677180"/>
                </a:solidFill>
              </a:rPr>
              <a:t>开发用户个人中心界面。</a:t>
            </a:r>
            <a:endParaRPr sz="1400" dirty="0">
              <a:solidFill>
                <a:srgbClr val="677180"/>
              </a:solidFill>
              <a:cs typeface="+mn-ea"/>
              <a:sym typeface="+mn-lt"/>
            </a:endParaRPr>
          </a:p>
        </p:txBody>
      </p:sp>
      <p:sp>
        <p:nvSpPr>
          <p:cNvPr id="28" name="文本框 27"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8592196" y="1559830"/>
            <a:ext cx="2854844" cy="1363065"/>
          </a:xfrm>
          <a:prstGeom prst="rect">
            <a:avLst/>
          </a:prstGeom>
          <a:noFill/>
          <a:effectLst/>
        </p:spPr>
        <p:txBody>
          <a:bodyPr wrap="square" rtlCol="0">
            <a:spAutoFit/>
          </a:bodyPr>
          <a:lstStyle/>
          <a:p>
            <a:pPr>
              <a:lnSpc>
                <a:spcPct val="120000"/>
              </a:lnSpc>
            </a:pPr>
            <a:r>
              <a:rPr lang="zh-CN" altLang="en-US" sz="1400" dirty="0">
                <a:solidFill>
                  <a:srgbClr val="677180"/>
                </a:solidFill>
              </a:rPr>
              <a:t>设计邀请发送界面；</a:t>
            </a:r>
            <a:endParaRPr lang="en-US" altLang="zh-CN" sz="1400" dirty="0">
              <a:solidFill>
                <a:srgbClr val="677180"/>
              </a:solidFill>
            </a:endParaRPr>
          </a:p>
          <a:p>
            <a:pPr>
              <a:lnSpc>
                <a:spcPct val="120000"/>
              </a:lnSpc>
            </a:pPr>
            <a:endParaRPr lang="en-US" altLang="zh-CN" sz="1400" dirty="0">
              <a:solidFill>
                <a:srgbClr val="677180"/>
              </a:solidFill>
            </a:endParaRPr>
          </a:p>
          <a:p>
            <a:pPr>
              <a:lnSpc>
                <a:spcPct val="120000"/>
              </a:lnSpc>
            </a:pPr>
            <a:r>
              <a:rPr lang="zh-CN" altLang="en-US" sz="1400" dirty="0">
                <a:solidFill>
                  <a:srgbClr val="677180"/>
                </a:solidFill>
              </a:rPr>
              <a:t>实现邀请处理逻辑；</a:t>
            </a:r>
            <a:endParaRPr lang="en-US" altLang="zh-CN" sz="1400" dirty="0">
              <a:solidFill>
                <a:srgbClr val="677180"/>
              </a:solidFill>
            </a:endParaRPr>
          </a:p>
          <a:p>
            <a:pPr>
              <a:lnSpc>
                <a:spcPct val="120000"/>
              </a:lnSpc>
            </a:pPr>
            <a:endParaRPr lang="en-US" altLang="zh-CN" sz="1400" dirty="0">
              <a:solidFill>
                <a:srgbClr val="677180"/>
              </a:solidFill>
            </a:endParaRPr>
          </a:p>
          <a:p>
            <a:pPr>
              <a:lnSpc>
                <a:spcPct val="120000"/>
              </a:lnSpc>
            </a:pPr>
            <a:r>
              <a:rPr lang="zh-CN" altLang="en-US" sz="1400" dirty="0">
                <a:solidFill>
                  <a:srgbClr val="677180"/>
                </a:solidFill>
              </a:rPr>
              <a:t>创建邀请确认通知机制。</a:t>
            </a:r>
            <a:endParaRPr sz="1400" dirty="0">
              <a:solidFill>
                <a:srgbClr val="677180"/>
              </a:solidFill>
              <a:cs typeface="+mn-ea"/>
              <a:sym typeface="+mn-lt"/>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fltVal val="0"/>
                                          </p:val>
                                        </p:tav>
                                        <p:tav tm="100000">
                                          <p:val>
                                            <p:flt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fltVal val="0"/>
                                          </p:val>
                                        </p:tav>
                                        <p:tav tm="100000">
                                          <p:val>
                                            <p:fltVal val="1"/>
                                          </p:val>
                                        </p:tav>
                                      </p:tavLst>
                                    </p:anim>
                                    <p:anim to="" calcmode="lin" valueType="num">
                                      <p:cBhvr>
                                        <p:cTn id="14" dur="1000" fill="hold">
                                          <p:stCondLst>
                                            <p:cond delay="0"/>
                                          </p:stCondLst>
                                        </p:cTn>
                                        <p:tgtEl>
                                          <p:spTgt spid="8"/>
                                        </p:tgtEl>
                                        <p:attrNameLst>
                                          <p:attrName>ppt_w</p:attrName>
                                        </p:attrNameLst>
                                      </p:cBhvr>
                                      <p:tavLst>
                                        <p:tav tm="0" fmla="#ppt_w+(8/9)*(#ppt_w-0)*((1.5-1.5*$)^2-(1.5-1.5*$)^3)">
                                          <p:val>
                                            <p:fltVal val="0"/>
                                          </p:val>
                                        </p:tav>
                                        <p:tav tm="100000">
                                          <p:val>
                                            <p:fltVal val="1"/>
                                          </p:val>
                                        </p:tav>
                                      </p:tavLst>
                                    </p:anim>
                                    <p:anim to="" calcmode="lin" valueType="num">
                                      <p:cBhvr>
                                        <p:cTn id="15" dur="1000" fill="hold">
                                          <p:stCondLst>
                                            <p:cond delay="0"/>
                                          </p:stCondLst>
                                        </p:cTn>
                                        <p:tgtEl>
                                          <p:spTgt spid="8"/>
                                        </p:tgtEl>
                                        <p:attrNameLst>
                                          <p:attrName>ppt_h</p:attrName>
                                        </p:attrNameLst>
                                      </p:cBhvr>
                                      <p:tavLst>
                                        <p:tav tm="0" fmla="#ppt_h+(8/9)*(#ppt_h-0)*((1.5-1.5*$)^2-(1.5-1.5*$)^3)">
                                          <p:val>
                                            <p:fltVal val="0"/>
                                          </p:val>
                                        </p:tav>
                                        <p:tav tm="100000">
                                          <p:val>
                                            <p:fltVal val="1"/>
                                          </p:val>
                                        </p:tav>
                                      </p:tavLst>
                                    </p:anim>
                                  </p:childTnLst>
                                </p:cTn>
                              </p:par>
                            </p:childTnLst>
                          </p:cTn>
                        </p:par>
                        <p:par>
                          <p:cTn id="16" fill="hold">
                            <p:stCondLst>
                              <p:cond delay="2250"/>
                            </p:stCondLst>
                            <p:childTnLst>
                              <p:par>
                                <p:cTn id="17" presetID="2" presetClass="entr" presetSubtype="4" decel="10000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500" fill="hold"/>
                                        <p:tgtEl>
                                          <p:spTgt spid="9"/>
                                        </p:tgtEl>
                                        <p:attrNameLst>
                                          <p:attrName>ppt_x</p:attrName>
                                        </p:attrNameLst>
                                      </p:cBhvr>
                                      <p:tavLst>
                                        <p:tav tm="0">
                                          <p:val>
                                            <p:strVal val="#ppt_x"/>
                                          </p:val>
                                        </p:tav>
                                        <p:tav tm="100000">
                                          <p:val>
                                            <p:strVal val="#ppt_x"/>
                                          </p:val>
                                        </p:tav>
                                      </p:tavLst>
                                    </p:anim>
                                    <p:anim calcmode="lin" valueType="num">
                                      <p:cBhvr additive="base">
                                        <p:cTn id="20" dur="1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25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500" fill="hold"/>
                                        <p:tgtEl>
                                          <p:spTgt spid="12"/>
                                        </p:tgtEl>
                                        <p:attrNameLst>
                                          <p:attrName>ppt_x</p:attrName>
                                        </p:attrNameLst>
                                      </p:cBhvr>
                                      <p:tavLst>
                                        <p:tav tm="0">
                                          <p:val>
                                            <p:strVal val="#ppt_x"/>
                                          </p:val>
                                        </p:tav>
                                        <p:tav tm="100000">
                                          <p:val>
                                            <p:strVal val="#ppt_x"/>
                                          </p:val>
                                        </p:tav>
                                      </p:tavLst>
                                    </p:anim>
                                    <p:anim calcmode="lin" valueType="num">
                                      <p:cBhvr additive="base">
                                        <p:cTn id="24" dur="1500" fill="hold"/>
                                        <p:tgtEl>
                                          <p:spTgt spid="12"/>
                                        </p:tgtEl>
                                        <p:attrNameLst>
                                          <p:attrName>ppt_y</p:attrName>
                                        </p:attrNameLst>
                                      </p:cBhvr>
                                      <p:tavLst>
                                        <p:tav tm="0">
                                          <p:val>
                                            <p:strVal val="1+#ppt_h/2"/>
                                          </p:val>
                                        </p:tav>
                                        <p:tav tm="100000">
                                          <p:val>
                                            <p:strVal val="#ppt_y"/>
                                          </p:val>
                                        </p:tav>
                                      </p:tavLst>
                                    </p:anim>
                                  </p:childTnLst>
                                </p:cTn>
                              </p:par>
                            </p:childTnLst>
                          </p:cTn>
                        </p:par>
                        <p:par>
                          <p:cTn id="25" fill="hold">
                            <p:stCondLst>
                              <p:cond delay="4000"/>
                            </p:stCondLst>
                            <p:childTnLst>
                              <p:par>
                                <p:cTn id="26" presetID="2" presetClass="entr" presetSubtype="4" decel="10000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1500" fill="hold"/>
                                        <p:tgtEl>
                                          <p:spTgt spid="10"/>
                                        </p:tgtEl>
                                        <p:attrNameLst>
                                          <p:attrName>ppt_x</p:attrName>
                                        </p:attrNameLst>
                                      </p:cBhvr>
                                      <p:tavLst>
                                        <p:tav tm="0">
                                          <p:val>
                                            <p:strVal val="#ppt_x"/>
                                          </p:val>
                                        </p:tav>
                                        <p:tav tm="100000">
                                          <p:val>
                                            <p:strVal val="#ppt_x"/>
                                          </p:val>
                                        </p:tav>
                                      </p:tavLst>
                                    </p:anim>
                                    <p:anim calcmode="lin" valueType="num">
                                      <p:cBhvr additive="base">
                                        <p:cTn id="29" dur="1500" fill="hold"/>
                                        <p:tgtEl>
                                          <p:spTgt spid="10"/>
                                        </p:tgtEl>
                                        <p:attrNameLst>
                                          <p:attrName>ppt_y</p:attrName>
                                        </p:attrNameLst>
                                      </p:cBhvr>
                                      <p:tavLst>
                                        <p:tav tm="0">
                                          <p:val>
                                            <p:strVal val="1+#ppt_h/2"/>
                                          </p:val>
                                        </p:tav>
                                        <p:tav tm="100000">
                                          <p:val>
                                            <p:strVal val="#ppt_y"/>
                                          </p:val>
                                        </p:tav>
                                      </p:tavLst>
                                    </p:anim>
                                  </p:childTnLst>
                                </p:cTn>
                              </p:par>
                              <p:par>
                                <p:cTn id="30" presetID="2" presetClass="entr" presetSubtype="4" decel="100000" fill="hold" nodeType="withEffect">
                                  <p:stCondLst>
                                    <p:cond delay="25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1500" fill="hold"/>
                                        <p:tgtEl>
                                          <p:spTgt spid="15"/>
                                        </p:tgtEl>
                                        <p:attrNameLst>
                                          <p:attrName>ppt_x</p:attrName>
                                        </p:attrNameLst>
                                      </p:cBhvr>
                                      <p:tavLst>
                                        <p:tav tm="0">
                                          <p:val>
                                            <p:strVal val="#ppt_x"/>
                                          </p:val>
                                        </p:tav>
                                        <p:tav tm="100000">
                                          <p:val>
                                            <p:strVal val="#ppt_x"/>
                                          </p:val>
                                        </p:tav>
                                      </p:tavLst>
                                    </p:anim>
                                    <p:anim calcmode="lin" valueType="num">
                                      <p:cBhvr additive="base">
                                        <p:cTn id="33" dur="1500" fill="hold"/>
                                        <p:tgtEl>
                                          <p:spTgt spid="15"/>
                                        </p:tgtEl>
                                        <p:attrNameLst>
                                          <p:attrName>ppt_y</p:attrName>
                                        </p:attrNameLst>
                                      </p:cBhvr>
                                      <p:tavLst>
                                        <p:tav tm="0">
                                          <p:val>
                                            <p:strVal val="1+#ppt_h/2"/>
                                          </p:val>
                                        </p:tav>
                                        <p:tav tm="100000">
                                          <p:val>
                                            <p:strVal val="#ppt_y"/>
                                          </p:val>
                                        </p:tav>
                                      </p:tavLst>
                                    </p:anim>
                                  </p:childTnLst>
                                </p:cTn>
                              </p:par>
                            </p:childTnLst>
                          </p:cTn>
                        </p:par>
                        <p:par>
                          <p:cTn id="34" fill="hold">
                            <p:stCondLst>
                              <p:cond delay="5750"/>
                            </p:stCondLst>
                            <p:childTnLst>
                              <p:par>
                                <p:cTn id="35" presetID="2" presetClass="entr" presetSubtype="4" decel="10000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1500" fill="hold"/>
                                        <p:tgtEl>
                                          <p:spTgt spid="11"/>
                                        </p:tgtEl>
                                        <p:attrNameLst>
                                          <p:attrName>ppt_x</p:attrName>
                                        </p:attrNameLst>
                                      </p:cBhvr>
                                      <p:tavLst>
                                        <p:tav tm="0">
                                          <p:val>
                                            <p:strVal val="#ppt_x"/>
                                          </p:val>
                                        </p:tav>
                                        <p:tav tm="100000">
                                          <p:val>
                                            <p:strVal val="#ppt_x"/>
                                          </p:val>
                                        </p:tav>
                                      </p:tavLst>
                                    </p:anim>
                                    <p:anim calcmode="lin" valueType="num">
                                      <p:cBhvr additive="base">
                                        <p:cTn id="38" dur="1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decel="100000" fill="hold" nodeType="withEffect">
                                  <p:stCondLst>
                                    <p:cond delay="25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1500" fill="hold"/>
                                        <p:tgtEl>
                                          <p:spTgt spid="18"/>
                                        </p:tgtEl>
                                        <p:attrNameLst>
                                          <p:attrName>ppt_x</p:attrName>
                                        </p:attrNameLst>
                                      </p:cBhvr>
                                      <p:tavLst>
                                        <p:tav tm="0">
                                          <p:val>
                                            <p:strVal val="#ppt_x"/>
                                          </p:val>
                                        </p:tav>
                                        <p:tav tm="100000">
                                          <p:val>
                                            <p:strVal val="#ppt_x"/>
                                          </p:val>
                                        </p:tav>
                                      </p:tavLst>
                                    </p:anim>
                                    <p:anim calcmode="lin" valueType="num">
                                      <p:cBhvr additive="base">
                                        <p:cTn id="42" dur="1500" fill="hold"/>
                                        <p:tgtEl>
                                          <p:spTgt spid="18"/>
                                        </p:tgtEl>
                                        <p:attrNameLst>
                                          <p:attrName>ppt_y</p:attrName>
                                        </p:attrNameLst>
                                      </p:cBhvr>
                                      <p:tavLst>
                                        <p:tav tm="0">
                                          <p:val>
                                            <p:strVal val="1+#ppt_h/2"/>
                                          </p:val>
                                        </p:tav>
                                        <p:tav tm="100000">
                                          <p:val>
                                            <p:strVal val="#ppt_y"/>
                                          </p:val>
                                        </p:tav>
                                      </p:tavLst>
                                    </p:anim>
                                  </p:childTnLst>
                                </p:cTn>
                              </p:par>
                            </p:childTnLst>
                          </p:cTn>
                        </p:par>
                        <p:par>
                          <p:cTn id="43" fill="hold">
                            <p:stCondLst>
                              <p:cond delay="7500"/>
                            </p:stCondLst>
                            <p:childTnLst>
                              <p:par>
                                <p:cTn id="44" presetID="22" presetClass="entr" presetSubtype="1"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up)">
                                      <p:cBhvr>
                                        <p:cTn id="46" dur="500"/>
                                        <p:tgtEl>
                                          <p:spTgt spid="24"/>
                                        </p:tgtEl>
                                      </p:cBhvr>
                                    </p:animEffect>
                                  </p:childTnLst>
                                </p:cTn>
                              </p:par>
                            </p:childTnLst>
                          </p:cTn>
                        </p:par>
                        <p:par>
                          <p:cTn id="47" fill="hold">
                            <p:stCondLst>
                              <p:cond delay="8000"/>
                            </p:stCondLst>
                            <p:childTnLst>
                              <p:par>
                                <p:cTn id="48" presetID="22" presetClass="entr" presetSubtype="1"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up)">
                                      <p:cBhvr>
                                        <p:cTn id="50" dur="500"/>
                                        <p:tgtEl>
                                          <p:spTgt spid="26"/>
                                        </p:tgtEl>
                                      </p:cBhvr>
                                    </p:animEffect>
                                  </p:childTnLst>
                                </p:cTn>
                              </p:par>
                            </p:childTnLst>
                          </p:cTn>
                        </p:par>
                        <p:par>
                          <p:cTn id="51" fill="hold">
                            <p:stCondLst>
                              <p:cond delay="8500"/>
                            </p:stCondLst>
                            <p:childTnLst>
                              <p:par>
                                <p:cTn id="52" presetID="22" presetClass="entr" presetSubtype="1" fill="hold" grpId="0" nodeType="after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up)">
                                      <p:cBhvr>
                                        <p:cTn id="5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bldLvl="0" animBg="1"/>
      <p:bldP spid="24" grpId="0" bldLvl="0"/>
      <p:bldP spid="26" grpId="0" bldLvl="0"/>
      <p:bldP spid="28" grpId="0" bldLvl="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103" y="366112"/>
            <a:ext cx="691563" cy="691563"/>
            <a:chOff x="2367572" y="4118895"/>
            <a:chExt cx="921196" cy="921196"/>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8"/>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9"/>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10"/>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7"/>
              </p:custDataLst>
            </p:nvPr>
          </p:nvSpPr>
          <p:spPr>
            <a:xfrm>
              <a:off x="2616776" y="4317883"/>
              <a:ext cx="422787" cy="532966"/>
            </a:xfrm>
            <a:prstGeom prst="rect">
              <a:avLst/>
            </a:prstGeom>
            <a:noFill/>
          </p:spPr>
          <p:txBody>
            <a:bodyPr wrap="none" lIns="0" rIns="0" rtlCol="0">
              <a:spAutoFit/>
            </a:bodyPr>
            <a:lstStyle/>
            <a:p>
              <a:pPr algn="ctr" defTabSz="914400"/>
              <a:r>
                <a:rPr lang="en-US" sz="2000" b="1" dirty="0">
                  <a:solidFill>
                    <a:schemeClr val="accent1">
                      <a:lumMod val="50000"/>
                    </a:schemeClr>
                  </a:solidFill>
                  <a:cs typeface="+mn-ea"/>
                  <a:sym typeface="+mn-lt"/>
                </a:rPr>
                <a:t>02</a:t>
              </a:r>
            </a:p>
          </p:txBody>
        </p:sp>
      </p:grpSp>
      <p:sp>
        <p:nvSpPr>
          <p:cNvPr id="8" name="TextBox 14"/>
          <p:cNvSpPr txBox="1"/>
          <p:nvPr/>
        </p:nvSpPr>
        <p:spPr>
          <a:xfrm>
            <a:off x="1368926" y="481061"/>
            <a:ext cx="3507239"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cs typeface="+mn-ea"/>
                <a:sym typeface="+mn-lt"/>
              </a:rPr>
              <a:t>性能需求目标</a:t>
            </a:r>
          </a:p>
        </p:txBody>
      </p:sp>
      <p:sp>
        <p:nvSpPr>
          <p:cNvPr id="9" name="PA_库_圆角矩形 "/>
          <p:cNvSpPr/>
          <p:nvPr>
            <p:custDataLst>
              <p:tags r:id="rId1"/>
            </p:custDataLst>
          </p:nvPr>
        </p:nvSpPr>
        <p:spPr>
          <a:xfrm>
            <a:off x="709857" y="1447060"/>
            <a:ext cx="3078216" cy="4693844"/>
          </a:xfrm>
          <a:prstGeom prst="roundRect">
            <a:avLst>
              <a:gd name="adj" fmla="val 3750"/>
            </a:avLst>
          </a:prstGeom>
          <a:solidFill>
            <a:srgbClr val="F0F2F9"/>
          </a:solidFill>
          <a:ln w="12700">
            <a:miter lim="400000"/>
          </a:ln>
          <a:effectLst>
            <a:outerShdw blurRad="317500" dist="127000" dir="3297296" rotWithShape="0">
              <a:srgbClr val="000000">
                <a:alpha val="15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sz="1600">
              <a:solidFill>
                <a:schemeClr val="accent1">
                  <a:lumMod val="50000"/>
                </a:schemeClr>
              </a:solidFill>
              <a:cs typeface="+mn-ea"/>
              <a:sym typeface="+mn-lt"/>
            </a:endParaRPr>
          </a:p>
        </p:txBody>
      </p:sp>
      <p:sp>
        <p:nvSpPr>
          <p:cNvPr id="10" name="PA_库_圆角矩形 "/>
          <p:cNvSpPr/>
          <p:nvPr>
            <p:custDataLst>
              <p:tags r:id="rId2"/>
            </p:custDataLst>
          </p:nvPr>
        </p:nvSpPr>
        <p:spPr>
          <a:xfrm>
            <a:off x="4594866" y="1447060"/>
            <a:ext cx="3078216" cy="4693844"/>
          </a:xfrm>
          <a:prstGeom prst="roundRect">
            <a:avLst>
              <a:gd name="adj" fmla="val 3750"/>
            </a:avLst>
          </a:prstGeom>
          <a:solidFill>
            <a:srgbClr val="F0F2F9"/>
          </a:solidFill>
          <a:ln w="12700">
            <a:miter lim="400000"/>
          </a:ln>
          <a:effectLst>
            <a:outerShdw blurRad="317500" dist="127000" dir="3297296" rotWithShape="0">
              <a:srgbClr val="000000">
                <a:alpha val="15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sz="1600">
              <a:solidFill>
                <a:schemeClr val="accent1">
                  <a:lumMod val="50000"/>
                </a:schemeClr>
              </a:solidFill>
              <a:cs typeface="+mn-ea"/>
              <a:sym typeface="+mn-lt"/>
            </a:endParaRPr>
          </a:p>
        </p:txBody>
      </p:sp>
      <p:sp>
        <p:nvSpPr>
          <p:cNvPr id="11" name="PA_库_圆角矩形 "/>
          <p:cNvSpPr/>
          <p:nvPr>
            <p:custDataLst>
              <p:tags r:id="rId3"/>
            </p:custDataLst>
          </p:nvPr>
        </p:nvSpPr>
        <p:spPr>
          <a:xfrm>
            <a:off x="8479875" y="1447060"/>
            <a:ext cx="3078216" cy="4693844"/>
          </a:xfrm>
          <a:prstGeom prst="roundRect">
            <a:avLst>
              <a:gd name="adj" fmla="val 3750"/>
            </a:avLst>
          </a:prstGeom>
          <a:solidFill>
            <a:srgbClr val="F0F2F9"/>
          </a:solidFill>
          <a:ln w="12700">
            <a:miter lim="400000"/>
          </a:ln>
          <a:effectLst>
            <a:outerShdw blurRad="317500" dist="127000" dir="3297296" rotWithShape="0">
              <a:srgbClr val="000000">
                <a:alpha val="15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sz="1600" dirty="0">
              <a:solidFill>
                <a:schemeClr val="accent1">
                  <a:lumMod val="50000"/>
                </a:schemeClr>
              </a:solidFill>
              <a:cs typeface="+mn-ea"/>
              <a:sym typeface="+mn-lt"/>
            </a:endParaRPr>
          </a:p>
        </p:txBody>
      </p:sp>
      <p:grpSp>
        <p:nvGrpSpPr>
          <p:cNvPr id="12" name="PA_库_组合 "/>
          <p:cNvGrpSpPr/>
          <p:nvPr>
            <p:custDataLst>
              <p:tags r:id="rId4"/>
            </p:custDataLst>
          </p:nvPr>
        </p:nvGrpSpPr>
        <p:grpSpPr>
          <a:xfrm>
            <a:off x="1033889" y="4833427"/>
            <a:ext cx="512961" cy="1024588"/>
            <a:chOff x="0" y="0"/>
            <a:chExt cx="1025922" cy="2049173"/>
          </a:xfrm>
        </p:grpSpPr>
        <p:sp>
          <p:nvSpPr>
            <p:cNvPr id="13" name="$20"/>
            <p:cNvSpPr txBox="1"/>
            <p:nvPr/>
          </p:nvSpPr>
          <p:spPr>
            <a:xfrm>
              <a:off x="0" y="0"/>
              <a:ext cx="1025922" cy="675955"/>
            </a:xfrm>
            <a:prstGeom prst="rect">
              <a:avLst/>
            </a:prstGeom>
            <a:noFill/>
            <a:ln w="12700" cap="flat">
              <a:noFill/>
              <a:miter lim="400000"/>
            </a:ln>
            <a:effectLst/>
          </p:spPr>
          <p:txBody>
            <a:bodyPr wrap="none" lIns="0" tIns="0" rIns="0" bIns="0" numCol="1" anchor="t">
              <a:spAutoFit/>
            </a:bodyPr>
            <a:lstStyle>
              <a:lvl1pPr algn="l">
                <a:lnSpc>
                  <a:spcPct val="120000"/>
                </a:lnSpc>
                <a:defRPr sz="5500" b="0">
                  <a:solidFill>
                    <a:srgbClr val="30353E"/>
                  </a:solidFill>
                  <a:latin typeface="Aileron Heavy"/>
                  <a:ea typeface="Aileron Heavy"/>
                  <a:cs typeface="Aileron Heavy"/>
                  <a:sym typeface="Aileron Heavy"/>
                </a:defRPr>
              </a:lvl1pPr>
            </a:lstStyle>
            <a:p>
              <a:pPr algn="l"/>
              <a:r>
                <a:rPr lang="zh-CN" altLang="en-US" sz="2000" dirty="0">
                  <a:solidFill>
                    <a:schemeClr val="accent1">
                      <a:lumMod val="50000"/>
                    </a:schemeClr>
                  </a:solidFill>
                  <a:latin typeface="+mn-lt"/>
                  <a:ea typeface="+mn-ea"/>
                  <a:cs typeface="+mn-ea"/>
                  <a:sym typeface="+mn-lt"/>
                </a:rPr>
                <a:t>精度</a:t>
              </a:r>
            </a:p>
          </p:txBody>
        </p:sp>
        <p:sp>
          <p:nvSpPr>
            <p:cNvPr id="14" name="Basic Price…"/>
            <p:cNvSpPr txBox="1"/>
            <p:nvPr/>
          </p:nvSpPr>
          <p:spPr>
            <a:xfrm>
              <a:off x="0" y="1261136"/>
              <a:ext cx="814326" cy="788037"/>
            </a:xfrm>
            <a:prstGeom prst="rect">
              <a:avLst/>
            </a:prstGeom>
            <a:noFill/>
            <a:ln w="12700" cap="flat">
              <a:noFill/>
              <a:miter lim="400000"/>
            </a:ln>
            <a:effectLst/>
          </p:spPr>
          <p:txBody>
            <a:bodyPr wrap="none" lIns="0" tIns="0" rIns="0" bIns="0" numCol="1" anchor="t">
              <a:spAutoFit/>
            </a:bodyPr>
            <a:lstStyle/>
            <a:p>
              <a:pPr algn="l">
                <a:lnSpc>
                  <a:spcPct val="150000"/>
                </a:lnSpc>
                <a:defRPr sz="1800">
                  <a:solidFill>
                    <a:srgbClr val="677180"/>
                  </a:solidFill>
                  <a:latin typeface="Aileron"/>
                  <a:ea typeface="Aileron"/>
                  <a:cs typeface="Aileron"/>
                  <a:sym typeface="Aileron"/>
                </a:defRPr>
              </a:pPr>
              <a:r>
                <a:rPr lang="en-GB" sz="900" dirty="0">
                  <a:solidFill>
                    <a:srgbClr val="677180"/>
                  </a:solidFill>
                  <a:cs typeface="+mn-ea"/>
                  <a:sym typeface="+mn-lt"/>
                </a:rPr>
                <a:t>accuracy</a:t>
              </a:r>
            </a:p>
            <a:p>
              <a:pPr algn="l">
                <a:lnSpc>
                  <a:spcPct val="150000"/>
                </a:lnSpc>
                <a:defRPr sz="1800">
                  <a:solidFill>
                    <a:srgbClr val="677180"/>
                  </a:solidFill>
                  <a:latin typeface="Aileron"/>
                  <a:ea typeface="Aileron"/>
                  <a:cs typeface="Aileron"/>
                  <a:sym typeface="Aileron"/>
                </a:defRPr>
              </a:pPr>
              <a:endParaRPr lang="en-GB" sz="900" dirty="0">
                <a:solidFill>
                  <a:srgbClr val="677180"/>
                </a:solidFill>
                <a:cs typeface="+mn-ea"/>
                <a:sym typeface="+mn-lt"/>
              </a:endParaRPr>
            </a:p>
          </p:txBody>
        </p:sp>
      </p:grpSp>
      <p:grpSp>
        <p:nvGrpSpPr>
          <p:cNvPr id="15" name="PA_库_组合 "/>
          <p:cNvGrpSpPr/>
          <p:nvPr>
            <p:custDataLst>
              <p:tags r:id="rId5"/>
            </p:custDataLst>
          </p:nvPr>
        </p:nvGrpSpPr>
        <p:grpSpPr>
          <a:xfrm>
            <a:off x="4909590" y="4833427"/>
            <a:ext cx="1553310" cy="1024588"/>
            <a:chOff x="0" y="0"/>
            <a:chExt cx="3106620" cy="2049173"/>
          </a:xfrm>
        </p:grpSpPr>
        <p:sp>
          <p:nvSpPr>
            <p:cNvPr id="16" name="$80"/>
            <p:cNvSpPr txBox="1"/>
            <p:nvPr/>
          </p:nvSpPr>
          <p:spPr>
            <a:xfrm>
              <a:off x="0" y="0"/>
              <a:ext cx="3048000" cy="737869"/>
            </a:xfrm>
            <a:prstGeom prst="rect">
              <a:avLst/>
            </a:prstGeom>
            <a:noFill/>
            <a:ln w="12700" cap="flat">
              <a:noFill/>
              <a:miter lim="400000"/>
            </a:ln>
            <a:effectLst/>
          </p:spPr>
          <p:txBody>
            <a:bodyPr wrap="none" lIns="0" tIns="0" rIns="0" bIns="0" numCol="1" anchor="t">
              <a:noAutofit/>
            </a:bodyPr>
            <a:lstStyle>
              <a:lvl1pPr algn="l">
                <a:lnSpc>
                  <a:spcPct val="120000"/>
                </a:lnSpc>
                <a:defRPr sz="5500" b="0">
                  <a:solidFill>
                    <a:srgbClr val="30353E"/>
                  </a:solidFill>
                  <a:latin typeface="Aileron Heavy"/>
                  <a:ea typeface="Aileron Heavy"/>
                  <a:cs typeface="Aileron Heavy"/>
                  <a:sym typeface="Aileron Heavy"/>
                </a:defRPr>
              </a:lvl1pPr>
            </a:lstStyle>
            <a:p>
              <a:pPr algn="l"/>
              <a:r>
                <a:rPr lang="zh-CN" altLang="en-US" sz="2000" dirty="0">
                  <a:solidFill>
                    <a:schemeClr val="accent1">
                      <a:lumMod val="50000"/>
                    </a:schemeClr>
                  </a:solidFill>
                  <a:latin typeface="+mn-lt"/>
                  <a:ea typeface="+mn-ea"/>
                  <a:cs typeface="+mn-ea"/>
                  <a:sym typeface="+mn-lt"/>
                </a:rPr>
                <a:t>时间特性要求</a:t>
              </a:r>
            </a:p>
          </p:txBody>
        </p:sp>
        <p:sp>
          <p:nvSpPr>
            <p:cNvPr id="17" name="Premium Price…"/>
            <p:cNvSpPr txBox="1"/>
            <p:nvPr/>
          </p:nvSpPr>
          <p:spPr>
            <a:xfrm>
              <a:off x="0" y="1261136"/>
              <a:ext cx="3106620" cy="788037"/>
            </a:xfrm>
            <a:prstGeom prst="rect">
              <a:avLst/>
            </a:prstGeom>
            <a:noFill/>
            <a:ln w="12700" cap="flat">
              <a:noFill/>
              <a:miter lim="400000"/>
            </a:ln>
            <a:effectLst/>
          </p:spPr>
          <p:txBody>
            <a:bodyPr wrap="none" lIns="0" tIns="0" rIns="0" bIns="0" numCol="1" anchor="t">
              <a:spAutoFit/>
            </a:bodyPr>
            <a:lstStyle/>
            <a:p>
              <a:pPr algn="l">
                <a:lnSpc>
                  <a:spcPct val="150000"/>
                </a:lnSpc>
                <a:defRPr sz="1800">
                  <a:solidFill>
                    <a:srgbClr val="677180"/>
                  </a:solidFill>
                  <a:latin typeface="Aileron"/>
                  <a:ea typeface="Aileron"/>
                  <a:cs typeface="Aileron"/>
                  <a:sym typeface="Aileron"/>
                </a:defRPr>
              </a:pPr>
              <a:r>
                <a:rPr lang="en-GB" sz="900" dirty="0">
                  <a:solidFill>
                    <a:srgbClr val="677180"/>
                  </a:solidFill>
                  <a:cs typeface="+mn-ea"/>
                  <a:sym typeface="+mn-lt"/>
                </a:rPr>
                <a:t>Time characteristic requirements</a:t>
              </a:r>
            </a:p>
            <a:p>
              <a:pPr algn="l">
                <a:lnSpc>
                  <a:spcPct val="150000"/>
                </a:lnSpc>
                <a:defRPr sz="1800">
                  <a:solidFill>
                    <a:srgbClr val="677180"/>
                  </a:solidFill>
                  <a:latin typeface="Aileron"/>
                  <a:ea typeface="Aileron"/>
                  <a:cs typeface="Aileron"/>
                  <a:sym typeface="Aileron"/>
                </a:defRPr>
              </a:pPr>
              <a:endParaRPr lang="en-GB" sz="900" dirty="0">
                <a:solidFill>
                  <a:srgbClr val="677180"/>
                </a:solidFill>
                <a:cs typeface="+mn-ea"/>
                <a:sym typeface="+mn-lt"/>
              </a:endParaRPr>
            </a:p>
          </p:txBody>
        </p:sp>
      </p:grpSp>
      <p:grpSp>
        <p:nvGrpSpPr>
          <p:cNvPr id="18" name="PA_库_组合 "/>
          <p:cNvGrpSpPr/>
          <p:nvPr>
            <p:custDataLst>
              <p:tags r:id="rId6"/>
            </p:custDataLst>
          </p:nvPr>
        </p:nvGrpSpPr>
        <p:grpSpPr>
          <a:xfrm>
            <a:off x="8793029" y="4833427"/>
            <a:ext cx="1778000" cy="1024588"/>
            <a:chOff x="0" y="0"/>
            <a:chExt cx="3555998" cy="2049173"/>
          </a:xfrm>
        </p:grpSpPr>
        <p:sp>
          <p:nvSpPr>
            <p:cNvPr id="19" name="$90"/>
            <p:cNvSpPr txBox="1"/>
            <p:nvPr/>
          </p:nvSpPr>
          <p:spPr>
            <a:xfrm>
              <a:off x="0" y="0"/>
              <a:ext cx="3555998" cy="675955"/>
            </a:xfrm>
            <a:prstGeom prst="rect">
              <a:avLst/>
            </a:prstGeom>
            <a:noFill/>
            <a:ln w="12700" cap="flat">
              <a:noFill/>
              <a:miter lim="400000"/>
            </a:ln>
            <a:effectLst/>
          </p:spPr>
          <p:txBody>
            <a:bodyPr wrap="square" lIns="0" tIns="0" rIns="0" bIns="0" numCol="1" anchor="t">
              <a:spAutoFit/>
            </a:bodyPr>
            <a:lstStyle>
              <a:lvl1pPr algn="l">
                <a:lnSpc>
                  <a:spcPct val="120000"/>
                </a:lnSpc>
                <a:defRPr sz="5500" b="0">
                  <a:solidFill>
                    <a:srgbClr val="30353E"/>
                  </a:solidFill>
                  <a:latin typeface="Aileron Heavy"/>
                  <a:ea typeface="Aileron Heavy"/>
                  <a:cs typeface="Aileron Heavy"/>
                  <a:sym typeface="Aileron Heavy"/>
                </a:defRPr>
              </a:lvl1pPr>
            </a:lstStyle>
            <a:p>
              <a:pPr algn="l"/>
              <a:r>
                <a:rPr lang="zh-CN" altLang="en-US" sz="2000" dirty="0">
                  <a:solidFill>
                    <a:schemeClr val="accent1">
                      <a:lumMod val="50000"/>
                    </a:schemeClr>
                  </a:solidFill>
                  <a:latin typeface="+mn-lt"/>
                  <a:ea typeface="+mn-ea"/>
                  <a:cs typeface="+mn-ea"/>
                  <a:sym typeface="+mn-lt"/>
                </a:rPr>
                <a:t>灵活性</a:t>
              </a:r>
            </a:p>
          </p:txBody>
        </p:sp>
        <p:sp>
          <p:nvSpPr>
            <p:cNvPr id="20" name="Ultimate Price…"/>
            <p:cNvSpPr txBox="1"/>
            <p:nvPr/>
          </p:nvSpPr>
          <p:spPr>
            <a:xfrm>
              <a:off x="0" y="1261136"/>
              <a:ext cx="862416" cy="788037"/>
            </a:xfrm>
            <a:prstGeom prst="rect">
              <a:avLst/>
            </a:prstGeom>
            <a:noFill/>
            <a:ln w="12700" cap="flat">
              <a:noFill/>
              <a:miter lim="400000"/>
            </a:ln>
            <a:effectLst/>
          </p:spPr>
          <p:txBody>
            <a:bodyPr wrap="none" lIns="0" tIns="0" rIns="0" bIns="0" numCol="1" anchor="t">
              <a:spAutoFit/>
            </a:bodyPr>
            <a:lstStyle/>
            <a:p>
              <a:pPr algn="l">
                <a:lnSpc>
                  <a:spcPct val="150000"/>
                </a:lnSpc>
                <a:defRPr sz="1800">
                  <a:solidFill>
                    <a:srgbClr val="677180"/>
                  </a:solidFill>
                  <a:latin typeface="Aileron"/>
                  <a:ea typeface="Aileron"/>
                  <a:cs typeface="Aileron"/>
                  <a:sym typeface="Aileron"/>
                </a:defRPr>
              </a:pPr>
              <a:r>
                <a:rPr lang="en-GB" sz="900" dirty="0">
                  <a:solidFill>
                    <a:srgbClr val="677180"/>
                  </a:solidFill>
                  <a:cs typeface="+mn-ea"/>
                  <a:sym typeface="+mn-lt"/>
                </a:rPr>
                <a:t>flexibility</a:t>
              </a:r>
            </a:p>
            <a:p>
              <a:pPr algn="l">
                <a:lnSpc>
                  <a:spcPct val="150000"/>
                </a:lnSpc>
                <a:defRPr sz="1800">
                  <a:solidFill>
                    <a:srgbClr val="677180"/>
                  </a:solidFill>
                  <a:latin typeface="Aileron"/>
                  <a:ea typeface="Aileron"/>
                  <a:cs typeface="Aileron"/>
                  <a:sym typeface="Aileron"/>
                </a:defRPr>
              </a:pPr>
              <a:endParaRPr lang="en-GB" sz="900" dirty="0">
                <a:solidFill>
                  <a:srgbClr val="677180"/>
                </a:solidFill>
                <a:cs typeface="+mn-ea"/>
                <a:sym typeface="+mn-lt"/>
              </a:endParaRPr>
            </a:p>
          </p:txBody>
        </p:sp>
      </p:grpSp>
      <p:sp>
        <p:nvSpPr>
          <p:cNvPr id="24" name="文本框 23"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978965" y="1656644"/>
            <a:ext cx="2540000" cy="1363065"/>
          </a:xfrm>
          <a:prstGeom prst="rect">
            <a:avLst/>
          </a:prstGeom>
          <a:noFill/>
          <a:effectLst/>
        </p:spPr>
        <p:txBody>
          <a:bodyPr wrap="square" rtlCol="0">
            <a:spAutoFit/>
          </a:bodyPr>
          <a:lstStyle/>
          <a:p>
            <a:pPr>
              <a:lnSpc>
                <a:spcPct val="120000"/>
              </a:lnSpc>
            </a:pPr>
            <a:r>
              <a:rPr lang="zh-CN" altLang="en-US" sz="1400" dirty="0">
                <a:solidFill>
                  <a:srgbClr val="677180"/>
                </a:solidFill>
              </a:rPr>
              <a:t>实现数据处理和存储机制；</a:t>
            </a:r>
            <a:endParaRPr lang="en-US" altLang="zh-CN" sz="1400" dirty="0">
              <a:solidFill>
                <a:srgbClr val="677180"/>
              </a:solidFill>
            </a:endParaRPr>
          </a:p>
          <a:p>
            <a:pPr>
              <a:lnSpc>
                <a:spcPct val="120000"/>
              </a:lnSpc>
            </a:pPr>
            <a:endParaRPr lang="en-US" altLang="zh-CN" sz="1400" dirty="0">
              <a:solidFill>
                <a:srgbClr val="677180"/>
              </a:solidFill>
            </a:endParaRPr>
          </a:p>
          <a:p>
            <a:pPr>
              <a:lnSpc>
                <a:spcPct val="120000"/>
              </a:lnSpc>
            </a:pPr>
            <a:r>
              <a:rPr lang="zh-CN" altLang="en-US" sz="1400" dirty="0">
                <a:solidFill>
                  <a:srgbClr val="677180"/>
                </a:solidFill>
              </a:rPr>
              <a:t>进行精度测试；</a:t>
            </a:r>
            <a:endParaRPr lang="en-US" altLang="zh-CN" sz="1400" dirty="0">
              <a:solidFill>
                <a:srgbClr val="677180"/>
              </a:solidFill>
            </a:endParaRPr>
          </a:p>
          <a:p>
            <a:pPr>
              <a:lnSpc>
                <a:spcPct val="120000"/>
              </a:lnSpc>
            </a:pPr>
            <a:endParaRPr lang="en-US" altLang="zh-CN" sz="1400" dirty="0">
              <a:solidFill>
                <a:srgbClr val="677180"/>
              </a:solidFill>
            </a:endParaRPr>
          </a:p>
          <a:p>
            <a:pPr>
              <a:lnSpc>
                <a:spcPct val="120000"/>
              </a:lnSpc>
            </a:pPr>
            <a:r>
              <a:rPr lang="zh-CN" altLang="en-US" sz="1400" dirty="0">
                <a:solidFill>
                  <a:srgbClr val="677180"/>
                </a:solidFill>
              </a:rPr>
              <a:t>优化精确度。</a:t>
            </a:r>
            <a:endParaRPr sz="1400" dirty="0">
              <a:solidFill>
                <a:srgbClr val="677180"/>
              </a:solidFill>
              <a:cs typeface="+mn-ea"/>
              <a:sym typeface="+mn-lt"/>
            </a:endParaRPr>
          </a:p>
        </p:txBody>
      </p:sp>
      <p:sp>
        <p:nvSpPr>
          <p:cNvPr id="26" name="文本框 2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4863235" y="1656662"/>
            <a:ext cx="2539999" cy="1363065"/>
          </a:xfrm>
          <a:prstGeom prst="rect">
            <a:avLst/>
          </a:prstGeom>
          <a:noFill/>
          <a:effectLst/>
        </p:spPr>
        <p:txBody>
          <a:bodyPr wrap="square" rtlCol="0">
            <a:spAutoFit/>
          </a:bodyPr>
          <a:lstStyle/>
          <a:p>
            <a:pPr>
              <a:lnSpc>
                <a:spcPct val="120000"/>
              </a:lnSpc>
            </a:pPr>
            <a:r>
              <a:rPr lang="zh-CN" altLang="en-US" sz="1400" dirty="0">
                <a:solidFill>
                  <a:srgbClr val="677180"/>
                </a:solidFill>
              </a:rPr>
              <a:t>优化代码和数据库查询；</a:t>
            </a:r>
            <a:endParaRPr lang="en-US" altLang="zh-CN" sz="1400" dirty="0">
              <a:solidFill>
                <a:srgbClr val="677180"/>
              </a:solidFill>
            </a:endParaRPr>
          </a:p>
          <a:p>
            <a:pPr>
              <a:lnSpc>
                <a:spcPct val="120000"/>
              </a:lnSpc>
            </a:pPr>
            <a:endParaRPr lang="en-US" altLang="zh-CN" sz="1400" dirty="0">
              <a:solidFill>
                <a:srgbClr val="677180"/>
              </a:solidFill>
            </a:endParaRPr>
          </a:p>
          <a:p>
            <a:pPr>
              <a:lnSpc>
                <a:spcPct val="120000"/>
              </a:lnSpc>
            </a:pPr>
            <a:r>
              <a:rPr lang="zh-CN" altLang="en-US" sz="1400" dirty="0">
                <a:solidFill>
                  <a:srgbClr val="677180"/>
                </a:solidFill>
              </a:rPr>
              <a:t>测试和调整系统性能；</a:t>
            </a:r>
            <a:endParaRPr lang="en-US" altLang="zh-CN" sz="1400" dirty="0">
              <a:solidFill>
                <a:srgbClr val="677180"/>
              </a:solidFill>
            </a:endParaRPr>
          </a:p>
          <a:p>
            <a:pPr>
              <a:lnSpc>
                <a:spcPct val="120000"/>
              </a:lnSpc>
            </a:pPr>
            <a:endParaRPr lang="en-US" altLang="zh-CN" sz="1400" dirty="0">
              <a:solidFill>
                <a:srgbClr val="677180"/>
              </a:solidFill>
            </a:endParaRPr>
          </a:p>
          <a:p>
            <a:pPr>
              <a:lnSpc>
                <a:spcPct val="120000"/>
              </a:lnSpc>
            </a:pPr>
            <a:r>
              <a:rPr lang="zh-CN" altLang="en-US" sz="1400" dirty="0">
                <a:solidFill>
                  <a:srgbClr val="677180"/>
                </a:solidFill>
              </a:rPr>
              <a:t>确保达到时间要求。</a:t>
            </a:r>
            <a:endParaRPr sz="1400" dirty="0">
              <a:solidFill>
                <a:srgbClr val="677180"/>
              </a:solidFill>
              <a:cs typeface="+mn-ea"/>
              <a:sym typeface="+mn-lt"/>
            </a:endParaRPr>
          </a:p>
        </p:txBody>
      </p:sp>
      <p:sp>
        <p:nvSpPr>
          <p:cNvPr id="28" name="文本框 27"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8591561" y="1559830"/>
            <a:ext cx="2854844" cy="1363065"/>
          </a:xfrm>
          <a:prstGeom prst="rect">
            <a:avLst/>
          </a:prstGeom>
          <a:noFill/>
          <a:effectLst/>
        </p:spPr>
        <p:txBody>
          <a:bodyPr wrap="square" rtlCol="0">
            <a:spAutoFit/>
          </a:bodyPr>
          <a:lstStyle/>
          <a:p>
            <a:pPr>
              <a:lnSpc>
                <a:spcPct val="120000"/>
              </a:lnSpc>
            </a:pPr>
            <a:r>
              <a:rPr lang="zh-CN" altLang="en-US" sz="1400" dirty="0">
                <a:solidFill>
                  <a:srgbClr val="677180"/>
                </a:solidFill>
              </a:rPr>
              <a:t>设计适应性架构；</a:t>
            </a:r>
            <a:endParaRPr lang="en-US" altLang="zh-CN" sz="1400" dirty="0">
              <a:solidFill>
                <a:srgbClr val="677180"/>
              </a:solidFill>
            </a:endParaRPr>
          </a:p>
          <a:p>
            <a:pPr>
              <a:lnSpc>
                <a:spcPct val="120000"/>
              </a:lnSpc>
            </a:pPr>
            <a:endParaRPr lang="en-US" altLang="zh-CN" sz="1400" dirty="0">
              <a:solidFill>
                <a:srgbClr val="677180"/>
              </a:solidFill>
            </a:endParaRPr>
          </a:p>
          <a:p>
            <a:pPr>
              <a:lnSpc>
                <a:spcPct val="120000"/>
              </a:lnSpc>
            </a:pPr>
            <a:r>
              <a:rPr lang="zh-CN" altLang="en-US" sz="1400" dirty="0">
                <a:solidFill>
                  <a:srgbClr val="677180"/>
                </a:solidFill>
              </a:rPr>
              <a:t>开发灵活性设置功能；</a:t>
            </a:r>
            <a:endParaRPr lang="en-US" altLang="zh-CN" sz="1400" dirty="0">
              <a:solidFill>
                <a:srgbClr val="677180"/>
              </a:solidFill>
            </a:endParaRPr>
          </a:p>
          <a:p>
            <a:pPr>
              <a:lnSpc>
                <a:spcPct val="120000"/>
              </a:lnSpc>
            </a:pPr>
            <a:endParaRPr lang="en-US" altLang="zh-CN" sz="1400" dirty="0">
              <a:solidFill>
                <a:srgbClr val="677180"/>
              </a:solidFill>
            </a:endParaRPr>
          </a:p>
          <a:p>
            <a:pPr>
              <a:lnSpc>
                <a:spcPct val="120000"/>
              </a:lnSpc>
            </a:pPr>
            <a:r>
              <a:rPr lang="zh-CN" altLang="en-US" sz="1400" dirty="0">
                <a:solidFill>
                  <a:srgbClr val="677180"/>
                </a:solidFill>
              </a:rPr>
              <a:t>测试适应性和灵活性。</a:t>
            </a:r>
            <a:endParaRPr sz="1400" dirty="0">
              <a:solidFill>
                <a:srgbClr val="677180"/>
              </a:solidFill>
              <a:cs typeface="+mn-ea"/>
              <a:sym typeface="+mn-lt"/>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fltVal val="0"/>
                                          </p:val>
                                        </p:tav>
                                        <p:tav tm="100000">
                                          <p:val>
                                            <p:flt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fltVal val="0"/>
                                          </p:val>
                                        </p:tav>
                                        <p:tav tm="100000">
                                          <p:val>
                                            <p:fltVal val="1"/>
                                          </p:val>
                                        </p:tav>
                                      </p:tavLst>
                                    </p:anim>
                                    <p:anim to="" calcmode="lin" valueType="num">
                                      <p:cBhvr>
                                        <p:cTn id="14" dur="1000" fill="hold">
                                          <p:stCondLst>
                                            <p:cond delay="0"/>
                                          </p:stCondLst>
                                        </p:cTn>
                                        <p:tgtEl>
                                          <p:spTgt spid="8"/>
                                        </p:tgtEl>
                                        <p:attrNameLst>
                                          <p:attrName>ppt_w</p:attrName>
                                        </p:attrNameLst>
                                      </p:cBhvr>
                                      <p:tavLst>
                                        <p:tav tm="0" fmla="#ppt_w+(8/9)*(#ppt_w-0)*((1.5-1.5*$)^2-(1.5-1.5*$)^3)">
                                          <p:val>
                                            <p:fltVal val="0"/>
                                          </p:val>
                                        </p:tav>
                                        <p:tav tm="100000">
                                          <p:val>
                                            <p:fltVal val="1"/>
                                          </p:val>
                                        </p:tav>
                                      </p:tavLst>
                                    </p:anim>
                                    <p:anim to="" calcmode="lin" valueType="num">
                                      <p:cBhvr>
                                        <p:cTn id="15" dur="1000" fill="hold">
                                          <p:stCondLst>
                                            <p:cond delay="0"/>
                                          </p:stCondLst>
                                        </p:cTn>
                                        <p:tgtEl>
                                          <p:spTgt spid="8"/>
                                        </p:tgtEl>
                                        <p:attrNameLst>
                                          <p:attrName>ppt_h</p:attrName>
                                        </p:attrNameLst>
                                      </p:cBhvr>
                                      <p:tavLst>
                                        <p:tav tm="0" fmla="#ppt_h+(8/9)*(#ppt_h-0)*((1.5-1.5*$)^2-(1.5-1.5*$)^3)">
                                          <p:val>
                                            <p:fltVal val="0"/>
                                          </p:val>
                                        </p:tav>
                                        <p:tav tm="100000">
                                          <p:val>
                                            <p:fltVal val="1"/>
                                          </p:val>
                                        </p:tav>
                                      </p:tavLst>
                                    </p:anim>
                                  </p:childTnLst>
                                </p:cTn>
                              </p:par>
                            </p:childTnLst>
                          </p:cTn>
                        </p:par>
                        <p:par>
                          <p:cTn id="16" fill="hold">
                            <p:stCondLst>
                              <p:cond delay="2250"/>
                            </p:stCondLst>
                            <p:childTnLst>
                              <p:par>
                                <p:cTn id="17" presetID="2" presetClass="entr" presetSubtype="4" decel="10000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500" fill="hold"/>
                                        <p:tgtEl>
                                          <p:spTgt spid="9"/>
                                        </p:tgtEl>
                                        <p:attrNameLst>
                                          <p:attrName>ppt_x</p:attrName>
                                        </p:attrNameLst>
                                      </p:cBhvr>
                                      <p:tavLst>
                                        <p:tav tm="0">
                                          <p:val>
                                            <p:strVal val="#ppt_x"/>
                                          </p:val>
                                        </p:tav>
                                        <p:tav tm="100000">
                                          <p:val>
                                            <p:strVal val="#ppt_x"/>
                                          </p:val>
                                        </p:tav>
                                      </p:tavLst>
                                    </p:anim>
                                    <p:anim calcmode="lin" valueType="num">
                                      <p:cBhvr additive="base">
                                        <p:cTn id="20" dur="1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25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500" fill="hold"/>
                                        <p:tgtEl>
                                          <p:spTgt spid="12"/>
                                        </p:tgtEl>
                                        <p:attrNameLst>
                                          <p:attrName>ppt_x</p:attrName>
                                        </p:attrNameLst>
                                      </p:cBhvr>
                                      <p:tavLst>
                                        <p:tav tm="0">
                                          <p:val>
                                            <p:strVal val="#ppt_x"/>
                                          </p:val>
                                        </p:tav>
                                        <p:tav tm="100000">
                                          <p:val>
                                            <p:strVal val="#ppt_x"/>
                                          </p:val>
                                        </p:tav>
                                      </p:tavLst>
                                    </p:anim>
                                    <p:anim calcmode="lin" valueType="num">
                                      <p:cBhvr additive="base">
                                        <p:cTn id="24" dur="1500" fill="hold"/>
                                        <p:tgtEl>
                                          <p:spTgt spid="12"/>
                                        </p:tgtEl>
                                        <p:attrNameLst>
                                          <p:attrName>ppt_y</p:attrName>
                                        </p:attrNameLst>
                                      </p:cBhvr>
                                      <p:tavLst>
                                        <p:tav tm="0">
                                          <p:val>
                                            <p:strVal val="1+#ppt_h/2"/>
                                          </p:val>
                                        </p:tav>
                                        <p:tav tm="100000">
                                          <p:val>
                                            <p:strVal val="#ppt_y"/>
                                          </p:val>
                                        </p:tav>
                                      </p:tavLst>
                                    </p:anim>
                                  </p:childTnLst>
                                </p:cTn>
                              </p:par>
                            </p:childTnLst>
                          </p:cTn>
                        </p:par>
                        <p:par>
                          <p:cTn id="25" fill="hold">
                            <p:stCondLst>
                              <p:cond delay="4000"/>
                            </p:stCondLst>
                            <p:childTnLst>
                              <p:par>
                                <p:cTn id="26" presetID="2" presetClass="entr" presetSubtype="4" decel="10000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1500" fill="hold"/>
                                        <p:tgtEl>
                                          <p:spTgt spid="10"/>
                                        </p:tgtEl>
                                        <p:attrNameLst>
                                          <p:attrName>ppt_x</p:attrName>
                                        </p:attrNameLst>
                                      </p:cBhvr>
                                      <p:tavLst>
                                        <p:tav tm="0">
                                          <p:val>
                                            <p:strVal val="#ppt_x"/>
                                          </p:val>
                                        </p:tav>
                                        <p:tav tm="100000">
                                          <p:val>
                                            <p:strVal val="#ppt_x"/>
                                          </p:val>
                                        </p:tav>
                                      </p:tavLst>
                                    </p:anim>
                                    <p:anim calcmode="lin" valueType="num">
                                      <p:cBhvr additive="base">
                                        <p:cTn id="29" dur="1500" fill="hold"/>
                                        <p:tgtEl>
                                          <p:spTgt spid="10"/>
                                        </p:tgtEl>
                                        <p:attrNameLst>
                                          <p:attrName>ppt_y</p:attrName>
                                        </p:attrNameLst>
                                      </p:cBhvr>
                                      <p:tavLst>
                                        <p:tav tm="0">
                                          <p:val>
                                            <p:strVal val="1+#ppt_h/2"/>
                                          </p:val>
                                        </p:tav>
                                        <p:tav tm="100000">
                                          <p:val>
                                            <p:strVal val="#ppt_y"/>
                                          </p:val>
                                        </p:tav>
                                      </p:tavLst>
                                    </p:anim>
                                  </p:childTnLst>
                                </p:cTn>
                              </p:par>
                              <p:par>
                                <p:cTn id="30" presetID="2" presetClass="entr" presetSubtype="4" decel="100000" fill="hold" nodeType="withEffect">
                                  <p:stCondLst>
                                    <p:cond delay="25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1500" fill="hold"/>
                                        <p:tgtEl>
                                          <p:spTgt spid="15"/>
                                        </p:tgtEl>
                                        <p:attrNameLst>
                                          <p:attrName>ppt_x</p:attrName>
                                        </p:attrNameLst>
                                      </p:cBhvr>
                                      <p:tavLst>
                                        <p:tav tm="0">
                                          <p:val>
                                            <p:strVal val="#ppt_x"/>
                                          </p:val>
                                        </p:tav>
                                        <p:tav tm="100000">
                                          <p:val>
                                            <p:strVal val="#ppt_x"/>
                                          </p:val>
                                        </p:tav>
                                      </p:tavLst>
                                    </p:anim>
                                    <p:anim calcmode="lin" valueType="num">
                                      <p:cBhvr additive="base">
                                        <p:cTn id="33" dur="1500" fill="hold"/>
                                        <p:tgtEl>
                                          <p:spTgt spid="15"/>
                                        </p:tgtEl>
                                        <p:attrNameLst>
                                          <p:attrName>ppt_y</p:attrName>
                                        </p:attrNameLst>
                                      </p:cBhvr>
                                      <p:tavLst>
                                        <p:tav tm="0">
                                          <p:val>
                                            <p:strVal val="1+#ppt_h/2"/>
                                          </p:val>
                                        </p:tav>
                                        <p:tav tm="100000">
                                          <p:val>
                                            <p:strVal val="#ppt_y"/>
                                          </p:val>
                                        </p:tav>
                                      </p:tavLst>
                                    </p:anim>
                                  </p:childTnLst>
                                </p:cTn>
                              </p:par>
                            </p:childTnLst>
                          </p:cTn>
                        </p:par>
                        <p:par>
                          <p:cTn id="34" fill="hold">
                            <p:stCondLst>
                              <p:cond delay="5750"/>
                            </p:stCondLst>
                            <p:childTnLst>
                              <p:par>
                                <p:cTn id="35" presetID="2" presetClass="entr" presetSubtype="4" decel="10000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1500" fill="hold"/>
                                        <p:tgtEl>
                                          <p:spTgt spid="11"/>
                                        </p:tgtEl>
                                        <p:attrNameLst>
                                          <p:attrName>ppt_x</p:attrName>
                                        </p:attrNameLst>
                                      </p:cBhvr>
                                      <p:tavLst>
                                        <p:tav tm="0">
                                          <p:val>
                                            <p:strVal val="#ppt_x"/>
                                          </p:val>
                                        </p:tav>
                                        <p:tav tm="100000">
                                          <p:val>
                                            <p:strVal val="#ppt_x"/>
                                          </p:val>
                                        </p:tav>
                                      </p:tavLst>
                                    </p:anim>
                                    <p:anim calcmode="lin" valueType="num">
                                      <p:cBhvr additive="base">
                                        <p:cTn id="38" dur="1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decel="100000" fill="hold" nodeType="withEffect">
                                  <p:stCondLst>
                                    <p:cond delay="25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1500" fill="hold"/>
                                        <p:tgtEl>
                                          <p:spTgt spid="18"/>
                                        </p:tgtEl>
                                        <p:attrNameLst>
                                          <p:attrName>ppt_x</p:attrName>
                                        </p:attrNameLst>
                                      </p:cBhvr>
                                      <p:tavLst>
                                        <p:tav tm="0">
                                          <p:val>
                                            <p:strVal val="#ppt_x"/>
                                          </p:val>
                                        </p:tav>
                                        <p:tav tm="100000">
                                          <p:val>
                                            <p:strVal val="#ppt_x"/>
                                          </p:val>
                                        </p:tav>
                                      </p:tavLst>
                                    </p:anim>
                                    <p:anim calcmode="lin" valueType="num">
                                      <p:cBhvr additive="base">
                                        <p:cTn id="42" dur="1500" fill="hold"/>
                                        <p:tgtEl>
                                          <p:spTgt spid="18"/>
                                        </p:tgtEl>
                                        <p:attrNameLst>
                                          <p:attrName>ppt_y</p:attrName>
                                        </p:attrNameLst>
                                      </p:cBhvr>
                                      <p:tavLst>
                                        <p:tav tm="0">
                                          <p:val>
                                            <p:strVal val="1+#ppt_h/2"/>
                                          </p:val>
                                        </p:tav>
                                        <p:tav tm="100000">
                                          <p:val>
                                            <p:strVal val="#ppt_y"/>
                                          </p:val>
                                        </p:tav>
                                      </p:tavLst>
                                    </p:anim>
                                  </p:childTnLst>
                                </p:cTn>
                              </p:par>
                            </p:childTnLst>
                          </p:cTn>
                        </p:par>
                        <p:par>
                          <p:cTn id="43" fill="hold">
                            <p:stCondLst>
                              <p:cond delay="7500"/>
                            </p:stCondLst>
                            <p:childTnLst>
                              <p:par>
                                <p:cTn id="44" presetID="22" presetClass="entr" presetSubtype="1"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up)">
                                      <p:cBhvr>
                                        <p:cTn id="46" dur="500"/>
                                        <p:tgtEl>
                                          <p:spTgt spid="24"/>
                                        </p:tgtEl>
                                      </p:cBhvr>
                                    </p:animEffect>
                                  </p:childTnLst>
                                </p:cTn>
                              </p:par>
                            </p:childTnLst>
                          </p:cTn>
                        </p:par>
                        <p:par>
                          <p:cTn id="47" fill="hold">
                            <p:stCondLst>
                              <p:cond delay="8000"/>
                            </p:stCondLst>
                            <p:childTnLst>
                              <p:par>
                                <p:cTn id="48" presetID="22" presetClass="entr" presetSubtype="1"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up)">
                                      <p:cBhvr>
                                        <p:cTn id="50" dur="500"/>
                                        <p:tgtEl>
                                          <p:spTgt spid="26"/>
                                        </p:tgtEl>
                                      </p:cBhvr>
                                    </p:animEffect>
                                  </p:childTnLst>
                                </p:cTn>
                              </p:par>
                            </p:childTnLst>
                          </p:cTn>
                        </p:par>
                        <p:par>
                          <p:cTn id="51" fill="hold">
                            <p:stCondLst>
                              <p:cond delay="8500"/>
                            </p:stCondLst>
                            <p:childTnLst>
                              <p:par>
                                <p:cTn id="52" presetID="22" presetClass="entr" presetSubtype="1" fill="hold" grpId="0" nodeType="after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up)">
                                      <p:cBhvr>
                                        <p:cTn id="5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24" grpId="0" bldLvl="0"/>
      <p:bldP spid="26" grpId="0" bldLvl="0"/>
      <p:bldP spid="28" grpId="0"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103" y="366112"/>
            <a:ext cx="691563" cy="691563"/>
            <a:chOff x="2367572" y="4118895"/>
            <a:chExt cx="921196" cy="921196"/>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6"/>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7"/>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8"/>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5"/>
              </p:custDataLst>
            </p:nvPr>
          </p:nvSpPr>
          <p:spPr>
            <a:xfrm>
              <a:off x="2616776" y="4317883"/>
              <a:ext cx="422787" cy="532966"/>
            </a:xfrm>
            <a:prstGeom prst="rect">
              <a:avLst/>
            </a:prstGeom>
            <a:noFill/>
          </p:spPr>
          <p:txBody>
            <a:bodyPr wrap="none" lIns="0" rIns="0" rtlCol="0">
              <a:spAutoFit/>
            </a:bodyPr>
            <a:lstStyle/>
            <a:p>
              <a:pPr algn="ctr" defTabSz="914400"/>
              <a:r>
                <a:rPr lang="en-US" sz="2000" b="1" dirty="0">
                  <a:solidFill>
                    <a:schemeClr val="accent1">
                      <a:lumMod val="50000"/>
                    </a:schemeClr>
                  </a:solidFill>
                  <a:cs typeface="+mn-ea"/>
                  <a:sym typeface="+mn-lt"/>
                </a:rPr>
                <a:t>02</a:t>
              </a:r>
            </a:p>
          </p:txBody>
        </p:sp>
      </p:grpSp>
      <p:sp>
        <p:nvSpPr>
          <p:cNvPr id="8" name="TextBox 14"/>
          <p:cNvSpPr txBox="1"/>
          <p:nvPr/>
        </p:nvSpPr>
        <p:spPr>
          <a:xfrm>
            <a:off x="1368926" y="481061"/>
            <a:ext cx="3665087"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cs typeface="+mn-ea"/>
                <a:sym typeface="+mn-lt"/>
              </a:rPr>
              <a:t>可靠性和可用性需求目标</a:t>
            </a:r>
          </a:p>
        </p:txBody>
      </p:sp>
      <p:sp>
        <p:nvSpPr>
          <p:cNvPr id="9" name="PA_库_圆角矩形 "/>
          <p:cNvSpPr/>
          <p:nvPr>
            <p:custDataLst>
              <p:tags r:id="rId1"/>
            </p:custDataLst>
          </p:nvPr>
        </p:nvSpPr>
        <p:spPr>
          <a:xfrm>
            <a:off x="1955797" y="1447060"/>
            <a:ext cx="3078216" cy="4693844"/>
          </a:xfrm>
          <a:prstGeom prst="roundRect">
            <a:avLst>
              <a:gd name="adj" fmla="val 3750"/>
            </a:avLst>
          </a:prstGeom>
          <a:solidFill>
            <a:srgbClr val="F0F2F9"/>
          </a:solidFill>
          <a:ln w="12700">
            <a:miter lim="400000"/>
          </a:ln>
          <a:effectLst>
            <a:outerShdw blurRad="317500" dist="127000" dir="3297296" rotWithShape="0">
              <a:srgbClr val="000000">
                <a:alpha val="15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sz="1600">
              <a:solidFill>
                <a:schemeClr val="accent1">
                  <a:lumMod val="50000"/>
                </a:schemeClr>
              </a:solidFill>
              <a:cs typeface="+mn-ea"/>
              <a:sym typeface="+mn-lt"/>
            </a:endParaRPr>
          </a:p>
        </p:txBody>
      </p:sp>
      <p:sp>
        <p:nvSpPr>
          <p:cNvPr id="11" name="PA_库_圆角矩形 "/>
          <p:cNvSpPr/>
          <p:nvPr>
            <p:custDataLst>
              <p:tags r:id="rId2"/>
            </p:custDataLst>
          </p:nvPr>
        </p:nvSpPr>
        <p:spPr>
          <a:xfrm>
            <a:off x="7671353" y="1370058"/>
            <a:ext cx="3078216" cy="4693844"/>
          </a:xfrm>
          <a:prstGeom prst="roundRect">
            <a:avLst>
              <a:gd name="adj" fmla="val 3750"/>
            </a:avLst>
          </a:prstGeom>
          <a:solidFill>
            <a:srgbClr val="F0F2F9"/>
          </a:solidFill>
          <a:ln w="12700">
            <a:miter lim="400000"/>
          </a:ln>
          <a:effectLst>
            <a:outerShdw blurRad="317500" dist="127000" dir="3297296" rotWithShape="0">
              <a:srgbClr val="000000">
                <a:alpha val="15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sz="1600" dirty="0">
              <a:solidFill>
                <a:schemeClr val="accent1">
                  <a:lumMod val="50000"/>
                </a:schemeClr>
              </a:solidFill>
              <a:cs typeface="+mn-ea"/>
              <a:sym typeface="+mn-lt"/>
            </a:endParaRPr>
          </a:p>
        </p:txBody>
      </p:sp>
      <p:grpSp>
        <p:nvGrpSpPr>
          <p:cNvPr id="12" name="PA_库_组合 "/>
          <p:cNvGrpSpPr/>
          <p:nvPr>
            <p:custDataLst>
              <p:tags r:id="rId3"/>
            </p:custDataLst>
          </p:nvPr>
        </p:nvGrpSpPr>
        <p:grpSpPr>
          <a:xfrm>
            <a:off x="2279829" y="4833427"/>
            <a:ext cx="1025922" cy="1440086"/>
            <a:chOff x="0" y="0"/>
            <a:chExt cx="2051844" cy="2880168"/>
          </a:xfrm>
        </p:grpSpPr>
        <p:sp>
          <p:nvSpPr>
            <p:cNvPr id="13" name="$20"/>
            <p:cNvSpPr txBox="1"/>
            <p:nvPr/>
          </p:nvSpPr>
          <p:spPr>
            <a:xfrm>
              <a:off x="0" y="0"/>
              <a:ext cx="2051844" cy="675955"/>
            </a:xfrm>
            <a:prstGeom prst="rect">
              <a:avLst/>
            </a:prstGeom>
            <a:noFill/>
            <a:ln w="12700" cap="flat">
              <a:noFill/>
              <a:miter lim="400000"/>
            </a:ln>
            <a:effectLst/>
          </p:spPr>
          <p:txBody>
            <a:bodyPr wrap="none" lIns="0" tIns="0" rIns="0" bIns="0" numCol="1" anchor="t">
              <a:spAutoFit/>
            </a:bodyPr>
            <a:lstStyle>
              <a:lvl1pPr algn="l">
                <a:lnSpc>
                  <a:spcPct val="120000"/>
                </a:lnSpc>
                <a:defRPr sz="5500" b="0">
                  <a:solidFill>
                    <a:srgbClr val="30353E"/>
                  </a:solidFill>
                  <a:latin typeface="Aileron Heavy"/>
                  <a:ea typeface="Aileron Heavy"/>
                  <a:cs typeface="Aileron Heavy"/>
                  <a:sym typeface="Aileron Heavy"/>
                </a:defRPr>
              </a:lvl1pPr>
            </a:lstStyle>
            <a:p>
              <a:pPr algn="l"/>
              <a:r>
                <a:rPr lang="zh-CN" altLang="en-US" sz="2000" dirty="0">
                  <a:solidFill>
                    <a:schemeClr val="accent1">
                      <a:lumMod val="50000"/>
                    </a:schemeClr>
                  </a:solidFill>
                  <a:latin typeface="+mn-lt"/>
                  <a:ea typeface="+mn-ea"/>
                  <a:cs typeface="+mn-ea"/>
                  <a:sym typeface="+mn-lt"/>
                </a:rPr>
                <a:t>故障恢复</a:t>
              </a:r>
            </a:p>
          </p:txBody>
        </p:sp>
        <p:sp>
          <p:nvSpPr>
            <p:cNvPr id="14" name="Basic Price…"/>
            <p:cNvSpPr txBox="1"/>
            <p:nvPr/>
          </p:nvSpPr>
          <p:spPr>
            <a:xfrm>
              <a:off x="0" y="1261136"/>
              <a:ext cx="1340110" cy="1619032"/>
            </a:xfrm>
            <a:prstGeom prst="rect">
              <a:avLst/>
            </a:prstGeom>
            <a:noFill/>
            <a:ln w="12700" cap="flat">
              <a:noFill/>
              <a:miter lim="400000"/>
            </a:ln>
            <a:effectLst/>
          </p:spPr>
          <p:txBody>
            <a:bodyPr wrap="none" lIns="0" tIns="0" rIns="0" bIns="0" numCol="1" anchor="t">
              <a:spAutoFit/>
            </a:bodyPr>
            <a:lstStyle/>
            <a:p>
              <a:pPr algn="l">
                <a:lnSpc>
                  <a:spcPct val="150000"/>
                </a:lnSpc>
                <a:defRPr sz="1800">
                  <a:solidFill>
                    <a:srgbClr val="677180"/>
                  </a:solidFill>
                  <a:latin typeface="Aileron"/>
                  <a:ea typeface="Aileron"/>
                  <a:cs typeface="Aileron"/>
                  <a:sym typeface="Aileron"/>
                </a:defRPr>
              </a:pPr>
              <a:r>
                <a:rPr lang="en-GB" sz="900" dirty="0">
                  <a:solidFill>
                    <a:srgbClr val="677180"/>
                  </a:solidFill>
                  <a:cs typeface="+mn-ea"/>
                  <a:sym typeface="+mn-lt"/>
                </a:rPr>
                <a:t>Fault recovery</a:t>
              </a:r>
            </a:p>
            <a:p>
              <a:pPr algn="l">
                <a:lnSpc>
                  <a:spcPct val="150000"/>
                </a:lnSpc>
                <a:defRPr sz="1800">
                  <a:solidFill>
                    <a:srgbClr val="677180"/>
                  </a:solidFill>
                  <a:latin typeface="Aileron"/>
                  <a:ea typeface="Aileron"/>
                  <a:cs typeface="Aileron"/>
                  <a:sym typeface="Aileron"/>
                </a:defRPr>
              </a:pPr>
              <a:endParaRPr lang="en-GB" sz="900" dirty="0">
                <a:solidFill>
                  <a:srgbClr val="677180"/>
                </a:solidFill>
                <a:cs typeface="+mn-ea"/>
                <a:sym typeface="+mn-lt"/>
              </a:endParaRPr>
            </a:p>
            <a:p>
              <a:pPr algn="l">
                <a:lnSpc>
                  <a:spcPct val="150000"/>
                </a:lnSpc>
                <a:defRPr sz="1800">
                  <a:solidFill>
                    <a:srgbClr val="677180"/>
                  </a:solidFill>
                  <a:latin typeface="Aileron"/>
                  <a:ea typeface="Aileron"/>
                  <a:cs typeface="Aileron"/>
                  <a:sym typeface="Aileron"/>
                </a:defRPr>
              </a:pPr>
              <a:endParaRPr lang="en-GB" sz="900" dirty="0">
                <a:solidFill>
                  <a:srgbClr val="677180"/>
                </a:solidFill>
                <a:cs typeface="+mn-ea"/>
                <a:sym typeface="+mn-lt"/>
              </a:endParaRPr>
            </a:p>
            <a:p>
              <a:pPr algn="l">
                <a:lnSpc>
                  <a:spcPct val="150000"/>
                </a:lnSpc>
                <a:defRPr sz="1800">
                  <a:solidFill>
                    <a:srgbClr val="677180"/>
                  </a:solidFill>
                  <a:latin typeface="Aileron"/>
                  <a:ea typeface="Aileron"/>
                  <a:cs typeface="Aileron"/>
                  <a:sym typeface="Aileron"/>
                </a:defRPr>
              </a:pPr>
              <a:endParaRPr lang="en-GB" sz="900" dirty="0">
                <a:solidFill>
                  <a:srgbClr val="677180"/>
                </a:solidFill>
                <a:cs typeface="+mn-ea"/>
                <a:sym typeface="+mn-lt"/>
              </a:endParaRPr>
            </a:p>
          </p:txBody>
        </p:sp>
      </p:grpSp>
      <p:grpSp>
        <p:nvGrpSpPr>
          <p:cNvPr id="18" name="PA_库_组合 "/>
          <p:cNvGrpSpPr/>
          <p:nvPr>
            <p:custDataLst>
              <p:tags r:id="rId4"/>
            </p:custDataLst>
          </p:nvPr>
        </p:nvGrpSpPr>
        <p:grpSpPr>
          <a:xfrm>
            <a:off x="7984507" y="4756425"/>
            <a:ext cx="1778000" cy="1024588"/>
            <a:chOff x="0" y="0"/>
            <a:chExt cx="3555998" cy="2049173"/>
          </a:xfrm>
        </p:grpSpPr>
        <p:sp>
          <p:nvSpPr>
            <p:cNvPr id="19" name="$90"/>
            <p:cNvSpPr txBox="1"/>
            <p:nvPr/>
          </p:nvSpPr>
          <p:spPr>
            <a:xfrm>
              <a:off x="0" y="0"/>
              <a:ext cx="3555998" cy="675955"/>
            </a:xfrm>
            <a:prstGeom prst="rect">
              <a:avLst/>
            </a:prstGeom>
            <a:noFill/>
            <a:ln w="12700" cap="flat">
              <a:noFill/>
              <a:miter lim="400000"/>
            </a:ln>
            <a:effectLst/>
          </p:spPr>
          <p:txBody>
            <a:bodyPr wrap="square" lIns="0" tIns="0" rIns="0" bIns="0" numCol="1" anchor="t">
              <a:spAutoFit/>
            </a:bodyPr>
            <a:lstStyle>
              <a:lvl1pPr algn="l">
                <a:lnSpc>
                  <a:spcPct val="120000"/>
                </a:lnSpc>
                <a:defRPr sz="5500" b="0">
                  <a:solidFill>
                    <a:srgbClr val="30353E"/>
                  </a:solidFill>
                  <a:latin typeface="Aileron Heavy"/>
                  <a:ea typeface="Aileron Heavy"/>
                  <a:cs typeface="Aileron Heavy"/>
                  <a:sym typeface="Aileron Heavy"/>
                </a:defRPr>
              </a:lvl1pPr>
            </a:lstStyle>
            <a:p>
              <a:pPr algn="l"/>
              <a:r>
                <a:rPr lang="zh-CN" altLang="en-US" sz="2000" dirty="0">
                  <a:solidFill>
                    <a:schemeClr val="accent1">
                      <a:lumMod val="50000"/>
                    </a:schemeClr>
                  </a:solidFill>
                  <a:latin typeface="+mn-lt"/>
                  <a:ea typeface="+mn-ea"/>
                  <a:cs typeface="+mn-ea"/>
                  <a:sym typeface="+mn-lt"/>
                </a:rPr>
                <a:t>用户体验</a:t>
              </a:r>
            </a:p>
          </p:txBody>
        </p:sp>
        <p:sp>
          <p:nvSpPr>
            <p:cNvPr id="20" name="Ultimate Price…"/>
            <p:cNvSpPr txBox="1"/>
            <p:nvPr/>
          </p:nvSpPr>
          <p:spPr>
            <a:xfrm>
              <a:off x="0" y="1261136"/>
              <a:ext cx="1516441" cy="788037"/>
            </a:xfrm>
            <a:prstGeom prst="rect">
              <a:avLst/>
            </a:prstGeom>
            <a:noFill/>
            <a:ln w="12700" cap="flat">
              <a:noFill/>
              <a:miter lim="400000"/>
            </a:ln>
            <a:effectLst/>
          </p:spPr>
          <p:txBody>
            <a:bodyPr wrap="none" lIns="0" tIns="0" rIns="0" bIns="0" numCol="1" anchor="t">
              <a:spAutoFit/>
            </a:bodyPr>
            <a:lstStyle/>
            <a:p>
              <a:pPr algn="l">
                <a:lnSpc>
                  <a:spcPct val="150000"/>
                </a:lnSpc>
                <a:defRPr sz="1800">
                  <a:solidFill>
                    <a:srgbClr val="677180"/>
                  </a:solidFill>
                  <a:latin typeface="Aileron"/>
                  <a:ea typeface="Aileron"/>
                  <a:cs typeface="Aileron"/>
                  <a:sym typeface="Aileron"/>
                </a:defRPr>
              </a:pPr>
              <a:r>
                <a:rPr lang="en-GB" sz="900" dirty="0">
                  <a:solidFill>
                    <a:srgbClr val="677180"/>
                  </a:solidFill>
                  <a:cs typeface="+mn-ea"/>
                  <a:sym typeface="+mn-lt"/>
                </a:rPr>
                <a:t>User Experience</a:t>
              </a:r>
            </a:p>
            <a:p>
              <a:pPr algn="l">
                <a:lnSpc>
                  <a:spcPct val="150000"/>
                </a:lnSpc>
                <a:defRPr sz="1800">
                  <a:solidFill>
                    <a:srgbClr val="677180"/>
                  </a:solidFill>
                  <a:latin typeface="Aileron"/>
                  <a:ea typeface="Aileron"/>
                  <a:cs typeface="Aileron"/>
                  <a:sym typeface="Aileron"/>
                </a:defRPr>
              </a:pPr>
              <a:endParaRPr lang="en-GB" sz="900" dirty="0">
                <a:solidFill>
                  <a:srgbClr val="677180"/>
                </a:solidFill>
                <a:cs typeface="+mn-ea"/>
                <a:sym typeface="+mn-lt"/>
              </a:endParaRPr>
            </a:p>
          </p:txBody>
        </p:sp>
      </p:grpSp>
      <p:sp>
        <p:nvSpPr>
          <p:cNvPr id="24" name="文本框 23"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2224905" y="1656644"/>
            <a:ext cx="2540000" cy="1363065"/>
          </a:xfrm>
          <a:prstGeom prst="rect">
            <a:avLst/>
          </a:prstGeom>
          <a:noFill/>
          <a:effectLst/>
        </p:spPr>
        <p:txBody>
          <a:bodyPr wrap="square" rtlCol="0">
            <a:spAutoFit/>
          </a:bodyPr>
          <a:lstStyle/>
          <a:p>
            <a:pPr>
              <a:lnSpc>
                <a:spcPct val="120000"/>
              </a:lnSpc>
            </a:pPr>
            <a:r>
              <a:rPr lang="zh-CN" altLang="en-US" sz="1400" dirty="0">
                <a:solidFill>
                  <a:srgbClr val="677180"/>
                </a:solidFill>
              </a:rPr>
              <a:t>实现故障检测和自动切换机制；</a:t>
            </a:r>
            <a:endParaRPr lang="en-US" altLang="zh-CN" sz="1400" dirty="0">
              <a:solidFill>
                <a:srgbClr val="677180"/>
              </a:solidFill>
            </a:endParaRPr>
          </a:p>
          <a:p>
            <a:pPr>
              <a:lnSpc>
                <a:spcPct val="120000"/>
              </a:lnSpc>
            </a:pPr>
            <a:endParaRPr lang="en-US" altLang="zh-CN" sz="1400" dirty="0">
              <a:solidFill>
                <a:srgbClr val="677180"/>
              </a:solidFill>
            </a:endParaRPr>
          </a:p>
          <a:p>
            <a:pPr>
              <a:lnSpc>
                <a:spcPct val="120000"/>
              </a:lnSpc>
            </a:pPr>
            <a:r>
              <a:rPr lang="zh-CN" altLang="en-US" sz="1400" dirty="0">
                <a:solidFill>
                  <a:srgbClr val="677180"/>
                </a:solidFill>
              </a:rPr>
              <a:t>设置</a:t>
            </a:r>
            <a:r>
              <a:rPr lang="en" altLang="zh-CN" sz="1400" dirty="0">
                <a:solidFill>
                  <a:srgbClr val="677180"/>
                </a:solidFill>
              </a:rPr>
              <a:t>RTO</a:t>
            </a:r>
            <a:r>
              <a:rPr lang="zh-CN" altLang="en-US" sz="1400" dirty="0">
                <a:solidFill>
                  <a:srgbClr val="677180"/>
                </a:solidFill>
              </a:rPr>
              <a:t>和</a:t>
            </a:r>
            <a:r>
              <a:rPr lang="en" altLang="zh-CN" sz="1400" dirty="0">
                <a:solidFill>
                  <a:srgbClr val="677180"/>
                </a:solidFill>
              </a:rPr>
              <a:t>RPO</a:t>
            </a:r>
            <a:r>
              <a:rPr lang="zh-CN" altLang="en" sz="1400" dirty="0">
                <a:solidFill>
                  <a:srgbClr val="677180"/>
                </a:solidFill>
              </a:rPr>
              <a:t>；</a:t>
            </a:r>
            <a:endParaRPr lang="en-US" altLang="zh-CN" sz="1400" dirty="0">
              <a:solidFill>
                <a:srgbClr val="677180"/>
              </a:solidFill>
            </a:endParaRPr>
          </a:p>
          <a:p>
            <a:pPr>
              <a:lnSpc>
                <a:spcPct val="120000"/>
              </a:lnSpc>
            </a:pPr>
            <a:endParaRPr lang="en-US" altLang="zh-CN" sz="1400" dirty="0">
              <a:solidFill>
                <a:srgbClr val="677180"/>
              </a:solidFill>
            </a:endParaRPr>
          </a:p>
          <a:p>
            <a:pPr>
              <a:lnSpc>
                <a:spcPct val="120000"/>
              </a:lnSpc>
            </a:pPr>
            <a:r>
              <a:rPr lang="zh-CN" altLang="en-US" sz="1400" dirty="0">
                <a:solidFill>
                  <a:srgbClr val="677180"/>
                </a:solidFill>
              </a:rPr>
              <a:t>进行故障恢复测试。</a:t>
            </a:r>
            <a:endParaRPr sz="1400" dirty="0">
              <a:solidFill>
                <a:srgbClr val="677180"/>
              </a:solidFill>
              <a:cs typeface="+mn-ea"/>
              <a:sym typeface="+mn-lt"/>
            </a:endParaRPr>
          </a:p>
        </p:txBody>
      </p:sp>
      <p:sp>
        <p:nvSpPr>
          <p:cNvPr id="28" name="文本框 27"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7783039" y="1482828"/>
            <a:ext cx="2854844" cy="1621598"/>
          </a:xfrm>
          <a:prstGeom prst="rect">
            <a:avLst/>
          </a:prstGeom>
          <a:noFill/>
          <a:effectLst/>
        </p:spPr>
        <p:txBody>
          <a:bodyPr wrap="square" rtlCol="0">
            <a:spAutoFit/>
          </a:bodyPr>
          <a:lstStyle/>
          <a:p>
            <a:pPr>
              <a:lnSpc>
                <a:spcPct val="120000"/>
              </a:lnSpc>
            </a:pPr>
            <a:r>
              <a:rPr lang="zh-CN" altLang="en-US" sz="1400" dirty="0">
                <a:solidFill>
                  <a:srgbClr val="677180"/>
                </a:solidFill>
              </a:rPr>
              <a:t>进行用户界面设计；</a:t>
            </a:r>
            <a:endParaRPr lang="en-US" altLang="zh-CN" sz="1400" dirty="0">
              <a:solidFill>
                <a:srgbClr val="677180"/>
              </a:solidFill>
            </a:endParaRPr>
          </a:p>
          <a:p>
            <a:pPr>
              <a:lnSpc>
                <a:spcPct val="120000"/>
              </a:lnSpc>
            </a:pPr>
            <a:endParaRPr lang="en-US" altLang="zh-CN" sz="1400" dirty="0">
              <a:solidFill>
                <a:srgbClr val="677180"/>
              </a:solidFill>
            </a:endParaRPr>
          </a:p>
          <a:p>
            <a:pPr>
              <a:lnSpc>
                <a:spcPct val="120000"/>
              </a:lnSpc>
            </a:pPr>
            <a:r>
              <a:rPr lang="zh-CN" altLang="en-US" sz="1400" dirty="0">
                <a:solidFill>
                  <a:srgbClr val="677180"/>
                </a:solidFill>
              </a:rPr>
              <a:t>实现响应式界面；</a:t>
            </a:r>
            <a:endParaRPr lang="en-US" altLang="zh-CN" sz="1400" dirty="0">
              <a:solidFill>
                <a:srgbClr val="677180"/>
              </a:solidFill>
            </a:endParaRPr>
          </a:p>
          <a:p>
            <a:pPr>
              <a:lnSpc>
                <a:spcPct val="120000"/>
              </a:lnSpc>
            </a:pPr>
            <a:endParaRPr lang="en-US" altLang="zh-CN" sz="1400" dirty="0">
              <a:solidFill>
                <a:srgbClr val="677180"/>
              </a:solidFill>
            </a:endParaRPr>
          </a:p>
          <a:p>
            <a:pPr>
              <a:lnSpc>
                <a:spcPct val="120000"/>
              </a:lnSpc>
            </a:pPr>
            <a:r>
              <a:rPr lang="zh-CN" altLang="en-US" sz="1400" dirty="0">
                <a:solidFill>
                  <a:srgbClr val="677180"/>
                </a:solidFill>
              </a:rPr>
              <a:t>测试不同设备和操作系统上的兼容性和可用性。</a:t>
            </a:r>
            <a:endParaRPr sz="1400" dirty="0">
              <a:solidFill>
                <a:srgbClr val="677180"/>
              </a:solidFill>
              <a:cs typeface="+mn-ea"/>
              <a:sym typeface="+mn-lt"/>
            </a:endParaRPr>
          </a:p>
        </p:txBody>
      </p:sp>
    </p:spTree>
    <p:extLst>
      <p:ext uri="{BB962C8B-B14F-4D97-AF65-F5344CB8AC3E}">
        <p14:creationId xmlns:p14="http://schemas.microsoft.com/office/powerpoint/2010/main" val="10883956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fltVal val="0"/>
                                          </p:val>
                                        </p:tav>
                                        <p:tav tm="100000">
                                          <p:val>
                                            <p:flt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fltVal val="0"/>
                                          </p:val>
                                        </p:tav>
                                        <p:tav tm="100000">
                                          <p:val>
                                            <p:fltVal val="1"/>
                                          </p:val>
                                        </p:tav>
                                      </p:tavLst>
                                    </p:anim>
                                    <p:anim to="" calcmode="lin" valueType="num">
                                      <p:cBhvr>
                                        <p:cTn id="14" dur="1000" fill="hold">
                                          <p:stCondLst>
                                            <p:cond delay="0"/>
                                          </p:stCondLst>
                                        </p:cTn>
                                        <p:tgtEl>
                                          <p:spTgt spid="8"/>
                                        </p:tgtEl>
                                        <p:attrNameLst>
                                          <p:attrName>ppt_w</p:attrName>
                                        </p:attrNameLst>
                                      </p:cBhvr>
                                      <p:tavLst>
                                        <p:tav tm="0" fmla="#ppt_w+(8/9)*(#ppt_w-0)*((1.5-1.5*$)^2-(1.5-1.5*$)^3)">
                                          <p:val>
                                            <p:fltVal val="0"/>
                                          </p:val>
                                        </p:tav>
                                        <p:tav tm="100000">
                                          <p:val>
                                            <p:fltVal val="1"/>
                                          </p:val>
                                        </p:tav>
                                      </p:tavLst>
                                    </p:anim>
                                    <p:anim to="" calcmode="lin" valueType="num">
                                      <p:cBhvr>
                                        <p:cTn id="15" dur="1000" fill="hold">
                                          <p:stCondLst>
                                            <p:cond delay="0"/>
                                          </p:stCondLst>
                                        </p:cTn>
                                        <p:tgtEl>
                                          <p:spTgt spid="8"/>
                                        </p:tgtEl>
                                        <p:attrNameLst>
                                          <p:attrName>ppt_h</p:attrName>
                                        </p:attrNameLst>
                                      </p:cBhvr>
                                      <p:tavLst>
                                        <p:tav tm="0" fmla="#ppt_h+(8/9)*(#ppt_h-0)*((1.5-1.5*$)^2-(1.5-1.5*$)^3)">
                                          <p:val>
                                            <p:fltVal val="0"/>
                                          </p:val>
                                        </p:tav>
                                        <p:tav tm="100000">
                                          <p:val>
                                            <p:fltVal val="1"/>
                                          </p:val>
                                        </p:tav>
                                      </p:tavLst>
                                    </p:anim>
                                  </p:childTnLst>
                                </p:cTn>
                              </p:par>
                            </p:childTnLst>
                          </p:cTn>
                        </p:par>
                        <p:par>
                          <p:cTn id="16" fill="hold">
                            <p:stCondLst>
                              <p:cond delay="2500"/>
                            </p:stCondLst>
                            <p:childTnLst>
                              <p:par>
                                <p:cTn id="17" presetID="2" presetClass="entr" presetSubtype="4" decel="10000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500" fill="hold"/>
                                        <p:tgtEl>
                                          <p:spTgt spid="9"/>
                                        </p:tgtEl>
                                        <p:attrNameLst>
                                          <p:attrName>ppt_x</p:attrName>
                                        </p:attrNameLst>
                                      </p:cBhvr>
                                      <p:tavLst>
                                        <p:tav tm="0">
                                          <p:val>
                                            <p:strVal val="#ppt_x"/>
                                          </p:val>
                                        </p:tav>
                                        <p:tav tm="100000">
                                          <p:val>
                                            <p:strVal val="#ppt_x"/>
                                          </p:val>
                                        </p:tav>
                                      </p:tavLst>
                                    </p:anim>
                                    <p:anim calcmode="lin" valueType="num">
                                      <p:cBhvr additive="base">
                                        <p:cTn id="20" dur="1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25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500" fill="hold"/>
                                        <p:tgtEl>
                                          <p:spTgt spid="12"/>
                                        </p:tgtEl>
                                        <p:attrNameLst>
                                          <p:attrName>ppt_x</p:attrName>
                                        </p:attrNameLst>
                                      </p:cBhvr>
                                      <p:tavLst>
                                        <p:tav tm="0">
                                          <p:val>
                                            <p:strVal val="#ppt_x"/>
                                          </p:val>
                                        </p:tav>
                                        <p:tav tm="100000">
                                          <p:val>
                                            <p:strVal val="#ppt_x"/>
                                          </p:val>
                                        </p:tav>
                                      </p:tavLst>
                                    </p:anim>
                                    <p:anim calcmode="lin" valueType="num">
                                      <p:cBhvr additive="base">
                                        <p:cTn id="24" dur="1500" fill="hold"/>
                                        <p:tgtEl>
                                          <p:spTgt spid="12"/>
                                        </p:tgtEl>
                                        <p:attrNameLst>
                                          <p:attrName>ppt_y</p:attrName>
                                        </p:attrNameLst>
                                      </p:cBhvr>
                                      <p:tavLst>
                                        <p:tav tm="0">
                                          <p:val>
                                            <p:strVal val="1+#ppt_h/2"/>
                                          </p:val>
                                        </p:tav>
                                        <p:tav tm="100000">
                                          <p:val>
                                            <p:strVal val="#ppt_y"/>
                                          </p:val>
                                        </p:tav>
                                      </p:tavLst>
                                    </p:anim>
                                  </p:childTnLst>
                                </p:cTn>
                              </p:par>
                            </p:childTnLst>
                          </p:cTn>
                        </p:par>
                        <p:par>
                          <p:cTn id="25" fill="hold">
                            <p:stCondLst>
                              <p:cond delay="4250"/>
                            </p:stCondLst>
                            <p:childTnLst>
                              <p:par>
                                <p:cTn id="26" presetID="2" presetClass="entr" presetSubtype="4" decel="10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1500" fill="hold"/>
                                        <p:tgtEl>
                                          <p:spTgt spid="11"/>
                                        </p:tgtEl>
                                        <p:attrNameLst>
                                          <p:attrName>ppt_x</p:attrName>
                                        </p:attrNameLst>
                                      </p:cBhvr>
                                      <p:tavLst>
                                        <p:tav tm="0">
                                          <p:val>
                                            <p:strVal val="#ppt_x"/>
                                          </p:val>
                                        </p:tav>
                                        <p:tav tm="100000">
                                          <p:val>
                                            <p:strVal val="#ppt_x"/>
                                          </p:val>
                                        </p:tav>
                                      </p:tavLst>
                                    </p:anim>
                                    <p:anim calcmode="lin" valueType="num">
                                      <p:cBhvr additive="base">
                                        <p:cTn id="29" dur="1500" fill="hold"/>
                                        <p:tgtEl>
                                          <p:spTgt spid="11"/>
                                        </p:tgtEl>
                                        <p:attrNameLst>
                                          <p:attrName>ppt_y</p:attrName>
                                        </p:attrNameLst>
                                      </p:cBhvr>
                                      <p:tavLst>
                                        <p:tav tm="0">
                                          <p:val>
                                            <p:strVal val="1+#ppt_h/2"/>
                                          </p:val>
                                        </p:tav>
                                        <p:tav tm="100000">
                                          <p:val>
                                            <p:strVal val="#ppt_y"/>
                                          </p:val>
                                        </p:tav>
                                      </p:tavLst>
                                    </p:anim>
                                  </p:childTnLst>
                                </p:cTn>
                              </p:par>
                              <p:par>
                                <p:cTn id="30" presetID="2" presetClass="entr" presetSubtype="4" decel="100000" fill="hold" nodeType="withEffect">
                                  <p:stCondLst>
                                    <p:cond delay="25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1500" fill="hold"/>
                                        <p:tgtEl>
                                          <p:spTgt spid="18"/>
                                        </p:tgtEl>
                                        <p:attrNameLst>
                                          <p:attrName>ppt_x</p:attrName>
                                        </p:attrNameLst>
                                      </p:cBhvr>
                                      <p:tavLst>
                                        <p:tav tm="0">
                                          <p:val>
                                            <p:strVal val="#ppt_x"/>
                                          </p:val>
                                        </p:tav>
                                        <p:tav tm="100000">
                                          <p:val>
                                            <p:strVal val="#ppt_x"/>
                                          </p:val>
                                        </p:tav>
                                      </p:tavLst>
                                    </p:anim>
                                    <p:anim calcmode="lin" valueType="num">
                                      <p:cBhvr additive="base">
                                        <p:cTn id="33" dur="1500" fill="hold"/>
                                        <p:tgtEl>
                                          <p:spTgt spid="18"/>
                                        </p:tgtEl>
                                        <p:attrNameLst>
                                          <p:attrName>ppt_y</p:attrName>
                                        </p:attrNameLst>
                                      </p:cBhvr>
                                      <p:tavLst>
                                        <p:tav tm="0">
                                          <p:val>
                                            <p:strVal val="1+#ppt_h/2"/>
                                          </p:val>
                                        </p:tav>
                                        <p:tav tm="100000">
                                          <p:val>
                                            <p:strVal val="#ppt_y"/>
                                          </p:val>
                                        </p:tav>
                                      </p:tavLst>
                                    </p:anim>
                                  </p:childTnLst>
                                </p:cTn>
                              </p:par>
                            </p:childTnLst>
                          </p:cTn>
                        </p:par>
                        <p:par>
                          <p:cTn id="34" fill="hold">
                            <p:stCondLst>
                              <p:cond delay="6000"/>
                            </p:stCondLst>
                            <p:childTnLst>
                              <p:par>
                                <p:cTn id="35" presetID="22" presetClass="entr" presetSubtype="1"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up)">
                                      <p:cBhvr>
                                        <p:cTn id="37" dur="500"/>
                                        <p:tgtEl>
                                          <p:spTgt spid="24"/>
                                        </p:tgtEl>
                                      </p:cBhvr>
                                    </p:animEffect>
                                  </p:childTnLst>
                                </p:cTn>
                              </p:par>
                            </p:childTnLst>
                          </p:cTn>
                        </p:par>
                        <p:par>
                          <p:cTn id="38" fill="hold">
                            <p:stCondLst>
                              <p:cond delay="6500"/>
                            </p:stCondLst>
                            <p:childTnLst>
                              <p:par>
                                <p:cTn id="39" presetID="22" presetClass="entr" presetSubtype="1"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up)">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1" grpId="0" bldLvl="0" animBg="1"/>
      <p:bldP spid="24" grpId="0" bldLvl="0"/>
      <p:bldP spid="28" grpId="0" bldLvl="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738" y="366112"/>
            <a:ext cx="691563" cy="691563"/>
            <a:chOff x="2367572" y="4118895"/>
            <a:chExt cx="921196" cy="921196"/>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1"/>
              </p:custDataLst>
            </p:nvPr>
          </p:nvSpPr>
          <p:spPr>
            <a:xfrm>
              <a:off x="2616776" y="4317883"/>
              <a:ext cx="422787" cy="532966"/>
            </a:xfrm>
            <a:prstGeom prst="rect">
              <a:avLst/>
            </a:prstGeom>
            <a:noFill/>
          </p:spPr>
          <p:txBody>
            <a:bodyPr wrap="none" lIns="0" rIns="0" rtlCol="0">
              <a:spAutoFit/>
            </a:bodyPr>
            <a:lstStyle/>
            <a:p>
              <a:pPr algn="ctr" defTabSz="914400"/>
              <a:r>
                <a:rPr lang="en-US" sz="2000" b="1" dirty="0">
                  <a:solidFill>
                    <a:schemeClr val="accent1">
                      <a:lumMod val="50000"/>
                    </a:schemeClr>
                  </a:solidFill>
                  <a:cs typeface="+mn-ea"/>
                  <a:sym typeface="+mn-lt"/>
                </a:rPr>
                <a:t>02</a:t>
              </a:r>
            </a:p>
          </p:txBody>
        </p:sp>
      </p:grpSp>
      <p:sp>
        <p:nvSpPr>
          <p:cNvPr id="8" name="TextBox 14"/>
          <p:cNvSpPr txBox="1"/>
          <p:nvPr/>
        </p:nvSpPr>
        <p:spPr>
          <a:xfrm>
            <a:off x="1181702" y="481060"/>
            <a:ext cx="3507239"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cs typeface="+mn-ea"/>
                <a:sym typeface="+mn-lt"/>
              </a:rPr>
              <a:t>用户来源</a:t>
            </a:r>
          </a:p>
        </p:txBody>
      </p:sp>
      <p:sp>
        <p:nvSpPr>
          <p:cNvPr id="44" name="í$ľïďè"/>
          <p:cNvSpPr/>
          <p:nvPr/>
        </p:nvSpPr>
        <p:spPr>
          <a:xfrm>
            <a:off x="2109534" y="2066874"/>
            <a:ext cx="7972931" cy="2724251"/>
          </a:xfrm>
          <a:prstGeom prst="rect">
            <a:avLst/>
          </a:prstGeom>
          <a:noFill/>
          <a:ln>
            <a:solidFill>
              <a:srgbClr val="D2DDEA"/>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solidFill>
                <a:schemeClr val="tx1"/>
              </a:solidFill>
              <a:cs typeface="+mn-ea"/>
              <a:sym typeface="+mn-lt"/>
            </a:endParaRPr>
          </a:p>
        </p:txBody>
      </p:sp>
      <p:grpSp>
        <p:nvGrpSpPr>
          <p:cNvPr id="45" name="组合 44"/>
          <p:cNvGrpSpPr/>
          <p:nvPr/>
        </p:nvGrpSpPr>
        <p:grpSpPr>
          <a:xfrm>
            <a:off x="3429749" y="1652807"/>
            <a:ext cx="828134" cy="828134"/>
            <a:chOff x="1868662" y="3390750"/>
            <a:chExt cx="828134" cy="828134"/>
          </a:xfrm>
        </p:grpSpPr>
        <p:sp>
          <p:nvSpPr>
            <p:cNvPr id="46" name="ïsľiḓê"/>
            <p:cNvSpPr/>
            <p:nvPr/>
          </p:nvSpPr>
          <p:spPr>
            <a:xfrm>
              <a:off x="1868662" y="3390750"/>
              <a:ext cx="828134" cy="828134"/>
            </a:xfrm>
            <a:prstGeom prst="ellipse">
              <a:avLst/>
            </a:prstGeom>
            <a:solidFill>
              <a:srgbClr val="7F91A9"/>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sz="1400" b="1" dirty="0">
                <a:solidFill>
                  <a:schemeClr val="tx1"/>
                </a:solidFill>
                <a:cs typeface="+mn-ea"/>
                <a:sym typeface="+mn-lt"/>
              </a:endParaRPr>
            </a:p>
          </p:txBody>
        </p:sp>
        <p:sp>
          <p:nvSpPr>
            <p:cNvPr id="47" name="iSḻîḓè"/>
            <p:cNvSpPr/>
            <p:nvPr/>
          </p:nvSpPr>
          <p:spPr bwMode="auto">
            <a:xfrm>
              <a:off x="2044655" y="3570491"/>
              <a:ext cx="504056" cy="480715"/>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p:spPr>
          <p:txBody>
            <a:bodyPr wrap="square" lIns="91440" tIns="45720" rIns="91440" bIns="45720" anchor="ctr">
              <a:normAutofit/>
            </a:bodyPr>
            <a:lstStyle/>
            <a:p>
              <a:pPr algn="ctr"/>
              <a:endParaRPr dirty="0">
                <a:cs typeface="+mn-ea"/>
                <a:sym typeface="+mn-lt"/>
              </a:endParaRPr>
            </a:p>
          </p:txBody>
        </p:sp>
      </p:grpSp>
      <p:grpSp>
        <p:nvGrpSpPr>
          <p:cNvPr id="48" name="组合 47"/>
          <p:cNvGrpSpPr/>
          <p:nvPr/>
        </p:nvGrpSpPr>
        <p:grpSpPr>
          <a:xfrm>
            <a:off x="7997023" y="1615789"/>
            <a:ext cx="828134" cy="828134"/>
            <a:chOff x="4724005" y="3390750"/>
            <a:chExt cx="828134" cy="828134"/>
          </a:xfrm>
        </p:grpSpPr>
        <p:sp>
          <p:nvSpPr>
            <p:cNvPr id="49" name="iş1îde"/>
            <p:cNvSpPr/>
            <p:nvPr/>
          </p:nvSpPr>
          <p:spPr>
            <a:xfrm>
              <a:off x="4724005" y="3390750"/>
              <a:ext cx="828134" cy="828134"/>
            </a:xfrm>
            <a:prstGeom prst="ellipse">
              <a:avLst/>
            </a:prstGeom>
            <a:solidFill>
              <a:srgbClr val="7F91A9"/>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sz="1400" b="1" dirty="0">
                <a:solidFill>
                  <a:schemeClr val="tx1"/>
                </a:solidFill>
                <a:cs typeface="+mn-ea"/>
                <a:sym typeface="+mn-lt"/>
              </a:endParaRPr>
            </a:p>
          </p:txBody>
        </p:sp>
        <p:sp>
          <p:nvSpPr>
            <p:cNvPr id="50" name="işļïḋê"/>
            <p:cNvSpPr/>
            <p:nvPr/>
          </p:nvSpPr>
          <p:spPr bwMode="auto">
            <a:xfrm>
              <a:off x="4888971" y="3570491"/>
              <a:ext cx="504056" cy="480715"/>
            </a:xfrm>
            <a:custGeom>
              <a:avLst/>
              <a:gdLst>
                <a:gd name="connsiteX0" fmla="*/ 139649 w 606580"/>
                <a:gd name="connsiteY0" fmla="*/ 323260 h 605592"/>
                <a:gd name="connsiteX1" fmla="*/ 274852 w 606580"/>
                <a:gd name="connsiteY1" fmla="*/ 323260 h 605592"/>
                <a:gd name="connsiteX2" fmla="*/ 274852 w 606580"/>
                <a:gd name="connsiteY2" fmla="*/ 349440 h 605592"/>
                <a:gd name="connsiteX3" fmla="*/ 139649 w 606580"/>
                <a:gd name="connsiteY3" fmla="*/ 349440 h 605592"/>
                <a:gd name="connsiteX4" fmla="*/ 66294 w 606580"/>
                <a:gd name="connsiteY4" fmla="*/ 26233 h 605592"/>
                <a:gd name="connsiteX5" fmla="*/ 66294 w 606580"/>
                <a:gd name="connsiteY5" fmla="*/ 375703 h 605592"/>
                <a:gd name="connsiteX6" fmla="*/ 540286 w 606580"/>
                <a:gd name="connsiteY6" fmla="*/ 375703 h 605592"/>
                <a:gd name="connsiteX7" fmla="*/ 540286 w 606580"/>
                <a:gd name="connsiteY7" fmla="*/ 26233 h 605592"/>
                <a:gd name="connsiteX8" fmla="*/ 39925 w 606580"/>
                <a:gd name="connsiteY8" fmla="*/ 0 h 605592"/>
                <a:gd name="connsiteX9" fmla="*/ 566655 w 606580"/>
                <a:gd name="connsiteY9" fmla="*/ 0 h 605592"/>
                <a:gd name="connsiteX10" fmla="*/ 566655 w 606580"/>
                <a:gd name="connsiteY10" fmla="*/ 375703 h 605592"/>
                <a:gd name="connsiteX11" fmla="*/ 606580 w 606580"/>
                <a:gd name="connsiteY11" fmla="*/ 375703 h 605592"/>
                <a:gd name="connsiteX12" fmla="*/ 606580 w 606580"/>
                <a:gd name="connsiteY12" fmla="*/ 401936 h 605592"/>
                <a:gd name="connsiteX13" fmla="*/ 373716 w 606580"/>
                <a:gd name="connsiteY13" fmla="*/ 401936 h 605592"/>
                <a:gd name="connsiteX14" fmla="*/ 413269 w 606580"/>
                <a:gd name="connsiteY14" fmla="*/ 600587 h 605592"/>
                <a:gd name="connsiteX15" fmla="*/ 387364 w 606580"/>
                <a:gd name="connsiteY15" fmla="*/ 605592 h 605592"/>
                <a:gd name="connsiteX16" fmla="*/ 346790 w 606580"/>
                <a:gd name="connsiteY16" fmla="*/ 401936 h 605592"/>
                <a:gd name="connsiteX17" fmla="*/ 316521 w 606580"/>
                <a:gd name="connsiteY17" fmla="*/ 401936 h 605592"/>
                <a:gd name="connsiteX18" fmla="*/ 316521 w 606580"/>
                <a:gd name="connsiteY18" fmla="*/ 551828 h 605592"/>
                <a:gd name="connsiteX19" fmla="*/ 290059 w 606580"/>
                <a:gd name="connsiteY19" fmla="*/ 551828 h 605592"/>
                <a:gd name="connsiteX20" fmla="*/ 290059 w 606580"/>
                <a:gd name="connsiteY20" fmla="*/ 401936 h 605592"/>
                <a:gd name="connsiteX21" fmla="*/ 247163 w 606580"/>
                <a:gd name="connsiteY21" fmla="*/ 401936 h 605592"/>
                <a:gd name="connsiteX22" fmla="*/ 206588 w 606580"/>
                <a:gd name="connsiteY22" fmla="*/ 605592 h 605592"/>
                <a:gd name="connsiteX23" fmla="*/ 180591 w 606580"/>
                <a:gd name="connsiteY23" fmla="*/ 600494 h 605592"/>
                <a:gd name="connsiteX24" fmla="*/ 220237 w 606580"/>
                <a:gd name="connsiteY24" fmla="*/ 401936 h 605592"/>
                <a:gd name="connsiteX25" fmla="*/ 0 w 606580"/>
                <a:gd name="connsiteY25" fmla="*/ 401936 h 605592"/>
                <a:gd name="connsiteX26" fmla="*/ 0 w 606580"/>
                <a:gd name="connsiteY26" fmla="*/ 375703 h 605592"/>
                <a:gd name="connsiteX27" fmla="*/ 39925 w 606580"/>
                <a:gd name="connsiteY27" fmla="*/ 375703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5592">
                  <a:moveTo>
                    <a:pt x="139649" y="323260"/>
                  </a:moveTo>
                  <a:lnTo>
                    <a:pt x="274852" y="323260"/>
                  </a:lnTo>
                  <a:lnTo>
                    <a:pt x="274852" y="349440"/>
                  </a:lnTo>
                  <a:lnTo>
                    <a:pt x="139649" y="349440"/>
                  </a:lnTo>
                  <a:close/>
                  <a:moveTo>
                    <a:pt x="66294" y="26233"/>
                  </a:moveTo>
                  <a:lnTo>
                    <a:pt x="66294" y="375703"/>
                  </a:lnTo>
                  <a:lnTo>
                    <a:pt x="540286" y="375703"/>
                  </a:lnTo>
                  <a:lnTo>
                    <a:pt x="540286" y="26233"/>
                  </a:lnTo>
                  <a:close/>
                  <a:moveTo>
                    <a:pt x="39925" y="0"/>
                  </a:moveTo>
                  <a:lnTo>
                    <a:pt x="566655" y="0"/>
                  </a:lnTo>
                  <a:lnTo>
                    <a:pt x="566655" y="375703"/>
                  </a:lnTo>
                  <a:lnTo>
                    <a:pt x="606580" y="375703"/>
                  </a:lnTo>
                  <a:lnTo>
                    <a:pt x="606580" y="401936"/>
                  </a:lnTo>
                  <a:lnTo>
                    <a:pt x="373716" y="401936"/>
                  </a:lnTo>
                  <a:lnTo>
                    <a:pt x="413269" y="600587"/>
                  </a:lnTo>
                  <a:lnTo>
                    <a:pt x="387364" y="605592"/>
                  </a:lnTo>
                  <a:lnTo>
                    <a:pt x="346790" y="401936"/>
                  </a:lnTo>
                  <a:lnTo>
                    <a:pt x="316521" y="401936"/>
                  </a:lnTo>
                  <a:lnTo>
                    <a:pt x="316521" y="551828"/>
                  </a:lnTo>
                  <a:lnTo>
                    <a:pt x="290059" y="551828"/>
                  </a:lnTo>
                  <a:lnTo>
                    <a:pt x="290059" y="401936"/>
                  </a:lnTo>
                  <a:lnTo>
                    <a:pt x="247163" y="401936"/>
                  </a:lnTo>
                  <a:lnTo>
                    <a:pt x="206588" y="605592"/>
                  </a:lnTo>
                  <a:lnTo>
                    <a:pt x="180591" y="600494"/>
                  </a:lnTo>
                  <a:lnTo>
                    <a:pt x="220237" y="401936"/>
                  </a:lnTo>
                  <a:lnTo>
                    <a:pt x="0" y="401936"/>
                  </a:lnTo>
                  <a:lnTo>
                    <a:pt x="0" y="375703"/>
                  </a:lnTo>
                  <a:lnTo>
                    <a:pt x="39925" y="375703"/>
                  </a:lnTo>
                  <a:close/>
                </a:path>
              </a:pathLst>
            </a:custGeom>
            <a:solidFill>
              <a:schemeClr val="bg1"/>
            </a:solidFill>
            <a:ln>
              <a:noFill/>
            </a:ln>
          </p:spPr>
          <p:txBody>
            <a:bodyPr wrap="square" lIns="91440" tIns="45720" rIns="91440" bIns="45720" anchor="ctr">
              <a:normAutofit/>
            </a:bodyPr>
            <a:lstStyle/>
            <a:p>
              <a:pPr algn="ctr"/>
              <a:endParaRPr dirty="0">
                <a:cs typeface="+mn-ea"/>
                <a:sym typeface="+mn-lt"/>
              </a:endParaRPr>
            </a:p>
          </p:txBody>
        </p:sp>
      </p:grpSp>
      <p:sp>
        <p:nvSpPr>
          <p:cNvPr id="20" name="Text Placeholder 32"/>
          <p:cNvSpPr txBox="1"/>
          <p:nvPr/>
        </p:nvSpPr>
        <p:spPr>
          <a:xfrm>
            <a:off x="3033619" y="2932026"/>
            <a:ext cx="6124759" cy="161307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l">
              <a:lnSpc>
                <a:spcPct val="150000"/>
              </a:lnSpc>
              <a:buNone/>
            </a:pPr>
            <a:r>
              <a:rPr lang="zh-CN" altLang="en-US" sz="1800" dirty="0">
                <a:solidFill>
                  <a:srgbClr val="677180"/>
                </a:solidFill>
                <a:latin typeface="+mn-lt"/>
                <a:cs typeface="+mn-ea"/>
                <a:sym typeface="+mn-lt"/>
              </a:rPr>
              <a:t>面向全社会公众，用户包括但不限于活动规划者、组织者、参与者。也可以通过抖音、快手等短视频；微信公众号、微博等自媒体平台；在各自媒体平台投放广，去吸引需要的用户。</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fltVal val="0"/>
                                          </p:val>
                                        </p:tav>
                                        <p:tav tm="100000">
                                          <p:val>
                                            <p:flt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fltVal val="0"/>
                                          </p:val>
                                        </p:tav>
                                        <p:tav tm="100000">
                                          <p:val>
                                            <p:fltVal val="1"/>
                                          </p:val>
                                        </p:tav>
                                      </p:tavLst>
                                    </p:anim>
                                    <p:anim to="" calcmode="lin" valueType="num">
                                      <p:cBhvr>
                                        <p:cTn id="14" dur="1000" fill="hold">
                                          <p:stCondLst>
                                            <p:cond delay="0"/>
                                          </p:stCondLst>
                                        </p:cTn>
                                        <p:tgtEl>
                                          <p:spTgt spid="8"/>
                                        </p:tgtEl>
                                        <p:attrNameLst>
                                          <p:attrName>ppt_w</p:attrName>
                                        </p:attrNameLst>
                                      </p:cBhvr>
                                      <p:tavLst>
                                        <p:tav tm="0" fmla="#ppt_w+(8/9)*(#ppt_w-0)*((1.5-1.5*$)^2-(1.5-1.5*$)^3)">
                                          <p:val>
                                            <p:fltVal val="0"/>
                                          </p:val>
                                        </p:tav>
                                        <p:tav tm="100000">
                                          <p:val>
                                            <p:fltVal val="1"/>
                                          </p:val>
                                        </p:tav>
                                      </p:tavLst>
                                    </p:anim>
                                    <p:anim to="" calcmode="lin" valueType="num">
                                      <p:cBhvr>
                                        <p:cTn id="15" dur="1000" fill="hold">
                                          <p:stCondLst>
                                            <p:cond delay="0"/>
                                          </p:stCondLst>
                                        </p:cTn>
                                        <p:tgtEl>
                                          <p:spTgt spid="8"/>
                                        </p:tgtEl>
                                        <p:attrNameLst>
                                          <p:attrName>ppt_h</p:attrName>
                                        </p:attrNameLst>
                                      </p:cBhvr>
                                      <p:tavLst>
                                        <p:tav tm="0" fmla="#ppt_h+(8/9)*(#ppt_h-0)*((1.5-1.5*$)^2-(1.5-1.5*$)^3)">
                                          <p:val>
                                            <p:fltVal val="0"/>
                                          </p:val>
                                        </p:tav>
                                        <p:tav tm="100000">
                                          <p:val>
                                            <p:fltVal val="1"/>
                                          </p:val>
                                        </p:tav>
                                      </p:tavLst>
                                    </p:anim>
                                  </p:childTnLst>
                                </p:cTn>
                              </p:par>
                            </p:childTnLst>
                          </p:cTn>
                        </p:par>
                        <p:par>
                          <p:cTn id="16" fill="hold">
                            <p:stCondLst>
                              <p:cond delay="1149"/>
                            </p:stCondLst>
                            <p:childTnLst>
                              <p:par>
                                <p:cTn id="17" presetID="53" presetClass="entr" presetSubtype="16"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500" fill="hold"/>
                                        <p:tgtEl>
                                          <p:spTgt spid="45"/>
                                        </p:tgtEl>
                                        <p:attrNameLst>
                                          <p:attrName>ppt_w</p:attrName>
                                        </p:attrNameLst>
                                      </p:cBhvr>
                                      <p:tavLst>
                                        <p:tav tm="0">
                                          <p:val>
                                            <p:fltVal val="0"/>
                                          </p:val>
                                        </p:tav>
                                        <p:tav tm="100000">
                                          <p:val>
                                            <p:strVal val="#ppt_w"/>
                                          </p:val>
                                        </p:tav>
                                      </p:tavLst>
                                    </p:anim>
                                    <p:anim calcmode="lin" valueType="num">
                                      <p:cBhvr>
                                        <p:cTn id="20" dur="500" fill="hold"/>
                                        <p:tgtEl>
                                          <p:spTgt spid="45"/>
                                        </p:tgtEl>
                                        <p:attrNameLst>
                                          <p:attrName>ppt_h</p:attrName>
                                        </p:attrNameLst>
                                      </p:cBhvr>
                                      <p:tavLst>
                                        <p:tav tm="0">
                                          <p:val>
                                            <p:fltVal val="0"/>
                                          </p:val>
                                        </p:tav>
                                        <p:tav tm="100000">
                                          <p:val>
                                            <p:strVal val="#ppt_h"/>
                                          </p:val>
                                        </p:tav>
                                      </p:tavLst>
                                    </p:anim>
                                    <p:animEffect transition="in" filter="fade">
                                      <p:cBhvr>
                                        <p:cTn id="21" dur="500"/>
                                        <p:tgtEl>
                                          <p:spTgt spid="45"/>
                                        </p:tgtEl>
                                      </p:cBhvr>
                                    </p:animEffect>
                                  </p:childTnLst>
                                </p:cTn>
                              </p:par>
                            </p:childTnLst>
                          </p:cTn>
                        </p:par>
                        <p:par>
                          <p:cTn id="22" fill="hold">
                            <p:stCondLst>
                              <p:cond delay="1649"/>
                            </p:stCondLst>
                            <p:childTnLst>
                              <p:par>
                                <p:cTn id="23" presetID="53" presetClass="entr" presetSubtype="16" fill="hold" nodeType="after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p:cTn id="25" dur="500" fill="hold"/>
                                        <p:tgtEl>
                                          <p:spTgt spid="48"/>
                                        </p:tgtEl>
                                        <p:attrNameLst>
                                          <p:attrName>ppt_w</p:attrName>
                                        </p:attrNameLst>
                                      </p:cBhvr>
                                      <p:tavLst>
                                        <p:tav tm="0">
                                          <p:val>
                                            <p:fltVal val="0"/>
                                          </p:val>
                                        </p:tav>
                                        <p:tav tm="100000">
                                          <p:val>
                                            <p:strVal val="#ppt_w"/>
                                          </p:val>
                                        </p:tav>
                                      </p:tavLst>
                                    </p:anim>
                                    <p:anim calcmode="lin" valueType="num">
                                      <p:cBhvr>
                                        <p:cTn id="26" dur="500" fill="hold"/>
                                        <p:tgtEl>
                                          <p:spTgt spid="48"/>
                                        </p:tgtEl>
                                        <p:attrNameLst>
                                          <p:attrName>ppt_h</p:attrName>
                                        </p:attrNameLst>
                                      </p:cBhvr>
                                      <p:tavLst>
                                        <p:tav tm="0">
                                          <p:val>
                                            <p:fltVal val="0"/>
                                          </p:val>
                                        </p:tav>
                                        <p:tav tm="100000">
                                          <p:val>
                                            <p:strVal val="#ppt_h"/>
                                          </p:val>
                                        </p:tav>
                                      </p:tavLst>
                                    </p:anim>
                                    <p:animEffect transition="in" filter="fade">
                                      <p:cBhvr>
                                        <p:cTn id="27" dur="500"/>
                                        <p:tgtEl>
                                          <p:spTgt spid="48"/>
                                        </p:tgtEl>
                                      </p:cBhvr>
                                    </p:animEffect>
                                  </p:childTnLst>
                                </p:cTn>
                              </p:par>
                            </p:childTnLst>
                          </p:cTn>
                        </p:par>
                        <p:par>
                          <p:cTn id="28" fill="hold">
                            <p:stCondLst>
                              <p:cond delay="2149"/>
                            </p:stCondLst>
                            <p:childTnLst>
                              <p:par>
                                <p:cTn id="29" presetID="18" presetClass="entr" presetSubtype="12"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strips(downLeft)">
                                      <p:cBhvr>
                                        <p:cTn id="31" dur="500"/>
                                        <p:tgtEl>
                                          <p:spTgt spid="44"/>
                                        </p:tgtEl>
                                      </p:cBhvr>
                                    </p:animEffect>
                                  </p:childTnLst>
                                </p:cTn>
                              </p:par>
                            </p:childTnLst>
                          </p:cTn>
                        </p:par>
                        <p:par>
                          <p:cTn id="32" fill="hold">
                            <p:stCondLst>
                              <p:cond delay="2649"/>
                            </p:stCondLst>
                            <p:childTnLst>
                              <p:par>
                                <p:cTn id="33" presetID="22" presetClass="entr" presetSubtype="4"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down)">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4" grpId="0" animBg="1"/>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809603" y="4555500"/>
            <a:ext cx="4572794" cy="307785"/>
          </a:xfrm>
          <a:prstGeom prst="rect">
            <a:avLst/>
          </a:prstGeom>
        </p:spPr>
        <p:txBody>
          <a:bodyPr lIns="91448" tIns="45724" rIns="91448" bIns="45724">
            <a:spAutoFit/>
          </a:bodyPr>
          <a:lstStyle/>
          <a:p>
            <a:pPr algn="ctr"/>
            <a:r>
              <a:rPr lang="en-US" altLang="zh-CN" sz="1400" dirty="0">
                <a:solidFill>
                  <a:schemeClr val="bg1">
                    <a:lumMod val="65000"/>
                  </a:schemeClr>
                </a:solidFill>
                <a:cs typeface="+mn-ea"/>
                <a:sym typeface="+mn-lt"/>
              </a:rPr>
              <a:t>Advantage And Innovations</a:t>
            </a:r>
          </a:p>
        </p:txBody>
      </p:sp>
      <p:sp>
        <p:nvSpPr>
          <p:cNvPr id="11" name="TextBox 14"/>
          <p:cNvSpPr txBox="1"/>
          <p:nvPr/>
        </p:nvSpPr>
        <p:spPr>
          <a:xfrm>
            <a:off x="1951606" y="3182871"/>
            <a:ext cx="8288789" cy="1198880"/>
          </a:xfrm>
          <a:prstGeom prst="rect">
            <a:avLst/>
          </a:prstGeom>
          <a:noFill/>
          <a:effectLst/>
        </p:spPr>
        <p:txBody>
          <a:bodyPr wrap="square" rtlCol="0">
            <a:spAutoFit/>
          </a:bodyPr>
          <a:lstStyle/>
          <a:p>
            <a:pPr algn="ctr" defTabSz="285750"/>
            <a:r>
              <a:rPr lang="zh-CN" altLang="en-US" sz="7200" dirty="0">
                <a:solidFill>
                  <a:schemeClr val="accent1">
                    <a:lumMod val="50000"/>
                  </a:schemeClr>
                </a:solidFill>
                <a:effectLst>
                  <a:outerShdw blurRad="38100" dist="38100" dir="2700000" algn="tl">
                    <a:srgbClr val="000000">
                      <a:alpha val="43137"/>
                    </a:srgbClr>
                  </a:outerShdw>
                </a:effectLst>
                <a:cs typeface="+mn-ea"/>
                <a:sym typeface="+mn-lt"/>
              </a:rPr>
              <a:t>软件功能</a:t>
            </a:r>
          </a:p>
        </p:txBody>
      </p:sp>
      <p:sp>
        <p:nvSpPr>
          <p:cNvPr id="12" name="矩形 11"/>
          <p:cNvSpPr/>
          <p:nvPr/>
        </p:nvSpPr>
        <p:spPr>
          <a:xfrm>
            <a:off x="4654550" y="1320823"/>
            <a:ext cx="2882900" cy="1862048"/>
          </a:xfrm>
          <a:prstGeom prst="rect">
            <a:avLst/>
          </a:prstGeom>
        </p:spPr>
        <p:txBody>
          <a:bodyPr wrap="square">
            <a:spAutoFit/>
          </a:bodyPr>
          <a:lstStyle/>
          <a:p>
            <a:pPr lvl="1" algn="ctr">
              <a:spcBef>
                <a:spcPct val="0"/>
              </a:spcBef>
            </a:pPr>
            <a:r>
              <a:rPr lang="en-US" altLang="zh-CN" sz="11500" spc="1500" dirty="0">
                <a:solidFill>
                  <a:schemeClr val="accent1">
                    <a:lumMod val="50000"/>
                  </a:schemeClr>
                </a:solidFill>
                <a:effectLst>
                  <a:outerShdw blurRad="50800" dist="38100" dir="2700000" algn="tl" rotWithShape="0">
                    <a:prstClr val="black">
                      <a:alpha val="40000"/>
                    </a:prstClr>
                  </a:outerShdw>
                </a:effectLst>
                <a:cs typeface="+mn-ea"/>
                <a:sym typeface="+mn-lt"/>
              </a:rPr>
              <a:t>03</a:t>
            </a:r>
          </a:p>
        </p:txBody>
      </p:sp>
      <p:sp>
        <p:nvSpPr>
          <p:cNvPr id="13" name="PA-1"/>
          <p:cNvSpPr/>
          <p:nvPr>
            <p:custDataLst>
              <p:tags r:id="rId1"/>
            </p:custDataLst>
          </p:nvPr>
        </p:nvSpPr>
        <p:spPr>
          <a:xfrm flipH="1" flipV="1">
            <a:off x="4637246" y="5467280"/>
            <a:ext cx="2917508" cy="507839"/>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4" name="PA-任意多边形 849"/>
          <p:cNvSpPr>
            <a:spLocks noEditPoints="1"/>
          </p:cNvSpPr>
          <p:nvPr>
            <p:custDataLst>
              <p:tags r:id="rId2"/>
            </p:custDataLst>
          </p:nvPr>
        </p:nvSpPr>
        <p:spPr bwMode="auto">
          <a:xfrm>
            <a:off x="4773314" y="5567585"/>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TextBox 19"/>
          <p:cNvSpPr txBox="1"/>
          <p:nvPr/>
        </p:nvSpPr>
        <p:spPr>
          <a:xfrm>
            <a:off x="5217955" y="5585201"/>
            <a:ext cx="2268082" cy="289611"/>
          </a:xfrm>
          <a:prstGeom prst="rect">
            <a:avLst/>
          </a:prstGeom>
          <a:noFill/>
        </p:spPr>
        <p:txBody>
          <a:bodyPr wrap="none" lIns="42970" tIns="21485" rIns="42970" bIns="21485" rtlCol="0">
            <a:spAutoFit/>
          </a:bodyPr>
          <a:lstStyle/>
          <a:p>
            <a:r>
              <a:rPr lang="en-US" altLang="zh-CN" sz="1600" spc="300" dirty="0">
                <a:solidFill>
                  <a:schemeClr val="accent1">
                    <a:lumMod val="50000"/>
                  </a:schemeClr>
                </a:solidFill>
                <a:cs typeface="+mn-ea"/>
                <a:sym typeface="+mn-lt"/>
              </a:rPr>
              <a:t>THE PART THREE</a:t>
            </a:r>
          </a:p>
        </p:txBody>
      </p:sp>
      <p:pic>
        <p:nvPicPr>
          <p:cNvPr id="24" name="图片 23"/>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8985758" y="862396"/>
            <a:ext cx="1980253" cy="2039586"/>
          </a:xfrm>
          <a:prstGeom prst="rect">
            <a:avLst/>
          </a:prstGeom>
        </p:spPr>
      </p:pic>
      <p:pic>
        <p:nvPicPr>
          <p:cNvPr id="25" name="图片 24"/>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a:fillRect/>
          </a:stretch>
        </p:blipFill>
        <p:spPr>
          <a:xfrm>
            <a:off x="8033224" y="5431098"/>
            <a:ext cx="1028769" cy="974324"/>
          </a:xfrm>
          <a:prstGeom prst="rect">
            <a:avLst/>
          </a:prstGeom>
        </p:spPr>
      </p:pic>
      <p:pic>
        <p:nvPicPr>
          <p:cNvPr id="26" name="图片 25"/>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2107599" y="577666"/>
            <a:ext cx="1051937" cy="108345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100"/>
                                </p:stCondLst>
                                <p:childTnLst>
                                  <p:par>
                                    <p:cTn id="11" presetID="23" presetClass="entr" presetSubtype="528" fill="hold" grpId="0" nodeType="afterEffect">
                                      <p:stCondLst>
                                        <p:cond delay="0"/>
                                      </p:stCondLst>
                                      <p:iterate type="lt">
                                        <p:tmPct val="5000"/>
                                      </p:iterate>
                                      <p:childTnLst>
                                        <p:set>
                                          <p:cBhvr>
                                            <p:cTn id="12" dur="1" fill="hold">
                                              <p:stCondLst>
                                                <p:cond delay="0"/>
                                              </p:stCondLst>
                                            </p:cTn>
                                            <p:tgtEl>
                                              <p:spTgt spid="11"/>
                                            </p:tgtEl>
                                            <p:attrNameLst>
                                              <p:attrName>style.visibility</p:attrName>
                                            </p:attrNameLst>
                                          </p:cBhvr>
                                          <p:to>
                                            <p:strVal val="visible"/>
                                          </p:to>
                                        </p:set>
                                        <p:anim to="" calcmode="lin" valueType="num">
                                          <p:cBhvr>
                                            <p:cTn id="13" dur="1000" fill="hold">
                                              <p:stCondLst>
                                                <p:cond delay="0"/>
                                              </p:stCondLst>
                                            </p:cTn>
                                            <p:tgtEl>
                                              <p:spTgt spid="11"/>
                                            </p:tgtEl>
                                            <p:attrNameLst>
                                              <p:attrName>ppt_x</p:attrName>
                                            </p:attrNameLst>
                                          </p:cBhvr>
                                          <p:tavLst>
                                            <p:tav tm="0" fmla="#ppt_x+(8/9)*(#ppt_x-(#ppt_x-#ppt_w/2))*((1.5-1.5*$)^2-(1.5-1.5*$)^3)">
                                              <p:val>
                                                <p:fltVal val="0"/>
                                              </p:val>
                                            </p:tav>
                                            <p:tav tm="100000">
                                              <p:val>
                                                <p:fltVal val="1"/>
                                              </p:val>
                                            </p:tav>
                                          </p:tavLst>
                                        </p:anim>
                                        <p:anim to="" calcmode="lin" valueType="num">
                                          <p:cBhvr>
                                            <p:cTn id="14" dur="1000" fill="hold">
                                              <p:stCondLst>
                                                <p:cond delay="0"/>
                                              </p:stCondLst>
                                            </p:cTn>
                                            <p:tgtEl>
                                              <p:spTgt spid="11"/>
                                            </p:tgtEl>
                                            <p:attrNameLst>
                                              <p:attrName>ppt_y</p:attrName>
                                            </p:attrNameLst>
                                          </p:cBhvr>
                                          <p:tavLst>
                                            <p:tav tm="0" fmla="#ppt_y+(8/9)*(#ppt_y-(#ppt_y+#ppt_h/2))*((1.5-1.5*$)^2-(1.5-1.5*$)^3)">
                                              <p:val>
                                                <p:fltVal val="0"/>
                                              </p:val>
                                            </p:tav>
                                            <p:tav tm="100000">
                                              <p:val>
                                                <p:fltVal val="1"/>
                                              </p:val>
                                            </p:tav>
                                          </p:tavLst>
                                        </p:anim>
                                        <p:anim to="" calcmode="lin" valueType="num">
                                          <p:cBhvr>
                                            <p:cTn id="15" dur="1000" fill="hold">
                                              <p:stCondLst>
                                                <p:cond delay="0"/>
                                              </p:stCondLst>
                                            </p:cTn>
                                            <p:tgtEl>
                                              <p:spTgt spid="11"/>
                                            </p:tgtEl>
                                            <p:attrNameLst>
                                              <p:attrName>ppt_w</p:attrName>
                                            </p:attrNameLst>
                                          </p:cBhvr>
                                          <p:tavLst>
                                            <p:tav tm="0" fmla="#ppt_w+(8/9)*(#ppt_w-0)*((1.5-1.5*$)^2-(1.5-1.5*$)^3)">
                                              <p:val>
                                                <p:fltVal val="0"/>
                                              </p:val>
                                            </p:tav>
                                            <p:tav tm="100000">
                                              <p:val>
                                                <p:fltVal val="1"/>
                                              </p:val>
                                            </p:tav>
                                          </p:tavLst>
                                        </p:anim>
                                        <p:anim to="" calcmode="lin" valueType="num">
                                          <p:cBhvr>
                                            <p:cTn id="16" dur="1000" fill="hold">
                                              <p:stCondLst>
                                                <p:cond delay="0"/>
                                              </p:stCondLst>
                                            </p:cTn>
                                            <p:tgtEl>
                                              <p:spTgt spid="11"/>
                                            </p:tgtEl>
                                            <p:attrNameLst>
                                              <p:attrName>ppt_h</p:attrName>
                                            </p:attrNameLst>
                                          </p:cBhvr>
                                          <p:tavLst>
                                            <p:tav tm="0" fmla="#ppt_h+(8/9)*(#ppt_h-0)*((1.5-1.5*$)^2-(1.5-1.5*$)^3)">
                                              <p:val>
                                                <p:fltVal val="0"/>
                                              </p:val>
                                            </p:tav>
                                            <p:tav tm="100000">
                                              <p:val>
                                                <p:fltVal val="1"/>
                                              </p:val>
                                            </p:tav>
                                          </p:tavLst>
                                        </p:anim>
                                      </p:childTnLst>
                                    </p:cTn>
                                  </p:par>
                                </p:childTnLst>
                              </p:cTn>
                            </p:par>
                            <p:par>
                              <p:cTn id="17" fill="hold">
                                <p:stCondLst>
                                  <p:cond delay="2250"/>
                                </p:stCondLst>
                                <p:childTnLst>
                                  <p:par>
                                    <p:cTn id="18" presetID="2" presetClass="entr" presetSubtype="4" decel="10000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1500" fill="hold"/>
                                            <p:tgtEl>
                                              <p:spTgt spid="10"/>
                                            </p:tgtEl>
                                            <p:attrNameLst>
                                              <p:attrName>ppt_x</p:attrName>
                                            </p:attrNameLst>
                                          </p:cBhvr>
                                          <p:tavLst>
                                            <p:tav tm="0">
                                              <p:val>
                                                <p:strVal val="#ppt_x"/>
                                              </p:val>
                                            </p:tav>
                                            <p:tav tm="100000">
                                              <p:val>
                                                <p:strVal val="#ppt_x"/>
                                              </p:val>
                                            </p:tav>
                                          </p:tavLst>
                                        </p:anim>
                                        <p:anim calcmode="lin" valueType="num">
                                          <p:cBhvr additive="base">
                                            <p:cTn id="21" dur="1500" fill="hold"/>
                                            <p:tgtEl>
                                              <p:spTgt spid="10"/>
                                            </p:tgtEl>
                                            <p:attrNameLst>
                                              <p:attrName>ppt_y</p:attrName>
                                            </p:attrNameLst>
                                          </p:cBhvr>
                                          <p:tavLst>
                                            <p:tav tm="0">
                                              <p:val>
                                                <p:strVal val="1+#ppt_h/2"/>
                                              </p:val>
                                            </p:tav>
                                            <p:tav tm="100000">
                                              <p:val>
                                                <p:strVal val="#ppt_y"/>
                                              </p:val>
                                            </p:tav>
                                          </p:tavLst>
                                        </p:anim>
                                      </p:childTnLst>
                                    </p:cTn>
                                  </p:par>
                                </p:childTnLst>
                              </p:cTn>
                            </p:par>
                            <p:par>
                              <p:cTn id="22" fill="hold">
                                <p:stCondLst>
                                  <p:cond delay="3750"/>
                                </p:stCondLst>
                                <p:childTnLst>
                                  <p:par>
                                    <p:cTn id="23" presetID="2" presetClass="entr" presetSubtype="4" decel="10000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1000" fill="hold"/>
                                            <p:tgtEl>
                                              <p:spTgt spid="13"/>
                                            </p:tgtEl>
                                            <p:attrNameLst>
                                              <p:attrName>ppt_x</p:attrName>
                                            </p:attrNameLst>
                                          </p:cBhvr>
                                          <p:tavLst>
                                            <p:tav tm="0">
                                              <p:val>
                                                <p:strVal val="#ppt_x"/>
                                              </p:val>
                                            </p:tav>
                                            <p:tav tm="100000">
                                              <p:val>
                                                <p:strVal val="#ppt_x"/>
                                              </p:val>
                                            </p:tav>
                                          </p:tavLst>
                                        </p:anim>
                                        <p:anim calcmode="lin" valueType="num">
                                          <p:cBhvr additive="base">
                                            <p:cTn id="26" dur="10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50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1000" fill="hold"/>
                                            <p:tgtEl>
                                              <p:spTgt spid="14"/>
                                            </p:tgtEl>
                                            <p:attrNameLst>
                                              <p:attrName>ppt_x</p:attrName>
                                            </p:attrNameLst>
                                          </p:cBhvr>
                                          <p:tavLst>
                                            <p:tav tm="0">
                                              <p:val>
                                                <p:strVal val="#ppt_x"/>
                                              </p:val>
                                            </p:tav>
                                            <p:tav tm="100000">
                                              <p:val>
                                                <p:strVal val="#ppt_x"/>
                                              </p:val>
                                            </p:tav>
                                          </p:tavLst>
                                        </p:anim>
                                        <p:anim calcmode="lin" valueType="num">
                                          <p:cBhvr additive="base">
                                            <p:cTn id="30" dur="1000" fill="hold"/>
                                            <p:tgtEl>
                                              <p:spTgt spid="14"/>
                                            </p:tgtEl>
                                            <p:attrNameLst>
                                              <p:attrName>ppt_y</p:attrName>
                                            </p:attrNameLst>
                                          </p:cBhvr>
                                          <p:tavLst>
                                            <p:tav tm="0">
                                              <p:val>
                                                <p:strVal val="1+#ppt_h/2"/>
                                              </p:val>
                                            </p:tav>
                                            <p:tav tm="100000">
                                              <p:val>
                                                <p:strVal val="#ppt_y"/>
                                              </p:val>
                                            </p:tav>
                                          </p:tavLst>
                                        </p:anim>
                                      </p:childTnLst>
                                    </p:cTn>
                                  </p:par>
                                  <p:par>
                                    <p:cTn id="31" presetID="14" presetClass="entr" presetSubtype="10" fill="hold" grpId="0" nodeType="withEffect">
                                      <p:stCondLst>
                                        <p:cond delay="500"/>
                                      </p:stCondLst>
                                      <p:iterate type="lt">
                                        <p:tmPct val="10000"/>
                                      </p:iterate>
                                      <p:childTnLst>
                                        <p:set>
                                          <p:cBhvr>
                                            <p:cTn id="32" dur="1" fill="hold">
                                              <p:stCondLst>
                                                <p:cond delay="0"/>
                                              </p:stCondLst>
                                            </p:cTn>
                                            <p:tgtEl>
                                              <p:spTgt spid="15"/>
                                            </p:tgtEl>
                                            <p:attrNameLst>
                                              <p:attrName>style.visibility</p:attrName>
                                            </p:attrNameLst>
                                          </p:cBhvr>
                                          <p:to>
                                            <p:strVal val="visible"/>
                                          </p:to>
                                        </p:set>
                                        <p:animEffect transition="in" filter="randombar(horizontal)">
                                          <p:cBhvr>
                                            <p:cTn id="33" dur="500"/>
                                            <p:tgtEl>
                                              <p:spTgt spid="15"/>
                                            </p:tgtEl>
                                          </p:cBhvr>
                                        </p:animEffect>
                                      </p:childTnLst>
                                    </p:cTn>
                                  </p:par>
                                </p:childTnLst>
                              </p:cTn>
                            </p:par>
                            <p:par>
                              <p:cTn id="34" fill="hold">
                                <p:stCondLst>
                                  <p:cond delay="5400"/>
                                </p:stCondLst>
                                <p:childTnLst>
                                  <p:par>
                                    <p:cTn id="35" presetID="2" presetClass="entr" presetSubtype="4" fill="hold" nodeType="afterEffect" p14:presetBounceEnd="67000">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14:bounceEnd="67000">
                                          <p:cBhvr additive="base">
                                            <p:cTn id="37" dur="2000" fill="hold"/>
                                            <p:tgtEl>
                                              <p:spTgt spid="24"/>
                                            </p:tgtEl>
                                            <p:attrNameLst>
                                              <p:attrName>ppt_x</p:attrName>
                                            </p:attrNameLst>
                                          </p:cBhvr>
                                          <p:tavLst>
                                            <p:tav tm="0">
                                              <p:val>
                                                <p:strVal val="#ppt_x"/>
                                              </p:val>
                                            </p:tav>
                                            <p:tav tm="100000">
                                              <p:val>
                                                <p:strVal val="#ppt_x"/>
                                              </p:val>
                                            </p:tav>
                                          </p:tavLst>
                                        </p:anim>
                                        <p:anim calcmode="lin" valueType="num" p14:bounceEnd="67000">
                                          <p:cBhvr additive="base">
                                            <p:cTn id="38" dur="2000" fill="hold"/>
                                            <p:tgtEl>
                                              <p:spTgt spid="24"/>
                                            </p:tgtEl>
                                            <p:attrNameLst>
                                              <p:attrName>ppt_y</p:attrName>
                                            </p:attrNameLst>
                                          </p:cBhvr>
                                          <p:tavLst>
                                            <p:tav tm="0">
                                              <p:val>
                                                <p:strVal val="1+#ppt_h/2"/>
                                              </p:val>
                                            </p:tav>
                                            <p:tav tm="100000">
                                              <p:val>
                                                <p:strVal val="#ppt_y"/>
                                              </p:val>
                                            </p:tav>
                                          </p:tavLst>
                                        </p:anim>
                                      </p:childTnLst>
                                    </p:cTn>
                                  </p:par>
                                  <p:par>
                                    <p:cTn id="39" presetID="8" presetClass="emph" presetSubtype="0" repeatCount="indefinite" fill="hold" nodeType="withEffect">
                                      <p:stCondLst>
                                        <p:cond delay="0"/>
                                      </p:stCondLst>
                                      <p:childTnLst>
                                        <p:animRot by="21600000">
                                          <p:cBhvr>
                                            <p:cTn id="40" dur="2000" fill="hold"/>
                                            <p:tgtEl>
                                              <p:spTgt spid="24"/>
                                            </p:tgtEl>
                                            <p:attrNameLst>
                                              <p:attrName>r</p:attrName>
                                            </p:attrNameLst>
                                          </p:cBhvr>
                                        </p:animRot>
                                      </p:childTnLst>
                                    </p:cTn>
                                  </p:par>
                                  <p:par>
                                    <p:cTn id="41" presetID="2" presetClass="entr" presetSubtype="4" fill="hold" nodeType="withEffect" p14:presetBounceEnd="67000">
                                      <p:stCondLst>
                                        <p:cond delay="200"/>
                                      </p:stCondLst>
                                      <p:childTnLst>
                                        <p:set>
                                          <p:cBhvr>
                                            <p:cTn id="42" dur="1" fill="hold">
                                              <p:stCondLst>
                                                <p:cond delay="0"/>
                                              </p:stCondLst>
                                            </p:cTn>
                                            <p:tgtEl>
                                              <p:spTgt spid="25"/>
                                            </p:tgtEl>
                                            <p:attrNameLst>
                                              <p:attrName>style.visibility</p:attrName>
                                            </p:attrNameLst>
                                          </p:cBhvr>
                                          <p:to>
                                            <p:strVal val="visible"/>
                                          </p:to>
                                        </p:set>
                                        <p:anim calcmode="lin" valueType="num" p14:bounceEnd="67000">
                                          <p:cBhvr additive="base">
                                            <p:cTn id="43" dur="2000" fill="hold"/>
                                            <p:tgtEl>
                                              <p:spTgt spid="25"/>
                                            </p:tgtEl>
                                            <p:attrNameLst>
                                              <p:attrName>ppt_x</p:attrName>
                                            </p:attrNameLst>
                                          </p:cBhvr>
                                          <p:tavLst>
                                            <p:tav tm="0">
                                              <p:val>
                                                <p:strVal val="#ppt_x"/>
                                              </p:val>
                                            </p:tav>
                                            <p:tav tm="100000">
                                              <p:val>
                                                <p:strVal val="#ppt_x"/>
                                              </p:val>
                                            </p:tav>
                                          </p:tavLst>
                                        </p:anim>
                                        <p:anim calcmode="lin" valueType="num" p14:bounceEnd="67000">
                                          <p:cBhvr additive="base">
                                            <p:cTn id="44" dur="2000" fill="hold"/>
                                            <p:tgtEl>
                                              <p:spTgt spid="25"/>
                                            </p:tgtEl>
                                            <p:attrNameLst>
                                              <p:attrName>ppt_y</p:attrName>
                                            </p:attrNameLst>
                                          </p:cBhvr>
                                          <p:tavLst>
                                            <p:tav tm="0">
                                              <p:val>
                                                <p:strVal val="1+#ppt_h/2"/>
                                              </p:val>
                                            </p:tav>
                                            <p:tav tm="100000">
                                              <p:val>
                                                <p:strVal val="#ppt_y"/>
                                              </p:val>
                                            </p:tav>
                                          </p:tavLst>
                                        </p:anim>
                                      </p:childTnLst>
                                    </p:cTn>
                                  </p:par>
                                  <p:par>
                                    <p:cTn id="45" presetID="8" presetClass="emph" presetSubtype="0" repeatCount="indefinite" fill="hold" nodeType="withEffect">
                                      <p:stCondLst>
                                        <p:cond delay="200"/>
                                      </p:stCondLst>
                                      <p:childTnLst>
                                        <p:animRot by="21600000">
                                          <p:cBhvr>
                                            <p:cTn id="46" dur="2000" fill="hold"/>
                                            <p:tgtEl>
                                              <p:spTgt spid="25"/>
                                            </p:tgtEl>
                                            <p:attrNameLst>
                                              <p:attrName>r</p:attrName>
                                            </p:attrNameLst>
                                          </p:cBhvr>
                                        </p:animRot>
                                      </p:childTnLst>
                                    </p:cTn>
                                  </p:par>
                                  <p:par>
                                    <p:cTn id="47" presetID="2" presetClass="entr" presetSubtype="4" fill="hold" nodeType="withEffect" p14:presetBounceEnd="67000">
                                      <p:stCondLst>
                                        <p:cond delay="500"/>
                                      </p:stCondLst>
                                      <p:childTnLst>
                                        <p:set>
                                          <p:cBhvr>
                                            <p:cTn id="48" dur="1" fill="hold">
                                              <p:stCondLst>
                                                <p:cond delay="0"/>
                                              </p:stCondLst>
                                            </p:cTn>
                                            <p:tgtEl>
                                              <p:spTgt spid="26"/>
                                            </p:tgtEl>
                                            <p:attrNameLst>
                                              <p:attrName>style.visibility</p:attrName>
                                            </p:attrNameLst>
                                          </p:cBhvr>
                                          <p:to>
                                            <p:strVal val="visible"/>
                                          </p:to>
                                        </p:set>
                                        <p:anim calcmode="lin" valueType="num" p14:bounceEnd="67000">
                                          <p:cBhvr additive="base">
                                            <p:cTn id="49" dur="2000" fill="hold"/>
                                            <p:tgtEl>
                                              <p:spTgt spid="26"/>
                                            </p:tgtEl>
                                            <p:attrNameLst>
                                              <p:attrName>ppt_x</p:attrName>
                                            </p:attrNameLst>
                                          </p:cBhvr>
                                          <p:tavLst>
                                            <p:tav tm="0">
                                              <p:val>
                                                <p:strVal val="#ppt_x"/>
                                              </p:val>
                                            </p:tav>
                                            <p:tav tm="100000">
                                              <p:val>
                                                <p:strVal val="#ppt_x"/>
                                              </p:val>
                                            </p:tav>
                                          </p:tavLst>
                                        </p:anim>
                                        <p:anim calcmode="lin" valueType="num" p14:bounceEnd="67000">
                                          <p:cBhvr additive="base">
                                            <p:cTn id="50" dur="2000" fill="hold"/>
                                            <p:tgtEl>
                                              <p:spTgt spid="26"/>
                                            </p:tgtEl>
                                            <p:attrNameLst>
                                              <p:attrName>ppt_y</p:attrName>
                                            </p:attrNameLst>
                                          </p:cBhvr>
                                          <p:tavLst>
                                            <p:tav tm="0">
                                              <p:val>
                                                <p:strVal val="1+#ppt_h/2"/>
                                              </p:val>
                                            </p:tav>
                                            <p:tav tm="100000">
                                              <p:val>
                                                <p:strVal val="#ppt_y"/>
                                              </p:val>
                                            </p:tav>
                                          </p:tavLst>
                                        </p:anim>
                                      </p:childTnLst>
                                    </p:cTn>
                                  </p:par>
                                  <p:par>
                                    <p:cTn id="51" presetID="8" presetClass="emph" presetSubtype="0" repeatCount="indefinite" fill="hold" nodeType="withEffect">
                                      <p:stCondLst>
                                        <p:cond delay="500"/>
                                      </p:stCondLst>
                                      <p:childTnLst>
                                        <p:animRot by="21600000">
                                          <p:cBhvr>
                                            <p:cTn id="52" dur="2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ldLvl="0" animBg="1"/>
          <p:bldP spid="12" grpId="0"/>
          <p:bldP spid="13" grpId="0" animBg="1"/>
          <p:bldP spid="14" grpId="0" animBg="1"/>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100"/>
                                </p:stCondLst>
                                <p:childTnLst>
                                  <p:par>
                                    <p:cTn id="11" presetID="23" presetClass="entr" presetSubtype="528" fill="hold" grpId="0" nodeType="afterEffect">
                                      <p:stCondLst>
                                        <p:cond delay="0"/>
                                      </p:stCondLst>
                                      <p:iterate type="lt">
                                        <p:tmPct val="5000"/>
                                      </p:iterate>
                                      <p:childTnLst>
                                        <p:set>
                                          <p:cBhvr>
                                            <p:cTn id="12" dur="1" fill="hold">
                                              <p:stCondLst>
                                                <p:cond delay="0"/>
                                              </p:stCondLst>
                                            </p:cTn>
                                            <p:tgtEl>
                                              <p:spTgt spid="11"/>
                                            </p:tgtEl>
                                            <p:attrNameLst>
                                              <p:attrName>style.visibility</p:attrName>
                                            </p:attrNameLst>
                                          </p:cBhvr>
                                          <p:to>
                                            <p:strVal val="visible"/>
                                          </p:to>
                                        </p:set>
                                        <p:anim to="" calcmode="lin" valueType="num">
                                          <p:cBhvr>
                                            <p:cTn id="13" dur="1000" fill="hold">
                                              <p:stCondLst>
                                                <p:cond delay="0"/>
                                              </p:stCondLst>
                                            </p:cTn>
                                            <p:tgtEl>
                                              <p:spTgt spid="11"/>
                                            </p:tgtEl>
                                            <p:attrNameLst>
                                              <p:attrName>ppt_x</p:attrName>
                                            </p:attrNameLst>
                                          </p:cBhvr>
                                          <p:tavLst>
                                            <p:tav tm="0" fmla="#ppt_x+(8/9)*(#ppt_x-(#ppt_x-#ppt_w/2))*((1.5-1.5*$)^2-(1.5-1.5*$)^3)">
                                              <p:val>
                                                <p:fltVal val="0"/>
                                              </p:val>
                                            </p:tav>
                                            <p:tav tm="100000">
                                              <p:val>
                                                <p:fltVal val="1"/>
                                              </p:val>
                                            </p:tav>
                                          </p:tavLst>
                                        </p:anim>
                                        <p:anim to="" calcmode="lin" valueType="num">
                                          <p:cBhvr>
                                            <p:cTn id="14" dur="1000" fill="hold">
                                              <p:stCondLst>
                                                <p:cond delay="0"/>
                                              </p:stCondLst>
                                            </p:cTn>
                                            <p:tgtEl>
                                              <p:spTgt spid="11"/>
                                            </p:tgtEl>
                                            <p:attrNameLst>
                                              <p:attrName>ppt_y</p:attrName>
                                            </p:attrNameLst>
                                          </p:cBhvr>
                                          <p:tavLst>
                                            <p:tav tm="0" fmla="#ppt_y+(8/9)*(#ppt_y-(#ppt_y+#ppt_h/2))*((1.5-1.5*$)^2-(1.5-1.5*$)^3)">
                                              <p:val>
                                                <p:fltVal val="0"/>
                                              </p:val>
                                            </p:tav>
                                            <p:tav tm="100000">
                                              <p:val>
                                                <p:fltVal val="1"/>
                                              </p:val>
                                            </p:tav>
                                          </p:tavLst>
                                        </p:anim>
                                        <p:anim to="" calcmode="lin" valueType="num">
                                          <p:cBhvr>
                                            <p:cTn id="15" dur="1000" fill="hold">
                                              <p:stCondLst>
                                                <p:cond delay="0"/>
                                              </p:stCondLst>
                                            </p:cTn>
                                            <p:tgtEl>
                                              <p:spTgt spid="11"/>
                                            </p:tgtEl>
                                            <p:attrNameLst>
                                              <p:attrName>ppt_w</p:attrName>
                                            </p:attrNameLst>
                                          </p:cBhvr>
                                          <p:tavLst>
                                            <p:tav tm="0" fmla="#ppt_w+(8/9)*(#ppt_w-0)*((1.5-1.5*$)^2-(1.5-1.5*$)^3)">
                                              <p:val>
                                                <p:fltVal val="0"/>
                                              </p:val>
                                            </p:tav>
                                            <p:tav tm="100000">
                                              <p:val>
                                                <p:fltVal val="1"/>
                                              </p:val>
                                            </p:tav>
                                          </p:tavLst>
                                        </p:anim>
                                        <p:anim to="" calcmode="lin" valueType="num">
                                          <p:cBhvr>
                                            <p:cTn id="16" dur="1000" fill="hold">
                                              <p:stCondLst>
                                                <p:cond delay="0"/>
                                              </p:stCondLst>
                                            </p:cTn>
                                            <p:tgtEl>
                                              <p:spTgt spid="11"/>
                                            </p:tgtEl>
                                            <p:attrNameLst>
                                              <p:attrName>ppt_h</p:attrName>
                                            </p:attrNameLst>
                                          </p:cBhvr>
                                          <p:tavLst>
                                            <p:tav tm="0" fmla="#ppt_h+(8/9)*(#ppt_h-0)*((1.5-1.5*$)^2-(1.5-1.5*$)^3)">
                                              <p:val>
                                                <p:fltVal val="0"/>
                                              </p:val>
                                            </p:tav>
                                            <p:tav tm="100000">
                                              <p:val>
                                                <p:fltVal val="1"/>
                                              </p:val>
                                            </p:tav>
                                          </p:tavLst>
                                        </p:anim>
                                      </p:childTnLst>
                                    </p:cTn>
                                  </p:par>
                                </p:childTnLst>
                              </p:cTn>
                            </p:par>
                            <p:par>
                              <p:cTn id="17" fill="hold">
                                <p:stCondLst>
                                  <p:cond delay="2250"/>
                                </p:stCondLst>
                                <p:childTnLst>
                                  <p:par>
                                    <p:cTn id="18" presetID="2" presetClass="entr" presetSubtype="4" decel="10000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1500" fill="hold"/>
                                            <p:tgtEl>
                                              <p:spTgt spid="10"/>
                                            </p:tgtEl>
                                            <p:attrNameLst>
                                              <p:attrName>ppt_x</p:attrName>
                                            </p:attrNameLst>
                                          </p:cBhvr>
                                          <p:tavLst>
                                            <p:tav tm="0">
                                              <p:val>
                                                <p:strVal val="#ppt_x"/>
                                              </p:val>
                                            </p:tav>
                                            <p:tav tm="100000">
                                              <p:val>
                                                <p:strVal val="#ppt_x"/>
                                              </p:val>
                                            </p:tav>
                                          </p:tavLst>
                                        </p:anim>
                                        <p:anim calcmode="lin" valueType="num">
                                          <p:cBhvr additive="base">
                                            <p:cTn id="21" dur="1500" fill="hold"/>
                                            <p:tgtEl>
                                              <p:spTgt spid="10"/>
                                            </p:tgtEl>
                                            <p:attrNameLst>
                                              <p:attrName>ppt_y</p:attrName>
                                            </p:attrNameLst>
                                          </p:cBhvr>
                                          <p:tavLst>
                                            <p:tav tm="0">
                                              <p:val>
                                                <p:strVal val="1+#ppt_h/2"/>
                                              </p:val>
                                            </p:tav>
                                            <p:tav tm="100000">
                                              <p:val>
                                                <p:strVal val="#ppt_y"/>
                                              </p:val>
                                            </p:tav>
                                          </p:tavLst>
                                        </p:anim>
                                      </p:childTnLst>
                                    </p:cTn>
                                  </p:par>
                                </p:childTnLst>
                              </p:cTn>
                            </p:par>
                            <p:par>
                              <p:cTn id="22" fill="hold">
                                <p:stCondLst>
                                  <p:cond delay="3750"/>
                                </p:stCondLst>
                                <p:childTnLst>
                                  <p:par>
                                    <p:cTn id="23" presetID="2" presetClass="entr" presetSubtype="4" decel="10000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1000" fill="hold"/>
                                            <p:tgtEl>
                                              <p:spTgt spid="13"/>
                                            </p:tgtEl>
                                            <p:attrNameLst>
                                              <p:attrName>ppt_x</p:attrName>
                                            </p:attrNameLst>
                                          </p:cBhvr>
                                          <p:tavLst>
                                            <p:tav tm="0">
                                              <p:val>
                                                <p:strVal val="#ppt_x"/>
                                              </p:val>
                                            </p:tav>
                                            <p:tav tm="100000">
                                              <p:val>
                                                <p:strVal val="#ppt_x"/>
                                              </p:val>
                                            </p:tav>
                                          </p:tavLst>
                                        </p:anim>
                                        <p:anim calcmode="lin" valueType="num">
                                          <p:cBhvr additive="base">
                                            <p:cTn id="26" dur="10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50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1000" fill="hold"/>
                                            <p:tgtEl>
                                              <p:spTgt spid="14"/>
                                            </p:tgtEl>
                                            <p:attrNameLst>
                                              <p:attrName>ppt_x</p:attrName>
                                            </p:attrNameLst>
                                          </p:cBhvr>
                                          <p:tavLst>
                                            <p:tav tm="0">
                                              <p:val>
                                                <p:strVal val="#ppt_x"/>
                                              </p:val>
                                            </p:tav>
                                            <p:tav tm="100000">
                                              <p:val>
                                                <p:strVal val="#ppt_x"/>
                                              </p:val>
                                            </p:tav>
                                          </p:tavLst>
                                        </p:anim>
                                        <p:anim calcmode="lin" valueType="num">
                                          <p:cBhvr additive="base">
                                            <p:cTn id="30" dur="1000" fill="hold"/>
                                            <p:tgtEl>
                                              <p:spTgt spid="14"/>
                                            </p:tgtEl>
                                            <p:attrNameLst>
                                              <p:attrName>ppt_y</p:attrName>
                                            </p:attrNameLst>
                                          </p:cBhvr>
                                          <p:tavLst>
                                            <p:tav tm="0">
                                              <p:val>
                                                <p:strVal val="1+#ppt_h/2"/>
                                              </p:val>
                                            </p:tav>
                                            <p:tav tm="100000">
                                              <p:val>
                                                <p:strVal val="#ppt_y"/>
                                              </p:val>
                                            </p:tav>
                                          </p:tavLst>
                                        </p:anim>
                                      </p:childTnLst>
                                    </p:cTn>
                                  </p:par>
                                  <p:par>
                                    <p:cTn id="31" presetID="14" presetClass="entr" presetSubtype="10" fill="hold" grpId="0" nodeType="withEffect">
                                      <p:stCondLst>
                                        <p:cond delay="500"/>
                                      </p:stCondLst>
                                      <p:iterate type="lt">
                                        <p:tmPct val="10000"/>
                                      </p:iterate>
                                      <p:childTnLst>
                                        <p:set>
                                          <p:cBhvr>
                                            <p:cTn id="32" dur="1" fill="hold">
                                              <p:stCondLst>
                                                <p:cond delay="0"/>
                                              </p:stCondLst>
                                            </p:cTn>
                                            <p:tgtEl>
                                              <p:spTgt spid="15"/>
                                            </p:tgtEl>
                                            <p:attrNameLst>
                                              <p:attrName>style.visibility</p:attrName>
                                            </p:attrNameLst>
                                          </p:cBhvr>
                                          <p:to>
                                            <p:strVal val="visible"/>
                                          </p:to>
                                        </p:set>
                                        <p:animEffect transition="in" filter="randombar(horizontal)">
                                          <p:cBhvr>
                                            <p:cTn id="33" dur="500"/>
                                            <p:tgtEl>
                                              <p:spTgt spid="15"/>
                                            </p:tgtEl>
                                          </p:cBhvr>
                                        </p:animEffect>
                                      </p:childTnLst>
                                    </p:cTn>
                                  </p:par>
                                </p:childTnLst>
                              </p:cTn>
                            </p:par>
                            <p:par>
                              <p:cTn id="34" fill="hold">
                                <p:stCondLst>
                                  <p:cond delay="5400"/>
                                </p:stCondLst>
                                <p:childTnLst>
                                  <p:par>
                                    <p:cTn id="35" presetID="2" presetClass="entr" presetSubtype="4"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2000" fill="hold"/>
                                            <p:tgtEl>
                                              <p:spTgt spid="24"/>
                                            </p:tgtEl>
                                            <p:attrNameLst>
                                              <p:attrName>ppt_x</p:attrName>
                                            </p:attrNameLst>
                                          </p:cBhvr>
                                          <p:tavLst>
                                            <p:tav tm="0">
                                              <p:val>
                                                <p:strVal val="#ppt_x"/>
                                              </p:val>
                                            </p:tav>
                                            <p:tav tm="100000">
                                              <p:val>
                                                <p:strVal val="#ppt_x"/>
                                              </p:val>
                                            </p:tav>
                                          </p:tavLst>
                                        </p:anim>
                                        <p:anim calcmode="lin" valueType="num">
                                          <p:cBhvr additive="base">
                                            <p:cTn id="38" dur="2000" fill="hold"/>
                                            <p:tgtEl>
                                              <p:spTgt spid="24"/>
                                            </p:tgtEl>
                                            <p:attrNameLst>
                                              <p:attrName>ppt_y</p:attrName>
                                            </p:attrNameLst>
                                          </p:cBhvr>
                                          <p:tavLst>
                                            <p:tav tm="0">
                                              <p:val>
                                                <p:strVal val="1+#ppt_h/2"/>
                                              </p:val>
                                            </p:tav>
                                            <p:tav tm="100000">
                                              <p:val>
                                                <p:strVal val="#ppt_y"/>
                                              </p:val>
                                            </p:tav>
                                          </p:tavLst>
                                        </p:anim>
                                      </p:childTnLst>
                                    </p:cTn>
                                  </p:par>
                                  <p:par>
                                    <p:cTn id="39" presetID="8" presetClass="emph" presetSubtype="0" repeatCount="indefinite" fill="hold" nodeType="withEffect">
                                      <p:stCondLst>
                                        <p:cond delay="0"/>
                                      </p:stCondLst>
                                      <p:childTnLst>
                                        <p:animRot by="21600000">
                                          <p:cBhvr>
                                            <p:cTn id="40" dur="2000" fill="hold"/>
                                            <p:tgtEl>
                                              <p:spTgt spid="24"/>
                                            </p:tgtEl>
                                            <p:attrNameLst>
                                              <p:attrName>r</p:attrName>
                                            </p:attrNameLst>
                                          </p:cBhvr>
                                        </p:animRot>
                                      </p:childTnLst>
                                    </p:cTn>
                                  </p:par>
                                  <p:par>
                                    <p:cTn id="41" presetID="2" presetClass="entr" presetSubtype="4" fill="hold" nodeType="withEffect">
                                      <p:stCondLst>
                                        <p:cond delay="2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2000" fill="hold"/>
                                            <p:tgtEl>
                                              <p:spTgt spid="25"/>
                                            </p:tgtEl>
                                            <p:attrNameLst>
                                              <p:attrName>ppt_x</p:attrName>
                                            </p:attrNameLst>
                                          </p:cBhvr>
                                          <p:tavLst>
                                            <p:tav tm="0">
                                              <p:val>
                                                <p:strVal val="#ppt_x"/>
                                              </p:val>
                                            </p:tav>
                                            <p:tav tm="100000">
                                              <p:val>
                                                <p:strVal val="#ppt_x"/>
                                              </p:val>
                                            </p:tav>
                                          </p:tavLst>
                                        </p:anim>
                                        <p:anim calcmode="lin" valueType="num">
                                          <p:cBhvr additive="base">
                                            <p:cTn id="44" dur="2000" fill="hold"/>
                                            <p:tgtEl>
                                              <p:spTgt spid="25"/>
                                            </p:tgtEl>
                                            <p:attrNameLst>
                                              <p:attrName>ppt_y</p:attrName>
                                            </p:attrNameLst>
                                          </p:cBhvr>
                                          <p:tavLst>
                                            <p:tav tm="0">
                                              <p:val>
                                                <p:strVal val="1+#ppt_h/2"/>
                                              </p:val>
                                            </p:tav>
                                            <p:tav tm="100000">
                                              <p:val>
                                                <p:strVal val="#ppt_y"/>
                                              </p:val>
                                            </p:tav>
                                          </p:tavLst>
                                        </p:anim>
                                      </p:childTnLst>
                                    </p:cTn>
                                  </p:par>
                                  <p:par>
                                    <p:cTn id="45" presetID="8" presetClass="emph" presetSubtype="0" repeatCount="indefinite" fill="hold" nodeType="withEffect">
                                      <p:stCondLst>
                                        <p:cond delay="200"/>
                                      </p:stCondLst>
                                      <p:childTnLst>
                                        <p:animRot by="21600000">
                                          <p:cBhvr>
                                            <p:cTn id="46" dur="2000" fill="hold"/>
                                            <p:tgtEl>
                                              <p:spTgt spid="25"/>
                                            </p:tgtEl>
                                            <p:attrNameLst>
                                              <p:attrName>r</p:attrName>
                                            </p:attrNameLst>
                                          </p:cBhvr>
                                        </p:animRot>
                                      </p:childTnLst>
                                    </p:cTn>
                                  </p:par>
                                  <p:par>
                                    <p:cTn id="47" presetID="2" presetClass="entr" presetSubtype="4" fill="hold" nodeType="withEffect">
                                      <p:stCondLst>
                                        <p:cond delay="50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2000" fill="hold"/>
                                            <p:tgtEl>
                                              <p:spTgt spid="26"/>
                                            </p:tgtEl>
                                            <p:attrNameLst>
                                              <p:attrName>ppt_x</p:attrName>
                                            </p:attrNameLst>
                                          </p:cBhvr>
                                          <p:tavLst>
                                            <p:tav tm="0">
                                              <p:val>
                                                <p:strVal val="#ppt_x"/>
                                              </p:val>
                                            </p:tav>
                                            <p:tav tm="100000">
                                              <p:val>
                                                <p:strVal val="#ppt_x"/>
                                              </p:val>
                                            </p:tav>
                                          </p:tavLst>
                                        </p:anim>
                                        <p:anim calcmode="lin" valueType="num">
                                          <p:cBhvr additive="base">
                                            <p:cTn id="50" dur="2000" fill="hold"/>
                                            <p:tgtEl>
                                              <p:spTgt spid="26"/>
                                            </p:tgtEl>
                                            <p:attrNameLst>
                                              <p:attrName>ppt_y</p:attrName>
                                            </p:attrNameLst>
                                          </p:cBhvr>
                                          <p:tavLst>
                                            <p:tav tm="0">
                                              <p:val>
                                                <p:strVal val="1+#ppt_h/2"/>
                                              </p:val>
                                            </p:tav>
                                            <p:tav tm="100000">
                                              <p:val>
                                                <p:strVal val="#ppt_y"/>
                                              </p:val>
                                            </p:tav>
                                          </p:tavLst>
                                        </p:anim>
                                      </p:childTnLst>
                                    </p:cTn>
                                  </p:par>
                                  <p:par>
                                    <p:cTn id="51" presetID="8" presetClass="emph" presetSubtype="0" repeatCount="indefinite" fill="hold" nodeType="withEffect">
                                      <p:stCondLst>
                                        <p:cond delay="500"/>
                                      </p:stCondLst>
                                      <p:childTnLst>
                                        <p:animRot by="21600000">
                                          <p:cBhvr>
                                            <p:cTn id="52" dur="2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ldLvl="0" animBg="1"/>
          <p:bldP spid="12" grpId="0"/>
          <p:bldP spid="13" grpId="0" animBg="1"/>
          <p:bldP spid="14" grpId="0" animBg="1"/>
          <p:bldP spid="15"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738" y="366112"/>
            <a:ext cx="691563" cy="691563"/>
            <a:chOff x="2367572" y="4118895"/>
            <a:chExt cx="921196" cy="921196"/>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17"/>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18"/>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19"/>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16"/>
              </p:custDataLst>
            </p:nvPr>
          </p:nvSpPr>
          <p:spPr>
            <a:xfrm>
              <a:off x="2616776" y="4317883"/>
              <a:ext cx="422787" cy="532966"/>
            </a:xfrm>
            <a:prstGeom prst="rect">
              <a:avLst/>
            </a:prstGeom>
            <a:noFill/>
          </p:spPr>
          <p:txBody>
            <a:bodyPr wrap="none" lIns="0" rIns="0" rtlCol="0">
              <a:spAutoFit/>
            </a:bodyPr>
            <a:lstStyle/>
            <a:p>
              <a:pPr algn="ctr" defTabSz="914400"/>
              <a:r>
                <a:rPr lang="en-US" sz="2000" b="1" dirty="0">
                  <a:solidFill>
                    <a:schemeClr val="accent1">
                      <a:lumMod val="50000"/>
                    </a:schemeClr>
                  </a:solidFill>
                  <a:cs typeface="+mn-ea"/>
                  <a:sym typeface="+mn-lt"/>
                </a:rPr>
                <a:t>03</a:t>
              </a:r>
            </a:p>
          </p:txBody>
        </p:sp>
      </p:grpSp>
      <p:sp>
        <p:nvSpPr>
          <p:cNvPr id="8" name="TextBox 14"/>
          <p:cNvSpPr txBox="1"/>
          <p:nvPr/>
        </p:nvSpPr>
        <p:spPr>
          <a:xfrm>
            <a:off x="1369695" y="481330"/>
            <a:ext cx="4104640" cy="460375"/>
          </a:xfrm>
          <a:prstGeom prst="rect">
            <a:avLst/>
          </a:prstGeom>
          <a:noFill/>
          <a:effectLst/>
        </p:spPr>
        <p:txBody>
          <a:bodyPr wrap="square" rtlCol="0">
            <a:spAutoFit/>
          </a:bodyPr>
          <a:lstStyle/>
          <a:p>
            <a:pPr defTabSz="285750"/>
            <a:r>
              <a:rPr lang="zh-CN" altLang="en-US" sz="2400" dirty="0">
                <a:solidFill>
                  <a:schemeClr val="accent1">
                    <a:lumMod val="50000"/>
                  </a:schemeClr>
                </a:solidFill>
                <a:cs typeface="+mn-ea"/>
                <a:sym typeface="+mn-lt"/>
              </a:rPr>
              <a:t>项目基础（基本功能）</a:t>
            </a:r>
          </a:p>
        </p:txBody>
      </p:sp>
      <p:sp>
        <p:nvSpPr>
          <p:cNvPr id="37" name="矩形 36"/>
          <p:cNvSpPr/>
          <p:nvPr/>
        </p:nvSpPr>
        <p:spPr>
          <a:xfrm rot="5400000">
            <a:off x="4071151" y="-1954803"/>
            <a:ext cx="4173854" cy="11536680"/>
          </a:xfrm>
          <a:prstGeom prst="rect">
            <a:avLst/>
          </a:prstGeom>
          <a:solidFill>
            <a:srgbClr val="EEF2F9"/>
          </a:solidFill>
          <a:ln>
            <a:noFill/>
          </a:ln>
          <a:effectLst>
            <a:outerShdw blurRad="635000" dist="190500" dir="2700000" algn="tl" rotWithShape="0">
              <a:srgbClr val="8EB1C6"/>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8" name="组合 37"/>
          <p:cNvGrpSpPr/>
          <p:nvPr/>
        </p:nvGrpSpPr>
        <p:grpSpPr>
          <a:xfrm>
            <a:off x="603098" y="1953304"/>
            <a:ext cx="11079480" cy="3733800"/>
            <a:chOff x="716280" y="1463040"/>
            <a:chExt cx="11079480" cy="3733800"/>
          </a:xfrm>
        </p:grpSpPr>
        <p:sp>
          <p:nvSpPr>
            <p:cNvPr id="39" name="矩形 38"/>
            <p:cNvSpPr/>
            <p:nvPr/>
          </p:nvSpPr>
          <p:spPr>
            <a:xfrm>
              <a:off x="716280" y="1463040"/>
              <a:ext cx="11079480" cy="3733800"/>
            </a:xfrm>
            <a:prstGeom prst="rect">
              <a:avLst/>
            </a:prstGeom>
            <a:blipFill>
              <a:blip r:embed="rId2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p:cNvSpPr/>
            <p:nvPr/>
          </p:nvSpPr>
          <p:spPr>
            <a:xfrm>
              <a:off x="716280" y="1463040"/>
              <a:ext cx="11079480" cy="3733800"/>
            </a:xfrm>
            <a:prstGeom prst="rect">
              <a:avLst/>
            </a:prstGeom>
            <a:solidFill>
              <a:srgbClr val="7F91A9">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42" name="组合 41"/>
          <p:cNvGrpSpPr/>
          <p:nvPr/>
        </p:nvGrpSpPr>
        <p:grpSpPr>
          <a:xfrm>
            <a:off x="1705726" y="2276906"/>
            <a:ext cx="838200" cy="838200"/>
            <a:chOff x="5527675" y="379413"/>
            <a:chExt cx="838200" cy="838200"/>
          </a:xfrm>
        </p:grpSpPr>
        <p:sp>
          <p:nvSpPr>
            <p:cNvPr id="46" name="Freeform 55"/>
            <p:cNvSpPr/>
            <p:nvPr/>
          </p:nvSpPr>
          <p:spPr bwMode="auto">
            <a:xfrm>
              <a:off x="5527675" y="379413"/>
              <a:ext cx="652463" cy="838200"/>
            </a:xfrm>
            <a:custGeom>
              <a:avLst/>
              <a:gdLst>
                <a:gd name="T0" fmla="*/ 196 w 196"/>
                <a:gd name="T1" fmla="*/ 220 h 252"/>
                <a:gd name="T2" fmla="*/ 196 w 196"/>
                <a:gd name="T3" fmla="*/ 241 h 252"/>
                <a:gd name="T4" fmla="*/ 185 w 196"/>
                <a:gd name="T5" fmla="*/ 252 h 252"/>
                <a:gd name="T6" fmla="*/ 11 w 196"/>
                <a:gd name="T7" fmla="*/ 252 h 252"/>
                <a:gd name="T8" fmla="*/ 0 w 196"/>
                <a:gd name="T9" fmla="*/ 241 h 252"/>
                <a:gd name="T10" fmla="*/ 0 w 196"/>
                <a:gd name="T11" fmla="*/ 11 h 252"/>
                <a:gd name="T12" fmla="*/ 11 w 196"/>
                <a:gd name="T13" fmla="*/ 0 h 252"/>
                <a:gd name="T14" fmla="*/ 185 w 196"/>
                <a:gd name="T15" fmla="*/ 0 h 252"/>
                <a:gd name="T16" fmla="*/ 196 w 196"/>
                <a:gd name="T17" fmla="*/ 11 h 252"/>
                <a:gd name="T18" fmla="*/ 196 w 196"/>
                <a:gd name="T19" fmla="*/ 10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6" h="252">
                  <a:moveTo>
                    <a:pt x="196" y="220"/>
                  </a:moveTo>
                  <a:cubicBezTo>
                    <a:pt x="196" y="241"/>
                    <a:pt x="196" y="241"/>
                    <a:pt x="196" y="241"/>
                  </a:cubicBezTo>
                  <a:cubicBezTo>
                    <a:pt x="196" y="247"/>
                    <a:pt x="191" y="252"/>
                    <a:pt x="185" y="252"/>
                  </a:cubicBezTo>
                  <a:cubicBezTo>
                    <a:pt x="11" y="252"/>
                    <a:pt x="11" y="252"/>
                    <a:pt x="11" y="252"/>
                  </a:cubicBezTo>
                  <a:cubicBezTo>
                    <a:pt x="5" y="252"/>
                    <a:pt x="0" y="247"/>
                    <a:pt x="0" y="241"/>
                  </a:cubicBezTo>
                  <a:cubicBezTo>
                    <a:pt x="0" y="11"/>
                    <a:pt x="0" y="11"/>
                    <a:pt x="0" y="11"/>
                  </a:cubicBezTo>
                  <a:cubicBezTo>
                    <a:pt x="0" y="5"/>
                    <a:pt x="5" y="0"/>
                    <a:pt x="11" y="0"/>
                  </a:cubicBezTo>
                  <a:cubicBezTo>
                    <a:pt x="185" y="0"/>
                    <a:pt x="185" y="0"/>
                    <a:pt x="185" y="0"/>
                  </a:cubicBezTo>
                  <a:cubicBezTo>
                    <a:pt x="191" y="0"/>
                    <a:pt x="196" y="5"/>
                    <a:pt x="196" y="11"/>
                  </a:cubicBezTo>
                  <a:cubicBezTo>
                    <a:pt x="196" y="104"/>
                    <a:pt x="196" y="104"/>
                    <a:pt x="196" y="104"/>
                  </a:cubicBezTo>
                </a:path>
              </a:pathLst>
            </a:custGeom>
            <a:noFill/>
            <a:ln w="26988"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1600">
                <a:solidFill>
                  <a:schemeClr val="bg1"/>
                </a:solidFill>
                <a:cs typeface="+mn-ea"/>
                <a:sym typeface="+mn-lt"/>
              </a:endParaRPr>
            </a:p>
          </p:txBody>
        </p:sp>
        <p:sp>
          <p:nvSpPr>
            <p:cNvPr id="47" name="Freeform 56"/>
            <p:cNvSpPr/>
            <p:nvPr/>
          </p:nvSpPr>
          <p:spPr bwMode="auto">
            <a:xfrm>
              <a:off x="5594350" y="446088"/>
              <a:ext cx="519113" cy="558800"/>
            </a:xfrm>
            <a:custGeom>
              <a:avLst/>
              <a:gdLst>
                <a:gd name="T0" fmla="*/ 100 w 156"/>
                <a:gd name="T1" fmla="*/ 168 h 168"/>
                <a:gd name="T2" fmla="*/ 11 w 156"/>
                <a:gd name="T3" fmla="*/ 168 h 168"/>
                <a:gd name="T4" fmla="*/ 0 w 156"/>
                <a:gd name="T5" fmla="*/ 157 h 168"/>
                <a:gd name="T6" fmla="*/ 0 w 156"/>
                <a:gd name="T7" fmla="*/ 11 h 168"/>
                <a:gd name="T8" fmla="*/ 11 w 156"/>
                <a:gd name="T9" fmla="*/ 0 h 168"/>
                <a:gd name="T10" fmla="*/ 145 w 156"/>
                <a:gd name="T11" fmla="*/ 0 h 168"/>
                <a:gd name="T12" fmla="*/ 156 w 156"/>
                <a:gd name="T13" fmla="*/ 11 h 168"/>
                <a:gd name="T14" fmla="*/ 156 w 156"/>
                <a:gd name="T15" fmla="*/ 96 h 1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168">
                  <a:moveTo>
                    <a:pt x="100" y="168"/>
                  </a:moveTo>
                  <a:cubicBezTo>
                    <a:pt x="11" y="168"/>
                    <a:pt x="11" y="168"/>
                    <a:pt x="11" y="168"/>
                  </a:cubicBezTo>
                  <a:cubicBezTo>
                    <a:pt x="5" y="168"/>
                    <a:pt x="0" y="163"/>
                    <a:pt x="0" y="157"/>
                  </a:cubicBezTo>
                  <a:cubicBezTo>
                    <a:pt x="0" y="11"/>
                    <a:pt x="0" y="11"/>
                    <a:pt x="0" y="11"/>
                  </a:cubicBezTo>
                  <a:cubicBezTo>
                    <a:pt x="0" y="5"/>
                    <a:pt x="5" y="0"/>
                    <a:pt x="11" y="0"/>
                  </a:cubicBezTo>
                  <a:cubicBezTo>
                    <a:pt x="145" y="0"/>
                    <a:pt x="145" y="0"/>
                    <a:pt x="145" y="0"/>
                  </a:cubicBezTo>
                  <a:cubicBezTo>
                    <a:pt x="151" y="0"/>
                    <a:pt x="156" y="5"/>
                    <a:pt x="156" y="11"/>
                  </a:cubicBezTo>
                  <a:cubicBezTo>
                    <a:pt x="156" y="96"/>
                    <a:pt x="156" y="96"/>
                    <a:pt x="156" y="96"/>
                  </a:cubicBezTo>
                </a:path>
              </a:pathLst>
            </a:custGeom>
            <a:noFill/>
            <a:ln w="26988"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1600">
                <a:solidFill>
                  <a:schemeClr val="bg1"/>
                </a:solidFill>
                <a:cs typeface="+mn-ea"/>
                <a:sym typeface="+mn-lt"/>
              </a:endParaRPr>
            </a:p>
          </p:txBody>
        </p:sp>
        <p:sp>
          <p:nvSpPr>
            <p:cNvPr id="48" name="Oval 57"/>
            <p:cNvSpPr>
              <a:spLocks noChangeArrowheads="1"/>
            </p:cNvSpPr>
            <p:nvPr/>
          </p:nvSpPr>
          <p:spPr bwMode="auto">
            <a:xfrm>
              <a:off x="5821363" y="1071563"/>
              <a:ext cx="73025" cy="73025"/>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1600">
                <a:solidFill>
                  <a:schemeClr val="bg1"/>
                </a:solidFill>
                <a:cs typeface="+mn-ea"/>
                <a:sym typeface="+mn-lt"/>
              </a:endParaRPr>
            </a:p>
          </p:txBody>
        </p:sp>
        <p:sp>
          <p:nvSpPr>
            <p:cNvPr id="49" name="Freeform 58"/>
            <p:cNvSpPr/>
            <p:nvPr/>
          </p:nvSpPr>
          <p:spPr bwMode="auto">
            <a:xfrm>
              <a:off x="5861050" y="712788"/>
              <a:ext cx="504825" cy="431800"/>
            </a:xfrm>
            <a:custGeom>
              <a:avLst/>
              <a:gdLst>
                <a:gd name="T0" fmla="*/ 91 w 152"/>
                <a:gd name="T1" fmla="*/ 15 h 130"/>
                <a:gd name="T2" fmla="*/ 75 w 152"/>
                <a:gd name="T3" fmla="*/ 14 h 130"/>
                <a:gd name="T4" fmla="*/ 76 w 152"/>
                <a:gd name="T5" fmla="*/ 30 h 130"/>
                <a:gd name="T6" fmla="*/ 70 w 152"/>
                <a:gd name="T7" fmla="*/ 25 h 130"/>
                <a:gd name="T8" fmla="*/ 54 w 152"/>
                <a:gd name="T9" fmla="*/ 24 h 130"/>
                <a:gd name="T10" fmla="*/ 55 w 152"/>
                <a:gd name="T11" fmla="*/ 40 h 130"/>
                <a:gd name="T12" fmla="*/ 20 w 152"/>
                <a:gd name="T13" fmla="*/ 6 h 130"/>
                <a:gd name="T14" fmla="*/ 5 w 152"/>
                <a:gd name="T15" fmla="*/ 6 h 130"/>
                <a:gd name="T16" fmla="*/ 5 w 152"/>
                <a:gd name="T17" fmla="*/ 22 h 130"/>
                <a:gd name="T18" fmla="*/ 59 w 152"/>
                <a:gd name="T19" fmla="*/ 75 h 130"/>
                <a:gd name="T20" fmla="*/ 33 w 152"/>
                <a:gd name="T21" fmla="*/ 74 h 130"/>
                <a:gd name="T22" fmla="*/ 22 w 152"/>
                <a:gd name="T23" fmla="*/ 86 h 130"/>
                <a:gd name="T24" fmla="*/ 33 w 152"/>
                <a:gd name="T25" fmla="*/ 97 h 130"/>
                <a:gd name="T26" fmla="*/ 124 w 152"/>
                <a:gd name="T27" fmla="*/ 114 h 130"/>
                <a:gd name="T28" fmla="*/ 147 w 152"/>
                <a:gd name="T29" fmla="*/ 92 h 130"/>
                <a:gd name="T30" fmla="*/ 152 w 152"/>
                <a:gd name="T31" fmla="*/ 75 h 130"/>
                <a:gd name="T32" fmla="*/ 152 w 152"/>
                <a:gd name="T33" fmla="*/ 48 h 130"/>
                <a:gd name="T34" fmla="*/ 144 w 152"/>
                <a:gd name="T35" fmla="*/ 36 h 130"/>
                <a:gd name="T36" fmla="*/ 113 w 152"/>
                <a:gd name="T37" fmla="*/ 5 h 130"/>
                <a:gd name="T38" fmla="*/ 97 w 152"/>
                <a:gd name="T39" fmla="*/ 5 h 130"/>
                <a:gd name="T40" fmla="*/ 97 w 152"/>
                <a:gd name="T41" fmla="*/ 21 h 130"/>
                <a:gd name="T42" fmla="*/ 91 w 152"/>
                <a:gd name="T43" fmla="*/ 1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2" h="130">
                  <a:moveTo>
                    <a:pt x="91" y="15"/>
                  </a:moveTo>
                  <a:cubicBezTo>
                    <a:pt x="87" y="10"/>
                    <a:pt x="80" y="10"/>
                    <a:pt x="75" y="14"/>
                  </a:cubicBezTo>
                  <a:cubicBezTo>
                    <a:pt x="71" y="19"/>
                    <a:pt x="71" y="26"/>
                    <a:pt x="76" y="30"/>
                  </a:cubicBezTo>
                  <a:cubicBezTo>
                    <a:pt x="70" y="25"/>
                    <a:pt x="70" y="25"/>
                    <a:pt x="70" y="25"/>
                  </a:cubicBezTo>
                  <a:cubicBezTo>
                    <a:pt x="66" y="20"/>
                    <a:pt x="59" y="20"/>
                    <a:pt x="54" y="24"/>
                  </a:cubicBezTo>
                  <a:cubicBezTo>
                    <a:pt x="50" y="29"/>
                    <a:pt x="50" y="36"/>
                    <a:pt x="55" y="40"/>
                  </a:cubicBezTo>
                  <a:cubicBezTo>
                    <a:pt x="20" y="6"/>
                    <a:pt x="20" y="6"/>
                    <a:pt x="20" y="6"/>
                  </a:cubicBezTo>
                  <a:cubicBezTo>
                    <a:pt x="16" y="1"/>
                    <a:pt x="9" y="1"/>
                    <a:pt x="5" y="6"/>
                  </a:cubicBezTo>
                  <a:cubicBezTo>
                    <a:pt x="0" y="10"/>
                    <a:pt x="1" y="17"/>
                    <a:pt x="5" y="22"/>
                  </a:cubicBezTo>
                  <a:cubicBezTo>
                    <a:pt x="59" y="75"/>
                    <a:pt x="59" y="75"/>
                    <a:pt x="59" y="75"/>
                  </a:cubicBezTo>
                  <a:cubicBezTo>
                    <a:pt x="33" y="74"/>
                    <a:pt x="33" y="74"/>
                    <a:pt x="33" y="74"/>
                  </a:cubicBezTo>
                  <a:cubicBezTo>
                    <a:pt x="27" y="74"/>
                    <a:pt x="22" y="80"/>
                    <a:pt x="22" y="86"/>
                  </a:cubicBezTo>
                  <a:cubicBezTo>
                    <a:pt x="22" y="93"/>
                    <a:pt x="26" y="96"/>
                    <a:pt x="33" y="97"/>
                  </a:cubicBezTo>
                  <a:cubicBezTo>
                    <a:pt x="54" y="101"/>
                    <a:pt x="108" y="130"/>
                    <a:pt x="124" y="114"/>
                  </a:cubicBezTo>
                  <a:cubicBezTo>
                    <a:pt x="135" y="103"/>
                    <a:pt x="147" y="92"/>
                    <a:pt x="147" y="92"/>
                  </a:cubicBezTo>
                  <a:cubicBezTo>
                    <a:pt x="147" y="92"/>
                    <a:pt x="152" y="86"/>
                    <a:pt x="152" y="75"/>
                  </a:cubicBezTo>
                  <a:cubicBezTo>
                    <a:pt x="152" y="48"/>
                    <a:pt x="152" y="48"/>
                    <a:pt x="152" y="48"/>
                  </a:cubicBezTo>
                  <a:cubicBezTo>
                    <a:pt x="150" y="44"/>
                    <a:pt x="147" y="40"/>
                    <a:pt x="144" y="36"/>
                  </a:cubicBezTo>
                  <a:cubicBezTo>
                    <a:pt x="113" y="5"/>
                    <a:pt x="113" y="5"/>
                    <a:pt x="113" y="5"/>
                  </a:cubicBezTo>
                  <a:cubicBezTo>
                    <a:pt x="108" y="1"/>
                    <a:pt x="101" y="0"/>
                    <a:pt x="97" y="5"/>
                  </a:cubicBezTo>
                  <a:cubicBezTo>
                    <a:pt x="92" y="9"/>
                    <a:pt x="93" y="16"/>
                    <a:pt x="97" y="21"/>
                  </a:cubicBezTo>
                  <a:lnTo>
                    <a:pt x="91" y="15"/>
                  </a:lnTo>
                  <a:close/>
                </a:path>
              </a:pathLst>
            </a:custGeom>
            <a:noFill/>
            <a:ln w="26988"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1600">
                <a:solidFill>
                  <a:schemeClr val="bg1"/>
                </a:solidFill>
                <a:cs typeface="+mn-ea"/>
                <a:sym typeface="+mn-lt"/>
              </a:endParaRPr>
            </a:p>
          </p:txBody>
        </p:sp>
      </p:grpSp>
      <p:sp>
        <p:nvSpPr>
          <p:cNvPr id="44" name="矩形 43"/>
          <p:cNvSpPr/>
          <p:nvPr/>
        </p:nvSpPr>
        <p:spPr>
          <a:xfrm>
            <a:off x="793750" y="3353435"/>
            <a:ext cx="2661920" cy="1818640"/>
          </a:xfrm>
          <a:prstGeom prst="rect">
            <a:avLst/>
          </a:prstGeom>
          <a:noFill/>
        </p:spPr>
        <p:txBody>
          <a:bodyPr wrap="square" rtlCol="0">
            <a:noAutofit/>
          </a:bodyPr>
          <a:lstStyle/>
          <a:p>
            <a:pPr algn="ctr"/>
            <a:r>
              <a:rPr sz="1400" b="1" dirty="0">
                <a:solidFill>
                  <a:schemeClr val="bg1"/>
                </a:solidFill>
                <a:cs typeface="+mn-ea"/>
                <a:sym typeface="+mn-lt"/>
              </a:rPr>
              <a:t>1.活动创建:用户可以创建新的社交活动，包括活动名称、日期、时间、地点等信息。</a:t>
            </a:r>
          </a:p>
          <a:p>
            <a:pPr algn="ctr"/>
            <a:r>
              <a:rPr sz="1400" b="1" dirty="0">
                <a:solidFill>
                  <a:schemeClr val="bg1"/>
                </a:solidFill>
                <a:cs typeface="+mn-ea"/>
                <a:sym typeface="+mn-lt"/>
              </a:rPr>
              <a:t>2.活动邀请:用户可以邀请朋友、同事或家人参加活动，可以通过短信、电子邮件或社交媒体</a:t>
            </a:r>
          </a:p>
          <a:p>
            <a:pPr algn="ctr"/>
            <a:r>
              <a:rPr sz="1400" b="1" dirty="0">
                <a:solidFill>
                  <a:schemeClr val="bg1"/>
                </a:solidFill>
                <a:cs typeface="+mn-ea"/>
                <a:sym typeface="+mn-lt"/>
              </a:rPr>
              <a:t>分享邀请。</a:t>
            </a:r>
          </a:p>
        </p:txBody>
      </p:sp>
      <p:grpSp>
        <p:nvGrpSpPr>
          <p:cNvPr id="51" name="组合 50"/>
          <p:cNvGrpSpPr/>
          <p:nvPr/>
        </p:nvGrpSpPr>
        <p:grpSpPr>
          <a:xfrm>
            <a:off x="4395574" y="2266302"/>
            <a:ext cx="625475" cy="825500"/>
            <a:chOff x="9121775" y="3786188"/>
            <a:chExt cx="625475" cy="825500"/>
          </a:xfrm>
        </p:grpSpPr>
        <p:sp>
          <p:nvSpPr>
            <p:cNvPr id="55" name="Freeform 15"/>
            <p:cNvSpPr/>
            <p:nvPr/>
          </p:nvSpPr>
          <p:spPr bwMode="auto">
            <a:xfrm>
              <a:off x="9213850" y="3786188"/>
              <a:ext cx="533400" cy="719138"/>
            </a:xfrm>
            <a:custGeom>
              <a:avLst/>
              <a:gdLst>
                <a:gd name="T0" fmla="*/ 52 w 160"/>
                <a:gd name="T1" fmla="*/ 0 h 216"/>
                <a:gd name="T2" fmla="*/ 160 w 160"/>
                <a:gd name="T3" fmla="*/ 108 h 216"/>
                <a:gd name="T4" fmla="*/ 52 w 160"/>
                <a:gd name="T5" fmla="*/ 216 h 216"/>
                <a:gd name="T6" fmla="*/ 0 w 160"/>
                <a:gd name="T7" fmla="*/ 200 h 216"/>
              </a:gdLst>
              <a:ahLst/>
              <a:cxnLst>
                <a:cxn ang="0">
                  <a:pos x="T0" y="T1"/>
                </a:cxn>
                <a:cxn ang="0">
                  <a:pos x="T2" y="T3"/>
                </a:cxn>
                <a:cxn ang="0">
                  <a:pos x="T4" y="T5"/>
                </a:cxn>
                <a:cxn ang="0">
                  <a:pos x="T6" y="T7"/>
                </a:cxn>
              </a:cxnLst>
              <a:rect l="0" t="0" r="r" b="b"/>
              <a:pathLst>
                <a:path w="160" h="216">
                  <a:moveTo>
                    <a:pt x="52" y="0"/>
                  </a:moveTo>
                  <a:cubicBezTo>
                    <a:pt x="109" y="0"/>
                    <a:pt x="160" y="51"/>
                    <a:pt x="160" y="108"/>
                  </a:cubicBezTo>
                  <a:cubicBezTo>
                    <a:pt x="160" y="165"/>
                    <a:pt x="109" y="216"/>
                    <a:pt x="52" y="216"/>
                  </a:cubicBezTo>
                  <a:cubicBezTo>
                    <a:pt x="12" y="216"/>
                    <a:pt x="0" y="200"/>
                    <a:pt x="0" y="200"/>
                  </a:cubicBezTo>
                </a:path>
              </a:pathLst>
            </a:cu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1600">
                <a:cs typeface="+mn-ea"/>
                <a:sym typeface="+mn-lt"/>
              </a:endParaRPr>
            </a:p>
          </p:txBody>
        </p:sp>
        <p:sp>
          <p:nvSpPr>
            <p:cNvPr id="56" name="Oval 16"/>
            <p:cNvSpPr>
              <a:spLocks noChangeArrowheads="1"/>
            </p:cNvSpPr>
            <p:nvPr/>
          </p:nvSpPr>
          <p:spPr bwMode="auto">
            <a:xfrm>
              <a:off x="9121775" y="3879850"/>
              <a:ext cx="531813" cy="531813"/>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1600">
                <a:cs typeface="+mn-ea"/>
                <a:sym typeface="+mn-lt"/>
              </a:endParaRPr>
            </a:p>
          </p:txBody>
        </p:sp>
        <p:sp>
          <p:nvSpPr>
            <p:cNvPr id="57" name="Line 17"/>
            <p:cNvSpPr>
              <a:spLocks noChangeShapeType="1"/>
            </p:cNvSpPr>
            <p:nvPr/>
          </p:nvSpPr>
          <p:spPr bwMode="auto">
            <a:xfrm>
              <a:off x="9386888" y="4505325"/>
              <a:ext cx="0" cy="106363"/>
            </a:xfrm>
            <a:prstGeom prst="line">
              <a:avLst/>
            </a:prstGeom>
            <a:noFill/>
            <a:ln w="26988"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600">
                <a:cs typeface="+mn-ea"/>
                <a:sym typeface="+mn-lt"/>
              </a:endParaRPr>
            </a:p>
          </p:txBody>
        </p:sp>
        <p:sp>
          <p:nvSpPr>
            <p:cNvPr id="58" name="Line 18"/>
            <p:cNvSpPr>
              <a:spLocks noChangeShapeType="1"/>
            </p:cNvSpPr>
            <p:nvPr/>
          </p:nvSpPr>
          <p:spPr bwMode="auto">
            <a:xfrm>
              <a:off x="9255125" y="4611688"/>
              <a:ext cx="265113" cy="0"/>
            </a:xfrm>
            <a:prstGeom prst="line">
              <a:avLst/>
            </a:prstGeom>
            <a:noFill/>
            <a:ln w="26988"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600">
                <a:cs typeface="+mn-ea"/>
                <a:sym typeface="+mn-lt"/>
              </a:endParaRPr>
            </a:p>
          </p:txBody>
        </p:sp>
      </p:grpSp>
      <p:sp>
        <p:nvSpPr>
          <p:cNvPr id="53" name="矩形 52"/>
          <p:cNvSpPr/>
          <p:nvPr/>
        </p:nvSpPr>
        <p:spPr>
          <a:xfrm>
            <a:off x="3617533" y="3373706"/>
            <a:ext cx="2257335" cy="1124585"/>
          </a:xfrm>
          <a:prstGeom prst="rect">
            <a:avLst/>
          </a:prstGeom>
          <a:noFill/>
        </p:spPr>
        <p:txBody>
          <a:bodyPr wrap="square" rtlCol="0">
            <a:spAutoFit/>
          </a:bodyPr>
          <a:lstStyle/>
          <a:p>
            <a:pPr algn="ctr">
              <a:lnSpc>
                <a:spcPct val="120000"/>
              </a:lnSpc>
            </a:pPr>
            <a:r>
              <a:rPr lang="en-US" altLang="zh-CN" sz="1400" b="1" dirty="0">
                <a:solidFill>
                  <a:schemeClr val="bg1"/>
                </a:solidFill>
                <a:cs typeface="+mn-ea"/>
                <a:sym typeface="+mn-lt"/>
              </a:rPr>
              <a:t>3.</a:t>
            </a:r>
            <a:r>
              <a:rPr lang="zh-CN" altLang="en-US" sz="1400" b="1" dirty="0">
                <a:solidFill>
                  <a:schemeClr val="bg1"/>
                </a:solidFill>
                <a:cs typeface="+mn-ea"/>
                <a:sym typeface="+mn-lt"/>
              </a:rPr>
              <a:t>RSVP管理: 用户可以跟踪和管理邀请的回复，以确定谁会出席。</a:t>
            </a:r>
          </a:p>
          <a:p>
            <a:pPr algn="ctr">
              <a:lnSpc>
                <a:spcPct val="120000"/>
              </a:lnSpc>
            </a:pPr>
            <a:endParaRPr lang="en-US" altLang="zh-CN" sz="1400" b="1" dirty="0">
              <a:solidFill>
                <a:schemeClr val="bg1"/>
              </a:solidFill>
              <a:cs typeface="+mn-ea"/>
              <a:sym typeface="+mn-lt"/>
            </a:endParaRPr>
          </a:p>
        </p:txBody>
      </p:sp>
      <p:grpSp>
        <p:nvGrpSpPr>
          <p:cNvPr id="60" name="组合 59"/>
          <p:cNvGrpSpPr/>
          <p:nvPr/>
        </p:nvGrpSpPr>
        <p:grpSpPr>
          <a:xfrm>
            <a:off x="6953250" y="2333770"/>
            <a:ext cx="825501" cy="704850"/>
            <a:chOff x="3863975" y="3825875"/>
            <a:chExt cx="825501" cy="704850"/>
          </a:xfrm>
        </p:grpSpPr>
        <p:sp>
          <p:nvSpPr>
            <p:cNvPr id="64" name="Freeform 19"/>
            <p:cNvSpPr/>
            <p:nvPr/>
          </p:nvSpPr>
          <p:spPr bwMode="auto">
            <a:xfrm>
              <a:off x="3863975" y="4119563"/>
              <a:ext cx="160338" cy="265113"/>
            </a:xfrm>
            <a:custGeom>
              <a:avLst/>
              <a:gdLst>
                <a:gd name="T0" fmla="*/ 40 w 48"/>
                <a:gd name="T1" fmla="*/ 80 h 80"/>
                <a:gd name="T2" fmla="*/ 0 w 48"/>
                <a:gd name="T3" fmla="*/ 40 h 80"/>
                <a:gd name="T4" fmla="*/ 40 w 48"/>
                <a:gd name="T5" fmla="*/ 0 h 80"/>
                <a:gd name="T6" fmla="*/ 48 w 48"/>
                <a:gd name="T7" fmla="*/ 0 h 80"/>
                <a:gd name="T8" fmla="*/ 48 w 48"/>
                <a:gd name="T9" fmla="*/ 80 h 80"/>
                <a:gd name="T10" fmla="*/ 40 w 48"/>
                <a:gd name="T11" fmla="*/ 80 h 80"/>
              </a:gdLst>
              <a:ahLst/>
              <a:cxnLst>
                <a:cxn ang="0">
                  <a:pos x="T0" y="T1"/>
                </a:cxn>
                <a:cxn ang="0">
                  <a:pos x="T2" y="T3"/>
                </a:cxn>
                <a:cxn ang="0">
                  <a:pos x="T4" y="T5"/>
                </a:cxn>
                <a:cxn ang="0">
                  <a:pos x="T6" y="T7"/>
                </a:cxn>
                <a:cxn ang="0">
                  <a:pos x="T8" y="T9"/>
                </a:cxn>
                <a:cxn ang="0">
                  <a:pos x="T10" y="T11"/>
                </a:cxn>
              </a:cxnLst>
              <a:rect l="0" t="0" r="r" b="b"/>
              <a:pathLst>
                <a:path w="48" h="80">
                  <a:moveTo>
                    <a:pt x="40" y="80"/>
                  </a:moveTo>
                  <a:cubicBezTo>
                    <a:pt x="18" y="80"/>
                    <a:pt x="0" y="62"/>
                    <a:pt x="0" y="40"/>
                  </a:cubicBezTo>
                  <a:cubicBezTo>
                    <a:pt x="0" y="18"/>
                    <a:pt x="18" y="0"/>
                    <a:pt x="40" y="0"/>
                  </a:cubicBezTo>
                  <a:cubicBezTo>
                    <a:pt x="48" y="0"/>
                    <a:pt x="48" y="0"/>
                    <a:pt x="48" y="0"/>
                  </a:cubicBezTo>
                  <a:cubicBezTo>
                    <a:pt x="48" y="80"/>
                    <a:pt x="48" y="80"/>
                    <a:pt x="48" y="80"/>
                  </a:cubicBezTo>
                  <a:lnTo>
                    <a:pt x="40" y="80"/>
                  </a:lnTo>
                  <a:close/>
                </a:path>
              </a:pathLst>
            </a:cu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1600">
                <a:cs typeface="+mn-ea"/>
                <a:sym typeface="+mn-lt"/>
              </a:endParaRPr>
            </a:p>
          </p:txBody>
        </p:sp>
        <p:sp>
          <p:nvSpPr>
            <p:cNvPr id="65" name="Freeform 20"/>
            <p:cNvSpPr/>
            <p:nvPr/>
          </p:nvSpPr>
          <p:spPr bwMode="auto">
            <a:xfrm>
              <a:off x="4529138" y="4119563"/>
              <a:ext cx="160338" cy="265113"/>
            </a:xfrm>
            <a:custGeom>
              <a:avLst/>
              <a:gdLst>
                <a:gd name="T0" fmla="*/ 8 w 48"/>
                <a:gd name="T1" fmla="*/ 0 h 80"/>
                <a:gd name="T2" fmla="*/ 48 w 48"/>
                <a:gd name="T3" fmla="*/ 40 h 80"/>
                <a:gd name="T4" fmla="*/ 8 w 48"/>
                <a:gd name="T5" fmla="*/ 80 h 80"/>
                <a:gd name="T6" fmla="*/ 0 w 48"/>
                <a:gd name="T7" fmla="*/ 80 h 80"/>
                <a:gd name="T8" fmla="*/ 0 w 48"/>
                <a:gd name="T9" fmla="*/ 0 h 80"/>
                <a:gd name="T10" fmla="*/ 8 w 48"/>
                <a:gd name="T11" fmla="*/ 0 h 80"/>
              </a:gdLst>
              <a:ahLst/>
              <a:cxnLst>
                <a:cxn ang="0">
                  <a:pos x="T0" y="T1"/>
                </a:cxn>
                <a:cxn ang="0">
                  <a:pos x="T2" y="T3"/>
                </a:cxn>
                <a:cxn ang="0">
                  <a:pos x="T4" y="T5"/>
                </a:cxn>
                <a:cxn ang="0">
                  <a:pos x="T6" y="T7"/>
                </a:cxn>
                <a:cxn ang="0">
                  <a:pos x="T8" y="T9"/>
                </a:cxn>
                <a:cxn ang="0">
                  <a:pos x="T10" y="T11"/>
                </a:cxn>
              </a:cxnLst>
              <a:rect l="0" t="0" r="r" b="b"/>
              <a:pathLst>
                <a:path w="48" h="80">
                  <a:moveTo>
                    <a:pt x="8" y="0"/>
                  </a:moveTo>
                  <a:cubicBezTo>
                    <a:pt x="30" y="0"/>
                    <a:pt x="48" y="18"/>
                    <a:pt x="48" y="40"/>
                  </a:cubicBezTo>
                  <a:cubicBezTo>
                    <a:pt x="48" y="62"/>
                    <a:pt x="30" y="80"/>
                    <a:pt x="8" y="80"/>
                  </a:cubicBezTo>
                  <a:cubicBezTo>
                    <a:pt x="0" y="80"/>
                    <a:pt x="0" y="80"/>
                    <a:pt x="0" y="80"/>
                  </a:cubicBezTo>
                  <a:cubicBezTo>
                    <a:pt x="0" y="0"/>
                    <a:pt x="0" y="0"/>
                    <a:pt x="0" y="0"/>
                  </a:cubicBezTo>
                  <a:lnTo>
                    <a:pt x="8" y="0"/>
                  </a:lnTo>
                  <a:close/>
                </a:path>
              </a:pathLst>
            </a:cu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1600">
                <a:cs typeface="+mn-ea"/>
                <a:sym typeface="+mn-lt"/>
              </a:endParaRPr>
            </a:p>
          </p:txBody>
        </p:sp>
        <p:sp>
          <p:nvSpPr>
            <p:cNvPr id="66" name="Freeform 21"/>
            <p:cNvSpPr/>
            <p:nvPr/>
          </p:nvSpPr>
          <p:spPr bwMode="auto">
            <a:xfrm>
              <a:off x="4024313" y="3825875"/>
              <a:ext cx="504825" cy="333375"/>
            </a:xfrm>
            <a:custGeom>
              <a:avLst/>
              <a:gdLst>
                <a:gd name="T0" fmla="*/ 0 w 152"/>
                <a:gd name="T1" fmla="*/ 100 h 100"/>
                <a:gd name="T2" fmla="*/ 0 w 152"/>
                <a:gd name="T3" fmla="*/ 64 h 100"/>
                <a:gd name="T4" fmla="*/ 76 w 152"/>
                <a:gd name="T5" fmla="*/ 0 h 100"/>
                <a:gd name="T6" fmla="*/ 152 w 152"/>
                <a:gd name="T7" fmla="*/ 64 h 100"/>
                <a:gd name="T8" fmla="*/ 152 w 152"/>
                <a:gd name="T9" fmla="*/ 88 h 100"/>
              </a:gdLst>
              <a:ahLst/>
              <a:cxnLst>
                <a:cxn ang="0">
                  <a:pos x="T0" y="T1"/>
                </a:cxn>
                <a:cxn ang="0">
                  <a:pos x="T2" y="T3"/>
                </a:cxn>
                <a:cxn ang="0">
                  <a:pos x="T4" y="T5"/>
                </a:cxn>
                <a:cxn ang="0">
                  <a:pos x="T6" y="T7"/>
                </a:cxn>
                <a:cxn ang="0">
                  <a:pos x="T8" y="T9"/>
                </a:cxn>
              </a:cxnLst>
              <a:rect l="0" t="0" r="r" b="b"/>
              <a:pathLst>
                <a:path w="152" h="100">
                  <a:moveTo>
                    <a:pt x="0" y="100"/>
                  </a:moveTo>
                  <a:cubicBezTo>
                    <a:pt x="0" y="64"/>
                    <a:pt x="0" y="64"/>
                    <a:pt x="0" y="64"/>
                  </a:cubicBezTo>
                  <a:cubicBezTo>
                    <a:pt x="0" y="64"/>
                    <a:pt x="0" y="0"/>
                    <a:pt x="76" y="0"/>
                  </a:cubicBezTo>
                  <a:cubicBezTo>
                    <a:pt x="152" y="0"/>
                    <a:pt x="152" y="64"/>
                    <a:pt x="152" y="64"/>
                  </a:cubicBezTo>
                  <a:cubicBezTo>
                    <a:pt x="152" y="88"/>
                    <a:pt x="152" y="88"/>
                    <a:pt x="152" y="88"/>
                  </a:cubicBezTo>
                </a:path>
              </a:pathLst>
            </a:cu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1600">
                <a:cs typeface="+mn-ea"/>
                <a:sym typeface="+mn-lt"/>
              </a:endParaRPr>
            </a:p>
          </p:txBody>
        </p:sp>
        <p:sp>
          <p:nvSpPr>
            <p:cNvPr id="67" name="Freeform 22"/>
            <p:cNvSpPr/>
            <p:nvPr/>
          </p:nvSpPr>
          <p:spPr bwMode="auto">
            <a:xfrm>
              <a:off x="4224338" y="4384675"/>
              <a:ext cx="304800" cy="146050"/>
            </a:xfrm>
            <a:custGeom>
              <a:avLst/>
              <a:gdLst>
                <a:gd name="T0" fmla="*/ 92 w 92"/>
                <a:gd name="T1" fmla="*/ 0 h 44"/>
                <a:gd name="T2" fmla="*/ 92 w 92"/>
                <a:gd name="T3" fmla="*/ 18 h 44"/>
                <a:gd name="T4" fmla="*/ 90 w 92"/>
                <a:gd name="T5" fmla="*/ 21 h 44"/>
                <a:gd name="T6" fmla="*/ 33 w 92"/>
                <a:gd name="T7" fmla="*/ 44 h 44"/>
                <a:gd name="T8" fmla="*/ 31 w 92"/>
                <a:gd name="T9" fmla="*/ 44 h 44"/>
                <a:gd name="T10" fmla="*/ 3 w 92"/>
                <a:gd name="T11" fmla="*/ 44 h 44"/>
                <a:gd name="T12" fmla="*/ 0 w 92"/>
                <a:gd name="T13" fmla="*/ 41 h 44"/>
                <a:gd name="T14" fmla="*/ 0 w 92"/>
                <a:gd name="T15" fmla="*/ 31 h 44"/>
                <a:gd name="T16" fmla="*/ 3 w 92"/>
                <a:gd name="T17" fmla="*/ 28 h 44"/>
                <a:gd name="T18" fmla="*/ 29 w 92"/>
                <a:gd name="T19" fmla="*/ 28 h 44"/>
                <a:gd name="T20" fmla="*/ 32 w 92"/>
                <a:gd name="T21" fmla="*/ 31 h 44"/>
                <a:gd name="T22" fmla="*/ 32 w 92"/>
                <a:gd name="T23"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44">
                  <a:moveTo>
                    <a:pt x="92" y="0"/>
                  </a:moveTo>
                  <a:cubicBezTo>
                    <a:pt x="92" y="18"/>
                    <a:pt x="92" y="18"/>
                    <a:pt x="92" y="18"/>
                  </a:cubicBezTo>
                  <a:cubicBezTo>
                    <a:pt x="92" y="19"/>
                    <a:pt x="91" y="20"/>
                    <a:pt x="90" y="21"/>
                  </a:cubicBezTo>
                  <a:cubicBezTo>
                    <a:pt x="33" y="44"/>
                    <a:pt x="33" y="44"/>
                    <a:pt x="33" y="44"/>
                  </a:cubicBezTo>
                  <a:cubicBezTo>
                    <a:pt x="32" y="44"/>
                    <a:pt x="32" y="44"/>
                    <a:pt x="31" y="44"/>
                  </a:cubicBezTo>
                  <a:cubicBezTo>
                    <a:pt x="3" y="44"/>
                    <a:pt x="3" y="44"/>
                    <a:pt x="3" y="44"/>
                  </a:cubicBezTo>
                  <a:cubicBezTo>
                    <a:pt x="1" y="44"/>
                    <a:pt x="0" y="43"/>
                    <a:pt x="0" y="41"/>
                  </a:cubicBezTo>
                  <a:cubicBezTo>
                    <a:pt x="0" y="31"/>
                    <a:pt x="0" y="31"/>
                    <a:pt x="0" y="31"/>
                  </a:cubicBezTo>
                  <a:cubicBezTo>
                    <a:pt x="0" y="29"/>
                    <a:pt x="1" y="28"/>
                    <a:pt x="3" y="28"/>
                  </a:cubicBezTo>
                  <a:cubicBezTo>
                    <a:pt x="29" y="28"/>
                    <a:pt x="29" y="28"/>
                    <a:pt x="29" y="28"/>
                  </a:cubicBezTo>
                  <a:cubicBezTo>
                    <a:pt x="31" y="28"/>
                    <a:pt x="32" y="29"/>
                    <a:pt x="32" y="31"/>
                  </a:cubicBezTo>
                  <a:cubicBezTo>
                    <a:pt x="32" y="40"/>
                    <a:pt x="32" y="40"/>
                    <a:pt x="32" y="40"/>
                  </a:cubicBezTo>
                </a:path>
              </a:pathLst>
            </a:cu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1600">
                <a:cs typeface="+mn-ea"/>
                <a:sym typeface="+mn-lt"/>
              </a:endParaRPr>
            </a:p>
          </p:txBody>
        </p:sp>
      </p:grpSp>
      <p:sp>
        <p:nvSpPr>
          <p:cNvPr id="62" name="矩形 61"/>
          <p:cNvSpPr/>
          <p:nvPr/>
        </p:nvSpPr>
        <p:spPr>
          <a:xfrm>
            <a:off x="6058100" y="3405830"/>
            <a:ext cx="2661727" cy="1168400"/>
          </a:xfrm>
          <a:prstGeom prst="rect">
            <a:avLst/>
          </a:prstGeom>
          <a:noFill/>
        </p:spPr>
        <p:txBody>
          <a:bodyPr wrap="square" rtlCol="0">
            <a:spAutoFit/>
          </a:bodyPr>
          <a:lstStyle/>
          <a:p>
            <a:pPr algn="ctr"/>
            <a:r>
              <a:rPr lang="en-US" altLang="zh-CN" sz="1400" b="1" dirty="0">
                <a:solidFill>
                  <a:schemeClr val="bg1"/>
                </a:solidFill>
                <a:cs typeface="+mn-ea"/>
                <a:sym typeface="+mn-lt"/>
              </a:rPr>
              <a:t>4.活动日程:应用程序提供一个活动日程，用户可以查看活动安排和计划</a:t>
            </a:r>
            <a:endParaRPr lang="en-US" sz="1400" b="1" dirty="0">
              <a:solidFill>
                <a:schemeClr val="bg1"/>
              </a:solidFill>
              <a:cs typeface="+mn-ea"/>
              <a:sym typeface="+mn-lt"/>
            </a:endParaRPr>
          </a:p>
          <a:p>
            <a:pPr algn="ctr"/>
            <a:endParaRPr lang="en-US" sz="1400" b="1" dirty="0">
              <a:solidFill>
                <a:schemeClr val="bg1"/>
              </a:solidFill>
              <a:cs typeface="+mn-ea"/>
              <a:sym typeface="+mn-lt"/>
            </a:endParaRPr>
          </a:p>
          <a:p>
            <a:pPr algn="ctr"/>
            <a:endParaRPr sz="1400" b="1" dirty="0">
              <a:solidFill>
                <a:schemeClr val="bg1"/>
              </a:solidFill>
              <a:cs typeface="+mn-ea"/>
              <a:sym typeface="+mn-lt"/>
            </a:endParaRPr>
          </a:p>
        </p:txBody>
      </p:sp>
      <p:sp>
        <p:nvSpPr>
          <p:cNvPr id="34" name="矩形 33"/>
          <p:cNvSpPr/>
          <p:nvPr/>
        </p:nvSpPr>
        <p:spPr>
          <a:xfrm>
            <a:off x="8826500" y="3441065"/>
            <a:ext cx="2762250" cy="1785620"/>
          </a:xfrm>
          <a:prstGeom prst="rect">
            <a:avLst/>
          </a:prstGeom>
          <a:noFill/>
        </p:spPr>
        <p:txBody>
          <a:bodyPr wrap="square" rtlCol="0">
            <a:noAutofit/>
          </a:bodyPr>
          <a:lstStyle/>
          <a:p>
            <a:pPr algn="ctr"/>
            <a:r>
              <a:rPr lang="en-US" sz="1400" b="1" dirty="0">
                <a:solidFill>
                  <a:schemeClr val="bg1"/>
                </a:solidFill>
                <a:cs typeface="+mn-ea"/>
                <a:sym typeface="+mn-lt"/>
              </a:rPr>
              <a:t>5.</a:t>
            </a:r>
            <a:r>
              <a:rPr sz="1400" b="1" dirty="0">
                <a:solidFill>
                  <a:schemeClr val="bg1"/>
                </a:solidFill>
                <a:cs typeface="+mn-ea"/>
                <a:sym typeface="+mn-lt"/>
              </a:rPr>
              <a:t>提醒和通知:应用程序会提醒用户活动日期临近，还可以发送提醒通知给参与者.</a:t>
            </a:r>
            <a:endParaRPr lang="zh-CN" altLang="en-US" sz="1400" b="1" dirty="0">
              <a:solidFill>
                <a:schemeClr val="bg1"/>
              </a:solidFill>
              <a:cs typeface="+mn-ea"/>
              <a:sym typeface="+mn-lt"/>
            </a:endParaRPr>
          </a:p>
        </p:txBody>
      </p:sp>
      <p:grpSp>
        <p:nvGrpSpPr>
          <p:cNvPr id="33" name="PA-858-858691-Diagram-513208"/>
          <p:cNvGrpSpPr/>
          <p:nvPr>
            <p:custDataLst>
              <p:tags r:id="rId1"/>
            </p:custDataLst>
          </p:nvPr>
        </p:nvGrpSpPr>
        <p:grpSpPr>
          <a:xfrm>
            <a:off x="9710952" y="2359964"/>
            <a:ext cx="763886" cy="763489"/>
            <a:chOff x="-3050232" y="7154218"/>
            <a:chExt cx="1527771" cy="1526977"/>
          </a:xfrm>
          <a:solidFill>
            <a:srgbClr val="FFFFFF"/>
          </a:solidFill>
        </p:grpSpPr>
        <p:sp>
          <p:nvSpPr>
            <p:cNvPr id="35" name="PA-任意多边形 2048"/>
            <p:cNvSpPr/>
            <p:nvPr>
              <p:custDataLst>
                <p:tags r:id="rId2"/>
              </p:custDataLst>
            </p:nvPr>
          </p:nvSpPr>
          <p:spPr>
            <a:xfrm>
              <a:off x="-3023299" y="7282753"/>
              <a:ext cx="407789" cy="151805"/>
            </a:xfrm>
            <a:custGeom>
              <a:avLst/>
              <a:gdLst>
                <a:gd name="connsiteX0" fmla="*/ 330900 w 407789"/>
                <a:gd name="connsiteY0" fmla="*/ 153098 h 151804"/>
                <a:gd name="connsiteX1" fmla="*/ 698 w 407789"/>
                <a:gd name="connsiteY1" fmla="*/ 153098 h 151804"/>
                <a:gd name="connsiteX2" fmla="*/ 698 w 407789"/>
                <a:gd name="connsiteY2" fmla="*/ 698 h 151804"/>
                <a:gd name="connsiteX3" fmla="*/ 330897 w 407789"/>
                <a:gd name="connsiteY3" fmla="*/ 698 h 151804"/>
                <a:gd name="connsiteX4" fmla="*/ 407097 w 407789"/>
                <a:gd name="connsiteY4" fmla="*/ 76898 h 151804"/>
                <a:gd name="connsiteX5" fmla="*/ 330900 w 407789"/>
                <a:gd name="connsiteY5" fmla="*/ 153098 h 151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789" h="151804">
                  <a:moveTo>
                    <a:pt x="330900" y="153098"/>
                  </a:moveTo>
                  <a:lnTo>
                    <a:pt x="698" y="153098"/>
                  </a:lnTo>
                  <a:lnTo>
                    <a:pt x="698" y="698"/>
                  </a:lnTo>
                  <a:lnTo>
                    <a:pt x="330897" y="698"/>
                  </a:lnTo>
                  <a:lnTo>
                    <a:pt x="407097" y="76898"/>
                  </a:lnTo>
                  <a:lnTo>
                    <a:pt x="330900" y="153098"/>
                  </a:lnTo>
                  <a:close/>
                </a:path>
              </a:pathLst>
            </a:custGeom>
            <a:grpFill/>
            <a:ln w="2977" cap="flat">
              <a:noFill/>
              <a:prstDash val="solid"/>
              <a:miter/>
            </a:ln>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 name="PA-任意多边形 2049"/>
            <p:cNvSpPr/>
            <p:nvPr>
              <p:custDataLst>
                <p:tags r:id="rId3"/>
              </p:custDataLst>
            </p:nvPr>
          </p:nvSpPr>
          <p:spPr>
            <a:xfrm>
              <a:off x="-3023299" y="7562151"/>
              <a:ext cx="1220391" cy="151805"/>
            </a:xfrm>
            <a:custGeom>
              <a:avLst/>
              <a:gdLst>
                <a:gd name="connsiteX0" fmla="*/ 1143698 w 1220390"/>
                <a:gd name="connsiteY0" fmla="*/ 153098 h 151804"/>
                <a:gd name="connsiteX1" fmla="*/ 698 w 1220390"/>
                <a:gd name="connsiteY1" fmla="*/ 153098 h 151804"/>
                <a:gd name="connsiteX2" fmla="*/ 698 w 1220390"/>
                <a:gd name="connsiteY2" fmla="*/ 698 h 151804"/>
                <a:gd name="connsiteX3" fmla="*/ 1143698 w 1220390"/>
                <a:gd name="connsiteY3" fmla="*/ 698 h 151804"/>
                <a:gd name="connsiteX4" fmla="*/ 1219898 w 1220390"/>
                <a:gd name="connsiteY4" fmla="*/ 76898 h 151804"/>
                <a:gd name="connsiteX5" fmla="*/ 1143698 w 1220390"/>
                <a:gd name="connsiteY5" fmla="*/ 153098 h 151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390" h="151804">
                  <a:moveTo>
                    <a:pt x="1143698" y="153098"/>
                  </a:moveTo>
                  <a:lnTo>
                    <a:pt x="698" y="153098"/>
                  </a:lnTo>
                  <a:lnTo>
                    <a:pt x="698" y="698"/>
                  </a:lnTo>
                  <a:lnTo>
                    <a:pt x="1143698" y="698"/>
                  </a:lnTo>
                  <a:lnTo>
                    <a:pt x="1219898" y="76898"/>
                  </a:lnTo>
                  <a:lnTo>
                    <a:pt x="1143698" y="153098"/>
                  </a:lnTo>
                  <a:close/>
                </a:path>
              </a:pathLst>
            </a:custGeom>
            <a:grpFill/>
            <a:ln w="2977" cap="flat">
              <a:noFill/>
              <a:prstDash val="solid"/>
              <a:miter/>
            </a:ln>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41" name="PA-任意多边形 2050"/>
            <p:cNvSpPr/>
            <p:nvPr>
              <p:custDataLst>
                <p:tags r:id="rId4"/>
              </p:custDataLst>
            </p:nvPr>
          </p:nvSpPr>
          <p:spPr>
            <a:xfrm>
              <a:off x="-3023299" y="8120953"/>
              <a:ext cx="532805" cy="151805"/>
            </a:xfrm>
            <a:custGeom>
              <a:avLst/>
              <a:gdLst>
                <a:gd name="connsiteX0" fmla="*/ 457898 w 532804"/>
                <a:gd name="connsiteY0" fmla="*/ 153098 h 151804"/>
                <a:gd name="connsiteX1" fmla="*/ 698 w 532804"/>
                <a:gd name="connsiteY1" fmla="*/ 153098 h 151804"/>
                <a:gd name="connsiteX2" fmla="*/ 698 w 532804"/>
                <a:gd name="connsiteY2" fmla="*/ 698 h 151804"/>
                <a:gd name="connsiteX3" fmla="*/ 457898 w 532804"/>
                <a:gd name="connsiteY3" fmla="*/ 698 h 151804"/>
                <a:gd name="connsiteX4" fmla="*/ 534098 w 532804"/>
                <a:gd name="connsiteY4" fmla="*/ 76898 h 151804"/>
                <a:gd name="connsiteX5" fmla="*/ 457898 w 532804"/>
                <a:gd name="connsiteY5" fmla="*/ 153098 h 151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2804" h="151804">
                  <a:moveTo>
                    <a:pt x="457898" y="153098"/>
                  </a:moveTo>
                  <a:lnTo>
                    <a:pt x="698" y="153098"/>
                  </a:lnTo>
                  <a:lnTo>
                    <a:pt x="698" y="698"/>
                  </a:lnTo>
                  <a:lnTo>
                    <a:pt x="457898" y="698"/>
                  </a:lnTo>
                  <a:lnTo>
                    <a:pt x="534098" y="76898"/>
                  </a:lnTo>
                  <a:lnTo>
                    <a:pt x="457898" y="153098"/>
                  </a:lnTo>
                  <a:close/>
                </a:path>
              </a:pathLst>
            </a:custGeom>
            <a:grpFill/>
            <a:ln w="2977" cap="flat">
              <a:noFill/>
              <a:prstDash val="solid"/>
              <a:miter/>
            </a:ln>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 name="PA-任意多边形 2051"/>
            <p:cNvSpPr/>
            <p:nvPr>
              <p:custDataLst>
                <p:tags r:id="rId5"/>
              </p:custDataLst>
            </p:nvPr>
          </p:nvSpPr>
          <p:spPr>
            <a:xfrm>
              <a:off x="-3023299" y="7841552"/>
              <a:ext cx="913805" cy="151805"/>
            </a:xfrm>
            <a:custGeom>
              <a:avLst/>
              <a:gdLst>
                <a:gd name="connsiteX0" fmla="*/ 838898 w 913804"/>
                <a:gd name="connsiteY0" fmla="*/ 153098 h 151804"/>
                <a:gd name="connsiteX1" fmla="*/ 698 w 913804"/>
                <a:gd name="connsiteY1" fmla="*/ 153098 h 151804"/>
                <a:gd name="connsiteX2" fmla="*/ 698 w 913804"/>
                <a:gd name="connsiteY2" fmla="*/ 698 h 151804"/>
                <a:gd name="connsiteX3" fmla="*/ 838898 w 913804"/>
                <a:gd name="connsiteY3" fmla="*/ 698 h 151804"/>
                <a:gd name="connsiteX4" fmla="*/ 915098 w 913804"/>
                <a:gd name="connsiteY4" fmla="*/ 76898 h 151804"/>
                <a:gd name="connsiteX5" fmla="*/ 838898 w 913804"/>
                <a:gd name="connsiteY5" fmla="*/ 153098 h 151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3804" h="151804">
                  <a:moveTo>
                    <a:pt x="838898" y="153098"/>
                  </a:moveTo>
                  <a:lnTo>
                    <a:pt x="698" y="153098"/>
                  </a:lnTo>
                  <a:lnTo>
                    <a:pt x="698" y="698"/>
                  </a:lnTo>
                  <a:lnTo>
                    <a:pt x="838898" y="698"/>
                  </a:lnTo>
                  <a:lnTo>
                    <a:pt x="915098" y="76898"/>
                  </a:lnTo>
                  <a:lnTo>
                    <a:pt x="838898" y="153098"/>
                  </a:lnTo>
                  <a:close/>
                </a:path>
              </a:pathLst>
            </a:custGeom>
            <a:grpFill/>
            <a:ln w="2977" cap="flat">
              <a:noFill/>
              <a:prstDash val="solid"/>
              <a:miter/>
            </a:ln>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 name="PA-任意多边形 2052"/>
            <p:cNvSpPr/>
            <p:nvPr>
              <p:custDataLst>
                <p:tags r:id="rId6"/>
              </p:custDataLst>
            </p:nvPr>
          </p:nvSpPr>
          <p:spPr>
            <a:xfrm>
              <a:off x="-3023299" y="8400351"/>
              <a:ext cx="991195" cy="151805"/>
            </a:xfrm>
            <a:custGeom>
              <a:avLst/>
              <a:gdLst>
                <a:gd name="connsiteX0" fmla="*/ 915098 w 991195"/>
                <a:gd name="connsiteY0" fmla="*/ 153098 h 151804"/>
                <a:gd name="connsiteX1" fmla="*/ 698 w 991195"/>
                <a:gd name="connsiteY1" fmla="*/ 153098 h 151804"/>
                <a:gd name="connsiteX2" fmla="*/ 698 w 991195"/>
                <a:gd name="connsiteY2" fmla="*/ 698 h 151804"/>
                <a:gd name="connsiteX3" fmla="*/ 915098 w 991195"/>
                <a:gd name="connsiteY3" fmla="*/ 698 h 151804"/>
                <a:gd name="connsiteX4" fmla="*/ 991298 w 991195"/>
                <a:gd name="connsiteY4" fmla="*/ 76898 h 151804"/>
                <a:gd name="connsiteX5" fmla="*/ 915098 w 991195"/>
                <a:gd name="connsiteY5" fmla="*/ 153098 h 151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195" h="151804">
                  <a:moveTo>
                    <a:pt x="915098" y="153098"/>
                  </a:moveTo>
                  <a:lnTo>
                    <a:pt x="698" y="153098"/>
                  </a:lnTo>
                  <a:lnTo>
                    <a:pt x="698" y="698"/>
                  </a:lnTo>
                  <a:lnTo>
                    <a:pt x="915098" y="698"/>
                  </a:lnTo>
                  <a:lnTo>
                    <a:pt x="991298" y="76898"/>
                  </a:lnTo>
                  <a:lnTo>
                    <a:pt x="915098" y="153098"/>
                  </a:lnTo>
                  <a:close/>
                </a:path>
              </a:pathLst>
            </a:custGeom>
            <a:grpFill/>
            <a:ln w="2977" cap="flat">
              <a:noFill/>
              <a:prstDash val="solid"/>
              <a:miter/>
            </a:ln>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0" name="PA-任意多边形 2053"/>
            <p:cNvSpPr/>
            <p:nvPr>
              <p:custDataLst>
                <p:tags r:id="rId7"/>
              </p:custDataLst>
            </p:nvPr>
          </p:nvSpPr>
          <p:spPr>
            <a:xfrm>
              <a:off x="-1881833" y="7230418"/>
              <a:ext cx="357188" cy="53578"/>
            </a:xfrm>
            <a:custGeom>
              <a:avLst/>
              <a:gdLst>
                <a:gd name="connsiteX0" fmla="*/ 2232 w 357187"/>
                <a:gd name="connsiteY0" fmla="*/ 2232 h 53578"/>
                <a:gd name="connsiteX1" fmla="*/ 357833 w 357187"/>
                <a:gd name="connsiteY1" fmla="*/ 2232 h 53578"/>
                <a:gd name="connsiteX2" fmla="*/ 357833 w 357187"/>
                <a:gd name="connsiteY2" fmla="*/ 53033 h 53578"/>
                <a:gd name="connsiteX3" fmla="*/ 2232 w 357187"/>
                <a:gd name="connsiteY3" fmla="*/ 53033 h 53578"/>
                <a:gd name="connsiteX4" fmla="*/ 2232 w 357187"/>
                <a:gd name="connsiteY4" fmla="*/ 2232 h 5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187" h="53578">
                  <a:moveTo>
                    <a:pt x="2232" y="2232"/>
                  </a:moveTo>
                  <a:lnTo>
                    <a:pt x="357833" y="2232"/>
                  </a:lnTo>
                  <a:lnTo>
                    <a:pt x="357833" y="53033"/>
                  </a:lnTo>
                  <a:lnTo>
                    <a:pt x="2232" y="53033"/>
                  </a:lnTo>
                  <a:lnTo>
                    <a:pt x="2232" y="2232"/>
                  </a:lnTo>
                  <a:close/>
                </a:path>
              </a:pathLst>
            </a:custGeom>
            <a:grpFill/>
            <a:ln w="9525" cap="flat">
              <a:noFill/>
              <a:prstDash val="solid"/>
              <a:miter/>
            </a:ln>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 name="PA-任意多边形 2054"/>
            <p:cNvSpPr/>
            <p:nvPr>
              <p:custDataLst>
                <p:tags r:id="rId8"/>
              </p:custDataLst>
            </p:nvPr>
          </p:nvSpPr>
          <p:spPr>
            <a:xfrm>
              <a:off x="-1881833" y="7332017"/>
              <a:ext cx="357188" cy="53578"/>
            </a:xfrm>
            <a:custGeom>
              <a:avLst/>
              <a:gdLst>
                <a:gd name="connsiteX0" fmla="*/ 2232 w 357187"/>
                <a:gd name="connsiteY0" fmla="*/ 2232 h 53578"/>
                <a:gd name="connsiteX1" fmla="*/ 357833 w 357187"/>
                <a:gd name="connsiteY1" fmla="*/ 2232 h 53578"/>
                <a:gd name="connsiteX2" fmla="*/ 357833 w 357187"/>
                <a:gd name="connsiteY2" fmla="*/ 53033 h 53578"/>
                <a:gd name="connsiteX3" fmla="*/ 2232 w 357187"/>
                <a:gd name="connsiteY3" fmla="*/ 53033 h 53578"/>
                <a:gd name="connsiteX4" fmla="*/ 2232 w 357187"/>
                <a:gd name="connsiteY4" fmla="*/ 2232 h 5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187" h="53578">
                  <a:moveTo>
                    <a:pt x="2232" y="2232"/>
                  </a:moveTo>
                  <a:lnTo>
                    <a:pt x="357833" y="2232"/>
                  </a:lnTo>
                  <a:lnTo>
                    <a:pt x="357833" y="53033"/>
                  </a:lnTo>
                  <a:lnTo>
                    <a:pt x="2232" y="53033"/>
                  </a:lnTo>
                  <a:lnTo>
                    <a:pt x="2232" y="2232"/>
                  </a:lnTo>
                  <a:close/>
                </a:path>
              </a:pathLst>
            </a:custGeom>
            <a:grpFill/>
            <a:ln w="9525" cap="flat">
              <a:noFill/>
              <a:prstDash val="solid"/>
              <a:miter/>
            </a:ln>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 name="PA-任意多边形 2055"/>
            <p:cNvSpPr/>
            <p:nvPr>
              <p:custDataLst>
                <p:tags r:id="rId9"/>
              </p:custDataLst>
            </p:nvPr>
          </p:nvSpPr>
          <p:spPr>
            <a:xfrm>
              <a:off x="-1831032" y="7840018"/>
              <a:ext cx="306586" cy="53578"/>
            </a:xfrm>
            <a:custGeom>
              <a:avLst/>
              <a:gdLst>
                <a:gd name="connsiteX0" fmla="*/ 2232 w 306585"/>
                <a:gd name="connsiteY0" fmla="*/ 2232 h 53578"/>
                <a:gd name="connsiteX1" fmla="*/ 307032 w 306585"/>
                <a:gd name="connsiteY1" fmla="*/ 2232 h 53578"/>
                <a:gd name="connsiteX2" fmla="*/ 307032 w 306585"/>
                <a:gd name="connsiteY2" fmla="*/ 53033 h 53578"/>
                <a:gd name="connsiteX3" fmla="*/ 2232 w 306585"/>
                <a:gd name="connsiteY3" fmla="*/ 53033 h 53578"/>
                <a:gd name="connsiteX4" fmla="*/ 2232 w 306585"/>
                <a:gd name="connsiteY4" fmla="*/ 2232 h 5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585" h="53578">
                  <a:moveTo>
                    <a:pt x="2232" y="2232"/>
                  </a:moveTo>
                  <a:lnTo>
                    <a:pt x="307032" y="2232"/>
                  </a:lnTo>
                  <a:lnTo>
                    <a:pt x="307032" y="53033"/>
                  </a:lnTo>
                  <a:lnTo>
                    <a:pt x="2232" y="53033"/>
                  </a:lnTo>
                  <a:lnTo>
                    <a:pt x="2232" y="2232"/>
                  </a:lnTo>
                  <a:close/>
                </a:path>
              </a:pathLst>
            </a:custGeom>
            <a:grpFill/>
            <a:ln w="9525" cap="flat">
              <a:noFill/>
              <a:prstDash val="solid"/>
              <a:miter/>
            </a:ln>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 name="PA-任意多边形 2056"/>
            <p:cNvSpPr/>
            <p:nvPr>
              <p:custDataLst>
                <p:tags r:id="rId10"/>
              </p:custDataLst>
            </p:nvPr>
          </p:nvSpPr>
          <p:spPr>
            <a:xfrm>
              <a:off x="-1831032" y="7941617"/>
              <a:ext cx="306586" cy="53578"/>
            </a:xfrm>
            <a:custGeom>
              <a:avLst/>
              <a:gdLst>
                <a:gd name="connsiteX0" fmla="*/ 2232 w 306585"/>
                <a:gd name="connsiteY0" fmla="*/ 2232 h 53578"/>
                <a:gd name="connsiteX1" fmla="*/ 307032 w 306585"/>
                <a:gd name="connsiteY1" fmla="*/ 2232 h 53578"/>
                <a:gd name="connsiteX2" fmla="*/ 307032 w 306585"/>
                <a:gd name="connsiteY2" fmla="*/ 53033 h 53578"/>
                <a:gd name="connsiteX3" fmla="*/ 2232 w 306585"/>
                <a:gd name="connsiteY3" fmla="*/ 53033 h 53578"/>
                <a:gd name="connsiteX4" fmla="*/ 2232 w 306585"/>
                <a:gd name="connsiteY4" fmla="*/ 2232 h 5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585" h="53578">
                  <a:moveTo>
                    <a:pt x="2232" y="2232"/>
                  </a:moveTo>
                  <a:lnTo>
                    <a:pt x="307032" y="2232"/>
                  </a:lnTo>
                  <a:lnTo>
                    <a:pt x="307032" y="53033"/>
                  </a:lnTo>
                  <a:lnTo>
                    <a:pt x="2232" y="53033"/>
                  </a:lnTo>
                  <a:lnTo>
                    <a:pt x="2232" y="2232"/>
                  </a:lnTo>
                  <a:close/>
                </a:path>
              </a:pathLst>
            </a:custGeom>
            <a:grpFill/>
            <a:ln w="9525" cap="flat">
              <a:noFill/>
              <a:prstDash val="solid"/>
              <a:miter/>
            </a:ln>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 name="PA-任意多边形 2057"/>
            <p:cNvSpPr/>
            <p:nvPr>
              <p:custDataLst>
                <p:tags r:id="rId11"/>
              </p:custDataLst>
            </p:nvPr>
          </p:nvSpPr>
          <p:spPr>
            <a:xfrm>
              <a:off x="-1754832" y="8348019"/>
              <a:ext cx="232172" cy="53578"/>
            </a:xfrm>
            <a:custGeom>
              <a:avLst/>
              <a:gdLst>
                <a:gd name="connsiteX0" fmla="*/ 2232 w 232171"/>
                <a:gd name="connsiteY0" fmla="*/ 2232 h 53578"/>
                <a:gd name="connsiteX1" fmla="*/ 230832 w 232171"/>
                <a:gd name="connsiteY1" fmla="*/ 2232 h 53578"/>
                <a:gd name="connsiteX2" fmla="*/ 230832 w 232171"/>
                <a:gd name="connsiteY2" fmla="*/ 53033 h 53578"/>
                <a:gd name="connsiteX3" fmla="*/ 2232 w 232171"/>
                <a:gd name="connsiteY3" fmla="*/ 53033 h 53578"/>
                <a:gd name="connsiteX4" fmla="*/ 2232 w 232171"/>
                <a:gd name="connsiteY4" fmla="*/ 2232 h 5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171" h="53578">
                  <a:moveTo>
                    <a:pt x="2232" y="2232"/>
                  </a:moveTo>
                  <a:lnTo>
                    <a:pt x="230832" y="2232"/>
                  </a:lnTo>
                  <a:lnTo>
                    <a:pt x="230832" y="53033"/>
                  </a:lnTo>
                  <a:lnTo>
                    <a:pt x="2232" y="53033"/>
                  </a:lnTo>
                  <a:lnTo>
                    <a:pt x="2232" y="2232"/>
                  </a:lnTo>
                  <a:close/>
                </a:path>
              </a:pathLst>
            </a:custGeom>
            <a:grpFill/>
            <a:ln w="9525" cap="flat">
              <a:noFill/>
              <a:prstDash val="solid"/>
              <a:miter/>
            </a:ln>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3" name="PA-任意多边形 2058"/>
            <p:cNvSpPr/>
            <p:nvPr>
              <p:custDataLst>
                <p:tags r:id="rId12"/>
              </p:custDataLst>
            </p:nvPr>
          </p:nvSpPr>
          <p:spPr>
            <a:xfrm>
              <a:off x="-1704031" y="8449618"/>
              <a:ext cx="181570" cy="53578"/>
            </a:xfrm>
            <a:custGeom>
              <a:avLst/>
              <a:gdLst>
                <a:gd name="connsiteX0" fmla="*/ 2232 w 181570"/>
                <a:gd name="connsiteY0" fmla="*/ 2232 h 53578"/>
                <a:gd name="connsiteX1" fmla="*/ 180031 w 181570"/>
                <a:gd name="connsiteY1" fmla="*/ 2232 h 53578"/>
                <a:gd name="connsiteX2" fmla="*/ 180031 w 181570"/>
                <a:gd name="connsiteY2" fmla="*/ 53033 h 53578"/>
                <a:gd name="connsiteX3" fmla="*/ 2232 w 181570"/>
                <a:gd name="connsiteY3" fmla="*/ 53033 h 53578"/>
                <a:gd name="connsiteX4" fmla="*/ 2232 w 181570"/>
                <a:gd name="connsiteY4" fmla="*/ 2232 h 5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570" h="53578">
                  <a:moveTo>
                    <a:pt x="2232" y="2232"/>
                  </a:moveTo>
                  <a:lnTo>
                    <a:pt x="180031" y="2232"/>
                  </a:lnTo>
                  <a:lnTo>
                    <a:pt x="180031" y="53033"/>
                  </a:lnTo>
                  <a:lnTo>
                    <a:pt x="2232" y="53033"/>
                  </a:lnTo>
                  <a:lnTo>
                    <a:pt x="2232" y="2232"/>
                  </a:lnTo>
                  <a:close/>
                </a:path>
              </a:pathLst>
            </a:custGeom>
            <a:grpFill/>
            <a:ln w="9525" cap="flat">
              <a:noFill/>
              <a:prstDash val="solid"/>
              <a:miter/>
            </a:ln>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8" name="PA-任意多边形 2059"/>
            <p:cNvSpPr/>
            <p:nvPr>
              <p:custDataLst>
                <p:tags r:id="rId13"/>
              </p:custDataLst>
            </p:nvPr>
          </p:nvSpPr>
          <p:spPr>
            <a:xfrm>
              <a:off x="-1881833" y="7433619"/>
              <a:ext cx="357188" cy="53578"/>
            </a:xfrm>
            <a:custGeom>
              <a:avLst/>
              <a:gdLst>
                <a:gd name="connsiteX0" fmla="*/ 2232 w 357187"/>
                <a:gd name="connsiteY0" fmla="*/ 2232 h 53578"/>
                <a:gd name="connsiteX1" fmla="*/ 357833 w 357187"/>
                <a:gd name="connsiteY1" fmla="*/ 2232 h 53578"/>
                <a:gd name="connsiteX2" fmla="*/ 357833 w 357187"/>
                <a:gd name="connsiteY2" fmla="*/ 53033 h 53578"/>
                <a:gd name="connsiteX3" fmla="*/ 2232 w 357187"/>
                <a:gd name="connsiteY3" fmla="*/ 53033 h 53578"/>
                <a:gd name="connsiteX4" fmla="*/ 2232 w 357187"/>
                <a:gd name="connsiteY4" fmla="*/ 2232 h 5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187" h="53578">
                  <a:moveTo>
                    <a:pt x="2232" y="2232"/>
                  </a:moveTo>
                  <a:lnTo>
                    <a:pt x="357833" y="2232"/>
                  </a:lnTo>
                  <a:lnTo>
                    <a:pt x="357833" y="53033"/>
                  </a:lnTo>
                  <a:lnTo>
                    <a:pt x="2232" y="53033"/>
                  </a:lnTo>
                  <a:lnTo>
                    <a:pt x="2232" y="2232"/>
                  </a:lnTo>
                  <a:close/>
                </a:path>
              </a:pathLst>
            </a:custGeom>
            <a:grpFill/>
            <a:ln w="9525" cap="flat">
              <a:noFill/>
              <a:prstDash val="solid"/>
              <a:miter/>
            </a:ln>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9" name="PA-任意多边形 2060"/>
            <p:cNvSpPr/>
            <p:nvPr>
              <p:custDataLst>
                <p:tags r:id="rId14"/>
              </p:custDataLst>
            </p:nvPr>
          </p:nvSpPr>
          <p:spPr>
            <a:xfrm>
              <a:off x="-1704031" y="8551217"/>
              <a:ext cx="181570" cy="53578"/>
            </a:xfrm>
            <a:custGeom>
              <a:avLst/>
              <a:gdLst>
                <a:gd name="connsiteX0" fmla="*/ 2232 w 181570"/>
                <a:gd name="connsiteY0" fmla="*/ 2232 h 53578"/>
                <a:gd name="connsiteX1" fmla="*/ 180031 w 181570"/>
                <a:gd name="connsiteY1" fmla="*/ 2232 h 53578"/>
                <a:gd name="connsiteX2" fmla="*/ 180031 w 181570"/>
                <a:gd name="connsiteY2" fmla="*/ 53033 h 53578"/>
                <a:gd name="connsiteX3" fmla="*/ 2232 w 181570"/>
                <a:gd name="connsiteY3" fmla="*/ 53033 h 53578"/>
                <a:gd name="connsiteX4" fmla="*/ 2232 w 181570"/>
                <a:gd name="connsiteY4" fmla="*/ 2232 h 5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570" h="53578">
                  <a:moveTo>
                    <a:pt x="2232" y="2232"/>
                  </a:moveTo>
                  <a:lnTo>
                    <a:pt x="180031" y="2232"/>
                  </a:lnTo>
                  <a:lnTo>
                    <a:pt x="180031" y="53033"/>
                  </a:lnTo>
                  <a:lnTo>
                    <a:pt x="2232" y="53033"/>
                  </a:lnTo>
                  <a:lnTo>
                    <a:pt x="2232" y="2232"/>
                  </a:lnTo>
                  <a:close/>
                </a:path>
              </a:pathLst>
            </a:custGeom>
            <a:grpFill/>
            <a:ln w="9525" cap="flat">
              <a:noFill/>
              <a:prstDash val="solid"/>
              <a:miter/>
            </a:ln>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0" name="PA-任意多边形 2061"/>
            <p:cNvSpPr/>
            <p:nvPr>
              <p:custDataLst>
                <p:tags r:id="rId15"/>
              </p:custDataLst>
            </p:nvPr>
          </p:nvSpPr>
          <p:spPr>
            <a:xfrm>
              <a:off x="-3050232" y="7154218"/>
              <a:ext cx="53578" cy="1526977"/>
            </a:xfrm>
            <a:custGeom>
              <a:avLst/>
              <a:gdLst>
                <a:gd name="connsiteX0" fmla="*/ 2232 w 53578"/>
                <a:gd name="connsiteY0" fmla="*/ 2232 h 1526976"/>
                <a:gd name="connsiteX1" fmla="*/ 53033 w 53578"/>
                <a:gd name="connsiteY1" fmla="*/ 2232 h 1526976"/>
                <a:gd name="connsiteX2" fmla="*/ 53033 w 53578"/>
                <a:gd name="connsiteY2" fmla="*/ 1526232 h 1526976"/>
                <a:gd name="connsiteX3" fmla="*/ 2232 w 53578"/>
                <a:gd name="connsiteY3" fmla="*/ 1526232 h 1526976"/>
                <a:gd name="connsiteX4" fmla="*/ 2232 w 53578"/>
                <a:gd name="connsiteY4" fmla="*/ 2232 h 1526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78" h="1526976">
                  <a:moveTo>
                    <a:pt x="2232" y="2232"/>
                  </a:moveTo>
                  <a:lnTo>
                    <a:pt x="53033" y="2232"/>
                  </a:lnTo>
                  <a:lnTo>
                    <a:pt x="53033" y="1526232"/>
                  </a:lnTo>
                  <a:lnTo>
                    <a:pt x="2232" y="1526232"/>
                  </a:lnTo>
                  <a:lnTo>
                    <a:pt x="2232" y="2232"/>
                  </a:lnTo>
                  <a:close/>
                </a:path>
              </a:pathLst>
            </a:custGeom>
            <a:grpFill/>
            <a:ln w="9525" cap="flat">
              <a:noFill/>
              <a:prstDash val="solid"/>
              <a:miter/>
            </a:ln>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fltVal val="0"/>
                                          </p:val>
                                        </p:tav>
                                        <p:tav tm="100000">
                                          <p:val>
                                            <p:flt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fltVal val="0"/>
                                          </p:val>
                                        </p:tav>
                                        <p:tav tm="100000">
                                          <p:val>
                                            <p:fltVal val="1"/>
                                          </p:val>
                                        </p:tav>
                                      </p:tavLst>
                                    </p:anim>
                                    <p:anim to="" calcmode="lin" valueType="num">
                                      <p:cBhvr>
                                        <p:cTn id="14" dur="1000" fill="hold">
                                          <p:stCondLst>
                                            <p:cond delay="0"/>
                                          </p:stCondLst>
                                        </p:cTn>
                                        <p:tgtEl>
                                          <p:spTgt spid="8"/>
                                        </p:tgtEl>
                                        <p:attrNameLst>
                                          <p:attrName>ppt_w</p:attrName>
                                        </p:attrNameLst>
                                      </p:cBhvr>
                                      <p:tavLst>
                                        <p:tav tm="0" fmla="#ppt_w+(8/9)*(#ppt_w-0)*((1.5-1.5*$)^2-(1.5-1.5*$)^3)">
                                          <p:val>
                                            <p:fltVal val="0"/>
                                          </p:val>
                                        </p:tav>
                                        <p:tav tm="100000">
                                          <p:val>
                                            <p:fltVal val="1"/>
                                          </p:val>
                                        </p:tav>
                                      </p:tavLst>
                                    </p:anim>
                                    <p:anim to="" calcmode="lin" valueType="num">
                                      <p:cBhvr>
                                        <p:cTn id="15" dur="1000" fill="hold">
                                          <p:stCondLst>
                                            <p:cond delay="0"/>
                                          </p:stCondLst>
                                        </p:cTn>
                                        <p:tgtEl>
                                          <p:spTgt spid="8"/>
                                        </p:tgtEl>
                                        <p:attrNameLst>
                                          <p:attrName>ppt_h</p:attrName>
                                        </p:attrNameLst>
                                      </p:cBhvr>
                                      <p:tavLst>
                                        <p:tav tm="0" fmla="#ppt_h+(8/9)*(#ppt_h-0)*((1.5-1.5*$)^2-(1.5-1.5*$)^3)">
                                          <p:val>
                                            <p:fltVal val="0"/>
                                          </p:val>
                                        </p:tav>
                                        <p:tav tm="100000">
                                          <p:val>
                                            <p:fltVal val="1"/>
                                          </p:val>
                                        </p:tav>
                                      </p:tavLst>
                                    </p:anim>
                                  </p:childTnLst>
                                </p:cTn>
                              </p:par>
                            </p:childTnLst>
                          </p:cTn>
                        </p:par>
                        <p:par>
                          <p:cTn id="16" fill="hold">
                            <p:stCondLst>
                              <p:cond delay="1450"/>
                            </p:stCondLst>
                            <p:childTnLst>
                              <p:par>
                                <p:cTn id="17" presetID="2" presetClass="entr" presetSubtype="4" decel="10000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1500" fill="hold"/>
                                        <p:tgtEl>
                                          <p:spTgt spid="37"/>
                                        </p:tgtEl>
                                        <p:attrNameLst>
                                          <p:attrName>ppt_x</p:attrName>
                                        </p:attrNameLst>
                                      </p:cBhvr>
                                      <p:tavLst>
                                        <p:tav tm="0">
                                          <p:val>
                                            <p:strVal val="#ppt_x"/>
                                          </p:val>
                                        </p:tav>
                                        <p:tav tm="100000">
                                          <p:val>
                                            <p:strVal val="#ppt_x"/>
                                          </p:val>
                                        </p:tav>
                                      </p:tavLst>
                                    </p:anim>
                                    <p:anim calcmode="lin" valueType="num">
                                      <p:cBhvr additive="base">
                                        <p:cTn id="20" dur="1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1500" fill="hold"/>
                                        <p:tgtEl>
                                          <p:spTgt spid="38"/>
                                        </p:tgtEl>
                                        <p:attrNameLst>
                                          <p:attrName>ppt_x</p:attrName>
                                        </p:attrNameLst>
                                      </p:cBhvr>
                                      <p:tavLst>
                                        <p:tav tm="0">
                                          <p:val>
                                            <p:strVal val="#ppt_x"/>
                                          </p:val>
                                        </p:tav>
                                        <p:tav tm="100000">
                                          <p:val>
                                            <p:strVal val="#ppt_x"/>
                                          </p:val>
                                        </p:tav>
                                      </p:tavLst>
                                    </p:anim>
                                    <p:anim calcmode="lin" valueType="num">
                                      <p:cBhvr additive="base">
                                        <p:cTn id="24" dur="1500" fill="hold"/>
                                        <p:tgtEl>
                                          <p:spTgt spid="38"/>
                                        </p:tgtEl>
                                        <p:attrNameLst>
                                          <p:attrName>ppt_y</p:attrName>
                                        </p:attrNameLst>
                                      </p:cBhvr>
                                      <p:tavLst>
                                        <p:tav tm="0">
                                          <p:val>
                                            <p:strVal val="1+#ppt_h/2"/>
                                          </p:val>
                                        </p:tav>
                                        <p:tav tm="100000">
                                          <p:val>
                                            <p:strVal val="#ppt_y"/>
                                          </p:val>
                                        </p:tav>
                                      </p:tavLst>
                                    </p:anim>
                                  </p:childTnLst>
                                </p:cTn>
                              </p:par>
                            </p:childTnLst>
                          </p:cTn>
                        </p:par>
                        <p:par>
                          <p:cTn id="25" fill="hold">
                            <p:stCondLst>
                              <p:cond delay="2950"/>
                            </p:stCondLst>
                            <p:childTnLst>
                              <p:par>
                                <p:cTn id="26" presetID="31" presetClass="entr" presetSubtype="0"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 calcmode="lin" valueType="num">
                                      <p:cBhvr>
                                        <p:cTn id="28" dur="1000" fill="hold"/>
                                        <p:tgtEl>
                                          <p:spTgt spid="42"/>
                                        </p:tgtEl>
                                        <p:attrNameLst>
                                          <p:attrName>ppt_w</p:attrName>
                                        </p:attrNameLst>
                                      </p:cBhvr>
                                      <p:tavLst>
                                        <p:tav tm="0">
                                          <p:val>
                                            <p:fltVal val="0"/>
                                          </p:val>
                                        </p:tav>
                                        <p:tav tm="100000">
                                          <p:val>
                                            <p:strVal val="#ppt_w"/>
                                          </p:val>
                                        </p:tav>
                                      </p:tavLst>
                                    </p:anim>
                                    <p:anim calcmode="lin" valueType="num">
                                      <p:cBhvr>
                                        <p:cTn id="29" dur="1000" fill="hold"/>
                                        <p:tgtEl>
                                          <p:spTgt spid="42"/>
                                        </p:tgtEl>
                                        <p:attrNameLst>
                                          <p:attrName>ppt_h</p:attrName>
                                        </p:attrNameLst>
                                      </p:cBhvr>
                                      <p:tavLst>
                                        <p:tav tm="0">
                                          <p:val>
                                            <p:fltVal val="0"/>
                                          </p:val>
                                        </p:tav>
                                        <p:tav tm="100000">
                                          <p:val>
                                            <p:strVal val="#ppt_h"/>
                                          </p:val>
                                        </p:tav>
                                      </p:tavLst>
                                    </p:anim>
                                    <p:anim calcmode="lin" valueType="num">
                                      <p:cBhvr>
                                        <p:cTn id="30" dur="1000" fill="hold"/>
                                        <p:tgtEl>
                                          <p:spTgt spid="42"/>
                                        </p:tgtEl>
                                        <p:attrNameLst>
                                          <p:attrName>style.rotation</p:attrName>
                                        </p:attrNameLst>
                                      </p:cBhvr>
                                      <p:tavLst>
                                        <p:tav tm="0">
                                          <p:val>
                                            <p:fltVal val="90"/>
                                          </p:val>
                                        </p:tav>
                                        <p:tav tm="100000">
                                          <p:val>
                                            <p:fltVal val="0"/>
                                          </p:val>
                                        </p:tav>
                                      </p:tavLst>
                                    </p:anim>
                                    <p:animEffect transition="in" filter="fade">
                                      <p:cBhvr>
                                        <p:cTn id="31" dur="1000"/>
                                        <p:tgtEl>
                                          <p:spTgt spid="42"/>
                                        </p:tgtEl>
                                      </p:cBhvr>
                                    </p:animEffect>
                                  </p:childTnLst>
                                </p:cTn>
                              </p:par>
                              <p:par>
                                <p:cTn id="32" presetID="31" presetClass="entr" presetSubtype="0" fill="hold" nodeType="withEffect">
                                  <p:stCondLst>
                                    <p:cond delay="0"/>
                                  </p:stCondLst>
                                  <p:childTnLst>
                                    <p:set>
                                      <p:cBhvr>
                                        <p:cTn id="33" dur="1" fill="hold">
                                          <p:stCondLst>
                                            <p:cond delay="0"/>
                                          </p:stCondLst>
                                        </p:cTn>
                                        <p:tgtEl>
                                          <p:spTgt spid="51"/>
                                        </p:tgtEl>
                                        <p:attrNameLst>
                                          <p:attrName>style.visibility</p:attrName>
                                        </p:attrNameLst>
                                      </p:cBhvr>
                                      <p:to>
                                        <p:strVal val="visible"/>
                                      </p:to>
                                    </p:set>
                                    <p:anim calcmode="lin" valueType="num">
                                      <p:cBhvr>
                                        <p:cTn id="34" dur="1000" fill="hold"/>
                                        <p:tgtEl>
                                          <p:spTgt spid="51"/>
                                        </p:tgtEl>
                                        <p:attrNameLst>
                                          <p:attrName>ppt_w</p:attrName>
                                        </p:attrNameLst>
                                      </p:cBhvr>
                                      <p:tavLst>
                                        <p:tav tm="0">
                                          <p:val>
                                            <p:fltVal val="0"/>
                                          </p:val>
                                        </p:tav>
                                        <p:tav tm="100000">
                                          <p:val>
                                            <p:strVal val="#ppt_w"/>
                                          </p:val>
                                        </p:tav>
                                      </p:tavLst>
                                    </p:anim>
                                    <p:anim calcmode="lin" valueType="num">
                                      <p:cBhvr>
                                        <p:cTn id="35" dur="1000" fill="hold"/>
                                        <p:tgtEl>
                                          <p:spTgt spid="51"/>
                                        </p:tgtEl>
                                        <p:attrNameLst>
                                          <p:attrName>ppt_h</p:attrName>
                                        </p:attrNameLst>
                                      </p:cBhvr>
                                      <p:tavLst>
                                        <p:tav tm="0">
                                          <p:val>
                                            <p:fltVal val="0"/>
                                          </p:val>
                                        </p:tav>
                                        <p:tav tm="100000">
                                          <p:val>
                                            <p:strVal val="#ppt_h"/>
                                          </p:val>
                                        </p:tav>
                                      </p:tavLst>
                                    </p:anim>
                                    <p:anim calcmode="lin" valueType="num">
                                      <p:cBhvr>
                                        <p:cTn id="36" dur="1000" fill="hold"/>
                                        <p:tgtEl>
                                          <p:spTgt spid="51"/>
                                        </p:tgtEl>
                                        <p:attrNameLst>
                                          <p:attrName>style.rotation</p:attrName>
                                        </p:attrNameLst>
                                      </p:cBhvr>
                                      <p:tavLst>
                                        <p:tav tm="0">
                                          <p:val>
                                            <p:fltVal val="90"/>
                                          </p:val>
                                        </p:tav>
                                        <p:tav tm="100000">
                                          <p:val>
                                            <p:fltVal val="0"/>
                                          </p:val>
                                        </p:tav>
                                      </p:tavLst>
                                    </p:anim>
                                    <p:animEffect transition="in" filter="fade">
                                      <p:cBhvr>
                                        <p:cTn id="37" dur="1000"/>
                                        <p:tgtEl>
                                          <p:spTgt spid="51"/>
                                        </p:tgtEl>
                                      </p:cBhvr>
                                    </p:animEffect>
                                  </p:childTnLst>
                                </p:cTn>
                              </p:par>
                              <p:par>
                                <p:cTn id="38" presetID="31" presetClass="entr" presetSubtype="0" fill="hold" nodeType="withEffect">
                                  <p:stCondLst>
                                    <p:cond delay="0"/>
                                  </p:stCondLst>
                                  <p:childTnLst>
                                    <p:set>
                                      <p:cBhvr>
                                        <p:cTn id="39" dur="1" fill="hold">
                                          <p:stCondLst>
                                            <p:cond delay="0"/>
                                          </p:stCondLst>
                                        </p:cTn>
                                        <p:tgtEl>
                                          <p:spTgt spid="60"/>
                                        </p:tgtEl>
                                        <p:attrNameLst>
                                          <p:attrName>style.visibility</p:attrName>
                                        </p:attrNameLst>
                                      </p:cBhvr>
                                      <p:to>
                                        <p:strVal val="visible"/>
                                      </p:to>
                                    </p:set>
                                    <p:anim calcmode="lin" valueType="num">
                                      <p:cBhvr>
                                        <p:cTn id="40" dur="1000" fill="hold"/>
                                        <p:tgtEl>
                                          <p:spTgt spid="60"/>
                                        </p:tgtEl>
                                        <p:attrNameLst>
                                          <p:attrName>ppt_w</p:attrName>
                                        </p:attrNameLst>
                                      </p:cBhvr>
                                      <p:tavLst>
                                        <p:tav tm="0">
                                          <p:val>
                                            <p:fltVal val="0"/>
                                          </p:val>
                                        </p:tav>
                                        <p:tav tm="100000">
                                          <p:val>
                                            <p:strVal val="#ppt_w"/>
                                          </p:val>
                                        </p:tav>
                                      </p:tavLst>
                                    </p:anim>
                                    <p:anim calcmode="lin" valueType="num">
                                      <p:cBhvr>
                                        <p:cTn id="41" dur="1000" fill="hold"/>
                                        <p:tgtEl>
                                          <p:spTgt spid="60"/>
                                        </p:tgtEl>
                                        <p:attrNameLst>
                                          <p:attrName>ppt_h</p:attrName>
                                        </p:attrNameLst>
                                      </p:cBhvr>
                                      <p:tavLst>
                                        <p:tav tm="0">
                                          <p:val>
                                            <p:fltVal val="0"/>
                                          </p:val>
                                        </p:tav>
                                        <p:tav tm="100000">
                                          <p:val>
                                            <p:strVal val="#ppt_h"/>
                                          </p:val>
                                        </p:tav>
                                      </p:tavLst>
                                    </p:anim>
                                    <p:anim calcmode="lin" valueType="num">
                                      <p:cBhvr>
                                        <p:cTn id="42" dur="1000" fill="hold"/>
                                        <p:tgtEl>
                                          <p:spTgt spid="60"/>
                                        </p:tgtEl>
                                        <p:attrNameLst>
                                          <p:attrName>style.rotation</p:attrName>
                                        </p:attrNameLst>
                                      </p:cBhvr>
                                      <p:tavLst>
                                        <p:tav tm="0">
                                          <p:val>
                                            <p:fltVal val="90"/>
                                          </p:val>
                                        </p:tav>
                                        <p:tav tm="100000">
                                          <p:val>
                                            <p:fltVal val="0"/>
                                          </p:val>
                                        </p:tav>
                                      </p:tavLst>
                                    </p:anim>
                                    <p:animEffect transition="in" filter="fade">
                                      <p:cBhvr>
                                        <p:cTn id="43" dur="1000"/>
                                        <p:tgtEl>
                                          <p:spTgt spid="60"/>
                                        </p:tgtEl>
                                      </p:cBhvr>
                                    </p:animEffect>
                                  </p:childTnLst>
                                </p:cTn>
                              </p:par>
                            </p:childTnLst>
                          </p:cTn>
                        </p:par>
                        <p:par>
                          <p:cTn id="44" fill="hold">
                            <p:stCondLst>
                              <p:cond delay="3950"/>
                            </p:stCondLst>
                            <p:childTnLst>
                              <p:par>
                                <p:cTn id="45" presetID="23" presetClass="entr" presetSubtype="528" fill="hold" grpId="0" nodeType="afterEffect">
                                  <p:stCondLst>
                                    <p:cond delay="0"/>
                                  </p:stCondLst>
                                  <p:iterate type="lt">
                                    <p:tmPct val="5000"/>
                                  </p:iterate>
                                  <p:childTnLst>
                                    <p:set>
                                      <p:cBhvr>
                                        <p:cTn id="46" dur="1" fill="hold">
                                          <p:stCondLst>
                                            <p:cond delay="0"/>
                                          </p:stCondLst>
                                        </p:cTn>
                                        <p:tgtEl>
                                          <p:spTgt spid="44"/>
                                        </p:tgtEl>
                                        <p:attrNameLst>
                                          <p:attrName>style.visibility</p:attrName>
                                        </p:attrNameLst>
                                      </p:cBhvr>
                                      <p:to>
                                        <p:strVal val="visible"/>
                                      </p:to>
                                    </p:set>
                                    <p:anim to="" calcmode="lin" valueType="num">
                                      <p:cBhvr>
                                        <p:cTn id="47" dur="1000" fill="hold">
                                          <p:stCondLst>
                                            <p:cond delay="0"/>
                                          </p:stCondLst>
                                        </p:cTn>
                                        <p:tgtEl>
                                          <p:spTgt spid="44"/>
                                        </p:tgtEl>
                                        <p:attrNameLst>
                                          <p:attrName>ppt_x</p:attrName>
                                        </p:attrNameLst>
                                      </p:cBhvr>
                                      <p:tavLst>
                                        <p:tav tm="0" fmla="#ppt_x+(8/9)*(#ppt_x-(#ppt_x-#ppt_w/2))*((1.5-1.5*$)^2-(1.5-1.5*$)^3)">
                                          <p:val>
                                            <p:fltVal val="0"/>
                                          </p:val>
                                        </p:tav>
                                        <p:tav tm="100000">
                                          <p:val>
                                            <p:fltVal val="1"/>
                                          </p:val>
                                        </p:tav>
                                      </p:tavLst>
                                    </p:anim>
                                    <p:anim to="" calcmode="lin" valueType="num">
                                      <p:cBhvr>
                                        <p:cTn id="48" dur="1000" fill="hold">
                                          <p:stCondLst>
                                            <p:cond delay="0"/>
                                          </p:stCondLst>
                                        </p:cTn>
                                        <p:tgtEl>
                                          <p:spTgt spid="44"/>
                                        </p:tgtEl>
                                        <p:attrNameLst>
                                          <p:attrName>ppt_y</p:attrName>
                                        </p:attrNameLst>
                                      </p:cBhvr>
                                      <p:tavLst>
                                        <p:tav tm="0" fmla="#ppt_y+(8/9)*(#ppt_y-(#ppt_y+#ppt_h/2))*((1.5-1.5*$)^2-(1.5-1.5*$)^3)">
                                          <p:val>
                                            <p:fltVal val="0"/>
                                          </p:val>
                                        </p:tav>
                                        <p:tav tm="100000">
                                          <p:val>
                                            <p:fltVal val="1"/>
                                          </p:val>
                                        </p:tav>
                                      </p:tavLst>
                                    </p:anim>
                                    <p:anim to="" calcmode="lin" valueType="num">
                                      <p:cBhvr>
                                        <p:cTn id="49" dur="1000" fill="hold">
                                          <p:stCondLst>
                                            <p:cond delay="0"/>
                                          </p:stCondLst>
                                        </p:cTn>
                                        <p:tgtEl>
                                          <p:spTgt spid="44"/>
                                        </p:tgtEl>
                                        <p:attrNameLst>
                                          <p:attrName>ppt_w</p:attrName>
                                        </p:attrNameLst>
                                      </p:cBhvr>
                                      <p:tavLst>
                                        <p:tav tm="0" fmla="#ppt_w+(8/9)*(#ppt_w-0)*((1.5-1.5*$)^2-(1.5-1.5*$)^3)">
                                          <p:val>
                                            <p:fltVal val="0"/>
                                          </p:val>
                                        </p:tav>
                                        <p:tav tm="100000">
                                          <p:val>
                                            <p:fltVal val="1"/>
                                          </p:val>
                                        </p:tav>
                                      </p:tavLst>
                                    </p:anim>
                                    <p:anim to="" calcmode="lin" valueType="num">
                                      <p:cBhvr>
                                        <p:cTn id="50" dur="1000" fill="hold">
                                          <p:stCondLst>
                                            <p:cond delay="0"/>
                                          </p:stCondLst>
                                        </p:cTn>
                                        <p:tgtEl>
                                          <p:spTgt spid="44"/>
                                        </p:tgtEl>
                                        <p:attrNameLst>
                                          <p:attrName>ppt_h</p:attrName>
                                        </p:attrNameLst>
                                      </p:cBhvr>
                                      <p:tavLst>
                                        <p:tav tm="0" fmla="#ppt_h+(8/9)*(#ppt_h-0)*((1.5-1.5*$)^2-(1.5-1.5*$)^3)">
                                          <p:val>
                                            <p:fltVal val="0"/>
                                          </p:val>
                                        </p:tav>
                                        <p:tav tm="100000">
                                          <p:val>
                                            <p:fltVal val="1"/>
                                          </p:val>
                                        </p:tav>
                                      </p:tavLst>
                                    </p:anim>
                                  </p:childTnLst>
                                </p:cTn>
                              </p:par>
                            </p:childTnLst>
                          </p:cTn>
                        </p:par>
                        <p:par>
                          <p:cTn id="51" fill="hold">
                            <p:stCondLst>
                              <p:cond delay="9199"/>
                            </p:stCondLst>
                            <p:childTnLst>
                              <p:par>
                                <p:cTn id="52" presetID="23" presetClass="entr" presetSubtype="528" fill="hold" grpId="0" nodeType="afterEffect">
                                  <p:stCondLst>
                                    <p:cond delay="0"/>
                                  </p:stCondLst>
                                  <p:iterate type="lt">
                                    <p:tmPct val="5000"/>
                                  </p:iterate>
                                  <p:childTnLst>
                                    <p:set>
                                      <p:cBhvr>
                                        <p:cTn id="53" dur="1" fill="hold">
                                          <p:stCondLst>
                                            <p:cond delay="0"/>
                                          </p:stCondLst>
                                        </p:cTn>
                                        <p:tgtEl>
                                          <p:spTgt spid="53"/>
                                        </p:tgtEl>
                                        <p:attrNameLst>
                                          <p:attrName>style.visibility</p:attrName>
                                        </p:attrNameLst>
                                      </p:cBhvr>
                                      <p:to>
                                        <p:strVal val="visible"/>
                                      </p:to>
                                    </p:set>
                                    <p:anim to="" calcmode="lin" valueType="num">
                                      <p:cBhvr>
                                        <p:cTn id="54" dur="1000" fill="hold">
                                          <p:stCondLst>
                                            <p:cond delay="0"/>
                                          </p:stCondLst>
                                        </p:cTn>
                                        <p:tgtEl>
                                          <p:spTgt spid="53"/>
                                        </p:tgtEl>
                                        <p:attrNameLst>
                                          <p:attrName>ppt_x</p:attrName>
                                        </p:attrNameLst>
                                      </p:cBhvr>
                                      <p:tavLst>
                                        <p:tav tm="0" fmla="#ppt_x+(8/9)*(#ppt_x-(#ppt_x-#ppt_w/2))*((1.5-1.5*$)^2-(1.5-1.5*$)^3)">
                                          <p:val>
                                            <p:fltVal val="0"/>
                                          </p:val>
                                        </p:tav>
                                        <p:tav tm="100000">
                                          <p:val>
                                            <p:fltVal val="1"/>
                                          </p:val>
                                        </p:tav>
                                      </p:tavLst>
                                    </p:anim>
                                    <p:anim to="" calcmode="lin" valueType="num">
                                      <p:cBhvr>
                                        <p:cTn id="55" dur="1000" fill="hold">
                                          <p:stCondLst>
                                            <p:cond delay="0"/>
                                          </p:stCondLst>
                                        </p:cTn>
                                        <p:tgtEl>
                                          <p:spTgt spid="53"/>
                                        </p:tgtEl>
                                        <p:attrNameLst>
                                          <p:attrName>ppt_y</p:attrName>
                                        </p:attrNameLst>
                                      </p:cBhvr>
                                      <p:tavLst>
                                        <p:tav tm="0" fmla="#ppt_y+(8/9)*(#ppt_y-(#ppt_y+#ppt_h/2))*((1.5-1.5*$)^2-(1.5-1.5*$)^3)">
                                          <p:val>
                                            <p:fltVal val="0"/>
                                          </p:val>
                                        </p:tav>
                                        <p:tav tm="100000">
                                          <p:val>
                                            <p:fltVal val="1"/>
                                          </p:val>
                                        </p:tav>
                                      </p:tavLst>
                                    </p:anim>
                                    <p:anim to="" calcmode="lin" valueType="num">
                                      <p:cBhvr>
                                        <p:cTn id="56" dur="1000" fill="hold">
                                          <p:stCondLst>
                                            <p:cond delay="0"/>
                                          </p:stCondLst>
                                        </p:cTn>
                                        <p:tgtEl>
                                          <p:spTgt spid="53"/>
                                        </p:tgtEl>
                                        <p:attrNameLst>
                                          <p:attrName>ppt_w</p:attrName>
                                        </p:attrNameLst>
                                      </p:cBhvr>
                                      <p:tavLst>
                                        <p:tav tm="0" fmla="#ppt_w+(8/9)*(#ppt_w-0)*((1.5-1.5*$)^2-(1.5-1.5*$)^3)">
                                          <p:val>
                                            <p:fltVal val="0"/>
                                          </p:val>
                                        </p:tav>
                                        <p:tav tm="100000">
                                          <p:val>
                                            <p:fltVal val="1"/>
                                          </p:val>
                                        </p:tav>
                                      </p:tavLst>
                                    </p:anim>
                                    <p:anim to="" calcmode="lin" valueType="num">
                                      <p:cBhvr>
                                        <p:cTn id="57" dur="1000" fill="hold">
                                          <p:stCondLst>
                                            <p:cond delay="0"/>
                                          </p:stCondLst>
                                        </p:cTn>
                                        <p:tgtEl>
                                          <p:spTgt spid="53"/>
                                        </p:tgtEl>
                                        <p:attrNameLst>
                                          <p:attrName>ppt_h</p:attrName>
                                        </p:attrNameLst>
                                      </p:cBhvr>
                                      <p:tavLst>
                                        <p:tav tm="0" fmla="#ppt_h+(8/9)*(#ppt_h-0)*((1.5-1.5*$)^2-(1.5-1.5*$)^3)">
                                          <p:val>
                                            <p:fltVal val="0"/>
                                          </p:val>
                                        </p:tav>
                                        <p:tav tm="100000">
                                          <p:val>
                                            <p:fltVal val="1"/>
                                          </p:val>
                                        </p:tav>
                                      </p:tavLst>
                                    </p:anim>
                                  </p:childTnLst>
                                </p:cTn>
                              </p:par>
                            </p:childTnLst>
                          </p:cTn>
                        </p:par>
                        <p:par>
                          <p:cTn id="58" fill="hold">
                            <p:stCondLst>
                              <p:cond delay="11800"/>
                            </p:stCondLst>
                            <p:childTnLst>
                              <p:par>
                                <p:cTn id="59" presetID="23" presetClass="entr" presetSubtype="528" fill="hold" grpId="0" nodeType="afterEffect">
                                  <p:stCondLst>
                                    <p:cond delay="0"/>
                                  </p:stCondLst>
                                  <p:iterate type="lt">
                                    <p:tmPct val="5000"/>
                                  </p:iterate>
                                  <p:childTnLst>
                                    <p:set>
                                      <p:cBhvr>
                                        <p:cTn id="60" dur="1" fill="hold">
                                          <p:stCondLst>
                                            <p:cond delay="0"/>
                                          </p:stCondLst>
                                        </p:cTn>
                                        <p:tgtEl>
                                          <p:spTgt spid="62"/>
                                        </p:tgtEl>
                                        <p:attrNameLst>
                                          <p:attrName>style.visibility</p:attrName>
                                        </p:attrNameLst>
                                      </p:cBhvr>
                                      <p:to>
                                        <p:strVal val="visible"/>
                                      </p:to>
                                    </p:set>
                                    <p:anim to="" calcmode="lin" valueType="num">
                                      <p:cBhvr>
                                        <p:cTn id="61" dur="1000" fill="hold">
                                          <p:stCondLst>
                                            <p:cond delay="0"/>
                                          </p:stCondLst>
                                        </p:cTn>
                                        <p:tgtEl>
                                          <p:spTgt spid="62"/>
                                        </p:tgtEl>
                                        <p:attrNameLst>
                                          <p:attrName>ppt_x</p:attrName>
                                        </p:attrNameLst>
                                      </p:cBhvr>
                                      <p:tavLst>
                                        <p:tav tm="0" fmla="#ppt_x+(8/9)*(#ppt_x-(#ppt_x-#ppt_w/2))*((1.5-1.5*$)^2-(1.5-1.5*$)^3)">
                                          <p:val>
                                            <p:fltVal val="0"/>
                                          </p:val>
                                        </p:tav>
                                        <p:tav tm="100000">
                                          <p:val>
                                            <p:fltVal val="1"/>
                                          </p:val>
                                        </p:tav>
                                      </p:tavLst>
                                    </p:anim>
                                    <p:anim to="" calcmode="lin" valueType="num">
                                      <p:cBhvr>
                                        <p:cTn id="62" dur="1000" fill="hold">
                                          <p:stCondLst>
                                            <p:cond delay="0"/>
                                          </p:stCondLst>
                                        </p:cTn>
                                        <p:tgtEl>
                                          <p:spTgt spid="62"/>
                                        </p:tgtEl>
                                        <p:attrNameLst>
                                          <p:attrName>ppt_y</p:attrName>
                                        </p:attrNameLst>
                                      </p:cBhvr>
                                      <p:tavLst>
                                        <p:tav tm="0" fmla="#ppt_y+(8/9)*(#ppt_y-(#ppt_y+#ppt_h/2))*((1.5-1.5*$)^2-(1.5-1.5*$)^3)">
                                          <p:val>
                                            <p:fltVal val="0"/>
                                          </p:val>
                                        </p:tav>
                                        <p:tav tm="100000">
                                          <p:val>
                                            <p:fltVal val="1"/>
                                          </p:val>
                                        </p:tav>
                                      </p:tavLst>
                                    </p:anim>
                                    <p:anim to="" calcmode="lin" valueType="num">
                                      <p:cBhvr>
                                        <p:cTn id="63" dur="1000" fill="hold">
                                          <p:stCondLst>
                                            <p:cond delay="0"/>
                                          </p:stCondLst>
                                        </p:cTn>
                                        <p:tgtEl>
                                          <p:spTgt spid="62"/>
                                        </p:tgtEl>
                                        <p:attrNameLst>
                                          <p:attrName>ppt_w</p:attrName>
                                        </p:attrNameLst>
                                      </p:cBhvr>
                                      <p:tavLst>
                                        <p:tav tm="0" fmla="#ppt_w+(8/9)*(#ppt_w-0)*((1.5-1.5*$)^2-(1.5-1.5*$)^3)">
                                          <p:val>
                                            <p:fltVal val="0"/>
                                          </p:val>
                                        </p:tav>
                                        <p:tav tm="100000">
                                          <p:val>
                                            <p:fltVal val="1"/>
                                          </p:val>
                                        </p:tav>
                                      </p:tavLst>
                                    </p:anim>
                                    <p:anim to="" calcmode="lin" valueType="num">
                                      <p:cBhvr>
                                        <p:cTn id="64" dur="1000" fill="hold">
                                          <p:stCondLst>
                                            <p:cond delay="0"/>
                                          </p:stCondLst>
                                        </p:cTn>
                                        <p:tgtEl>
                                          <p:spTgt spid="62"/>
                                        </p:tgtEl>
                                        <p:attrNameLst>
                                          <p:attrName>ppt_h</p:attrName>
                                        </p:attrNameLst>
                                      </p:cBhvr>
                                      <p:tavLst>
                                        <p:tav tm="0" fmla="#ppt_h+(8/9)*(#ppt_h-0)*((1.5-1.5*$)^2-(1.5-1.5*$)^3)">
                                          <p:val>
                                            <p:fltVal val="0"/>
                                          </p:val>
                                        </p:tav>
                                        <p:tav tm="100000">
                                          <p:val>
                                            <p:fltVal val="1"/>
                                          </p:val>
                                        </p:tav>
                                      </p:tavLst>
                                    </p:anim>
                                  </p:childTnLst>
                                </p:cTn>
                              </p:par>
                            </p:childTnLst>
                          </p:cTn>
                        </p:par>
                        <p:par>
                          <p:cTn id="65" fill="hold">
                            <p:stCondLst>
                              <p:cond delay="14399"/>
                            </p:stCondLst>
                            <p:childTnLst>
                              <p:par>
                                <p:cTn id="66" presetID="23" presetClass="entr" presetSubtype="528" fill="hold" grpId="0" nodeType="afterEffect">
                                  <p:stCondLst>
                                    <p:cond delay="0"/>
                                  </p:stCondLst>
                                  <p:iterate type="lt">
                                    <p:tmPct val="5000"/>
                                  </p:iterate>
                                  <p:childTnLst>
                                    <p:set>
                                      <p:cBhvr>
                                        <p:cTn id="67" dur="1" fill="hold">
                                          <p:stCondLst>
                                            <p:cond delay="0"/>
                                          </p:stCondLst>
                                        </p:cTn>
                                        <p:tgtEl>
                                          <p:spTgt spid="34"/>
                                        </p:tgtEl>
                                        <p:attrNameLst>
                                          <p:attrName>style.visibility</p:attrName>
                                        </p:attrNameLst>
                                      </p:cBhvr>
                                      <p:to>
                                        <p:strVal val="visible"/>
                                      </p:to>
                                    </p:set>
                                    <p:anim to="" calcmode="lin" valueType="num">
                                      <p:cBhvr>
                                        <p:cTn id="68" dur="1000" fill="hold">
                                          <p:stCondLst>
                                            <p:cond delay="0"/>
                                          </p:stCondLst>
                                        </p:cTn>
                                        <p:tgtEl>
                                          <p:spTgt spid="34"/>
                                        </p:tgtEl>
                                        <p:attrNameLst>
                                          <p:attrName>ppt_x</p:attrName>
                                        </p:attrNameLst>
                                      </p:cBhvr>
                                      <p:tavLst>
                                        <p:tav tm="0" fmla="#ppt_x+(8/9)*(#ppt_x-(#ppt_x-#ppt_w/2))*((1.5-1.5*$)^2-(1.5-1.5*$)^3)">
                                          <p:val>
                                            <p:fltVal val="0"/>
                                          </p:val>
                                        </p:tav>
                                        <p:tav tm="100000">
                                          <p:val>
                                            <p:fltVal val="1"/>
                                          </p:val>
                                        </p:tav>
                                      </p:tavLst>
                                    </p:anim>
                                    <p:anim to="" calcmode="lin" valueType="num">
                                      <p:cBhvr>
                                        <p:cTn id="69" dur="1000" fill="hold">
                                          <p:stCondLst>
                                            <p:cond delay="0"/>
                                          </p:stCondLst>
                                        </p:cTn>
                                        <p:tgtEl>
                                          <p:spTgt spid="34"/>
                                        </p:tgtEl>
                                        <p:attrNameLst>
                                          <p:attrName>ppt_y</p:attrName>
                                        </p:attrNameLst>
                                      </p:cBhvr>
                                      <p:tavLst>
                                        <p:tav tm="0" fmla="#ppt_y+(8/9)*(#ppt_y-(#ppt_y+#ppt_h/2))*((1.5-1.5*$)^2-(1.5-1.5*$)^3)">
                                          <p:val>
                                            <p:fltVal val="0"/>
                                          </p:val>
                                        </p:tav>
                                        <p:tav tm="100000">
                                          <p:val>
                                            <p:fltVal val="1"/>
                                          </p:val>
                                        </p:tav>
                                      </p:tavLst>
                                    </p:anim>
                                    <p:anim to="" calcmode="lin" valueType="num">
                                      <p:cBhvr>
                                        <p:cTn id="70" dur="1000" fill="hold">
                                          <p:stCondLst>
                                            <p:cond delay="0"/>
                                          </p:stCondLst>
                                        </p:cTn>
                                        <p:tgtEl>
                                          <p:spTgt spid="34"/>
                                        </p:tgtEl>
                                        <p:attrNameLst>
                                          <p:attrName>ppt_w</p:attrName>
                                        </p:attrNameLst>
                                      </p:cBhvr>
                                      <p:tavLst>
                                        <p:tav tm="0" fmla="#ppt_w+(8/9)*(#ppt_w-0)*((1.5-1.5*$)^2-(1.5-1.5*$)^3)">
                                          <p:val>
                                            <p:fltVal val="0"/>
                                          </p:val>
                                        </p:tav>
                                        <p:tav tm="100000">
                                          <p:val>
                                            <p:fltVal val="1"/>
                                          </p:val>
                                        </p:tav>
                                      </p:tavLst>
                                    </p:anim>
                                    <p:anim to="" calcmode="lin" valueType="num">
                                      <p:cBhvr>
                                        <p:cTn id="71" dur="1000" fill="hold">
                                          <p:stCondLst>
                                            <p:cond delay="0"/>
                                          </p:stCondLst>
                                        </p:cTn>
                                        <p:tgtEl>
                                          <p:spTgt spid="34"/>
                                        </p:tgtEl>
                                        <p:attrNameLst>
                                          <p:attrName>ppt_h</p:attrName>
                                        </p:attrNameLst>
                                      </p:cBhvr>
                                      <p:tavLst>
                                        <p:tav tm="0" fmla="#ppt_h+(8/9)*(#ppt_h-0)*((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37" grpId="0" animBg="1"/>
      <p:bldP spid="44" grpId="0"/>
      <p:bldP spid="53" grpId="0"/>
      <p:bldP spid="62"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738" y="366112"/>
            <a:ext cx="691563" cy="691563"/>
            <a:chOff x="2367572" y="4118895"/>
            <a:chExt cx="921196" cy="921196"/>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2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2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2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21"/>
              </p:custDataLst>
            </p:nvPr>
          </p:nvSpPr>
          <p:spPr>
            <a:xfrm>
              <a:off x="2616776" y="4317883"/>
              <a:ext cx="422787" cy="532966"/>
            </a:xfrm>
            <a:prstGeom prst="rect">
              <a:avLst/>
            </a:prstGeom>
            <a:noFill/>
          </p:spPr>
          <p:txBody>
            <a:bodyPr wrap="none" lIns="0" rIns="0" rtlCol="0">
              <a:spAutoFit/>
            </a:bodyPr>
            <a:lstStyle/>
            <a:p>
              <a:pPr algn="ctr" defTabSz="914400"/>
              <a:r>
                <a:rPr lang="en-US" sz="2000" b="1" dirty="0">
                  <a:solidFill>
                    <a:schemeClr val="accent1">
                      <a:lumMod val="50000"/>
                    </a:schemeClr>
                  </a:solidFill>
                  <a:cs typeface="+mn-ea"/>
                  <a:sym typeface="+mn-lt"/>
                </a:rPr>
                <a:t>03</a:t>
              </a:r>
            </a:p>
          </p:txBody>
        </p:sp>
      </p:grpSp>
      <p:sp>
        <p:nvSpPr>
          <p:cNvPr id="8" name="TextBox 14"/>
          <p:cNvSpPr txBox="1"/>
          <p:nvPr/>
        </p:nvSpPr>
        <p:spPr>
          <a:xfrm>
            <a:off x="1369561" y="481061"/>
            <a:ext cx="3507239" cy="460375"/>
          </a:xfrm>
          <a:prstGeom prst="rect">
            <a:avLst/>
          </a:prstGeom>
          <a:noFill/>
          <a:effectLst/>
        </p:spPr>
        <p:txBody>
          <a:bodyPr wrap="square" rtlCol="0">
            <a:spAutoFit/>
          </a:bodyPr>
          <a:lstStyle/>
          <a:p>
            <a:pPr defTabSz="285750"/>
            <a:r>
              <a:rPr lang="zh-CN" altLang="en-US" sz="2400" dirty="0">
                <a:solidFill>
                  <a:schemeClr val="accent1">
                    <a:lumMod val="50000"/>
                  </a:schemeClr>
                </a:solidFill>
                <a:cs typeface="+mn-ea"/>
                <a:sym typeface="+mn-lt"/>
              </a:rPr>
              <a:t>项目优势功能</a:t>
            </a:r>
          </a:p>
        </p:txBody>
      </p:sp>
      <p:grpSp>
        <p:nvGrpSpPr>
          <p:cNvPr id="47" name="组合 46"/>
          <p:cNvGrpSpPr/>
          <p:nvPr/>
        </p:nvGrpSpPr>
        <p:grpSpPr>
          <a:xfrm>
            <a:off x="9274062" y="1669667"/>
            <a:ext cx="2365844" cy="4574581"/>
            <a:chOff x="4913078" y="1437250"/>
            <a:chExt cx="2365844" cy="4574581"/>
          </a:xfrm>
        </p:grpSpPr>
        <p:pic>
          <p:nvPicPr>
            <p:cNvPr id="48" name="PA_库_图片 15" descr="Picture 15"/>
            <p:cNvPicPr>
              <a:picLocks noChangeAspect="1"/>
            </p:cNvPicPr>
            <p:nvPr>
              <p:custDataLst>
                <p:tags r:id="rId19"/>
              </p:custDataLst>
            </p:nvPr>
          </p:nvPicPr>
          <p:blipFill>
            <a:blip r:embed="rId27"/>
            <a:stretch>
              <a:fillRect/>
            </a:stretch>
          </p:blipFill>
          <p:spPr>
            <a:xfrm>
              <a:off x="4913078" y="1437250"/>
              <a:ext cx="2365844" cy="4574581"/>
            </a:xfrm>
            <a:prstGeom prst="rect">
              <a:avLst/>
            </a:prstGeom>
            <a:ln w="12700">
              <a:miter lim="400000"/>
              <a:headEnd/>
              <a:tailEnd/>
            </a:ln>
          </p:spPr>
        </p:pic>
        <p:pic>
          <p:nvPicPr>
            <p:cNvPr id="49" name="PA_库_PicturePlaceholder 2"/>
            <p:cNvPicPr>
              <a:picLocks noChangeAspect="1"/>
            </p:cNvPicPr>
            <p:nvPr>
              <p:custDataLst>
                <p:tags r:id="rId20"/>
              </p:custDataLst>
            </p:nvPr>
          </p:nvPicPr>
          <p:blipFill>
            <a:blip r:embed="rId28" cstate="print">
              <a:extLst>
                <a:ext uri="{28A0092B-C50C-407E-A947-70E740481C1C}">
                  <a14:useLocalDpi xmlns:a14="http://schemas.microsoft.com/office/drawing/2010/main" val="0"/>
                </a:ext>
              </a:extLst>
            </a:blip>
            <a:srcRect/>
            <a:stretch>
              <a:fillRect/>
            </a:stretch>
          </p:blipFill>
          <p:spPr>
            <a:xfrm>
              <a:off x="5334000" y="2801540"/>
              <a:ext cx="1536699" cy="1832770"/>
            </a:xfrm>
            <a:prstGeom prst="rect">
              <a:avLst/>
            </a:prstGeom>
          </p:spPr>
        </p:pic>
      </p:grpSp>
      <p:sp>
        <p:nvSpPr>
          <p:cNvPr id="67" name="PA-文本框 16"/>
          <p:cNvSpPr txBox="1"/>
          <p:nvPr>
            <p:custDataLst>
              <p:tags r:id="rId1"/>
            </p:custDataLst>
          </p:nvPr>
        </p:nvSpPr>
        <p:spPr>
          <a:xfrm>
            <a:off x="2453005" y="1657350"/>
            <a:ext cx="6441440" cy="1377315"/>
          </a:xfrm>
          <a:prstGeom prst="rect">
            <a:avLst/>
          </a:prstGeom>
          <a:noFill/>
        </p:spPr>
        <p:txBody>
          <a:bodyPr wrap="square" lIns="0" rIns="0" rtlCol="0">
            <a:noAutofit/>
          </a:bodyPr>
          <a:lstStyle/>
          <a:p>
            <a:r>
              <a:rPr lang="en-US" altLang="zh-CN" sz="1400" b="1" dirty="0">
                <a:solidFill>
                  <a:srgbClr val="526175"/>
                </a:solidFill>
                <a:cs typeface="+mn-ea"/>
                <a:sym typeface="+mn-lt"/>
              </a:rPr>
              <a:t>6.任务分配: 用户可以为活动分配任务，例如食品采购、装饰、娱乐等。</a:t>
            </a:r>
          </a:p>
          <a:p>
            <a:endParaRPr lang="en-US" altLang="zh-CN" sz="1400" b="1" dirty="0">
              <a:solidFill>
                <a:srgbClr val="526175"/>
              </a:solidFill>
              <a:cs typeface="+mn-ea"/>
              <a:sym typeface="+mn-lt"/>
            </a:endParaRPr>
          </a:p>
          <a:p>
            <a:endParaRPr lang="en-US" altLang="zh-CN" sz="1400" b="1" dirty="0">
              <a:solidFill>
                <a:srgbClr val="526175"/>
              </a:solidFill>
              <a:cs typeface="+mn-ea"/>
              <a:sym typeface="+mn-lt"/>
            </a:endParaRPr>
          </a:p>
          <a:p>
            <a:r>
              <a:rPr lang="en-US" altLang="zh-CN" sz="1400" b="1" dirty="0">
                <a:solidFill>
                  <a:srgbClr val="526175"/>
                </a:solidFill>
                <a:cs typeface="+mn-ea"/>
                <a:sym typeface="+mn-lt"/>
              </a:rPr>
              <a:t>7.预算管理: 用户可以设置活动预算，并跟踪开支，以确保在预算内。</a:t>
            </a:r>
          </a:p>
          <a:p>
            <a:endParaRPr lang="en-US" altLang="zh-CN" sz="1400" b="1" dirty="0">
              <a:solidFill>
                <a:srgbClr val="526175"/>
              </a:solidFill>
              <a:cs typeface="+mn-ea"/>
              <a:sym typeface="+mn-lt"/>
            </a:endParaRPr>
          </a:p>
          <a:p>
            <a:endParaRPr lang="zh-CN" altLang="en-US" sz="1400" b="1" dirty="0">
              <a:solidFill>
                <a:srgbClr val="526175"/>
              </a:solidFill>
              <a:cs typeface="+mn-ea"/>
              <a:sym typeface="+mn-lt"/>
            </a:endParaRPr>
          </a:p>
        </p:txBody>
      </p:sp>
      <p:sp>
        <p:nvSpPr>
          <p:cNvPr id="28" name="PA-文本框 16"/>
          <p:cNvSpPr txBox="1"/>
          <p:nvPr>
            <p:custDataLst>
              <p:tags r:id="rId2"/>
            </p:custDataLst>
          </p:nvPr>
        </p:nvSpPr>
        <p:spPr>
          <a:xfrm>
            <a:off x="2453020" y="3175471"/>
            <a:ext cx="5765616" cy="306705"/>
          </a:xfrm>
          <a:prstGeom prst="rect">
            <a:avLst/>
          </a:prstGeom>
          <a:noFill/>
        </p:spPr>
        <p:txBody>
          <a:bodyPr wrap="square" lIns="0" rIns="0" rtlCol="0">
            <a:spAutoFit/>
          </a:bodyPr>
          <a:lstStyle/>
          <a:p>
            <a:r>
              <a:rPr lang="en-US" altLang="zh-CN" sz="1400" b="1" dirty="0">
                <a:solidFill>
                  <a:srgbClr val="526175"/>
                </a:solidFill>
                <a:cs typeface="+mn-ea"/>
                <a:sym typeface="+mn-lt"/>
              </a:rPr>
              <a:t>8.活动反馈: 允许参与者提供关于活动的反馈和评论，以供未来活动改进。</a:t>
            </a:r>
            <a:endParaRPr lang="zh-CN" altLang="en-US" sz="1400" b="1" dirty="0">
              <a:solidFill>
                <a:srgbClr val="526175"/>
              </a:solidFill>
              <a:cs typeface="+mn-ea"/>
              <a:sym typeface="+mn-lt"/>
            </a:endParaRPr>
          </a:p>
        </p:txBody>
      </p:sp>
      <p:sp>
        <p:nvSpPr>
          <p:cNvPr id="29" name="PA-文本框 16"/>
          <p:cNvSpPr txBox="1"/>
          <p:nvPr>
            <p:custDataLst>
              <p:tags r:id="rId3"/>
            </p:custDataLst>
          </p:nvPr>
        </p:nvSpPr>
        <p:spPr>
          <a:xfrm>
            <a:off x="2453005" y="4088130"/>
            <a:ext cx="6066155" cy="1058545"/>
          </a:xfrm>
          <a:prstGeom prst="rect">
            <a:avLst/>
          </a:prstGeom>
          <a:noFill/>
        </p:spPr>
        <p:txBody>
          <a:bodyPr wrap="square" lIns="0" rIns="0" rtlCol="0">
            <a:noAutofit/>
          </a:bodyPr>
          <a:lstStyle/>
          <a:p>
            <a:r>
              <a:rPr lang="zh-CN" altLang="en-US" sz="1400" b="1" dirty="0">
                <a:solidFill>
                  <a:srgbClr val="526175"/>
                </a:solidFill>
                <a:cs typeface="+mn-ea"/>
                <a:sym typeface="+mn-lt"/>
              </a:rPr>
              <a:t>9.数据备份:自动备份用户的活动数据，以防止信息丢失。</a:t>
            </a:r>
          </a:p>
          <a:p>
            <a:endParaRPr lang="zh-CN" altLang="en-US" sz="1400" b="1" dirty="0">
              <a:solidFill>
                <a:srgbClr val="526175"/>
              </a:solidFill>
              <a:cs typeface="+mn-ea"/>
              <a:sym typeface="+mn-lt"/>
            </a:endParaRPr>
          </a:p>
          <a:p>
            <a:endParaRPr lang="zh-CN" altLang="en-US" sz="1400" b="1" dirty="0">
              <a:solidFill>
                <a:srgbClr val="526175"/>
              </a:solidFill>
              <a:cs typeface="+mn-ea"/>
              <a:sym typeface="+mn-lt"/>
            </a:endParaRPr>
          </a:p>
          <a:p>
            <a:r>
              <a:rPr lang="zh-CN" altLang="en-US" sz="1400" b="1" dirty="0">
                <a:solidFill>
                  <a:srgbClr val="526175"/>
                </a:solidFill>
                <a:cs typeface="+mn-ea"/>
                <a:sym typeface="+mn-lt"/>
              </a:rPr>
              <a:t>10.增添论坛功能，一起分享经验和提出建议</a:t>
            </a:r>
          </a:p>
        </p:txBody>
      </p:sp>
      <p:grpSp>
        <p:nvGrpSpPr>
          <p:cNvPr id="30" name="PA-组合 2"/>
          <p:cNvGrpSpPr/>
          <p:nvPr>
            <p:custDataLst>
              <p:tags r:id="rId4"/>
            </p:custDataLst>
          </p:nvPr>
        </p:nvGrpSpPr>
        <p:grpSpPr>
          <a:xfrm>
            <a:off x="1081301" y="1709413"/>
            <a:ext cx="1065791" cy="1065791"/>
            <a:chOff x="2413675" y="2745327"/>
            <a:chExt cx="1418785" cy="1418785"/>
          </a:xfrm>
        </p:grpSpPr>
        <p:grpSp>
          <p:nvGrpSpPr>
            <p:cNvPr id="31" name="组合 30"/>
            <p:cNvGrpSpPr/>
            <p:nvPr/>
          </p:nvGrpSpPr>
          <p:grpSpPr>
            <a:xfrm>
              <a:off x="2413675" y="2745327"/>
              <a:ext cx="1418785" cy="1418785"/>
              <a:chOff x="1333481" y="1593118"/>
              <a:chExt cx="1418785" cy="1418785"/>
            </a:xfrm>
          </p:grpSpPr>
          <p:sp>
            <p:nvSpPr>
              <p:cNvPr id="33" name="PA-↖"/>
              <p:cNvSpPr/>
              <p:nvPr>
                <p:custDataLst>
                  <p:tags r:id="rId16"/>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34" name="PA-↘"/>
              <p:cNvSpPr/>
              <p:nvPr>
                <p:custDataLst>
                  <p:tags r:id="rId17"/>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35" name="PA-1"/>
              <p:cNvSpPr/>
              <p:nvPr>
                <p:custDataLst>
                  <p:tags r:id="rId18"/>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grpSp>
        <p:sp>
          <p:nvSpPr>
            <p:cNvPr id="32" name="PA-任意多边形 1134"/>
            <p:cNvSpPr>
              <a:spLocks noEditPoints="1"/>
            </p:cNvSpPr>
            <p:nvPr>
              <p:custDataLst>
                <p:tags r:id="rId15"/>
              </p:custDataLst>
            </p:nvPr>
          </p:nvSpPr>
          <p:spPr bwMode="auto">
            <a:xfrm>
              <a:off x="2875186" y="3153641"/>
              <a:ext cx="495171" cy="550720"/>
            </a:xfrm>
            <a:custGeom>
              <a:avLst/>
              <a:gdLst>
                <a:gd name="T0" fmla="*/ 12 w 145"/>
                <a:gd name="T1" fmla="*/ 84 h 160"/>
                <a:gd name="T2" fmla="*/ 17 w 145"/>
                <a:gd name="T3" fmla="*/ 102 h 160"/>
                <a:gd name="T4" fmla="*/ 23 w 145"/>
                <a:gd name="T5" fmla="*/ 96 h 160"/>
                <a:gd name="T6" fmla="*/ 38 w 145"/>
                <a:gd name="T7" fmla="*/ 93 h 160"/>
                <a:gd name="T8" fmla="*/ 38 w 145"/>
                <a:gd name="T9" fmla="*/ 93 h 160"/>
                <a:gd name="T10" fmla="*/ 32 w 145"/>
                <a:gd name="T11" fmla="*/ 99 h 160"/>
                <a:gd name="T12" fmla="*/ 52 w 145"/>
                <a:gd name="T13" fmla="*/ 102 h 160"/>
                <a:gd name="T14" fmla="*/ 58 w 145"/>
                <a:gd name="T15" fmla="*/ 96 h 160"/>
                <a:gd name="T16" fmla="*/ 73 w 145"/>
                <a:gd name="T17" fmla="*/ 93 h 160"/>
                <a:gd name="T18" fmla="*/ 73 w 145"/>
                <a:gd name="T19" fmla="*/ 93 h 160"/>
                <a:gd name="T20" fmla="*/ 67 w 145"/>
                <a:gd name="T21" fmla="*/ 99 h 160"/>
                <a:gd name="T22" fmla="*/ 87 w 145"/>
                <a:gd name="T23" fmla="*/ 102 h 160"/>
                <a:gd name="T24" fmla="*/ 93 w 145"/>
                <a:gd name="T25" fmla="*/ 96 h 160"/>
                <a:gd name="T26" fmla="*/ 108 w 145"/>
                <a:gd name="T27" fmla="*/ 93 h 160"/>
                <a:gd name="T28" fmla="*/ 108 w 145"/>
                <a:gd name="T29" fmla="*/ 93 h 160"/>
                <a:gd name="T30" fmla="*/ 102 w 145"/>
                <a:gd name="T31" fmla="*/ 99 h 160"/>
                <a:gd name="T32" fmla="*/ 122 w 145"/>
                <a:gd name="T33" fmla="*/ 102 h 160"/>
                <a:gd name="T34" fmla="*/ 128 w 145"/>
                <a:gd name="T35" fmla="*/ 96 h 160"/>
                <a:gd name="T36" fmla="*/ 134 w 145"/>
                <a:gd name="T37" fmla="*/ 84 h 160"/>
                <a:gd name="T38" fmla="*/ 134 w 145"/>
                <a:gd name="T39" fmla="*/ 84 h 160"/>
                <a:gd name="T40" fmla="*/ 41 w 145"/>
                <a:gd name="T41" fmla="*/ 108 h 160"/>
                <a:gd name="T42" fmla="*/ 61 w 145"/>
                <a:gd name="T43" fmla="*/ 111 h 160"/>
                <a:gd name="T44" fmla="*/ 76 w 145"/>
                <a:gd name="T45" fmla="*/ 113 h 160"/>
                <a:gd name="T46" fmla="*/ 90 w 145"/>
                <a:gd name="T47" fmla="*/ 111 h 160"/>
                <a:gd name="T48" fmla="*/ 90 w 145"/>
                <a:gd name="T49" fmla="*/ 111 h 160"/>
                <a:gd name="T50" fmla="*/ 111 w 145"/>
                <a:gd name="T51" fmla="*/ 108 h 160"/>
                <a:gd name="T52" fmla="*/ 145 w 145"/>
                <a:gd name="T53" fmla="*/ 96 h 160"/>
                <a:gd name="T54" fmla="*/ 73 w 145"/>
                <a:gd name="T55" fmla="*/ 160 h 160"/>
                <a:gd name="T56" fmla="*/ 0 w 145"/>
                <a:gd name="T57" fmla="*/ 96 h 160"/>
                <a:gd name="T58" fmla="*/ 0 w 145"/>
                <a:gd name="T59" fmla="*/ 25 h 160"/>
                <a:gd name="T60" fmla="*/ 145 w 145"/>
                <a:gd name="T61" fmla="*/ 25 h 160"/>
                <a:gd name="T62" fmla="*/ 134 w 145"/>
                <a:gd name="T63" fmla="*/ 102 h 160"/>
                <a:gd name="T64" fmla="*/ 140 w 145"/>
                <a:gd name="T65" fmla="*/ 96 h 160"/>
                <a:gd name="T66" fmla="*/ 122 w 145"/>
                <a:gd name="T67" fmla="*/ 83 h 160"/>
                <a:gd name="T68" fmla="*/ 73 w 145"/>
                <a:gd name="T69" fmla="*/ 90 h 160"/>
                <a:gd name="T70" fmla="*/ 9 w 145"/>
                <a:gd name="T71" fmla="*/ 76 h 160"/>
                <a:gd name="T72" fmla="*/ 6 w 145"/>
                <a:gd name="T73" fmla="*/ 96 h 160"/>
                <a:gd name="T74" fmla="*/ 20 w 145"/>
                <a:gd name="T75" fmla="*/ 111 h 160"/>
                <a:gd name="T76" fmla="*/ 47 w 145"/>
                <a:gd name="T77" fmla="*/ 118 h 160"/>
                <a:gd name="T78" fmla="*/ 67 w 145"/>
                <a:gd name="T79" fmla="*/ 116 h 160"/>
                <a:gd name="T80" fmla="*/ 84 w 145"/>
                <a:gd name="T81" fmla="*/ 116 h 160"/>
                <a:gd name="T82" fmla="*/ 103 w 145"/>
                <a:gd name="T83" fmla="*/ 117 h 160"/>
                <a:gd name="T84" fmla="*/ 130 w 145"/>
                <a:gd name="T85" fmla="*/ 108 h 160"/>
                <a:gd name="T86" fmla="*/ 6 w 145"/>
                <a:gd name="T87" fmla="*/ 39 h 160"/>
                <a:gd name="T88" fmla="*/ 140 w 145"/>
                <a:gd name="T89" fmla="*/ 64 h 160"/>
                <a:gd name="T90" fmla="*/ 6 w 145"/>
                <a:gd name="T91" fmla="*/ 27 h 160"/>
                <a:gd name="T92" fmla="*/ 140 w 145"/>
                <a:gd name="T93" fmla="*/ 27 h 160"/>
                <a:gd name="T94" fmla="*/ 140 w 145"/>
                <a:gd name="T95" fmla="*/ 133 h 160"/>
                <a:gd name="T96" fmla="*/ 6 w 145"/>
                <a:gd name="T97" fmla="*/ 133 h 160"/>
                <a:gd name="T98" fmla="*/ 140 w 145"/>
                <a:gd name="T99" fmla="*/ 13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 h="160">
                  <a:moveTo>
                    <a:pt x="15" y="81"/>
                  </a:moveTo>
                  <a:cubicBezTo>
                    <a:pt x="16" y="81"/>
                    <a:pt x="17" y="83"/>
                    <a:pt x="17" y="84"/>
                  </a:cubicBezTo>
                  <a:cubicBezTo>
                    <a:pt x="17" y="86"/>
                    <a:pt x="16" y="87"/>
                    <a:pt x="15" y="87"/>
                  </a:cubicBezTo>
                  <a:cubicBezTo>
                    <a:pt x="13" y="87"/>
                    <a:pt x="12" y="86"/>
                    <a:pt x="12" y="84"/>
                  </a:cubicBezTo>
                  <a:cubicBezTo>
                    <a:pt x="12" y="83"/>
                    <a:pt x="13" y="81"/>
                    <a:pt x="15" y="81"/>
                  </a:cubicBezTo>
                  <a:close/>
                  <a:moveTo>
                    <a:pt x="12" y="102"/>
                  </a:moveTo>
                  <a:cubicBezTo>
                    <a:pt x="12" y="103"/>
                    <a:pt x="13" y="105"/>
                    <a:pt x="15" y="105"/>
                  </a:cubicBezTo>
                  <a:cubicBezTo>
                    <a:pt x="16" y="105"/>
                    <a:pt x="17" y="103"/>
                    <a:pt x="17" y="102"/>
                  </a:cubicBezTo>
                  <a:cubicBezTo>
                    <a:pt x="17" y="100"/>
                    <a:pt x="16" y="99"/>
                    <a:pt x="15" y="99"/>
                  </a:cubicBezTo>
                  <a:cubicBezTo>
                    <a:pt x="13" y="99"/>
                    <a:pt x="12" y="100"/>
                    <a:pt x="12" y="102"/>
                  </a:cubicBezTo>
                  <a:close/>
                  <a:moveTo>
                    <a:pt x="20" y="93"/>
                  </a:moveTo>
                  <a:cubicBezTo>
                    <a:pt x="20" y="95"/>
                    <a:pt x="22" y="96"/>
                    <a:pt x="23" y="96"/>
                  </a:cubicBezTo>
                  <a:cubicBezTo>
                    <a:pt x="25" y="96"/>
                    <a:pt x="26" y="95"/>
                    <a:pt x="26" y="93"/>
                  </a:cubicBezTo>
                  <a:cubicBezTo>
                    <a:pt x="26" y="91"/>
                    <a:pt x="25" y="90"/>
                    <a:pt x="23" y="90"/>
                  </a:cubicBezTo>
                  <a:cubicBezTo>
                    <a:pt x="22" y="90"/>
                    <a:pt x="20" y="91"/>
                    <a:pt x="20" y="93"/>
                  </a:cubicBezTo>
                  <a:close/>
                  <a:moveTo>
                    <a:pt x="38" y="93"/>
                  </a:moveTo>
                  <a:cubicBezTo>
                    <a:pt x="38" y="95"/>
                    <a:pt x="39" y="96"/>
                    <a:pt x="41" y="96"/>
                  </a:cubicBezTo>
                  <a:cubicBezTo>
                    <a:pt x="42" y="96"/>
                    <a:pt x="44" y="95"/>
                    <a:pt x="44" y="93"/>
                  </a:cubicBezTo>
                  <a:cubicBezTo>
                    <a:pt x="44" y="91"/>
                    <a:pt x="42" y="90"/>
                    <a:pt x="41" y="90"/>
                  </a:cubicBezTo>
                  <a:cubicBezTo>
                    <a:pt x="39" y="90"/>
                    <a:pt x="38" y="91"/>
                    <a:pt x="38" y="93"/>
                  </a:cubicBezTo>
                  <a:close/>
                  <a:moveTo>
                    <a:pt x="29" y="102"/>
                  </a:moveTo>
                  <a:cubicBezTo>
                    <a:pt x="29" y="103"/>
                    <a:pt x="30" y="105"/>
                    <a:pt x="32" y="105"/>
                  </a:cubicBezTo>
                  <a:cubicBezTo>
                    <a:pt x="34" y="105"/>
                    <a:pt x="35" y="103"/>
                    <a:pt x="35" y="102"/>
                  </a:cubicBezTo>
                  <a:cubicBezTo>
                    <a:pt x="35" y="100"/>
                    <a:pt x="34" y="99"/>
                    <a:pt x="32" y="99"/>
                  </a:cubicBezTo>
                  <a:cubicBezTo>
                    <a:pt x="30" y="99"/>
                    <a:pt x="29" y="100"/>
                    <a:pt x="29" y="102"/>
                  </a:cubicBezTo>
                  <a:close/>
                  <a:moveTo>
                    <a:pt x="47" y="102"/>
                  </a:moveTo>
                  <a:cubicBezTo>
                    <a:pt x="47" y="103"/>
                    <a:pt x="48" y="105"/>
                    <a:pt x="49" y="105"/>
                  </a:cubicBezTo>
                  <a:cubicBezTo>
                    <a:pt x="51" y="105"/>
                    <a:pt x="52" y="103"/>
                    <a:pt x="52" y="102"/>
                  </a:cubicBezTo>
                  <a:cubicBezTo>
                    <a:pt x="52" y="100"/>
                    <a:pt x="51" y="99"/>
                    <a:pt x="49" y="99"/>
                  </a:cubicBezTo>
                  <a:cubicBezTo>
                    <a:pt x="48" y="99"/>
                    <a:pt x="47" y="100"/>
                    <a:pt x="47" y="102"/>
                  </a:cubicBezTo>
                  <a:close/>
                  <a:moveTo>
                    <a:pt x="55" y="93"/>
                  </a:moveTo>
                  <a:cubicBezTo>
                    <a:pt x="55" y="95"/>
                    <a:pt x="57" y="96"/>
                    <a:pt x="58" y="96"/>
                  </a:cubicBezTo>
                  <a:cubicBezTo>
                    <a:pt x="60" y="96"/>
                    <a:pt x="61" y="95"/>
                    <a:pt x="61" y="93"/>
                  </a:cubicBezTo>
                  <a:cubicBezTo>
                    <a:pt x="61" y="91"/>
                    <a:pt x="60" y="90"/>
                    <a:pt x="58" y="90"/>
                  </a:cubicBezTo>
                  <a:cubicBezTo>
                    <a:pt x="57" y="90"/>
                    <a:pt x="55" y="91"/>
                    <a:pt x="55" y="93"/>
                  </a:cubicBezTo>
                  <a:close/>
                  <a:moveTo>
                    <a:pt x="73" y="93"/>
                  </a:moveTo>
                  <a:cubicBezTo>
                    <a:pt x="73" y="95"/>
                    <a:pt x="74" y="96"/>
                    <a:pt x="76" y="96"/>
                  </a:cubicBezTo>
                  <a:cubicBezTo>
                    <a:pt x="77" y="96"/>
                    <a:pt x="79" y="95"/>
                    <a:pt x="79" y="93"/>
                  </a:cubicBezTo>
                  <a:cubicBezTo>
                    <a:pt x="79" y="91"/>
                    <a:pt x="77" y="90"/>
                    <a:pt x="76" y="90"/>
                  </a:cubicBezTo>
                  <a:cubicBezTo>
                    <a:pt x="74" y="90"/>
                    <a:pt x="73" y="91"/>
                    <a:pt x="73" y="93"/>
                  </a:cubicBezTo>
                  <a:close/>
                  <a:moveTo>
                    <a:pt x="64" y="102"/>
                  </a:moveTo>
                  <a:cubicBezTo>
                    <a:pt x="64" y="103"/>
                    <a:pt x="65" y="105"/>
                    <a:pt x="67" y="105"/>
                  </a:cubicBezTo>
                  <a:cubicBezTo>
                    <a:pt x="69" y="105"/>
                    <a:pt x="70" y="103"/>
                    <a:pt x="70" y="102"/>
                  </a:cubicBezTo>
                  <a:cubicBezTo>
                    <a:pt x="70" y="100"/>
                    <a:pt x="69" y="99"/>
                    <a:pt x="67" y="99"/>
                  </a:cubicBezTo>
                  <a:cubicBezTo>
                    <a:pt x="65" y="99"/>
                    <a:pt x="64" y="100"/>
                    <a:pt x="64" y="102"/>
                  </a:cubicBezTo>
                  <a:close/>
                  <a:moveTo>
                    <a:pt x="81" y="102"/>
                  </a:moveTo>
                  <a:cubicBezTo>
                    <a:pt x="81" y="103"/>
                    <a:pt x="83" y="105"/>
                    <a:pt x="84" y="105"/>
                  </a:cubicBezTo>
                  <a:cubicBezTo>
                    <a:pt x="86" y="105"/>
                    <a:pt x="87" y="103"/>
                    <a:pt x="87" y="102"/>
                  </a:cubicBezTo>
                  <a:cubicBezTo>
                    <a:pt x="87" y="100"/>
                    <a:pt x="86" y="99"/>
                    <a:pt x="84" y="99"/>
                  </a:cubicBezTo>
                  <a:cubicBezTo>
                    <a:pt x="83" y="99"/>
                    <a:pt x="81" y="100"/>
                    <a:pt x="81" y="102"/>
                  </a:cubicBezTo>
                  <a:close/>
                  <a:moveTo>
                    <a:pt x="90" y="93"/>
                  </a:moveTo>
                  <a:cubicBezTo>
                    <a:pt x="90" y="95"/>
                    <a:pt x="91" y="96"/>
                    <a:pt x="93" y="96"/>
                  </a:cubicBezTo>
                  <a:cubicBezTo>
                    <a:pt x="95" y="96"/>
                    <a:pt x="96" y="95"/>
                    <a:pt x="96" y="93"/>
                  </a:cubicBezTo>
                  <a:cubicBezTo>
                    <a:pt x="96" y="91"/>
                    <a:pt x="95" y="90"/>
                    <a:pt x="93" y="90"/>
                  </a:cubicBezTo>
                  <a:cubicBezTo>
                    <a:pt x="91" y="90"/>
                    <a:pt x="90" y="91"/>
                    <a:pt x="90" y="93"/>
                  </a:cubicBezTo>
                  <a:close/>
                  <a:moveTo>
                    <a:pt x="108" y="93"/>
                  </a:moveTo>
                  <a:cubicBezTo>
                    <a:pt x="108" y="95"/>
                    <a:pt x="109" y="96"/>
                    <a:pt x="111" y="96"/>
                  </a:cubicBezTo>
                  <a:cubicBezTo>
                    <a:pt x="112" y="96"/>
                    <a:pt x="113" y="95"/>
                    <a:pt x="113" y="93"/>
                  </a:cubicBezTo>
                  <a:cubicBezTo>
                    <a:pt x="113" y="91"/>
                    <a:pt x="112" y="90"/>
                    <a:pt x="111" y="90"/>
                  </a:cubicBezTo>
                  <a:cubicBezTo>
                    <a:pt x="109" y="90"/>
                    <a:pt x="108" y="91"/>
                    <a:pt x="108" y="93"/>
                  </a:cubicBezTo>
                  <a:close/>
                  <a:moveTo>
                    <a:pt x="99" y="102"/>
                  </a:moveTo>
                  <a:cubicBezTo>
                    <a:pt x="99" y="103"/>
                    <a:pt x="100" y="105"/>
                    <a:pt x="102" y="105"/>
                  </a:cubicBezTo>
                  <a:cubicBezTo>
                    <a:pt x="103" y="105"/>
                    <a:pt x="105" y="103"/>
                    <a:pt x="105" y="102"/>
                  </a:cubicBezTo>
                  <a:cubicBezTo>
                    <a:pt x="105" y="100"/>
                    <a:pt x="103" y="99"/>
                    <a:pt x="102" y="99"/>
                  </a:cubicBezTo>
                  <a:cubicBezTo>
                    <a:pt x="100" y="99"/>
                    <a:pt x="99" y="100"/>
                    <a:pt x="99" y="102"/>
                  </a:cubicBezTo>
                  <a:close/>
                  <a:moveTo>
                    <a:pt x="116" y="102"/>
                  </a:moveTo>
                  <a:cubicBezTo>
                    <a:pt x="116" y="103"/>
                    <a:pt x="118" y="105"/>
                    <a:pt x="119" y="105"/>
                  </a:cubicBezTo>
                  <a:cubicBezTo>
                    <a:pt x="121" y="105"/>
                    <a:pt x="122" y="103"/>
                    <a:pt x="122" y="102"/>
                  </a:cubicBezTo>
                  <a:cubicBezTo>
                    <a:pt x="122" y="100"/>
                    <a:pt x="121" y="99"/>
                    <a:pt x="119" y="99"/>
                  </a:cubicBezTo>
                  <a:cubicBezTo>
                    <a:pt x="118" y="99"/>
                    <a:pt x="116" y="100"/>
                    <a:pt x="116" y="102"/>
                  </a:cubicBezTo>
                  <a:close/>
                  <a:moveTo>
                    <a:pt x="125" y="93"/>
                  </a:moveTo>
                  <a:cubicBezTo>
                    <a:pt x="125" y="95"/>
                    <a:pt x="126" y="96"/>
                    <a:pt x="128" y="96"/>
                  </a:cubicBezTo>
                  <a:cubicBezTo>
                    <a:pt x="130" y="96"/>
                    <a:pt x="131" y="95"/>
                    <a:pt x="131" y="93"/>
                  </a:cubicBezTo>
                  <a:cubicBezTo>
                    <a:pt x="131" y="91"/>
                    <a:pt x="130" y="90"/>
                    <a:pt x="128" y="90"/>
                  </a:cubicBezTo>
                  <a:cubicBezTo>
                    <a:pt x="126" y="90"/>
                    <a:pt x="125" y="91"/>
                    <a:pt x="125" y="93"/>
                  </a:cubicBezTo>
                  <a:close/>
                  <a:moveTo>
                    <a:pt x="134" y="84"/>
                  </a:moveTo>
                  <a:cubicBezTo>
                    <a:pt x="134" y="86"/>
                    <a:pt x="135" y="87"/>
                    <a:pt x="137" y="87"/>
                  </a:cubicBezTo>
                  <a:cubicBezTo>
                    <a:pt x="138" y="87"/>
                    <a:pt x="140" y="86"/>
                    <a:pt x="140" y="84"/>
                  </a:cubicBezTo>
                  <a:cubicBezTo>
                    <a:pt x="140" y="83"/>
                    <a:pt x="138" y="81"/>
                    <a:pt x="137" y="81"/>
                  </a:cubicBezTo>
                  <a:cubicBezTo>
                    <a:pt x="135" y="81"/>
                    <a:pt x="134" y="83"/>
                    <a:pt x="134" y="84"/>
                  </a:cubicBezTo>
                  <a:close/>
                  <a:moveTo>
                    <a:pt x="38" y="111"/>
                  </a:moveTo>
                  <a:cubicBezTo>
                    <a:pt x="38" y="112"/>
                    <a:pt x="39" y="113"/>
                    <a:pt x="41" y="113"/>
                  </a:cubicBezTo>
                  <a:cubicBezTo>
                    <a:pt x="42" y="113"/>
                    <a:pt x="44" y="112"/>
                    <a:pt x="44" y="111"/>
                  </a:cubicBezTo>
                  <a:cubicBezTo>
                    <a:pt x="44" y="109"/>
                    <a:pt x="42" y="108"/>
                    <a:pt x="41" y="108"/>
                  </a:cubicBezTo>
                  <a:cubicBezTo>
                    <a:pt x="39" y="108"/>
                    <a:pt x="38" y="109"/>
                    <a:pt x="38" y="111"/>
                  </a:cubicBezTo>
                  <a:close/>
                  <a:moveTo>
                    <a:pt x="55" y="111"/>
                  </a:moveTo>
                  <a:cubicBezTo>
                    <a:pt x="55" y="112"/>
                    <a:pt x="57" y="113"/>
                    <a:pt x="58" y="113"/>
                  </a:cubicBezTo>
                  <a:cubicBezTo>
                    <a:pt x="60" y="113"/>
                    <a:pt x="61" y="112"/>
                    <a:pt x="61" y="111"/>
                  </a:cubicBezTo>
                  <a:cubicBezTo>
                    <a:pt x="61" y="109"/>
                    <a:pt x="60" y="108"/>
                    <a:pt x="58" y="108"/>
                  </a:cubicBezTo>
                  <a:cubicBezTo>
                    <a:pt x="57" y="108"/>
                    <a:pt x="55" y="109"/>
                    <a:pt x="55" y="111"/>
                  </a:cubicBezTo>
                  <a:close/>
                  <a:moveTo>
                    <a:pt x="73" y="111"/>
                  </a:moveTo>
                  <a:cubicBezTo>
                    <a:pt x="73" y="112"/>
                    <a:pt x="74" y="113"/>
                    <a:pt x="76" y="113"/>
                  </a:cubicBezTo>
                  <a:cubicBezTo>
                    <a:pt x="77" y="113"/>
                    <a:pt x="79" y="112"/>
                    <a:pt x="79" y="111"/>
                  </a:cubicBezTo>
                  <a:cubicBezTo>
                    <a:pt x="79" y="109"/>
                    <a:pt x="77" y="108"/>
                    <a:pt x="76" y="108"/>
                  </a:cubicBezTo>
                  <a:cubicBezTo>
                    <a:pt x="74" y="108"/>
                    <a:pt x="73" y="109"/>
                    <a:pt x="73" y="111"/>
                  </a:cubicBezTo>
                  <a:close/>
                  <a:moveTo>
                    <a:pt x="90" y="111"/>
                  </a:moveTo>
                  <a:cubicBezTo>
                    <a:pt x="90" y="112"/>
                    <a:pt x="91" y="113"/>
                    <a:pt x="93" y="113"/>
                  </a:cubicBezTo>
                  <a:cubicBezTo>
                    <a:pt x="95" y="113"/>
                    <a:pt x="96" y="112"/>
                    <a:pt x="96" y="111"/>
                  </a:cubicBezTo>
                  <a:cubicBezTo>
                    <a:pt x="96" y="109"/>
                    <a:pt x="95" y="108"/>
                    <a:pt x="93" y="108"/>
                  </a:cubicBezTo>
                  <a:cubicBezTo>
                    <a:pt x="91" y="108"/>
                    <a:pt x="90" y="109"/>
                    <a:pt x="90" y="111"/>
                  </a:cubicBezTo>
                  <a:close/>
                  <a:moveTo>
                    <a:pt x="108" y="111"/>
                  </a:moveTo>
                  <a:cubicBezTo>
                    <a:pt x="108" y="112"/>
                    <a:pt x="109" y="113"/>
                    <a:pt x="111" y="113"/>
                  </a:cubicBezTo>
                  <a:cubicBezTo>
                    <a:pt x="112" y="113"/>
                    <a:pt x="113" y="112"/>
                    <a:pt x="113" y="111"/>
                  </a:cubicBezTo>
                  <a:cubicBezTo>
                    <a:pt x="113" y="109"/>
                    <a:pt x="112" y="108"/>
                    <a:pt x="111" y="108"/>
                  </a:cubicBezTo>
                  <a:cubicBezTo>
                    <a:pt x="109" y="108"/>
                    <a:pt x="108" y="109"/>
                    <a:pt x="108" y="111"/>
                  </a:cubicBezTo>
                  <a:close/>
                  <a:moveTo>
                    <a:pt x="145" y="26"/>
                  </a:moveTo>
                  <a:cubicBezTo>
                    <a:pt x="145" y="28"/>
                    <a:pt x="145" y="28"/>
                    <a:pt x="145" y="28"/>
                  </a:cubicBezTo>
                  <a:cubicBezTo>
                    <a:pt x="145" y="96"/>
                    <a:pt x="145" y="96"/>
                    <a:pt x="145" y="96"/>
                  </a:cubicBezTo>
                  <a:cubicBezTo>
                    <a:pt x="145" y="97"/>
                    <a:pt x="145" y="97"/>
                    <a:pt x="145" y="97"/>
                  </a:cubicBezTo>
                  <a:cubicBezTo>
                    <a:pt x="145" y="134"/>
                    <a:pt x="145" y="134"/>
                    <a:pt x="145" y="134"/>
                  </a:cubicBezTo>
                  <a:cubicBezTo>
                    <a:pt x="145" y="134"/>
                    <a:pt x="145" y="135"/>
                    <a:pt x="145" y="135"/>
                  </a:cubicBezTo>
                  <a:cubicBezTo>
                    <a:pt x="142" y="149"/>
                    <a:pt x="111" y="160"/>
                    <a:pt x="73" y="160"/>
                  </a:cubicBezTo>
                  <a:cubicBezTo>
                    <a:pt x="35" y="160"/>
                    <a:pt x="4" y="149"/>
                    <a:pt x="0" y="135"/>
                  </a:cubicBezTo>
                  <a:cubicBezTo>
                    <a:pt x="0" y="135"/>
                    <a:pt x="0" y="134"/>
                    <a:pt x="0" y="134"/>
                  </a:cubicBezTo>
                  <a:cubicBezTo>
                    <a:pt x="0" y="97"/>
                    <a:pt x="0" y="97"/>
                    <a:pt x="0" y="97"/>
                  </a:cubicBezTo>
                  <a:cubicBezTo>
                    <a:pt x="0" y="96"/>
                    <a:pt x="0" y="96"/>
                    <a:pt x="0" y="96"/>
                  </a:cubicBezTo>
                  <a:cubicBezTo>
                    <a:pt x="0" y="28"/>
                    <a:pt x="0" y="28"/>
                    <a:pt x="0" y="28"/>
                  </a:cubicBezTo>
                  <a:cubicBezTo>
                    <a:pt x="0" y="26"/>
                    <a:pt x="0" y="26"/>
                    <a:pt x="0" y="26"/>
                  </a:cubicBezTo>
                  <a:cubicBezTo>
                    <a:pt x="0" y="26"/>
                    <a:pt x="0" y="25"/>
                    <a:pt x="0" y="25"/>
                  </a:cubicBezTo>
                  <a:cubicBezTo>
                    <a:pt x="0" y="25"/>
                    <a:pt x="0" y="25"/>
                    <a:pt x="0" y="25"/>
                  </a:cubicBezTo>
                  <a:cubicBezTo>
                    <a:pt x="0" y="25"/>
                    <a:pt x="0" y="25"/>
                    <a:pt x="0" y="25"/>
                  </a:cubicBezTo>
                  <a:cubicBezTo>
                    <a:pt x="4" y="11"/>
                    <a:pt x="35" y="0"/>
                    <a:pt x="73" y="0"/>
                  </a:cubicBezTo>
                  <a:cubicBezTo>
                    <a:pt x="111" y="0"/>
                    <a:pt x="142" y="11"/>
                    <a:pt x="145" y="25"/>
                  </a:cubicBezTo>
                  <a:cubicBezTo>
                    <a:pt x="145" y="25"/>
                    <a:pt x="145" y="25"/>
                    <a:pt x="145" y="25"/>
                  </a:cubicBezTo>
                  <a:cubicBezTo>
                    <a:pt x="145" y="25"/>
                    <a:pt x="145" y="25"/>
                    <a:pt x="145" y="25"/>
                  </a:cubicBezTo>
                  <a:cubicBezTo>
                    <a:pt x="145" y="25"/>
                    <a:pt x="145" y="26"/>
                    <a:pt x="145" y="26"/>
                  </a:cubicBezTo>
                  <a:close/>
                  <a:moveTo>
                    <a:pt x="136" y="104"/>
                  </a:moveTo>
                  <a:cubicBezTo>
                    <a:pt x="135" y="104"/>
                    <a:pt x="134" y="103"/>
                    <a:pt x="134" y="102"/>
                  </a:cubicBezTo>
                  <a:cubicBezTo>
                    <a:pt x="134" y="100"/>
                    <a:pt x="135" y="99"/>
                    <a:pt x="137" y="99"/>
                  </a:cubicBezTo>
                  <a:cubicBezTo>
                    <a:pt x="138" y="99"/>
                    <a:pt x="138" y="99"/>
                    <a:pt x="139" y="100"/>
                  </a:cubicBezTo>
                  <a:cubicBezTo>
                    <a:pt x="139" y="99"/>
                    <a:pt x="140" y="98"/>
                    <a:pt x="140" y="97"/>
                  </a:cubicBezTo>
                  <a:cubicBezTo>
                    <a:pt x="140" y="97"/>
                    <a:pt x="140" y="97"/>
                    <a:pt x="140" y="96"/>
                  </a:cubicBezTo>
                  <a:cubicBezTo>
                    <a:pt x="139" y="96"/>
                    <a:pt x="140" y="96"/>
                    <a:pt x="140" y="95"/>
                  </a:cubicBezTo>
                  <a:cubicBezTo>
                    <a:pt x="140" y="84"/>
                    <a:pt x="140" y="84"/>
                    <a:pt x="140" y="84"/>
                  </a:cubicBezTo>
                  <a:cubicBezTo>
                    <a:pt x="140" y="74"/>
                    <a:pt x="140" y="74"/>
                    <a:pt x="140" y="74"/>
                  </a:cubicBezTo>
                  <a:cubicBezTo>
                    <a:pt x="136" y="77"/>
                    <a:pt x="129" y="80"/>
                    <a:pt x="122" y="83"/>
                  </a:cubicBezTo>
                  <a:cubicBezTo>
                    <a:pt x="122" y="83"/>
                    <a:pt x="122" y="84"/>
                    <a:pt x="122" y="84"/>
                  </a:cubicBezTo>
                  <a:cubicBezTo>
                    <a:pt x="122" y="86"/>
                    <a:pt x="121" y="87"/>
                    <a:pt x="119" y="87"/>
                  </a:cubicBezTo>
                  <a:cubicBezTo>
                    <a:pt x="118" y="87"/>
                    <a:pt x="117" y="86"/>
                    <a:pt x="116" y="85"/>
                  </a:cubicBezTo>
                  <a:cubicBezTo>
                    <a:pt x="104" y="88"/>
                    <a:pt x="89" y="90"/>
                    <a:pt x="73" y="90"/>
                  </a:cubicBezTo>
                  <a:cubicBezTo>
                    <a:pt x="59" y="90"/>
                    <a:pt x="45" y="89"/>
                    <a:pt x="34" y="86"/>
                  </a:cubicBezTo>
                  <a:cubicBezTo>
                    <a:pt x="34" y="87"/>
                    <a:pt x="33" y="87"/>
                    <a:pt x="32" y="87"/>
                  </a:cubicBezTo>
                  <a:cubicBezTo>
                    <a:pt x="31" y="87"/>
                    <a:pt x="29" y="86"/>
                    <a:pt x="29" y="85"/>
                  </a:cubicBezTo>
                  <a:cubicBezTo>
                    <a:pt x="21" y="82"/>
                    <a:pt x="14" y="79"/>
                    <a:pt x="9" y="76"/>
                  </a:cubicBezTo>
                  <a:cubicBezTo>
                    <a:pt x="9" y="77"/>
                    <a:pt x="7" y="79"/>
                    <a:pt x="6" y="79"/>
                  </a:cubicBezTo>
                  <a:cubicBezTo>
                    <a:pt x="6" y="90"/>
                    <a:pt x="6" y="90"/>
                    <a:pt x="6" y="90"/>
                  </a:cubicBezTo>
                  <a:cubicBezTo>
                    <a:pt x="7" y="90"/>
                    <a:pt x="9" y="91"/>
                    <a:pt x="9" y="93"/>
                  </a:cubicBezTo>
                  <a:cubicBezTo>
                    <a:pt x="9" y="95"/>
                    <a:pt x="7" y="96"/>
                    <a:pt x="6" y="96"/>
                  </a:cubicBezTo>
                  <a:cubicBezTo>
                    <a:pt x="6" y="96"/>
                    <a:pt x="6" y="96"/>
                    <a:pt x="6" y="96"/>
                  </a:cubicBezTo>
                  <a:cubicBezTo>
                    <a:pt x="6" y="97"/>
                    <a:pt x="6" y="97"/>
                    <a:pt x="6" y="97"/>
                  </a:cubicBezTo>
                  <a:cubicBezTo>
                    <a:pt x="6" y="102"/>
                    <a:pt x="11" y="107"/>
                    <a:pt x="20" y="111"/>
                  </a:cubicBezTo>
                  <a:cubicBezTo>
                    <a:pt x="20" y="111"/>
                    <a:pt x="20" y="111"/>
                    <a:pt x="20" y="111"/>
                  </a:cubicBezTo>
                  <a:cubicBezTo>
                    <a:pt x="20" y="109"/>
                    <a:pt x="22" y="108"/>
                    <a:pt x="23" y="108"/>
                  </a:cubicBezTo>
                  <a:cubicBezTo>
                    <a:pt x="25" y="108"/>
                    <a:pt x="26" y="109"/>
                    <a:pt x="26" y="111"/>
                  </a:cubicBezTo>
                  <a:cubicBezTo>
                    <a:pt x="26" y="111"/>
                    <a:pt x="26" y="112"/>
                    <a:pt x="25" y="113"/>
                  </a:cubicBezTo>
                  <a:cubicBezTo>
                    <a:pt x="31" y="115"/>
                    <a:pt x="39" y="116"/>
                    <a:pt x="47" y="118"/>
                  </a:cubicBezTo>
                  <a:cubicBezTo>
                    <a:pt x="48" y="117"/>
                    <a:pt x="49" y="116"/>
                    <a:pt x="49" y="116"/>
                  </a:cubicBezTo>
                  <a:cubicBezTo>
                    <a:pt x="51" y="116"/>
                    <a:pt x="52" y="117"/>
                    <a:pt x="52" y="118"/>
                  </a:cubicBezTo>
                  <a:cubicBezTo>
                    <a:pt x="56" y="119"/>
                    <a:pt x="60" y="119"/>
                    <a:pt x="64" y="119"/>
                  </a:cubicBezTo>
                  <a:cubicBezTo>
                    <a:pt x="64" y="118"/>
                    <a:pt x="65" y="116"/>
                    <a:pt x="67" y="116"/>
                  </a:cubicBezTo>
                  <a:cubicBezTo>
                    <a:pt x="68" y="116"/>
                    <a:pt x="70" y="118"/>
                    <a:pt x="70" y="119"/>
                  </a:cubicBezTo>
                  <a:cubicBezTo>
                    <a:pt x="71" y="119"/>
                    <a:pt x="72" y="119"/>
                    <a:pt x="73" y="119"/>
                  </a:cubicBezTo>
                  <a:cubicBezTo>
                    <a:pt x="76" y="119"/>
                    <a:pt x="79" y="119"/>
                    <a:pt x="81" y="119"/>
                  </a:cubicBezTo>
                  <a:cubicBezTo>
                    <a:pt x="82" y="118"/>
                    <a:pt x="83" y="116"/>
                    <a:pt x="84" y="116"/>
                  </a:cubicBezTo>
                  <a:cubicBezTo>
                    <a:pt x="86" y="116"/>
                    <a:pt x="87" y="117"/>
                    <a:pt x="87" y="119"/>
                  </a:cubicBezTo>
                  <a:cubicBezTo>
                    <a:pt x="92" y="118"/>
                    <a:pt x="96" y="118"/>
                    <a:pt x="100" y="117"/>
                  </a:cubicBezTo>
                  <a:cubicBezTo>
                    <a:pt x="100" y="117"/>
                    <a:pt x="101" y="116"/>
                    <a:pt x="102" y="116"/>
                  </a:cubicBezTo>
                  <a:cubicBezTo>
                    <a:pt x="102" y="116"/>
                    <a:pt x="103" y="117"/>
                    <a:pt x="103" y="117"/>
                  </a:cubicBezTo>
                  <a:cubicBezTo>
                    <a:pt x="112" y="115"/>
                    <a:pt x="119" y="113"/>
                    <a:pt x="125" y="111"/>
                  </a:cubicBezTo>
                  <a:cubicBezTo>
                    <a:pt x="125" y="111"/>
                    <a:pt x="125" y="111"/>
                    <a:pt x="125" y="111"/>
                  </a:cubicBezTo>
                  <a:cubicBezTo>
                    <a:pt x="125" y="109"/>
                    <a:pt x="126" y="108"/>
                    <a:pt x="128" y="108"/>
                  </a:cubicBezTo>
                  <a:cubicBezTo>
                    <a:pt x="129" y="108"/>
                    <a:pt x="129" y="108"/>
                    <a:pt x="130" y="108"/>
                  </a:cubicBezTo>
                  <a:cubicBezTo>
                    <a:pt x="132" y="107"/>
                    <a:pt x="134" y="106"/>
                    <a:pt x="136" y="104"/>
                  </a:cubicBezTo>
                  <a:close/>
                  <a:moveTo>
                    <a:pt x="140" y="39"/>
                  </a:moveTo>
                  <a:cubicBezTo>
                    <a:pt x="130" y="48"/>
                    <a:pt x="107" y="55"/>
                    <a:pt x="73" y="55"/>
                  </a:cubicBezTo>
                  <a:cubicBezTo>
                    <a:pt x="39" y="55"/>
                    <a:pt x="16" y="48"/>
                    <a:pt x="6" y="39"/>
                  </a:cubicBezTo>
                  <a:cubicBezTo>
                    <a:pt x="6" y="63"/>
                    <a:pt x="6" y="63"/>
                    <a:pt x="6" y="63"/>
                  </a:cubicBezTo>
                  <a:cubicBezTo>
                    <a:pt x="6" y="63"/>
                    <a:pt x="6" y="63"/>
                    <a:pt x="6" y="64"/>
                  </a:cubicBezTo>
                  <a:cubicBezTo>
                    <a:pt x="8" y="74"/>
                    <a:pt x="35" y="84"/>
                    <a:pt x="73" y="84"/>
                  </a:cubicBezTo>
                  <a:cubicBezTo>
                    <a:pt x="111" y="84"/>
                    <a:pt x="138" y="74"/>
                    <a:pt x="140" y="64"/>
                  </a:cubicBezTo>
                  <a:cubicBezTo>
                    <a:pt x="140" y="63"/>
                    <a:pt x="140" y="63"/>
                    <a:pt x="140" y="63"/>
                  </a:cubicBezTo>
                  <a:lnTo>
                    <a:pt x="140" y="39"/>
                  </a:lnTo>
                  <a:close/>
                  <a:moveTo>
                    <a:pt x="6" y="27"/>
                  </a:moveTo>
                  <a:cubicBezTo>
                    <a:pt x="6" y="27"/>
                    <a:pt x="6" y="27"/>
                    <a:pt x="6" y="27"/>
                  </a:cubicBezTo>
                  <a:cubicBezTo>
                    <a:pt x="6" y="27"/>
                    <a:pt x="6" y="27"/>
                    <a:pt x="6" y="28"/>
                  </a:cubicBezTo>
                  <a:cubicBezTo>
                    <a:pt x="6" y="38"/>
                    <a:pt x="33" y="49"/>
                    <a:pt x="73" y="49"/>
                  </a:cubicBezTo>
                  <a:cubicBezTo>
                    <a:pt x="112" y="49"/>
                    <a:pt x="140" y="38"/>
                    <a:pt x="140" y="28"/>
                  </a:cubicBezTo>
                  <a:cubicBezTo>
                    <a:pt x="140" y="27"/>
                    <a:pt x="140" y="27"/>
                    <a:pt x="140" y="27"/>
                  </a:cubicBezTo>
                  <a:cubicBezTo>
                    <a:pt x="140" y="27"/>
                    <a:pt x="140" y="27"/>
                    <a:pt x="140" y="27"/>
                  </a:cubicBezTo>
                  <a:cubicBezTo>
                    <a:pt x="138" y="17"/>
                    <a:pt x="111" y="6"/>
                    <a:pt x="73" y="6"/>
                  </a:cubicBezTo>
                  <a:cubicBezTo>
                    <a:pt x="35" y="6"/>
                    <a:pt x="8" y="17"/>
                    <a:pt x="6" y="27"/>
                  </a:cubicBezTo>
                  <a:close/>
                  <a:moveTo>
                    <a:pt x="140" y="133"/>
                  </a:moveTo>
                  <a:cubicBezTo>
                    <a:pt x="140" y="108"/>
                    <a:pt x="140" y="108"/>
                    <a:pt x="140" y="108"/>
                  </a:cubicBezTo>
                  <a:cubicBezTo>
                    <a:pt x="130" y="118"/>
                    <a:pt x="107" y="125"/>
                    <a:pt x="73" y="125"/>
                  </a:cubicBezTo>
                  <a:cubicBezTo>
                    <a:pt x="39" y="125"/>
                    <a:pt x="16" y="118"/>
                    <a:pt x="6" y="108"/>
                  </a:cubicBezTo>
                  <a:cubicBezTo>
                    <a:pt x="6" y="133"/>
                    <a:pt x="6" y="133"/>
                    <a:pt x="6" y="133"/>
                  </a:cubicBezTo>
                  <a:cubicBezTo>
                    <a:pt x="6" y="133"/>
                    <a:pt x="6" y="133"/>
                    <a:pt x="6" y="133"/>
                  </a:cubicBezTo>
                  <a:cubicBezTo>
                    <a:pt x="8" y="143"/>
                    <a:pt x="35" y="154"/>
                    <a:pt x="73" y="154"/>
                  </a:cubicBezTo>
                  <a:cubicBezTo>
                    <a:pt x="111" y="154"/>
                    <a:pt x="138" y="143"/>
                    <a:pt x="140" y="133"/>
                  </a:cubicBezTo>
                  <a:cubicBezTo>
                    <a:pt x="140" y="133"/>
                    <a:pt x="140" y="133"/>
                    <a:pt x="140" y="133"/>
                  </a:cubicBezTo>
                  <a:close/>
                </a:path>
              </a:pathLst>
            </a:custGeom>
            <a:solidFill>
              <a:srgbClr val="526175"/>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cs typeface="+mn-ea"/>
                <a:sym typeface="+mn-lt"/>
              </a:endParaRPr>
            </a:p>
          </p:txBody>
        </p:sp>
      </p:grpSp>
      <p:grpSp>
        <p:nvGrpSpPr>
          <p:cNvPr id="36" name="PA-组合 2"/>
          <p:cNvGrpSpPr/>
          <p:nvPr>
            <p:custDataLst>
              <p:tags r:id="rId5"/>
            </p:custDataLst>
          </p:nvPr>
        </p:nvGrpSpPr>
        <p:grpSpPr>
          <a:xfrm>
            <a:off x="1081301" y="3081929"/>
            <a:ext cx="1065791" cy="1065791"/>
            <a:chOff x="2413675" y="2745327"/>
            <a:chExt cx="1418785" cy="1418785"/>
          </a:xfrm>
        </p:grpSpPr>
        <p:grpSp>
          <p:nvGrpSpPr>
            <p:cNvPr id="37" name="组合 36"/>
            <p:cNvGrpSpPr/>
            <p:nvPr/>
          </p:nvGrpSpPr>
          <p:grpSpPr>
            <a:xfrm>
              <a:off x="2413675" y="2745327"/>
              <a:ext cx="1418785" cy="1418785"/>
              <a:chOff x="1333481" y="1593118"/>
              <a:chExt cx="1418785" cy="1418785"/>
            </a:xfrm>
          </p:grpSpPr>
          <p:sp>
            <p:nvSpPr>
              <p:cNvPr id="39" name="PA-↖"/>
              <p:cNvSpPr/>
              <p:nvPr>
                <p:custDataLst>
                  <p:tags r:id="rId1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40" name="PA-↘"/>
              <p:cNvSpPr/>
              <p:nvPr>
                <p:custDataLst>
                  <p:tags r:id="rId1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41" name="PA-1"/>
              <p:cNvSpPr/>
              <p:nvPr>
                <p:custDataLst>
                  <p:tags r:id="rId1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grpSp>
        <p:sp>
          <p:nvSpPr>
            <p:cNvPr id="38" name="PA-任意多边形 1134"/>
            <p:cNvSpPr>
              <a:spLocks noEditPoints="1"/>
            </p:cNvSpPr>
            <p:nvPr>
              <p:custDataLst>
                <p:tags r:id="rId11"/>
              </p:custDataLst>
            </p:nvPr>
          </p:nvSpPr>
          <p:spPr bwMode="auto">
            <a:xfrm>
              <a:off x="2875186" y="3153641"/>
              <a:ext cx="495171" cy="550720"/>
            </a:xfrm>
            <a:custGeom>
              <a:avLst/>
              <a:gdLst>
                <a:gd name="T0" fmla="*/ 12 w 145"/>
                <a:gd name="T1" fmla="*/ 84 h 160"/>
                <a:gd name="T2" fmla="*/ 17 w 145"/>
                <a:gd name="T3" fmla="*/ 102 h 160"/>
                <a:gd name="T4" fmla="*/ 23 w 145"/>
                <a:gd name="T5" fmla="*/ 96 h 160"/>
                <a:gd name="T6" fmla="*/ 38 w 145"/>
                <a:gd name="T7" fmla="*/ 93 h 160"/>
                <a:gd name="T8" fmla="*/ 38 w 145"/>
                <a:gd name="T9" fmla="*/ 93 h 160"/>
                <a:gd name="T10" fmla="*/ 32 w 145"/>
                <a:gd name="T11" fmla="*/ 99 h 160"/>
                <a:gd name="T12" fmla="*/ 52 w 145"/>
                <a:gd name="T13" fmla="*/ 102 h 160"/>
                <a:gd name="T14" fmla="*/ 58 w 145"/>
                <a:gd name="T15" fmla="*/ 96 h 160"/>
                <a:gd name="T16" fmla="*/ 73 w 145"/>
                <a:gd name="T17" fmla="*/ 93 h 160"/>
                <a:gd name="T18" fmla="*/ 73 w 145"/>
                <a:gd name="T19" fmla="*/ 93 h 160"/>
                <a:gd name="T20" fmla="*/ 67 w 145"/>
                <a:gd name="T21" fmla="*/ 99 h 160"/>
                <a:gd name="T22" fmla="*/ 87 w 145"/>
                <a:gd name="T23" fmla="*/ 102 h 160"/>
                <a:gd name="T24" fmla="*/ 93 w 145"/>
                <a:gd name="T25" fmla="*/ 96 h 160"/>
                <a:gd name="T26" fmla="*/ 108 w 145"/>
                <a:gd name="T27" fmla="*/ 93 h 160"/>
                <a:gd name="T28" fmla="*/ 108 w 145"/>
                <a:gd name="T29" fmla="*/ 93 h 160"/>
                <a:gd name="T30" fmla="*/ 102 w 145"/>
                <a:gd name="T31" fmla="*/ 99 h 160"/>
                <a:gd name="T32" fmla="*/ 122 w 145"/>
                <a:gd name="T33" fmla="*/ 102 h 160"/>
                <a:gd name="T34" fmla="*/ 128 w 145"/>
                <a:gd name="T35" fmla="*/ 96 h 160"/>
                <a:gd name="T36" fmla="*/ 134 w 145"/>
                <a:gd name="T37" fmla="*/ 84 h 160"/>
                <a:gd name="T38" fmla="*/ 134 w 145"/>
                <a:gd name="T39" fmla="*/ 84 h 160"/>
                <a:gd name="T40" fmla="*/ 41 w 145"/>
                <a:gd name="T41" fmla="*/ 108 h 160"/>
                <a:gd name="T42" fmla="*/ 61 w 145"/>
                <a:gd name="T43" fmla="*/ 111 h 160"/>
                <a:gd name="T44" fmla="*/ 76 w 145"/>
                <a:gd name="T45" fmla="*/ 113 h 160"/>
                <a:gd name="T46" fmla="*/ 90 w 145"/>
                <a:gd name="T47" fmla="*/ 111 h 160"/>
                <a:gd name="T48" fmla="*/ 90 w 145"/>
                <a:gd name="T49" fmla="*/ 111 h 160"/>
                <a:gd name="T50" fmla="*/ 111 w 145"/>
                <a:gd name="T51" fmla="*/ 108 h 160"/>
                <a:gd name="T52" fmla="*/ 145 w 145"/>
                <a:gd name="T53" fmla="*/ 96 h 160"/>
                <a:gd name="T54" fmla="*/ 73 w 145"/>
                <a:gd name="T55" fmla="*/ 160 h 160"/>
                <a:gd name="T56" fmla="*/ 0 w 145"/>
                <a:gd name="T57" fmla="*/ 96 h 160"/>
                <a:gd name="T58" fmla="*/ 0 w 145"/>
                <a:gd name="T59" fmla="*/ 25 h 160"/>
                <a:gd name="T60" fmla="*/ 145 w 145"/>
                <a:gd name="T61" fmla="*/ 25 h 160"/>
                <a:gd name="T62" fmla="*/ 134 w 145"/>
                <a:gd name="T63" fmla="*/ 102 h 160"/>
                <a:gd name="T64" fmla="*/ 140 w 145"/>
                <a:gd name="T65" fmla="*/ 96 h 160"/>
                <a:gd name="T66" fmla="*/ 122 w 145"/>
                <a:gd name="T67" fmla="*/ 83 h 160"/>
                <a:gd name="T68" fmla="*/ 73 w 145"/>
                <a:gd name="T69" fmla="*/ 90 h 160"/>
                <a:gd name="T70" fmla="*/ 9 w 145"/>
                <a:gd name="T71" fmla="*/ 76 h 160"/>
                <a:gd name="T72" fmla="*/ 6 w 145"/>
                <a:gd name="T73" fmla="*/ 96 h 160"/>
                <a:gd name="T74" fmla="*/ 20 w 145"/>
                <a:gd name="T75" fmla="*/ 111 h 160"/>
                <a:gd name="T76" fmla="*/ 47 w 145"/>
                <a:gd name="T77" fmla="*/ 118 h 160"/>
                <a:gd name="T78" fmla="*/ 67 w 145"/>
                <a:gd name="T79" fmla="*/ 116 h 160"/>
                <a:gd name="T80" fmla="*/ 84 w 145"/>
                <a:gd name="T81" fmla="*/ 116 h 160"/>
                <a:gd name="T82" fmla="*/ 103 w 145"/>
                <a:gd name="T83" fmla="*/ 117 h 160"/>
                <a:gd name="T84" fmla="*/ 130 w 145"/>
                <a:gd name="T85" fmla="*/ 108 h 160"/>
                <a:gd name="T86" fmla="*/ 6 w 145"/>
                <a:gd name="T87" fmla="*/ 39 h 160"/>
                <a:gd name="T88" fmla="*/ 140 w 145"/>
                <a:gd name="T89" fmla="*/ 64 h 160"/>
                <a:gd name="T90" fmla="*/ 6 w 145"/>
                <a:gd name="T91" fmla="*/ 27 h 160"/>
                <a:gd name="T92" fmla="*/ 140 w 145"/>
                <a:gd name="T93" fmla="*/ 27 h 160"/>
                <a:gd name="T94" fmla="*/ 140 w 145"/>
                <a:gd name="T95" fmla="*/ 133 h 160"/>
                <a:gd name="T96" fmla="*/ 6 w 145"/>
                <a:gd name="T97" fmla="*/ 133 h 160"/>
                <a:gd name="T98" fmla="*/ 140 w 145"/>
                <a:gd name="T99" fmla="*/ 13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 h="160">
                  <a:moveTo>
                    <a:pt x="15" y="81"/>
                  </a:moveTo>
                  <a:cubicBezTo>
                    <a:pt x="16" y="81"/>
                    <a:pt x="17" y="83"/>
                    <a:pt x="17" y="84"/>
                  </a:cubicBezTo>
                  <a:cubicBezTo>
                    <a:pt x="17" y="86"/>
                    <a:pt x="16" y="87"/>
                    <a:pt x="15" y="87"/>
                  </a:cubicBezTo>
                  <a:cubicBezTo>
                    <a:pt x="13" y="87"/>
                    <a:pt x="12" y="86"/>
                    <a:pt x="12" y="84"/>
                  </a:cubicBezTo>
                  <a:cubicBezTo>
                    <a:pt x="12" y="83"/>
                    <a:pt x="13" y="81"/>
                    <a:pt x="15" y="81"/>
                  </a:cubicBezTo>
                  <a:close/>
                  <a:moveTo>
                    <a:pt x="12" y="102"/>
                  </a:moveTo>
                  <a:cubicBezTo>
                    <a:pt x="12" y="103"/>
                    <a:pt x="13" y="105"/>
                    <a:pt x="15" y="105"/>
                  </a:cubicBezTo>
                  <a:cubicBezTo>
                    <a:pt x="16" y="105"/>
                    <a:pt x="17" y="103"/>
                    <a:pt x="17" y="102"/>
                  </a:cubicBezTo>
                  <a:cubicBezTo>
                    <a:pt x="17" y="100"/>
                    <a:pt x="16" y="99"/>
                    <a:pt x="15" y="99"/>
                  </a:cubicBezTo>
                  <a:cubicBezTo>
                    <a:pt x="13" y="99"/>
                    <a:pt x="12" y="100"/>
                    <a:pt x="12" y="102"/>
                  </a:cubicBezTo>
                  <a:close/>
                  <a:moveTo>
                    <a:pt x="20" y="93"/>
                  </a:moveTo>
                  <a:cubicBezTo>
                    <a:pt x="20" y="95"/>
                    <a:pt x="22" y="96"/>
                    <a:pt x="23" y="96"/>
                  </a:cubicBezTo>
                  <a:cubicBezTo>
                    <a:pt x="25" y="96"/>
                    <a:pt x="26" y="95"/>
                    <a:pt x="26" y="93"/>
                  </a:cubicBezTo>
                  <a:cubicBezTo>
                    <a:pt x="26" y="91"/>
                    <a:pt x="25" y="90"/>
                    <a:pt x="23" y="90"/>
                  </a:cubicBezTo>
                  <a:cubicBezTo>
                    <a:pt x="22" y="90"/>
                    <a:pt x="20" y="91"/>
                    <a:pt x="20" y="93"/>
                  </a:cubicBezTo>
                  <a:close/>
                  <a:moveTo>
                    <a:pt x="38" y="93"/>
                  </a:moveTo>
                  <a:cubicBezTo>
                    <a:pt x="38" y="95"/>
                    <a:pt x="39" y="96"/>
                    <a:pt x="41" y="96"/>
                  </a:cubicBezTo>
                  <a:cubicBezTo>
                    <a:pt x="42" y="96"/>
                    <a:pt x="44" y="95"/>
                    <a:pt x="44" y="93"/>
                  </a:cubicBezTo>
                  <a:cubicBezTo>
                    <a:pt x="44" y="91"/>
                    <a:pt x="42" y="90"/>
                    <a:pt x="41" y="90"/>
                  </a:cubicBezTo>
                  <a:cubicBezTo>
                    <a:pt x="39" y="90"/>
                    <a:pt x="38" y="91"/>
                    <a:pt x="38" y="93"/>
                  </a:cubicBezTo>
                  <a:close/>
                  <a:moveTo>
                    <a:pt x="29" y="102"/>
                  </a:moveTo>
                  <a:cubicBezTo>
                    <a:pt x="29" y="103"/>
                    <a:pt x="30" y="105"/>
                    <a:pt x="32" y="105"/>
                  </a:cubicBezTo>
                  <a:cubicBezTo>
                    <a:pt x="34" y="105"/>
                    <a:pt x="35" y="103"/>
                    <a:pt x="35" y="102"/>
                  </a:cubicBezTo>
                  <a:cubicBezTo>
                    <a:pt x="35" y="100"/>
                    <a:pt x="34" y="99"/>
                    <a:pt x="32" y="99"/>
                  </a:cubicBezTo>
                  <a:cubicBezTo>
                    <a:pt x="30" y="99"/>
                    <a:pt x="29" y="100"/>
                    <a:pt x="29" y="102"/>
                  </a:cubicBezTo>
                  <a:close/>
                  <a:moveTo>
                    <a:pt x="47" y="102"/>
                  </a:moveTo>
                  <a:cubicBezTo>
                    <a:pt x="47" y="103"/>
                    <a:pt x="48" y="105"/>
                    <a:pt x="49" y="105"/>
                  </a:cubicBezTo>
                  <a:cubicBezTo>
                    <a:pt x="51" y="105"/>
                    <a:pt x="52" y="103"/>
                    <a:pt x="52" y="102"/>
                  </a:cubicBezTo>
                  <a:cubicBezTo>
                    <a:pt x="52" y="100"/>
                    <a:pt x="51" y="99"/>
                    <a:pt x="49" y="99"/>
                  </a:cubicBezTo>
                  <a:cubicBezTo>
                    <a:pt x="48" y="99"/>
                    <a:pt x="47" y="100"/>
                    <a:pt x="47" y="102"/>
                  </a:cubicBezTo>
                  <a:close/>
                  <a:moveTo>
                    <a:pt x="55" y="93"/>
                  </a:moveTo>
                  <a:cubicBezTo>
                    <a:pt x="55" y="95"/>
                    <a:pt x="57" y="96"/>
                    <a:pt x="58" y="96"/>
                  </a:cubicBezTo>
                  <a:cubicBezTo>
                    <a:pt x="60" y="96"/>
                    <a:pt x="61" y="95"/>
                    <a:pt x="61" y="93"/>
                  </a:cubicBezTo>
                  <a:cubicBezTo>
                    <a:pt x="61" y="91"/>
                    <a:pt x="60" y="90"/>
                    <a:pt x="58" y="90"/>
                  </a:cubicBezTo>
                  <a:cubicBezTo>
                    <a:pt x="57" y="90"/>
                    <a:pt x="55" y="91"/>
                    <a:pt x="55" y="93"/>
                  </a:cubicBezTo>
                  <a:close/>
                  <a:moveTo>
                    <a:pt x="73" y="93"/>
                  </a:moveTo>
                  <a:cubicBezTo>
                    <a:pt x="73" y="95"/>
                    <a:pt x="74" y="96"/>
                    <a:pt x="76" y="96"/>
                  </a:cubicBezTo>
                  <a:cubicBezTo>
                    <a:pt x="77" y="96"/>
                    <a:pt x="79" y="95"/>
                    <a:pt x="79" y="93"/>
                  </a:cubicBezTo>
                  <a:cubicBezTo>
                    <a:pt x="79" y="91"/>
                    <a:pt x="77" y="90"/>
                    <a:pt x="76" y="90"/>
                  </a:cubicBezTo>
                  <a:cubicBezTo>
                    <a:pt x="74" y="90"/>
                    <a:pt x="73" y="91"/>
                    <a:pt x="73" y="93"/>
                  </a:cubicBezTo>
                  <a:close/>
                  <a:moveTo>
                    <a:pt x="64" y="102"/>
                  </a:moveTo>
                  <a:cubicBezTo>
                    <a:pt x="64" y="103"/>
                    <a:pt x="65" y="105"/>
                    <a:pt x="67" y="105"/>
                  </a:cubicBezTo>
                  <a:cubicBezTo>
                    <a:pt x="69" y="105"/>
                    <a:pt x="70" y="103"/>
                    <a:pt x="70" y="102"/>
                  </a:cubicBezTo>
                  <a:cubicBezTo>
                    <a:pt x="70" y="100"/>
                    <a:pt x="69" y="99"/>
                    <a:pt x="67" y="99"/>
                  </a:cubicBezTo>
                  <a:cubicBezTo>
                    <a:pt x="65" y="99"/>
                    <a:pt x="64" y="100"/>
                    <a:pt x="64" y="102"/>
                  </a:cubicBezTo>
                  <a:close/>
                  <a:moveTo>
                    <a:pt x="81" y="102"/>
                  </a:moveTo>
                  <a:cubicBezTo>
                    <a:pt x="81" y="103"/>
                    <a:pt x="83" y="105"/>
                    <a:pt x="84" y="105"/>
                  </a:cubicBezTo>
                  <a:cubicBezTo>
                    <a:pt x="86" y="105"/>
                    <a:pt x="87" y="103"/>
                    <a:pt x="87" y="102"/>
                  </a:cubicBezTo>
                  <a:cubicBezTo>
                    <a:pt x="87" y="100"/>
                    <a:pt x="86" y="99"/>
                    <a:pt x="84" y="99"/>
                  </a:cubicBezTo>
                  <a:cubicBezTo>
                    <a:pt x="83" y="99"/>
                    <a:pt x="81" y="100"/>
                    <a:pt x="81" y="102"/>
                  </a:cubicBezTo>
                  <a:close/>
                  <a:moveTo>
                    <a:pt x="90" y="93"/>
                  </a:moveTo>
                  <a:cubicBezTo>
                    <a:pt x="90" y="95"/>
                    <a:pt x="91" y="96"/>
                    <a:pt x="93" y="96"/>
                  </a:cubicBezTo>
                  <a:cubicBezTo>
                    <a:pt x="95" y="96"/>
                    <a:pt x="96" y="95"/>
                    <a:pt x="96" y="93"/>
                  </a:cubicBezTo>
                  <a:cubicBezTo>
                    <a:pt x="96" y="91"/>
                    <a:pt x="95" y="90"/>
                    <a:pt x="93" y="90"/>
                  </a:cubicBezTo>
                  <a:cubicBezTo>
                    <a:pt x="91" y="90"/>
                    <a:pt x="90" y="91"/>
                    <a:pt x="90" y="93"/>
                  </a:cubicBezTo>
                  <a:close/>
                  <a:moveTo>
                    <a:pt x="108" y="93"/>
                  </a:moveTo>
                  <a:cubicBezTo>
                    <a:pt x="108" y="95"/>
                    <a:pt x="109" y="96"/>
                    <a:pt x="111" y="96"/>
                  </a:cubicBezTo>
                  <a:cubicBezTo>
                    <a:pt x="112" y="96"/>
                    <a:pt x="113" y="95"/>
                    <a:pt x="113" y="93"/>
                  </a:cubicBezTo>
                  <a:cubicBezTo>
                    <a:pt x="113" y="91"/>
                    <a:pt x="112" y="90"/>
                    <a:pt x="111" y="90"/>
                  </a:cubicBezTo>
                  <a:cubicBezTo>
                    <a:pt x="109" y="90"/>
                    <a:pt x="108" y="91"/>
                    <a:pt x="108" y="93"/>
                  </a:cubicBezTo>
                  <a:close/>
                  <a:moveTo>
                    <a:pt x="99" y="102"/>
                  </a:moveTo>
                  <a:cubicBezTo>
                    <a:pt x="99" y="103"/>
                    <a:pt x="100" y="105"/>
                    <a:pt x="102" y="105"/>
                  </a:cubicBezTo>
                  <a:cubicBezTo>
                    <a:pt x="103" y="105"/>
                    <a:pt x="105" y="103"/>
                    <a:pt x="105" y="102"/>
                  </a:cubicBezTo>
                  <a:cubicBezTo>
                    <a:pt x="105" y="100"/>
                    <a:pt x="103" y="99"/>
                    <a:pt x="102" y="99"/>
                  </a:cubicBezTo>
                  <a:cubicBezTo>
                    <a:pt x="100" y="99"/>
                    <a:pt x="99" y="100"/>
                    <a:pt x="99" y="102"/>
                  </a:cubicBezTo>
                  <a:close/>
                  <a:moveTo>
                    <a:pt x="116" y="102"/>
                  </a:moveTo>
                  <a:cubicBezTo>
                    <a:pt x="116" y="103"/>
                    <a:pt x="118" y="105"/>
                    <a:pt x="119" y="105"/>
                  </a:cubicBezTo>
                  <a:cubicBezTo>
                    <a:pt x="121" y="105"/>
                    <a:pt x="122" y="103"/>
                    <a:pt x="122" y="102"/>
                  </a:cubicBezTo>
                  <a:cubicBezTo>
                    <a:pt x="122" y="100"/>
                    <a:pt x="121" y="99"/>
                    <a:pt x="119" y="99"/>
                  </a:cubicBezTo>
                  <a:cubicBezTo>
                    <a:pt x="118" y="99"/>
                    <a:pt x="116" y="100"/>
                    <a:pt x="116" y="102"/>
                  </a:cubicBezTo>
                  <a:close/>
                  <a:moveTo>
                    <a:pt x="125" y="93"/>
                  </a:moveTo>
                  <a:cubicBezTo>
                    <a:pt x="125" y="95"/>
                    <a:pt x="126" y="96"/>
                    <a:pt x="128" y="96"/>
                  </a:cubicBezTo>
                  <a:cubicBezTo>
                    <a:pt x="130" y="96"/>
                    <a:pt x="131" y="95"/>
                    <a:pt x="131" y="93"/>
                  </a:cubicBezTo>
                  <a:cubicBezTo>
                    <a:pt x="131" y="91"/>
                    <a:pt x="130" y="90"/>
                    <a:pt x="128" y="90"/>
                  </a:cubicBezTo>
                  <a:cubicBezTo>
                    <a:pt x="126" y="90"/>
                    <a:pt x="125" y="91"/>
                    <a:pt x="125" y="93"/>
                  </a:cubicBezTo>
                  <a:close/>
                  <a:moveTo>
                    <a:pt x="134" y="84"/>
                  </a:moveTo>
                  <a:cubicBezTo>
                    <a:pt x="134" y="86"/>
                    <a:pt x="135" y="87"/>
                    <a:pt x="137" y="87"/>
                  </a:cubicBezTo>
                  <a:cubicBezTo>
                    <a:pt x="138" y="87"/>
                    <a:pt x="140" y="86"/>
                    <a:pt x="140" y="84"/>
                  </a:cubicBezTo>
                  <a:cubicBezTo>
                    <a:pt x="140" y="83"/>
                    <a:pt x="138" y="81"/>
                    <a:pt x="137" y="81"/>
                  </a:cubicBezTo>
                  <a:cubicBezTo>
                    <a:pt x="135" y="81"/>
                    <a:pt x="134" y="83"/>
                    <a:pt x="134" y="84"/>
                  </a:cubicBezTo>
                  <a:close/>
                  <a:moveTo>
                    <a:pt x="38" y="111"/>
                  </a:moveTo>
                  <a:cubicBezTo>
                    <a:pt x="38" y="112"/>
                    <a:pt x="39" y="113"/>
                    <a:pt x="41" y="113"/>
                  </a:cubicBezTo>
                  <a:cubicBezTo>
                    <a:pt x="42" y="113"/>
                    <a:pt x="44" y="112"/>
                    <a:pt x="44" y="111"/>
                  </a:cubicBezTo>
                  <a:cubicBezTo>
                    <a:pt x="44" y="109"/>
                    <a:pt x="42" y="108"/>
                    <a:pt x="41" y="108"/>
                  </a:cubicBezTo>
                  <a:cubicBezTo>
                    <a:pt x="39" y="108"/>
                    <a:pt x="38" y="109"/>
                    <a:pt x="38" y="111"/>
                  </a:cubicBezTo>
                  <a:close/>
                  <a:moveTo>
                    <a:pt x="55" y="111"/>
                  </a:moveTo>
                  <a:cubicBezTo>
                    <a:pt x="55" y="112"/>
                    <a:pt x="57" y="113"/>
                    <a:pt x="58" y="113"/>
                  </a:cubicBezTo>
                  <a:cubicBezTo>
                    <a:pt x="60" y="113"/>
                    <a:pt x="61" y="112"/>
                    <a:pt x="61" y="111"/>
                  </a:cubicBezTo>
                  <a:cubicBezTo>
                    <a:pt x="61" y="109"/>
                    <a:pt x="60" y="108"/>
                    <a:pt x="58" y="108"/>
                  </a:cubicBezTo>
                  <a:cubicBezTo>
                    <a:pt x="57" y="108"/>
                    <a:pt x="55" y="109"/>
                    <a:pt x="55" y="111"/>
                  </a:cubicBezTo>
                  <a:close/>
                  <a:moveTo>
                    <a:pt x="73" y="111"/>
                  </a:moveTo>
                  <a:cubicBezTo>
                    <a:pt x="73" y="112"/>
                    <a:pt x="74" y="113"/>
                    <a:pt x="76" y="113"/>
                  </a:cubicBezTo>
                  <a:cubicBezTo>
                    <a:pt x="77" y="113"/>
                    <a:pt x="79" y="112"/>
                    <a:pt x="79" y="111"/>
                  </a:cubicBezTo>
                  <a:cubicBezTo>
                    <a:pt x="79" y="109"/>
                    <a:pt x="77" y="108"/>
                    <a:pt x="76" y="108"/>
                  </a:cubicBezTo>
                  <a:cubicBezTo>
                    <a:pt x="74" y="108"/>
                    <a:pt x="73" y="109"/>
                    <a:pt x="73" y="111"/>
                  </a:cubicBezTo>
                  <a:close/>
                  <a:moveTo>
                    <a:pt x="90" y="111"/>
                  </a:moveTo>
                  <a:cubicBezTo>
                    <a:pt x="90" y="112"/>
                    <a:pt x="91" y="113"/>
                    <a:pt x="93" y="113"/>
                  </a:cubicBezTo>
                  <a:cubicBezTo>
                    <a:pt x="95" y="113"/>
                    <a:pt x="96" y="112"/>
                    <a:pt x="96" y="111"/>
                  </a:cubicBezTo>
                  <a:cubicBezTo>
                    <a:pt x="96" y="109"/>
                    <a:pt x="95" y="108"/>
                    <a:pt x="93" y="108"/>
                  </a:cubicBezTo>
                  <a:cubicBezTo>
                    <a:pt x="91" y="108"/>
                    <a:pt x="90" y="109"/>
                    <a:pt x="90" y="111"/>
                  </a:cubicBezTo>
                  <a:close/>
                  <a:moveTo>
                    <a:pt x="108" y="111"/>
                  </a:moveTo>
                  <a:cubicBezTo>
                    <a:pt x="108" y="112"/>
                    <a:pt x="109" y="113"/>
                    <a:pt x="111" y="113"/>
                  </a:cubicBezTo>
                  <a:cubicBezTo>
                    <a:pt x="112" y="113"/>
                    <a:pt x="113" y="112"/>
                    <a:pt x="113" y="111"/>
                  </a:cubicBezTo>
                  <a:cubicBezTo>
                    <a:pt x="113" y="109"/>
                    <a:pt x="112" y="108"/>
                    <a:pt x="111" y="108"/>
                  </a:cubicBezTo>
                  <a:cubicBezTo>
                    <a:pt x="109" y="108"/>
                    <a:pt x="108" y="109"/>
                    <a:pt x="108" y="111"/>
                  </a:cubicBezTo>
                  <a:close/>
                  <a:moveTo>
                    <a:pt x="145" y="26"/>
                  </a:moveTo>
                  <a:cubicBezTo>
                    <a:pt x="145" y="28"/>
                    <a:pt x="145" y="28"/>
                    <a:pt x="145" y="28"/>
                  </a:cubicBezTo>
                  <a:cubicBezTo>
                    <a:pt x="145" y="96"/>
                    <a:pt x="145" y="96"/>
                    <a:pt x="145" y="96"/>
                  </a:cubicBezTo>
                  <a:cubicBezTo>
                    <a:pt x="145" y="97"/>
                    <a:pt x="145" y="97"/>
                    <a:pt x="145" y="97"/>
                  </a:cubicBezTo>
                  <a:cubicBezTo>
                    <a:pt x="145" y="134"/>
                    <a:pt x="145" y="134"/>
                    <a:pt x="145" y="134"/>
                  </a:cubicBezTo>
                  <a:cubicBezTo>
                    <a:pt x="145" y="134"/>
                    <a:pt x="145" y="135"/>
                    <a:pt x="145" y="135"/>
                  </a:cubicBezTo>
                  <a:cubicBezTo>
                    <a:pt x="142" y="149"/>
                    <a:pt x="111" y="160"/>
                    <a:pt x="73" y="160"/>
                  </a:cubicBezTo>
                  <a:cubicBezTo>
                    <a:pt x="35" y="160"/>
                    <a:pt x="4" y="149"/>
                    <a:pt x="0" y="135"/>
                  </a:cubicBezTo>
                  <a:cubicBezTo>
                    <a:pt x="0" y="135"/>
                    <a:pt x="0" y="134"/>
                    <a:pt x="0" y="134"/>
                  </a:cubicBezTo>
                  <a:cubicBezTo>
                    <a:pt x="0" y="97"/>
                    <a:pt x="0" y="97"/>
                    <a:pt x="0" y="97"/>
                  </a:cubicBezTo>
                  <a:cubicBezTo>
                    <a:pt x="0" y="96"/>
                    <a:pt x="0" y="96"/>
                    <a:pt x="0" y="96"/>
                  </a:cubicBezTo>
                  <a:cubicBezTo>
                    <a:pt x="0" y="28"/>
                    <a:pt x="0" y="28"/>
                    <a:pt x="0" y="28"/>
                  </a:cubicBezTo>
                  <a:cubicBezTo>
                    <a:pt x="0" y="26"/>
                    <a:pt x="0" y="26"/>
                    <a:pt x="0" y="26"/>
                  </a:cubicBezTo>
                  <a:cubicBezTo>
                    <a:pt x="0" y="26"/>
                    <a:pt x="0" y="25"/>
                    <a:pt x="0" y="25"/>
                  </a:cubicBezTo>
                  <a:cubicBezTo>
                    <a:pt x="0" y="25"/>
                    <a:pt x="0" y="25"/>
                    <a:pt x="0" y="25"/>
                  </a:cubicBezTo>
                  <a:cubicBezTo>
                    <a:pt x="0" y="25"/>
                    <a:pt x="0" y="25"/>
                    <a:pt x="0" y="25"/>
                  </a:cubicBezTo>
                  <a:cubicBezTo>
                    <a:pt x="4" y="11"/>
                    <a:pt x="35" y="0"/>
                    <a:pt x="73" y="0"/>
                  </a:cubicBezTo>
                  <a:cubicBezTo>
                    <a:pt x="111" y="0"/>
                    <a:pt x="142" y="11"/>
                    <a:pt x="145" y="25"/>
                  </a:cubicBezTo>
                  <a:cubicBezTo>
                    <a:pt x="145" y="25"/>
                    <a:pt x="145" y="25"/>
                    <a:pt x="145" y="25"/>
                  </a:cubicBezTo>
                  <a:cubicBezTo>
                    <a:pt x="145" y="25"/>
                    <a:pt x="145" y="25"/>
                    <a:pt x="145" y="25"/>
                  </a:cubicBezTo>
                  <a:cubicBezTo>
                    <a:pt x="145" y="25"/>
                    <a:pt x="145" y="26"/>
                    <a:pt x="145" y="26"/>
                  </a:cubicBezTo>
                  <a:close/>
                  <a:moveTo>
                    <a:pt x="136" y="104"/>
                  </a:moveTo>
                  <a:cubicBezTo>
                    <a:pt x="135" y="104"/>
                    <a:pt x="134" y="103"/>
                    <a:pt x="134" y="102"/>
                  </a:cubicBezTo>
                  <a:cubicBezTo>
                    <a:pt x="134" y="100"/>
                    <a:pt x="135" y="99"/>
                    <a:pt x="137" y="99"/>
                  </a:cubicBezTo>
                  <a:cubicBezTo>
                    <a:pt x="138" y="99"/>
                    <a:pt x="138" y="99"/>
                    <a:pt x="139" y="100"/>
                  </a:cubicBezTo>
                  <a:cubicBezTo>
                    <a:pt x="139" y="99"/>
                    <a:pt x="140" y="98"/>
                    <a:pt x="140" y="97"/>
                  </a:cubicBezTo>
                  <a:cubicBezTo>
                    <a:pt x="140" y="97"/>
                    <a:pt x="140" y="97"/>
                    <a:pt x="140" y="96"/>
                  </a:cubicBezTo>
                  <a:cubicBezTo>
                    <a:pt x="139" y="96"/>
                    <a:pt x="140" y="96"/>
                    <a:pt x="140" y="95"/>
                  </a:cubicBezTo>
                  <a:cubicBezTo>
                    <a:pt x="140" y="84"/>
                    <a:pt x="140" y="84"/>
                    <a:pt x="140" y="84"/>
                  </a:cubicBezTo>
                  <a:cubicBezTo>
                    <a:pt x="140" y="74"/>
                    <a:pt x="140" y="74"/>
                    <a:pt x="140" y="74"/>
                  </a:cubicBezTo>
                  <a:cubicBezTo>
                    <a:pt x="136" y="77"/>
                    <a:pt x="129" y="80"/>
                    <a:pt x="122" y="83"/>
                  </a:cubicBezTo>
                  <a:cubicBezTo>
                    <a:pt x="122" y="83"/>
                    <a:pt x="122" y="84"/>
                    <a:pt x="122" y="84"/>
                  </a:cubicBezTo>
                  <a:cubicBezTo>
                    <a:pt x="122" y="86"/>
                    <a:pt x="121" y="87"/>
                    <a:pt x="119" y="87"/>
                  </a:cubicBezTo>
                  <a:cubicBezTo>
                    <a:pt x="118" y="87"/>
                    <a:pt x="117" y="86"/>
                    <a:pt x="116" y="85"/>
                  </a:cubicBezTo>
                  <a:cubicBezTo>
                    <a:pt x="104" y="88"/>
                    <a:pt x="89" y="90"/>
                    <a:pt x="73" y="90"/>
                  </a:cubicBezTo>
                  <a:cubicBezTo>
                    <a:pt x="59" y="90"/>
                    <a:pt x="45" y="89"/>
                    <a:pt x="34" y="86"/>
                  </a:cubicBezTo>
                  <a:cubicBezTo>
                    <a:pt x="34" y="87"/>
                    <a:pt x="33" y="87"/>
                    <a:pt x="32" y="87"/>
                  </a:cubicBezTo>
                  <a:cubicBezTo>
                    <a:pt x="31" y="87"/>
                    <a:pt x="29" y="86"/>
                    <a:pt x="29" y="85"/>
                  </a:cubicBezTo>
                  <a:cubicBezTo>
                    <a:pt x="21" y="82"/>
                    <a:pt x="14" y="79"/>
                    <a:pt x="9" y="76"/>
                  </a:cubicBezTo>
                  <a:cubicBezTo>
                    <a:pt x="9" y="77"/>
                    <a:pt x="7" y="79"/>
                    <a:pt x="6" y="79"/>
                  </a:cubicBezTo>
                  <a:cubicBezTo>
                    <a:pt x="6" y="90"/>
                    <a:pt x="6" y="90"/>
                    <a:pt x="6" y="90"/>
                  </a:cubicBezTo>
                  <a:cubicBezTo>
                    <a:pt x="7" y="90"/>
                    <a:pt x="9" y="91"/>
                    <a:pt x="9" y="93"/>
                  </a:cubicBezTo>
                  <a:cubicBezTo>
                    <a:pt x="9" y="95"/>
                    <a:pt x="7" y="96"/>
                    <a:pt x="6" y="96"/>
                  </a:cubicBezTo>
                  <a:cubicBezTo>
                    <a:pt x="6" y="96"/>
                    <a:pt x="6" y="96"/>
                    <a:pt x="6" y="96"/>
                  </a:cubicBezTo>
                  <a:cubicBezTo>
                    <a:pt x="6" y="97"/>
                    <a:pt x="6" y="97"/>
                    <a:pt x="6" y="97"/>
                  </a:cubicBezTo>
                  <a:cubicBezTo>
                    <a:pt x="6" y="102"/>
                    <a:pt x="11" y="107"/>
                    <a:pt x="20" y="111"/>
                  </a:cubicBezTo>
                  <a:cubicBezTo>
                    <a:pt x="20" y="111"/>
                    <a:pt x="20" y="111"/>
                    <a:pt x="20" y="111"/>
                  </a:cubicBezTo>
                  <a:cubicBezTo>
                    <a:pt x="20" y="109"/>
                    <a:pt x="22" y="108"/>
                    <a:pt x="23" y="108"/>
                  </a:cubicBezTo>
                  <a:cubicBezTo>
                    <a:pt x="25" y="108"/>
                    <a:pt x="26" y="109"/>
                    <a:pt x="26" y="111"/>
                  </a:cubicBezTo>
                  <a:cubicBezTo>
                    <a:pt x="26" y="111"/>
                    <a:pt x="26" y="112"/>
                    <a:pt x="25" y="113"/>
                  </a:cubicBezTo>
                  <a:cubicBezTo>
                    <a:pt x="31" y="115"/>
                    <a:pt x="39" y="116"/>
                    <a:pt x="47" y="118"/>
                  </a:cubicBezTo>
                  <a:cubicBezTo>
                    <a:pt x="48" y="117"/>
                    <a:pt x="49" y="116"/>
                    <a:pt x="49" y="116"/>
                  </a:cubicBezTo>
                  <a:cubicBezTo>
                    <a:pt x="51" y="116"/>
                    <a:pt x="52" y="117"/>
                    <a:pt x="52" y="118"/>
                  </a:cubicBezTo>
                  <a:cubicBezTo>
                    <a:pt x="56" y="119"/>
                    <a:pt x="60" y="119"/>
                    <a:pt x="64" y="119"/>
                  </a:cubicBezTo>
                  <a:cubicBezTo>
                    <a:pt x="64" y="118"/>
                    <a:pt x="65" y="116"/>
                    <a:pt x="67" y="116"/>
                  </a:cubicBezTo>
                  <a:cubicBezTo>
                    <a:pt x="68" y="116"/>
                    <a:pt x="70" y="118"/>
                    <a:pt x="70" y="119"/>
                  </a:cubicBezTo>
                  <a:cubicBezTo>
                    <a:pt x="71" y="119"/>
                    <a:pt x="72" y="119"/>
                    <a:pt x="73" y="119"/>
                  </a:cubicBezTo>
                  <a:cubicBezTo>
                    <a:pt x="76" y="119"/>
                    <a:pt x="79" y="119"/>
                    <a:pt x="81" y="119"/>
                  </a:cubicBezTo>
                  <a:cubicBezTo>
                    <a:pt x="82" y="118"/>
                    <a:pt x="83" y="116"/>
                    <a:pt x="84" y="116"/>
                  </a:cubicBezTo>
                  <a:cubicBezTo>
                    <a:pt x="86" y="116"/>
                    <a:pt x="87" y="117"/>
                    <a:pt x="87" y="119"/>
                  </a:cubicBezTo>
                  <a:cubicBezTo>
                    <a:pt x="92" y="118"/>
                    <a:pt x="96" y="118"/>
                    <a:pt x="100" y="117"/>
                  </a:cubicBezTo>
                  <a:cubicBezTo>
                    <a:pt x="100" y="117"/>
                    <a:pt x="101" y="116"/>
                    <a:pt x="102" y="116"/>
                  </a:cubicBezTo>
                  <a:cubicBezTo>
                    <a:pt x="102" y="116"/>
                    <a:pt x="103" y="117"/>
                    <a:pt x="103" y="117"/>
                  </a:cubicBezTo>
                  <a:cubicBezTo>
                    <a:pt x="112" y="115"/>
                    <a:pt x="119" y="113"/>
                    <a:pt x="125" y="111"/>
                  </a:cubicBezTo>
                  <a:cubicBezTo>
                    <a:pt x="125" y="111"/>
                    <a:pt x="125" y="111"/>
                    <a:pt x="125" y="111"/>
                  </a:cubicBezTo>
                  <a:cubicBezTo>
                    <a:pt x="125" y="109"/>
                    <a:pt x="126" y="108"/>
                    <a:pt x="128" y="108"/>
                  </a:cubicBezTo>
                  <a:cubicBezTo>
                    <a:pt x="129" y="108"/>
                    <a:pt x="129" y="108"/>
                    <a:pt x="130" y="108"/>
                  </a:cubicBezTo>
                  <a:cubicBezTo>
                    <a:pt x="132" y="107"/>
                    <a:pt x="134" y="106"/>
                    <a:pt x="136" y="104"/>
                  </a:cubicBezTo>
                  <a:close/>
                  <a:moveTo>
                    <a:pt x="140" y="39"/>
                  </a:moveTo>
                  <a:cubicBezTo>
                    <a:pt x="130" y="48"/>
                    <a:pt x="107" y="55"/>
                    <a:pt x="73" y="55"/>
                  </a:cubicBezTo>
                  <a:cubicBezTo>
                    <a:pt x="39" y="55"/>
                    <a:pt x="16" y="48"/>
                    <a:pt x="6" y="39"/>
                  </a:cubicBezTo>
                  <a:cubicBezTo>
                    <a:pt x="6" y="63"/>
                    <a:pt x="6" y="63"/>
                    <a:pt x="6" y="63"/>
                  </a:cubicBezTo>
                  <a:cubicBezTo>
                    <a:pt x="6" y="63"/>
                    <a:pt x="6" y="63"/>
                    <a:pt x="6" y="64"/>
                  </a:cubicBezTo>
                  <a:cubicBezTo>
                    <a:pt x="8" y="74"/>
                    <a:pt x="35" y="84"/>
                    <a:pt x="73" y="84"/>
                  </a:cubicBezTo>
                  <a:cubicBezTo>
                    <a:pt x="111" y="84"/>
                    <a:pt x="138" y="74"/>
                    <a:pt x="140" y="64"/>
                  </a:cubicBezTo>
                  <a:cubicBezTo>
                    <a:pt x="140" y="63"/>
                    <a:pt x="140" y="63"/>
                    <a:pt x="140" y="63"/>
                  </a:cubicBezTo>
                  <a:lnTo>
                    <a:pt x="140" y="39"/>
                  </a:lnTo>
                  <a:close/>
                  <a:moveTo>
                    <a:pt x="6" y="27"/>
                  </a:moveTo>
                  <a:cubicBezTo>
                    <a:pt x="6" y="27"/>
                    <a:pt x="6" y="27"/>
                    <a:pt x="6" y="27"/>
                  </a:cubicBezTo>
                  <a:cubicBezTo>
                    <a:pt x="6" y="27"/>
                    <a:pt x="6" y="27"/>
                    <a:pt x="6" y="28"/>
                  </a:cubicBezTo>
                  <a:cubicBezTo>
                    <a:pt x="6" y="38"/>
                    <a:pt x="33" y="49"/>
                    <a:pt x="73" y="49"/>
                  </a:cubicBezTo>
                  <a:cubicBezTo>
                    <a:pt x="112" y="49"/>
                    <a:pt x="140" y="38"/>
                    <a:pt x="140" y="28"/>
                  </a:cubicBezTo>
                  <a:cubicBezTo>
                    <a:pt x="140" y="27"/>
                    <a:pt x="140" y="27"/>
                    <a:pt x="140" y="27"/>
                  </a:cubicBezTo>
                  <a:cubicBezTo>
                    <a:pt x="140" y="27"/>
                    <a:pt x="140" y="27"/>
                    <a:pt x="140" y="27"/>
                  </a:cubicBezTo>
                  <a:cubicBezTo>
                    <a:pt x="138" y="17"/>
                    <a:pt x="111" y="6"/>
                    <a:pt x="73" y="6"/>
                  </a:cubicBezTo>
                  <a:cubicBezTo>
                    <a:pt x="35" y="6"/>
                    <a:pt x="8" y="17"/>
                    <a:pt x="6" y="27"/>
                  </a:cubicBezTo>
                  <a:close/>
                  <a:moveTo>
                    <a:pt x="140" y="133"/>
                  </a:moveTo>
                  <a:cubicBezTo>
                    <a:pt x="140" y="108"/>
                    <a:pt x="140" y="108"/>
                    <a:pt x="140" y="108"/>
                  </a:cubicBezTo>
                  <a:cubicBezTo>
                    <a:pt x="130" y="118"/>
                    <a:pt x="107" y="125"/>
                    <a:pt x="73" y="125"/>
                  </a:cubicBezTo>
                  <a:cubicBezTo>
                    <a:pt x="39" y="125"/>
                    <a:pt x="16" y="118"/>
                    <a:pt x="6" y="108"/>
                  </a:cubicBezTo>
                  <a:cubicBezTo>
                    <a:pt x="6" y="133"/>
                    <a:pt x="6" y="133"/>
                    <a:pt x="6" y="133"/>
                  </a:cubicBezTo>
                  <a:cubicBezTo>
                    <a:pt x="6" y="133"/>
                    <a:pt x="6" y="133"/>
                    <a:pt x="6" y="133"/>
                  </a:cubicBezTo>
                  <a:cubicBezTo>
                    <a:pt x="8" y="143"/>
                    <a:pt x="35" y="154"/>
                    <a:pt x="73" y="154"/>
                  </a:cubicBezTo>
                  <a:cubicBezTo>
                    <a:pt x="111" y="154"/>
                    <a:pt x="138" y="143"/>
                    <a:pt x="140" y="133"/>
                  </a:cubicBezTo>
                  <a:cubicBezTo>
                    <a:pt x="140" y="133"/>
                    <a:pt x="140" y="133"/>
                    <a:pt x="140" y="133"/>
                  </a:cubicBezTo>
                  <a:close/>
                </a:path>
              </a:pathLst>
            </a:custGeom>
            <a:solidFill>
              <a:srgbClr val="526175"/>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cs typeface="+mn-ea"/>
                <a:sym typeface="+mn-lt"/>
              </a:endParaRPr>
            </a:p>
          </p:txBody>
        </p:sp>
      </p:grpSp>
      <p:grpSp>
        <p:nvGrpSpPr>
          <p:cNvPr id="42" name="PA-组合 2"/>
          <p:cNvGrpSpPr/>
          <p:nvPr>
            <p:custDataLst>
              <p:tags r:id="rId6"/>
            </p:custDataLst>
          </p:nvPr>
        </p:nvGrpSpPr>
        <p:grpSpPr>
          <a:xfrm>
            <a:off x="1081301" y="4454445"/>
            <a:ext cx="1065791" cy="1065791"/>
            <a:chOff x="2413675" y="2745327"/>
            <a:chExt cx="1418785" cy="1418785"/>
          </a:xfrm>
        </p:grpSpPr>
        <p:grpSp>
          <p:nvGrpSpPr>
            <p:cNvPr id="43" name="组合 42"/>
            <p:cNvGrpSpPr/>
            <p:nvPr/>
          </p:nvGrpSpPr>
          <p:grpSpPr>
            <a:xfrm>
              <a:off x="2413675" y="2745327"/>
              <a:ext cx="1418785" cy="1418785"/>
              <a:chOff x="1333481" y="1593118"/>
              <a:chExt cx="1418785" cy="1418785"/>
            </a:xfrm>
          </p:grpSpPr>
          <p:sp>
            <p:nvSpPr>
              <p:cNvPr id="50" name="PA-↖"/>
              <p:cNvSpPr/>
              <p:nvPr>
                <p:custDataLst>
                  <p:tags r:id="rId8"/>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52" name="PA-↘"/>
              <p:cNvSpPr/>
              <p:nvPr>
                <p:custDataLst>
                  <p:tags r:id="rId9"/>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53" name="PA-1"/>
              <p:cNvSpPr/>
              <p:nvPr>
                <p:custDataLst>
                  <p:tags r:id="rId10"/>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grpSp>
        <p:sp>
          <p:nvSpPr>
            <p:cNvPr id="46" name="PA-任意多边形 1134"/>
            <p:cNvSpPr>
              <a:spLocks noEditPoints="1"/>
            </p:cNvSpPr>
            <p:nvPr>
              <p:custDataLst>
                <p:tags r:id="rId7"/>
              </p:custDataLst>
            </p:nvPr>
          </p:nvSpPr>
          <p:spPr bwMode="auto">
            <a:xfrm>
              <a:off x="2875186" y="3153641"/>
              <a:ext cx="495171" cy="550720"/>
            </a:xfrm>
            <a:custGeom>
              <a:avLst/>
              <a:gdLst>
                <a:gd name="T0" fmla="*/ 12 w 145"/>
                <a:gd name="T1" fmla="*/ 84 h 160"/>
                <a:gd name="T2" fmla="*/ 17 w 145"/>
                <a:gd name="T3" fmla="*/ 102 h 160"/>
                <a:gd name="T4" fmla="*/ 23 w 145"/>
                <a:gd name="T5" fmla="*/ 96 h 160"/>
                <a:gd name="T6" fmla="*/ 38 w 145"/>
                <a:gd name="T7" fmla="*/ 93 h 160"/>
                <a:gd name="T8" fmla="*/ 38 w 145"/>
                <a:gd name="T9" fmla="*/ 93 h 160"/>
                <a:gd name="T10" fmla="*/ 32 w 145"/>
                <a:gd name="T11" fmla="*/ 99 h 160"/>
                <a:gd name="T12" fmla="*/ 52 w 145"/>
                <a:gd name="T13" fmla="*/ 102 h 160"/>
                <a:gd name="T14" fmla="*/ 58 w 145"/>
                <a:gd name="T15" fmla="*/ 96 h 160"/>
                <a:gd name="T16" fmla="*/ 73 w 145"/>
                <a:gd name="T17" fmla="*/ 93 h 160"/>
                <a:gd name="T18" fmla="*/ 73 w 145"/>
                <a:gd name="T19" fmla="*/ 93 h 160"/>
                <a:gd name="T20" fmla="*/ 67 w 145"/>
                <a:gd name="T21" fmla="*/ 99 h 160"/>
                <a:gd name="T22" fmla="*/ 87 w 145"/>
                <a:gd name="T23" fmla="*/ 102 h 160"/>
                <a:gd name="T24" fmla="*/ 93 w 145"/>
                <a:gd name="T25" fmla="*/ 96 h 160"/>
                <a:gd name="T26" fmla="*/ 108 w 145"/>
                <a:gd name="T27" fmla="*/ 93 h 160"/>
                <a:gd name="T28" fmla="*/ 108 w 145"/>
                <a:gd name="T29" fmla="*/ 93 h 160"/>
                <a:gd name="T30" fmla="*/ 102 w 145"/>
                <a:gd name="T31" fmla="*/ 99 h 160"/>
                <a:gd name="T32" fmla="*/ 122 w 145"/>
                <a:gd name="T33" fmla="*/ 102 h 160"/>
                <a:gd name="T34" fmla="*/ 128 w 145"/>
                <a:gd name="T35" fmla="*/ 96 h 160"/>
                <a:gd name="T36" fmla="*/ 134 w 145"/>
                <a:gd name="T37" fmla="*/ 84 h 160"/>
                <a:gd name="T38" fmla="*/ 134 w 145"/>
                <a:gd name="T39" fmla="*/ 84 h 160"/>
                <a:gd name="T40" fmla="*/ 41 w 145"/>
                <a:gd name="T41" fmla="*/ 108 h 160"/>
                <a:gd name="T42" fmla="*/ 61 w 145"/>
                <a:gd name="T43" fmla="*/ 111 h 160"/>
                <a:gd name="T44" fmla="*/ 76 w 145"/>
                <a:gd name="T45" fmla="*/ 113 h 160"/>
                <a:gd name="T46" fmla="*/ 90 w 145"/>
                <a:gd name="T47" fmla="*/ 111 h 160"/>
                <a:gd name="T48" fmla="*/ 90 w 145"/>
                <a:gd name="T49" fmla="*/ 111 h 160"/>
                <a:gd name="T50" fmla="*/ 111 w 145"/>
                <a:gd name="T51" fmla="*/ 108 h 160"/>
                <a:gd name="T52" fmla="*/ 145 w 145"/>
                <a:gd name="T53" fmla="*/ 96 h 160"/>
                <a:gd name="T54" fmla="*/ 73 w 145"/>
                <a:gd name="T55" fmla="*/ 160 h 160"/>
                <a:gd name="T56" fmla="*/ 0 w 145"/>
                <a:gd name="T57" fmla="*/ 96 h 160"/>
                <a:gd name="T58" fmla="*/ 0 w 145"/>
                <a:gd name="T59" fmla="*/ 25 h 160"/>
                <a:gd name="T60" fmla="*/ 145 w 145"/>
                <a:gd name="T61" fmla="*/ 25 h 160"/>
                <a:gd name="T62" fmla="*/ 134 w 145"/>
                <a:gd name="T63" fmla="*/ 102 h 160"/>
                <a:gd name="T64" fmla="*/ 140 w 145"/>
                <a:gd name="T65" fmla="*/ 96 h 160"/>
                <a:gd name="T66" fmla="*/ 122 w 145"/>
                <a:gd name="T67" fmla="*/ 83 h 160"/>
                <a:gd name="T68" fmla="*/ 73 w 145"/>
                <a:gd name="T69" fmla="*/ 90 h 160"/>
                <a:gd name="T70" fmla="*/ 9 w 145"/>
                <a:gd name="T71" fmla="*/ 76 h 160"/>
                <a:gd name="T72" fmla="*/ 6 w 145"/>
                <a:gd name="T73" fmla="*/ 96 h 160"/>
                <a:gd name="T74" fmla="*/ 20 w 145"/>
                <a:gd name="T75" fmla="*/ 111 h 160"/>
                <a:gd name="T76" fmla="*/ 47 w 145"/>
                <a:gd name="T77" fmla="*/ 118 h 160"/>
                <a:gd name="T78" fmla="*/ 67 w 145"/>
                <a:gd name="T79" fmla="*/ 116 h 160"/>
                <a:gd name="T80" fmla="*/ 84 w 145"/>
                <a:gd name="T81" fmla="*/ 116 h 160"/>
                <a:gd name="T82" fmla="*/ 103 w 145"/>
                <a:gd name="T83" fmla="*/ 117 h 160"/>
                <a:gd name="T84" fmla="*/ 130 w 145"/>
                <a:gd name="T85" fmla="*/ 108 h 160"/>
                <a:gd name="T86" fmla="*/ 6 w 145"/>
                <a:gd name="T87" fmla="*/ 39 h 160"/>
                <a:gd name="T88" fmla="*/ 140 w 145"/>
                <a:gd name="T89" fmla="*/ 64 h 160"/>
                <a:gd name="T90" fmla="*/ 6 w 145"/>
                <a:gd name="T91" fmla="*/ 27 h 160"/>
                <a:gd name="T92" fmla="*/ 140 w 145"/>
                <a:gd name="T93" fmla="*/ 27 h 160"/>
                <a:gd name="T94" fmla="*/ 140 w 145"/>
                <a:gd name="T95" fmla="*/ 133 h 160"/>
                <a:gd name="T96" fmla="*/ 6 w 145"/>
                <a:gd name="T97" fmla="*/ 133 h 160"/>
                <a:gd name="T98" fmla="*/ 140 w 145"/>
                <a:gd name="T99" fmla="*/ 13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 h="160">
                  <a:moveTo>
                    <a:pt x="15" y="81"/>
                  </a:moveTo>
                  <a:cubicBezTo>
                    <a:pt x="16" y="81"/>
                    <a:pt x="17" y="83"/>
                    <a:pt x="17" y="84"/>
                  </a:cubicBezTo>
                  <a:cubicBezTo>
                    <a:pt x="17" y="86"/>
                    <a:pt x="16" y="87"/>
                    <a:pt x="15" y="87"/>
                  </a:cubicBezTo>
                  <a:cubicBezTo>
                    <a:pt x="13" y="87"/>
                    <a:pt x="12" y="86"/>
                    <a:pt x="12" y="84"/>
                  </a:cubicBezTo>
                  <a:cubicBezTo>
                    <a:pt x="12" y="83"/>
                    <a:pt x="13" y="81"/>
                    <a:pt x="15" y="81"/>
                  </a:cubicBezTo>
                  <a:close/>
                  <a:moveTo>
                    <a:pt x="12" y="102"/>
                  </a:moveTo>
                  <a:cubicBezTo>
                    <a:pt x="12" y="103"/>
                    <a:pt x="13" y="105"/>
                    <a:pt x="15" y="105"/>
                  </a:cubicBezTo>
                  <a:cubicBezTo>
                    <a:pt x="16" y="105"/>
                    <a:pt x="17" y="103"/>
                    <a:pt x="17" y="102"/>
                  </a:cubicBezTo>
                  <a:cubicBezTo>
                    <a:pt x="17" y="100"/>
                    <a:pt x="16" y="99"/>
                    <a:pt x="15" y="99"/>
                  </a:cubicBezTo>
                  <a:cubicBezTo>
                    <a:pt x="13" y="99"/>
                    <a:pt x="12" y="100"/>
                    <a:pt x="12" y="102"/>
                  </a:cubicBezTo>
                  <a:close/>
                  <a:moveTo>
                    <a:pt x="20" y="93"/>
                  </a:moveTo>
                  <a:cubicBezTo>
                    <a:pt x="20" y="95"/>
                    <a:pt x="22" y="96"/>
                    <a:pt x="23" y="96"/>
                  </a:cubicBezTo>
                  <a:cubicBezTo>
                    <a:pt x="25" y="96"/>
                    <a:pt x="26" y="95"/>
                    <a:pt x="26" y="93"/>
                  </a:cubicBezTo>
                  <a:cubicBezTo>
                    <a:pt x="26" y="91"/>
                    <a:pt x="25" y="90"/>
                    <a:pt x="23" y="90"/>
                  </a:cubicBezTo>
                  <a:cubicBezTo>
                    <a:pt x="22" y="90"/>
                    <a:pt x="20" y="91"/>
                    <a:pt x="20" y="93"/>
                  </a:cubicBezTo>
                  <a:close/>
                  <a:moveTo>
                    <a:pt x="38" y="93"/>
                  </a:moveTo>
                  <a:cubicBezTo>
                    <a:pt x="38" y="95"/>
                    <a:pt x="39" y="96"/>
                    <a:pt x="41" y="96"/>
                  </a:cubicBezTo>
                  <a:cubicBezTo>
                    <a:pt x="42" y="96"/>
                    <a:pt x="44" y="95"/>
                    <a:pt x="44" y="93"/>
                  </a:cubicBezTo>
                  <a:cubicBezTo>
                    <a:pt x="44" y="91"/>
                    <a:pt x="42" y="90"/>
                    <a:pt x="41" y="90"/>
                  </a:cubicBezTo>
                  <a:cubicBezTo>
                    <a:pt x="39" y="90"/>
                    <a:pt x="38" y="91"/>
                    <a:pt x="38" y="93"/>
                  </a:cubicBezTo>
                  <a:close/>
                  <a:moveTo>
                    <a:pt x="29" y="102"/>
                  </a:moveTo>
                  <a:cubicBezTo>
                    <a:pt x="29" y="103"/>
                    <a:pt x="30" y="105"/>
                    <a:pt x="32" y="105"/>
                  </a:cubicBezTo>
                  <a:cubicBezTo>
                    <a:pt x="34" y="105"/>
                    <a:pt x="35" y="103"/>
                    <a:pt x="35" y="102"/>
                  </a:cubicBezTo>
                  <a:cubicBezTo>
                    <a:pt x="35" y="100"/>
                    <a:pt x="34" y="99"/>
                    <a:pt x="32" y="99"/>
                  </a:cubicBezTo>
                  <a:cubicBezTo>
                    <a:pt x="30" y="99"/>
                    <a:pt x="29" y="100"/>
                    <a:pt x="29" y="102"/>
                  </a:cubicBezTo>
                  <a:close/>
                  <a:moveTo>
                    <a:pt x="47" y="102"/>
                  </a:moveTo>
                  <a:cubicBezTo>
                    <a:pt x="47" y="103"/>
                    <a:pt x="48" y="105"/>
                    <a:pt x="49" y="105"/>
                  </a:cubicBezTo>
                  <a:cubicBezTo>
                    <a:pt x="51" y="105"/>
                    <a:pt x="52" y="103"/>
                    <a:pt x="52" y="102"/>
                  </a:cubicBezTo>
                  <a:cubicBezTo>
                    <a:pt x="52" y="100"/>
                    <a:pt x="51" y="99"/>
                    <a:pt x="49" y="99"/>
                  </a:cubicBezTo>
                  <a:cubicBezTo>
                    <a:pt x="48" y="99"/>
                    <a:pt x="47" y="100"/>
                    <a:pt x="47" y="102"/>
                  </a:cubicBezTo>
                  <a:close/>
                  <a:moveTo>
                    <a:pt x="55" y="93"/>
                  </a:moveTo>
                  <a:cubicBezTo>
                    <a:pt x="55" y="95"/>
                    <a:pt x="57" y="96"/>
                    <a:pt x="58" y="96"/>
                  </a:cubicBezTo>
                  <a:cubicBezTo>
                    <a:pt x="60" y="96"/>
                    <a:pt x="61" y="95"/>
                    <a:pt x="61" y="93"/>
                  </a:cubicBezTo>
                  <a:cubicBezTo>
                    <a:pt x="61" y="91"/>
                    <a:pt x="60" y="90"/>
                    <a:pt x="58" y="90"/>
                  </a:cubicBezTo>
                  <a:cubicBezTo>
                    <a:pt x="57" y="90"/>
                    <a:pt x="55" y="91"/>
                    <a:pt x="55" y="93"/>
                  </a:cubicBezTo>
                  <a:close/>
                  <a:moveTo>
                    <a:pt x="73" y="93"/>
                  </a:moveTo>
                  <a:cubicBezTo>
                    <a:pt x="73" y="95"/>
                    <a:pt x="74" y="96"/>
                    <a:pt x="76" y="96"/>
                  </a:cubicBezTo>
                  <a:cubicBezTo>
                    <a:pt x="77" y="96"/>
                    <a:pt x="79" y="95"/>
                    <a:pt x="79" y="93"/>
                  </a:cubicBezTo>
                  <a:cubicBezTo>
                    <a:pt x="79" y="91"/>
                    <a:pt x="77" y="90"/>
                    <a:pt x="76" y="90"/>
                  </a:cubicBezTo>
                  <a:cubicBezTo>
                    <a:pt x="74" y="90"/>
                    <a:pt x="73" y="91"/>
                    <a:pt x="73" y="93"/>
                  </a:cubicBezTo>
                  <a:close/>
                  <a:moveTo>
                    <a:pt x="64" y="102"/>
                  </a:moveTo>
                  <a:cubicBezTo>
                    <a:pt x="64" y="103"/>
                    <a:pt x="65" y="105"/>
                    <a:pt x="67" y="105"/>
                  </a:cubicBezTo>
                  <a:cubicBezTo>
                    <a:pt x="69" y="105"/>
                    <a:pt x="70" y="103"/>
                    <a:pt x="70" y="102"/>
                  </a:cubicBezTo>
                  <a:cubicBezTo>
                    <a:pt x="70" y="100"/>
                    <a:pt x="69" y="99"/>
                    <a:pt x="67" y="99"/>
                  </a:cubicBezTo>
                  <a:cubicBezTo>
                    <a:pt x="65" y="99"/>
                    <a:pt x="64" y="100"/>
                    <a:pt x="64" y="102"/>
                  </a:cubicBezTo>
                  <a:close/>
                  <a:moveTo>
                    <a:pt x="81" y="102"/>
                  </a:moveTo>
                  <a:cubicBezTo>
                    <a:pt x="81" y="103"/>
                    <a:pt x="83" y="105"/>
                    <a:pt x="84" y="105"/>
                  </a:cubicBezTo>
                  <a:cubicBezTo>
                    <a:pt x="86" y="105"/>
                    <a:pt x="87" y="103"/>
                    <a:pt x="87" y="102"/>
                  </a:cubicBezTo>
                  <a:cubicBezTo>
                    <a:pt x="87" y="100"/>
                    <a:pt x="86" y="99"/>
                    <a:pt x="84" y="99"/>
                  </a:cubicBezTo>
                  <a:cubicBezTo>
                    <a:pt x="83" y="99"/>
                    <a:pt x="81" y="100"/>
                    <a:pt x="81" y="102"/>
                  </a:cubicBezTo>
                  <a:close/>
                  <a:moveTo>
                    <a:pt x="90" y="93"/>
                  </a:moveTo>
                  <a:cubicBezTo>
                    <a:pt x="90" y="95"/>
                    <a:pt x="91" y="96"/>
                    <a:pt x="93" y="96"/>
                  </a:cubicBezTo>
                  <a:cubicBezTo>
                    <a:pt x="95" y="96"/>
                    <a:pt x="96" y="95"/>
                    <a:pt x="96" y="93"/>
                  </a:cubicBezTo>
                  <a:cubicBezTo>
                    <a:pt x="96" y="91"/>
                    <a:pt x="95" y="90"/>
                    <a:pt x="93" y="90"/>
                  </a:cubicBezTo>
                  <a:cubicBezTo>
                    <a:pt x="91" y="90"/>
                    <a:pt x="90" y="91"/>
                    <a:pt x="90" y="93"/>
                  </a:cubicBezTo>
                  <a:close/>
                  <a:moveTo>
                    <a:pt x="108" y="93"/>
                  </a:moveTo>
                  <a:cubicBezTo>
                    <a:pt x="108" y="95"/>
                    <a:pt x="109" y="96"/>
                    <a:pt x="111" y="96"/>
                  </a:cubicBezTo>
                  <a:cubicBezTo>
                    <a:pt x="112" y="96"/>
                    <a:pt x="113" y="95"/>
                    <a:pt x="113" y="93"/>
                  </a:cubicBezTo>
                  <a:cubicBezTo>
                    <a:pt x="113" y="91"/>
                    <a:pt x="112" y="90"/>
                    <a:pt x="111" y="90"/>
                  </a:cubicBezTo>
                  <a:cubicBezTo>
                    <a:pt x="109" y="90"/>
                    <a:pt x="108" y="91"/>
                    <a:pt x="108" y="93"/>
                  </a:cubicBezTo>
                  <a:close/>
                  <a:moveTo>
                    <a:pt x="99" y="102"/>
                  </a:moveTo>
                  <a:cubicBezTo>
                    <a:pt x="99" y="103"/>
                    <a:pt x="100" y="105"/>
                    <a:pt x="102" y="105"/>
                  </a:cubicBezTo>
                  <a:cubicBezTo>
                    <a:pt x="103" y="105"/>
                    <a:pt x="105" y="103"/>
                    <a:pt x="105" y="102"/>
                  </a:cubicBezTo>
                  <a:cubicBezTo>
                    <a:pt x="105" y="100"/>
                    <a:pt x="103" y="99"/>
                    <a:pt x="102" y="99"/>
                  </a:cubicBezTo>
                  <a:cubicBezTo>
                    <a:pt x="100" y="99"/>
                    <a:pt x="99" y="100"/>
                    <a:pt x="99" y="102"/>
                  </a:cubicBezTo>
                  <a:close/>
                  <a:moveTo>
                    <a:pt x="116" y="102"/>
                  </a:moveTo>
                  <a:cubicBezTo>
                    <a:pt x="116" y="103"/>
                    <a:pt x="118" y="105"/>
                    <a:pt x="119" y="105"/>
                  </a:cubicBezTo>
                  <a:cubicBezTo>
                    <a:pt x="121" y="105"/>
                    <a:pt x="122" y="103"/>
                    <a:pt x="122" y="102"/>
                  </a:cubicBezTo>
                  <a:cubicBezTo>
                    <a:pt x="122" y="100"/>
                    <a:pt x="121" y="99"/>
                    <a:pt x="119" y="99"/>
                  </a:cubicBezTo>
                  <a:cubicBezTo>
                    <a:pt x="118" y="99"/>
                    <a:pt x="116" y="100"/>
                    <a:pt x="116" y="102"/>
                  </a:cubicBezTo>
                  <a:close/>
                  <a:moveTo>
                    <a:pt x="125" y="93"/>
                  </a:moveTo>
                  <a:cubicBezTo>
                    <a:pt x="125" y="95"/>
                    <a:pt x="126" y="96"/>
                    <a:pt x="128" y="96"/>
                  </a:cubicBezTo>
                  <a:cubicBezTo>
                    <a:pt x="130" y="96"/>
                    <a:pt x="131" y="95"/>
                    <a:pt x="131" y="93"/>
                  </a:cubicBezTo>
                  <a:cubicBezTo>
                    <a:pt x="131" y="91"/>
                    <a:pt x="130" y="90"/>
                    <a:pt x="128" y="90"/>
                  </a:cubicBezTo>
                  <a:cubicBezTo>
                    <a:pt x="126" y="90"/>
                    <a:pt x="125" y="91"/>
                    <a:pt x="125" y="93"/>
                  </a:cubicBezTo>
                  <a:close/>
                  <a:moveTo>
                    <a:pt x="134" y="84"/>
                  </a:moveTo>
                  <a:cubicBezTo>
                    <a:pt x="134" y="86"/>
                    <a:pt x="135" y="87"/>
                    <a:pt x="137" y="87"/>
                  </a:cubicBezTo>
                  <a:cubicBezTo>
                    <a:pt x="138" y="87"/>
                    <a:pt x="140" y="86"/>
                    <a:pt x="140" y="84"/>
                  </a:cubicBezTo>
                  <a:cubicBezTo>
                    <a:pt x="140" y="83"/>
                    <a:pt x="138" y="81"/>
                    <a:pt x="137" y="81"/>
                  </a:cubicBezTo>
                  <a:cubicBezTo>
                    <a:pt x="135" y="81"/>
                    <a:pt x="134" y="83"/>
                    <a:pt x="134" y="84"/>
                  </a:cubicBezTo>
                  <a:close/>
                  <a:moveTo>
                    <a:pt x="38" y="111"/>
                  </a:moveTo>
                  <a:cubicBezTo>
                    <a:pt x="38" y="112"/>
                    <a:pt x="39" y="113"/>
                    <a:pt x="41" y="113"/>
                  </a:cubicBezTo>
                  <a:cubicBezTo>
                    <a:pt x="42" y="113"/>
                    <a:pt x="44" y="112"/>
                    <a:pt x="44" y="111"/>
                  </a:cubicBezTo>
                  <a:cubicBezTo>
                    <a:pt x="44" y="109"/>
                    <a:pt x="42" y="108"/>
                    <a:pt x="41" y="108"/>
                  </a:cubicBezTo>
                  <a:cubicBezTo>
                    <a:pt x="39" y="108"/>
                    <a:pt x="38" y="109"/>
                    <a:pt x="38" y="111"/>
                  </a:cubicBezTo>
                  <a:close/>
                  <a:moveTo>
                    <a:pt x="55" y="111"/>
                  </a:moveTo>
                  <a:cubicBezTo>
                    <a:pt x="55" y="112"/>
                    <a:pt x="57" y="113"/>
                    <a:pt x="58" y="113"/>
                  </a:cubicBezTo>
                  <a:cubicBezTo>
                    <a:pt x="60" y="113"/>
                    <a:pt x="61" y="112"/>
                    <a:pt x="61" y="111"/>
                  </a:cubicBezTo>
                  <a:cubicBezTo>
                    <a:pt x="61" y="109"/>
                    <a:pt x="60" y="108"/>
                    <a:pt x="58" y="108"/>
                  </a:cubicBezTo>
                  <a:cubicBezTo>
                    <a:pt x="57" y="108"/>
                    <a:pt x="55" y="109"/>
                    <a:pt x="55" y="111"/>
                  </a:cubicBezTo>
                  <a:close/>
                  <a:moveTo>
                    <a:pt x="73" y="111"/>
                  </a:moveTo>
                  <a:cubicBezTo>
                    <a:pt x="73" y="112"/>
                    <a:pt x="74" y="113"/>
                    <a:pt x="76" y="113"/>
                  </a:cubicBezTo>
                  <a:cubicBezTo>
                    <a:pt x="77" y="113"/>
                    <a:pt x="79" y="112"/>
                    <a:pt x="79" y="111"/>
                  </a:cubicBezTo>
                  <a:cubicBezTo>
                    <a:pt x="79" y="109"/>
                    <a:pt x="77" y="108"/>
                    <a:pt x="76" y="108"/>
                  </a:cubicBezTo>
                  <a:cubicBezTo>
                    <a:pt x="74" y="108"/>
                    <a:pt x="73" y="109"/>
                    <a:pt x="73" y="111"/>
                  </a:cubicBezTo>
                  <a:close/>
                  <a:moveTo>
                    <a:pt x="90" y="111"/>
                  </a:moveTo>
                  <a:cubicBezTo>
                    <a:pt x="90" y="112"/>
                    <a:pt x="91" y="113"/>
                    <a:pt x="93" y="113"/>
                  </a:cubicBezTo>
                  <a:cubicBezTo>
                    <a:pt x="95" y="113"/>
                    <a:pt x="96" y="112"/>
                    <a:pt x="96" y="111"/>
                  </a:cubicBezTo>
                  <a:cubicBezTo>
                    <a:pt x="96" y="109"/>
                    <a:pt x="95" y="108"/>
                    <a:pt x="93" y="108"/>
                  </a:cubicBezTo>
                  <a:cubicBezTo>
                    <a:pt x="91" y="108"/>
                    <a:pt x="90" y="109"/>
                    <a:pt x="90" y="111"/>
                  </a:cubicBezTo>
                  <a:close/>
                  <a:moveTo>
                    <a:pt x="108" y="111"/>
                  </a:moveTo>
                  <a:cubicBezTo>
                    <a:pt x="108" y="112"/>
                    <a:pt x="109" y="113"/>
                    <a:pt x="111" y="113"/>
                  </a:cubicBezTo>
                  <a:cubicBezTo>
                    <a:pt x="112" y="113"/>
                    <a:pt x="113" y="112"/>
                    <a:pt x="113" y="111"/>
                  </a:cubicBezTo>
                  <a:cubicBezTo>
                    <a:pt x="113" y="109"/>
                    <a:pt x="112" y="108"/>
                    <a:pt x="111" y="108"/>
                  </a:cubicBezTo>
                  <a:cubicBezTo>
                    <a:pt x="109" y="108"/>
                    <a:pt x="108" y="109"/>
                    <a:pt x="108" y="111"/>
                  </a:cubicBezTo>
                  <a:close/>
                  <a:moveTo>
                    <a:pt x="145" y="26"/>
                  </a:moveTo>
                  <a:cubicBezTo>
                    <a:pt x="145" y="28"/>
                    <a:pt x="145" y="28"/>
                    <a:pt x="145" y="28"/>
                  </a:cubicBezTo>
                  <a:cubicBezTo>
                    <a:pt x="145" y="96"/>
                    <a:pt x="145" y="96"/>
                    <a:pt x="145" y="96"/>
                  </a:cubicBezTo>
                  <a:cubicBezTo>
                    <a:pt x="145" y="97"/>
                    <a:pt x="145" y="97"/>
                    <a:pt x="145" y="97"/>
                  </a:cubicBezTo>
                  <a:cubicBezTo>
                    <a:pt x="145" y="134"/>
                    <a:pt x="145" y="134"/>
                    <a:pt x="145" y="134"/>
                  </a:cubicBezTo>
                  <a:cubicBezTo>
                    <a:pt x="145" y="134"/>
                    <a:pt x="145" y="135"/>
                    <a:pt x="145" y="135"/>
                  </a:cubicBezTo>
                  <a:cubicBezTo>
                    <a:pt x="142" y="149"/>
                    <a:pt x="111" y="160"/>
                    <a:pt x="73" y="160"/>
                  </a:cubicBezTo>
                  <a:cubicBezTo>
                    <a:pt x="35" y="160"/>
                    <a:pt x="4" y="149"/>
                    <a:pt x="0" y="135"/>
                  </a:cubicBezTo>
                  <a:cubicBezTo>
                    <a:pt x="0" y="135"/>
                    <a:pt x="0" y="134"/>
                    <a:pt x="0" y="134"/>
                  </a:cubicBezTo>
                  <a:cubicBezTo>
                    <a:pt x="0" y="97"/>
                    <a:pt x="0" y="97"/>
                    <a:pt x="0" y="97"/>
                  </a:cubicBezTo>
                  <a:cubicBezTo>
                    <a:pt x="0" y="96"/>
                    <a:pt x="0" y="96"/>
                    <a:pt x="0" y="96"/>
                  </a:cubicBezTo>
                  <a:cubicBezTo>
                    <a:pt x="0" y="28"/>
                    <a:pt x="0" y="28"/>
                    <a:pt x="0" y="28"/>
                  </a:cubicBezTo>
                  <a:cubicBezTo>
                    <a:pt x="0" y="26"/>
                    <a:pt x="0" y="26"/>
                    <a:pt x="0" y="26"/>
                  </a:cubicBezTo>
                  <a:cubicBezTo>
                    <a:pt x="0" y="26"/>
                    <a:pt x="0" y="25"/>
                    <a:pt x="0" y="25"/>
                  </a:cubicBezTo>
                  <a:cubicBezTo>
                    <a:pt x="0" y="25"/>
                    <a:pt x="0" y="25"/>
                    <a:pt x="0" y="25"/>
                  </a:cubicBezTo>
                  <a:cubicBezTo>
                    <a:pt x="0" y="25"/>
                    <a:pt x="0" y="25"/>
                    <a:pt x="0" y="25"/>
                  </a:cubicBezTo>
                  <a:cubicBezTo>
                    <a:pt x="4" y="11"/>
                    <a:pt x="35" y="0"/>
                    <a:pt x="73" y="0"/>
                  </a:cubicBezTo>
                  <a:cubicBezTo>
                    <a:pt x="111" y="0"/>
                    <a:pt x="142" y="11"/>
                    <a:pt x="145" y="25"/>
                  </a:cubicBezTo>
                  <a:cubicBezTo>
                    <a:pt x="145" y="25"/>
                    <a:pt x="145" y="25"/>
                    <a:pt x="145" y="25"/>
                  </a:cubicBezTo>
                  <a:cubicBezTo>
                    <a:pt x="145" y="25"/>
                    <a:pt x="145" y="25"/>
                    <a:pt x="145" y="25"/>
                  </a:cubicBezTo>
                  <a:cubicBezTo>
                    <a:pt x="145" y="25"/>
                    <a:pt x="145" y="26"/>
                    <a:pt x="145" y="26"/>
                  </a:cubicBezTo>
                  <a:close/>
                  <a:moveTo>
                    <a:pt x="136" y="104"/>
                  </a:moveTo>
                  <a:cubicBezTo>
                    <a:pt x="135" y="104"/>
                    <a:pt x="134" y="103"/>
                    <a:pt x="134" y="102"/>
                  </a:cubicBezTo>
                  <a:cubicBezTo>
                    <a:pt x="134" y="100"/>
                    <a:pt x="135" y="99"/>
                    <a:pt x="137" y="99"/>
                  </a:cubicBezTo>
                  <a:cubicBezTo>
                    <a:pt x="138" y="99"/>
                    <a:pt x="138" y="99"/>
                    <a:pt x="139" y="100"/>
                  </a:cubicBezTo>
                  <a:cubicBezTo>
                    <a:pt x="139" y="99"/>
                    <a:pt x="140" y="98"/>
                    <a:pt x="140" y="97"/>
                  </a:cubicBezTo>
                  <a:cubicBezTo>
                    <a:pt x="140" y="97"/>
                    <a:pt x="140" y="97"/>
                    <a:pt x="140" y="96"/>
                  </a:cubicBezTo>
                  <a:cubicBezTo>
                    <a:pt x="139" y="96"/>
                    <a:pt x="140" y="96"/>
                    <a:pt x="140" y="95"/>
                  </a:cubicBezTo>
                  <a:cubicBezTo>
                    <a:pt x="140" y="84"/>
                    <a:pt x="140" y="84"/>
                    <a:pt x="140" y="84"/>
                  </a:cubicBezTo>
                  <a:cubicBezTo>
                    <a:pt x="140" y="74"/>
                    <a:pt x="140" y="74"/>
                    <a:pt x="140" y="74"/>
                  </a:cubicBezTo>
                  <a:cubicBezTo>
                    <a:pt x="136" y="77"/>
                    <a:pt x="129" y="80"/>
                    <a:pt x="122" y="83"/>
                  </a:cubicBezTo>
                  <a:cubicBezTo>
                    <a:pt x="122" y="83"/>
                    <a:pt x="122" y="84"/>
                    <a:pt x="122" y="84"/>
                  </a:cubicBezTo>
                  <a:cubicBezTo>
                    <a:pt x="122" y="86"/>
                    <a:pt x="121" y="87"/>
                    <a:pt x="119" y="87"/>
                  </a:cubicBezTo>
                  <a:cubicBezTo>
                    <a:pt x="118" y="87"/>
                    <a:pt x="117" y="86"/>
                    <a:pt x="116" y="85"/>
                  </a:cubicBezTo>
                  <a:cubicBezTo>
                    <a:pt x="104" y="88"/>
                    <a:pt x="89" y="90"/>
                    <a:pt x="73" y="90"/>
                  </a:cubicBezTo>
                  <a:cubicBezTo>
                    <a:pt x="59" y="90"/>
                    <a:pt x="45" y="89"/>
                    <a:pt x="34" y="86"/>
                  </a:cubicBezTo>
                  <a:cubicBezTo>
                    <a:pt x="34" y="87"/>
                    <a:pt x="33" y="87"/>
                    <a:pt x="32" y="87"/>
                  </a:cubicBezTo>
                  <a:cubicBezTo>
                    <a:pt x="31" y="87"/>
                    <a:pt x="29" y="86"/>
                    <a:pt x="29" y="85"/>
                  </a:cubicBezTo>
                  <a:cubicBezTo>
                    <a:pt x="21" y="82"/>
                    <a:pt x="14" y="79"/>
                    <a:pt x="9" y="76"/>
                  </a:cubicBezTo>
                  <a:cubicBezTo>
                    <a:pt x="9" y="77"/>
                    <a:pt x="7" y="79"/>
                    <a:pt x="6" y="79"/>
                  </a:cubicBezTo>
                  <a:cubicBezTo>
                    <a:pt x="6" y="90"/>
                    <a:pt x="6" y="90"/>
                    <a:pt x="6" y="90"/>
                  </a:cubicBezTo>
                  <a:cubicBezTo>
                    <a:pt x="7" y="90"/>
                    <a:pt x="9" y="91"/>
                    <a:pt x="9" y="93"/>
                  </a:cubicBezTo>
                  <a:cubicBezTo>
                    <a:pt x="9" y="95"/>
                    <a:pt x="7" y="96"/>
                    <a:pt x="6" y="96"/>
                  </a:cubicBezTo>
                  <a:cubicBezTo>
                    <a:pt x="6" y="96"/>
                    <a:pt x="6" y="96"/>
                    <a:pt x="6" y="96"/>
                  </a:cubicBezTo>
                  <a:cubicBezTo>
                    <a:pt x="6" y="97"/>
                    <a:pt x="6" y="97"/>
                    <a:pt x="6" y="97"/>
                  </a:cubicBezTo>
                  <a:cubicBezTo>
                    <a:pt x="6" y="102"/>
                    <a:pt x="11" y="107"/>
                    <a:pt x="20" y="111"/>
                  </a:cubicBezTo>
                  <a:cubicBezTo>
                    <a:pt x="20" y="111"/>
                    <a:pt x="20" y="111"/>
                    <a:pt x="20" y="111"/>
                  </a:cubicBezTo>
                  <a:cubicBezTo>
                    <a:pt x="20" y="109"/>
                    <a:pt x="22" y="108"/>
                    <a:pt x="23" y="108"/>
                  </a:cubicBezTo>
                  <a:cubicBezTo>
                    <a:pt x="25" y="108"/>
                    <a:pt x="26" y="109"/>
                    <a:pt x="26" y="111"/>
                  </a:cubicBezTo>
                  <a:cubicBezTo>
                    <a:pt x="26" y="111"/>
                    <a:pt x="26" y="112"/>
                    <a:pt x="25" y="113"/>
                  </a:cubicBezTo>
                  <a:cubicBezTo>
                    <a:pt x="31" y="115"/>
                    <a:pt x="39" y="116"/>
                    <a:pt x="47" y="118"/>
                  </a:cubicBezTo>
                  <a:cubicBezTo>
                    <a:pt x="48" y="117"/>
                    <a:pt x="49" y="116"/>
                    <a:pt x="49" y="116"/>
                  </a:cubicBezTo>
                  <a:cubicBezTo>
                    <a:pt x="51" y="116"/>
                    <a:pt x="52" y="117"/>
                    <a:pt x="52" y="118"/>
                  </a:cubicBezTo>
                  <a:cubicBezTo>
                    <a:pt x="56" y="119"/>
                    <a:pt x="60" y="119"/>
                    <a:pt x="64" y="119"/>
                  </a:cubicBezTo>
                  <a:cubicBezTo>
                    <a:pt x="64" y="118"/>
                    <a:pt x="65" y="116"/>
                    <a:pt x="67" y="116"/>
                  </a:cubicBezTo>
                  <a:cubicBezTo>
                    <a:pt x="68" y="116"/>
                    <a:pt x="70" y="118"/>
                    <a:pt x="70" y="119"/>
                  </a:cubicBezTo>
                  <a:cubicBezTo>
                    <a:pt x="71" y="119"/>
                    <a:pt x="72" y="119"/>
                    <a:pt x="73" y="119"/>
                  </a:cubicBezTo>
                  <a:cubicBezTo>
                    <a:pt x="76" y="119"/>
                    <a:pt x="79" y="119"/>
                    <a:pt x="81" y="119"/>
                  </a:cubicBezTo>
                  <a:cubicBezTo>
                    <a:pt x="82" y="118"/>
                    <a:pt x="83" y="116"/>
                    <a:pt x="84" y="116"/>
                  </a:cubicBezTo>
                  <a:cubicBezTo>
                    <a:pt x="86" y="116"/>
                    <a:pt x="87" y="117"/>
                    <a:pt x="87" y="119"/>
                  </a:cubicBezTo>
                  <a:cubicBezTo>
                    <a:pt x="92" y="118"/>
                    <a:pt x="96" y="118"/>
                    <a:pt x="100" y="117"/>
                  </a:cubicBezTo>
                  <a:cubicBezTo>
                    <a:pt x="100" y="117"/>
                    <a:pt x="101" y="116"/>
                    <a:pt x="102" y="116"/>
                  </a:cubicBezTo>
                  <a:cubicBezTo>
                    <a:pt x="102" y="116"/>
                    <a:pt x="103" y="117"/>
                    <a:pt x="103" y="117"/>
                  </a:cubicBezTo>
                  <a:cubicBezTo>
                    <a:pt x="112" y="115"/>
                    <a:pt x="119" y="113"/>
                    <a:pt x="125" y="111"/>
                  </a:cubicBezTo>
                  <a:cubicBezTo>
                    <a:pt x="125" y="111"/>
                    <a:pt x="125" y="111"/>
                    <a:pt x="125" y="111"/>
                  </a:cubicBezTo>
                  <a:cubicBezTo>
                    <a:pt x="125" y="109"/>
                    <a:pt x="126" y="108"/>
                    <a:pt x="128" y="108"/>
                  </a:cubicBezTo>
                  <a:cubicBezTo>
                    <a:pt x="129" y="108"/>
                    <a:pt x="129" y="108"/>
                    <a:pt x="130" y="108"/>
                  </a:cubicBezTo>
                  <a:cubicBezTo>
                    <a:pt x="132" y="107"/>
                    <a:pt x="134" y="106"/>
                    <a:pt x="136" y="104"/>
                  </a:cubicBezTo>
                  <a:close/>
                  <a:moveTo>
                    <a:pt x="140" y="39"/>
                  </a:moveTo>
                  <a:cubicBezTo>
                    <a:pt x="130" y="48"/>
                    <a:pt x="107" y="55"/>
                    <a:pt x="73" y="55"/>
                  </a:cubicBezTo>
                  <a:cubicBezTo>
                    <a:pt x="39" y="55"/>
                    <a:pt x="16" y="48"/>
                    <a:pt x="6" y="39"/>
                  </a:cubicBezTo>
                  <a:cubicBezTo>
                    <a:pt x="6" y="63"/>
                    <a:pt x="6" y="63"/>
                    <a:pt x="6" y="63"/>
                  </a:cubicBezTo>
                  <a:cubicBezTo>
                    <a:pt x="6" y="63"/>
                    <a:pt x="6" y="63"/>
                    <a:pt x="6" y="64"/>
                  </a:cubicBezTo>
                  <a:cubicBezTo>
                    <a:pt x="8" y="74"/>
                    <a:pt x="35" y="84"/>
                    <a:pt x="73" y="84"/>
                  </a:cubicBezTo>
                  <a:cubicBezTo>
                    <a:pt x="111" y="84"/>
                    <a:pt x="138" y="74"/>
                    <a:pt x="140" y="64"/>
                  </a:cubicBezTo>
                  <a:cubicBezTo>
                    <a:pt x="140" y="63"/>
                    <a:pt x="140" y="63"/>
                    <a:pt x="140" y="63"/>
                  </a:cubicBezTo>
                  <a:lnTo>
                    <a:pt x="140" y="39"/>
                  </a:lnTo>
                  <a:close/>
                  <a:moveTo>
                    <a:pt x="6" y="27"/>
                  </a:moveTo>
                  <a:cubicBezTo>
                    <a:pt x="6" y="27"/>
                    <a:pt x="6" y="27"/>
                    <a:pt x="6" y="27"/>
                  </a:cubicBezTo>
                  <a:cubicBezTo>
                    <a:pt x="6" y="27"/>
                    <a:pt x="6" y="27"/>
                    <a:pt x="6" y="28"/>
                  </a:cubicBezTo>
                  <a:cubicBezTo>
                    <a:pt x="6" y="38"/>
                    <a:pt x="33" y="49"/>
                    <a:pt x="73" y="49"/>
                  </a:cubicBezTo>
                  <a:cubicBezTo>
                    <a:pt x="112" y="49"/>
                    <a:pt x="140" y="38"/>
                    <a:pt x="140" y="28"/>
                  </a:cubicBezTo>
                  <a:cubicBezTo>
                    <a:pt x="140" y="27"/>
                    <a:pt x="140" y="27"/>
                    <a:pt x="140" y="27"/>
                  </a:cubicBezTo>
                  <a:cubicBezTo>
                    <a:pt x="140" y="27"/>
                    <a:pt x="140" y="27"/>
                    <a:pt x="140" y="27"/>
                  </a:cubicBezTo>
                  <a:cubicBezTo>
                    <a:pt x="138" y="17"/>
                    <a:pt x="111" y="6"/>
                    <a:pt x="73" y="6"/>
                  </a:cubicBezTo>
                  <a:cubicBezTo>
                    <a:pt x="35" y="6"/>
                    <a:pt x="8" y="17"/>
                    <a:pt x="6" y="27"/>
                  </a:cubicBezTo>
                  <a:close/>
                  <a:moveTo>
                    <a:pt x="140" y="133"/>
                  </a:moveTo>
                  <a:cubicBezTo>
                    <a:pt x="140" y="108"/>
                    <a:pt x="140" y="108"/>
                    <a:pt x="140" y="108"/>
                  </a:cubicBezTo>
                  <a:cubicBezTo>
                    <a:pt x="130" y="118"/>
                    <a:pt x="107" y="125"/>
                    <a:pt x="73" y="125"/>
                  </a:cubicBezTo>
                  <a:cubicBezTo>
                    <a:pt x="39" y="125"/>
                    <a:pt x="16" y="118"/>
                    <a:pt x="6" y="108"/>
                  </a:cubicBezTo>
                  <a:cubicBezTo>
                    <a:pt x="6" y="133"/>
                    <a:pt x="6" y="133"/>
                    <a:pt x="6" y="133"/>
                  </a:cubicBezTo>
                  <a:cubicBezTo>
                    <a:pt x="6" y="133"/>
                    <a:pt x="6" y="133"/>
                    <a:pt x="6" y="133"/>
                  </a:cubicBezTo>
                  <a:cubicBezTo>
                    <a:pt x="8" y="143"/>
                    <a:pt x="35" y="154"/>
                    <a:pt x="73" y="154"/>
                  </a:cubicBezTo>
                  <a:cubicBezTo>
                    <a:pt x="111" y="154"/>
                    <a:pt x="138" y="143"/>
                    <a:pt x="140" y="133"/>
                  </a:cubicBezTo>
                  <a:cubicBezTo>
                    <a:pt x="140" y="133"/>
                    <a:pt x="140" y="133"/>
                    <a:pt x="140" y="133"/>
                  </a:cubicBezTo>
                  <a:close/>
                </a:path>
              </a:pathLst>
            </a:custGeom>
            <a:solidFill>
              <a:srgbClr val="526175"/>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cs typeface="+mn-ea"/>
                <a:sym typeface="+mn-lt"/>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fltVal val="0"/>
                                          </p:val>
                                        </p:tav>
                                        <p:tav tm="100000">
                                          <p:val>
                                            <p:flt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fltVal val="0"/>
                                          </p:val>
                                        </p:tav>
                                        <p:tav tm="100000">
                                          <p:val>
                                            <p:fltVal val="1"/>
                                          </p:val>
                                        </p:tav>
                                      </p:tavLst>
                                    </p:anim>
                                    <p:anim to="" calcmode="lin" valueType="num">
                                      <p:cBhvr>
                                        <p:cTn id="14" dur="1000" fill="hold">
                                          <p:stCondLst>
                                            <p:cond delay="0"/>
                                          </p:stCondLst>
                                        </p:cTn>
                                        <p:tgtEl>
                                          <p:spTgt spid="8"/>
                                        </p:tgtEl>
                                        <p:attrNameLst>
                                          <p:attrName>ppt_w</p:attrName>
                                        </p:attrNameLst>
                                      </p:cBhvr>
                                      <p:tavLst>
                                        <p:tav tm="0" fmla="#ppt_w+(8/9)*(#ppt_w-0)*((1.5-1.5*$)^2-(1.5-1.5*$)^3)">
                                          <p:val>
                                            <p:fltVal val="0"/>
                                          </p:val>
                                        </p:tav>
                                        <p:tav tm="100000">
                                          <p:val>
                                            <p:fltVal val="1"/>
                                          </p:val>
                                        </p:tav>
                                      </p:tavLst>
                                    </p:anim>
                                    <p:anim to="" calcmode="lin" valueType="num">
                                      <p:cBhvr>
                                        <p:cTn id="15" dur="1000" fill="hold">
                                          <p:stCondLst>
                                            <p:cond delay="0"/>
                                          </p:stCondLst>
                                        </p:cTn>
                                        <p:tgtEl>
                                          <p:spTgt spid="8"/>
                                        </p:tgtEl>
                                        <p:attrNameLst>
                                          <p:attrName>ppt_h</p:attrName>
                                        </p:attrNameLst>
                                      </p:cBhvr>
                                      <p:tavLst>
                                        <p:tav tm="0" fmla="#ppt_h+(8/9)*(#ppt_h-0)*((1.5-1.5*$)^2-(1.5-1.5*$)^3)">
                                          <p:val>
                                            <p:fltVal val="0"/>
                                          </p:val>
                                        </p:tav>
                                        <p:tav tm="100000">
                                          <p:val>
                                            <p:fltVal val="1"/>
                                          </p:val>
                                        </p:tav>
                                      </p:tavLst>
                                    </p:anim>
                                  </p:childTnLst>
                                </p:cTn>
                              </p:par>
                            </p:childTnLst>
                          </p:cTn>
                        </p:par>
                        <p:par>
                          <p:cTn id="16" fill="hold">
                            <p:stCondLst>
                              <p:cond delay="1250"/>
                            </p:stCondLst>
                            <p:childTnLst>
                              <p:par>
                                <p:cTn id="17" presetID="42" presetClass="entr" presetSubtype="0" fill="hold"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1000"/>
                                        <p:tgtEl>
                                          <p:spTgt spid="47"/>
                                        </p:tgtEl>
                                      </p:cBhvr>
                                    </p:animEffect>
                                    <p:anim calcmode="lin" valueType="num">
                                      <p:cBhvr>
                                        <p:cTn id="20" dur="1000" fill="hold"/>
                                        <p:tgtEl>
                                          <p:spTgt spid="47"/>
                                        </p:tgtEl>
                                        <p:attrNameLst>
                                          <p:attrName>ppt_x</p:attrName>
                                        </p:attrNameLst>
                                      </p:cBhvr>
                                      <p:tavLst>
                                        <p:tav tm="0">
                                          <p:val>
                                            <p:strVal val="#ppt_x"/>
                                          </p:val>
                                        </p:tav>
                                        <p:tav tm="100000">
                                          <p:val>
                                            <p:strVal val="#ppt_x"/>
                                          </p:val>
                                        </p:tav>
                                      </p:tavLst>
                                    </p:anim>
                                    <p:anim calcmode="lin" valueType="num">
                                      <p:cBhvr>
                                        <p:cTn id="21" dur="1000" fill="hold"/>
                                        <p:tgtEl>
                                          <p:spTgt spid="47"/>
                                        </p:tgtEl>
                                        <p:attrNameLst>
                                          <p:attrName>ppt_y</p:attrName>
                                        </p:attrNameLst>
                                      </p:cBhvr>
                                      <p:tavLst>
                                        <p:tav tm="0">
                                          <p:val>
                                            <p:strVal val="#ppt_y+.1"/>
                                          </p:val>
                                        </p:tav>
                                        <p:tav tm="100000">
                                          <p:val>
                                            <p:strVal val="#ppt_y"/>
                                          </p:val>
                                        </p:tav>
                                      </p:tavLst>
                                    </p:anim>
                                  </p:childTnLst>
                                </p:cTn>
                              </p:par>
                              <p:par>
                                <p:cTn id="22" presetID="10" presetClass="entr" presetSubtype="0" fill="hold" grpId="0" nodeType="withEffect">
                                  <p:stCondLst>
                                    <p:cond delay="500"/>
                                  </p:stCondLst>
                                  <p:childTnLst>
                                    <p:set>
                                      <p:cBhvr>
                                        <p:cTn id="23" dur="1" fill="hold">
                                          <p:stCondLst>
                                            <p:cond delay="0"/>
                                          </p:stCondLst>
                                        </p:cTn>
                                        <p:tgtEl>
                                          <p:spTgt spid="67"/>
                                        </p:tgtEl>
                                        <p:attrNameLst>
                                          <p:attrName>style.visibility</p:attrName>
                                        </p:attrNameLst>
                                      </p:cBhvr>
                                      <p:to>
                                        <p:strVal val="visible"/>
                                      </p:to>
                                    </p:set>
                                    <p:animEffect transition="in" filter="fade">
                                      <p:cBhvr>
                                        <p:cTn id="24" dur="500"/>
                                        <p:tgtEl>
                                          <p:spTgt spid="67"/>
                                        </p:tgtEl>
                                      </p:cBhvr>
                                    </p:animEffect>
                                  </p:childTnLst>
                                </p:cTn>
                              </p:par>
                              <p:par>
                                <p:cTn id="25" presetID="35" presetClass="path" presetSubtype="0" decel="100000" fill="hold" grpId="1" nodeType="withEffect">
                                  <p:stCondLst>
                                    <p:cond delay="500"/>
                                  </p:stCondLst>
                                  <p:childTnLst>
                                    <p:animMotion origin="layout" path="M 0.05429 1.48148E-6 L 2.91667E-6 1.48148E-6 " pathEditMode="relative" rAng="0" ptsTypes="AA">
                                      <p:cBhvr>
                                        <p:cTn id="26" dur="500" fill="hold"/>
                                        <p:tgtEl>
                                          <p:spTgt spid="67"/>
                                        </p:tgtEl>
                                        <p:attrNameLst>
                                          <p:attrName>ppt_x</p:attrName>
                                          <p:attrName>ppt_y</p:attrName>
                                        </p:attrNameLst>
                                      </p:cBhvr>
                                      <p:rCtr x="-2721" y="0"/>
                                    </p:animMotion>
                                  </p:childTnLst>
                                </p:cTn>
                              </p:par>
                              <p:par>
                                <p:cTn id="27" presetID="10" presetClass="entr" presetSubtype="0"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35" presetClass="path" presetSubtype="0" decel="100000" fill="hold" grpId="1" nodeType="withEffect">
                                  <p:stCondLst>
                                    <p:cond delay="500"/>
                                  </p:stCondLst>
                                  <p:childTnLst>
                                    <p:animMotion origin="layout" path="M 0.05429 1.48148E-6 L 2.91667E-6 1.48148E-6 " pathEditMode="relative" rAng="0" ptsTypes="AA">
                                      <p:cBhvr>
                                        <p:cTn id="31" dur="500" fill="hold"/>
                                        <p:tgtEl>
                                          <p:spTgt spid="28"/>
                                        </p:tgtEl>
                                        <p:attrNameLst>
                                          <p:attrName>ppt_x</p:attrName>
                                          <p:attrName>ppt_y</p:attrName>
                                        </p:attrNameLst>
                                      </p:cBhvr>
                                      <p:rCtr x="-2721" y="0"/>
                                    </p:animMotion>
                                  </p:childTnLst>
                                </p:cTn>
                              </p:par>
                              <p:par>
                                <p:cTn id="32" presetID="10" presetClass="entr" presetSubtype="0" fill="hold" grpId="0" nodeType="withEffect">
                                  <p:stCondLst>
                                    <p:cond delay="50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35" presetClass="path" presetSubtype="0" decel="100000" fill="hold" grpId="1" nodeType="withEffect">
                                  <p:stCondLst>
                                    <p:cond delay="500"/>
                                  </p:stCondLst>
                                  <p:childTnLst>
                                    <p:animMotion origin="layout" path="M 0.05429 1.48148E-6 L 2.91667E-6 1.48148E-6 " pathEditMode="relative" rAng="0" ptsTypes="AA">
                                      <p:cBhvr>
                                        <p:cTn id="36" dur="500" fill="hold"/>
                                        <p:tgtEl>
                                          <p:spTgt spid="29"/>
                                        </p:tgtEl>
                                        <p:attrNameLst>
                                          <p:attrName>ppt_x</p:attrName>
                                          <p:attrName>ppt_y</p:attrName>
                                        </p:attrNameLst>
                                      </p:cBhvr>
                                      <p:rCtr x="-2721" y="0"/>
                                    </p:animMotion>
                                  </p:childTnLst>
                                </p:cTn>
                              </p:par>
                            </p:childTnLst>
                          </p:cTn>
                        </p:par>
                        <p:par>
                          <p:cTn id="37" fill="hold">
                            <p:stCondLst>
                              <p:cond delay="2250"/>
                            </p:stCondLst>
                            <p:childTnLst>
                              <p:par>
                                <p:cTn id="38" presetID="2" presetClass="entr" presetSubtype="8" decel="100000" fill="hold" nodeType="after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1000" fill="hold"/>
                                        <p:tgtEl>
                                          <p:spTgt spid="30"/>
                                        </p:tgtEl>
                                        <p:attrNameLst>
                                          <p:attrName>ppt_x</p:attrName>
                                        </p:attrNameLst>
                                      </p:cBhvr>
                                      <p:tavLst>
                                        <p:tav tm="0">
                                          <p:val>
                                            <p:strVal val="0-#ppt_w/2"/>
                                          </p:val>
                                        </p:tav>
                                        <p:tav tm="100000">
                                          <p:val>
                                            <p:strVal val="#ppt_x"/>
                                          </p:val>
                                        </p:tav>
                                      </p:tavLst>
                                    </p:anim>
                                    <p:anim calcmode="lin" valueType="num">
                                      <p:cBhvr additive="base">
                                        <p:cTn id="41" dur="1000" fill="hold"/>
                                        <p:tgtEl>
                                          <p:spTgt spid="30"/>
                                        </p:tgtEl>
                                        <p:attrNameLst>
                                          <p:attrName>ppt_y</p:attrName>
                                        </p:attrNameLst>
                                      </p:cBhvr>
                                      <p:tavLst>
                                        <p:tav tm="0">
                                          <p:val>
                                            <p:strVal val="#ppt_y"/>
                                          </p:val>
                                        </p:tav>
                                        <p:tav tm="100000">
                                          <p:val>
                                            <p:strVal val="#ppt_y"/>
                                          </p:val>
                                        </p:tav>
                                      </p:tavLst>
                                    </p:anim>
                                  </p:childTnLst>
                                </p:cTn>
                              </p:par>
                            </p:childTnLst>
                          </p:cTn>
                        </p:par>
                        <p:par>
                          <p:cTn id="42" fill="hold">
                            <p:stCondLst>
                              <p:cond delay="3250"/>
                            </p:stCondLst>
                            <p:childTnLst>
                              <p:par>
                                <p:cTn id="43" presetID="2" presetClass="entr" presetSubtype="8" decel="100000" fill="hold" nodeType="after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additive="base">
                                        <p:cTn id="45" dur="1000" fill="hold"/>
                                        <p:tgtEl>
                                          <p:spTgt spid="36"/>
                                        </p:tgtEl>
                                        <p:attrNameLst>
                                          <p:attrName>ppt_x</p:attrName>
                                        </p:attrNameLst>
                                      </p:cBhvr>
                                      <p:tavLst>
                                        <p:tav tm="0">
                                          <p:val>
                                            <p:strVal val="0-#ppt_w/2"/>
                                          </p:val>
                                        </p:tav>
                                        <p:tav tm="100000">
                                          <p:val>
                                            <p:strVal val="#ppt_x"/>
                                          </p:val>
                                        </p:tav>
                                      </p:tavLst>
                                    </p:anim>
                                    <p:anim calcmode="lin" valueType="num">
                                      <p:cBhvr additive="base">
                                        <p:cTn id="46" dur="1000" fill="hold"/>
                                        <p:tgtEl>
                                          <p:spTgt spid="36"/>
                                        </p:tgtEl>
                                        <p:attrNameLst>
                                          <p:attrName>ppt_y</p:attrName>
                                        </p:attrNameLst>
                                      </p:cBhvr>
                                      <p:tavLst>
                                        <p:tav tm="0">
                                          <p:val>
                                            <p:strVal val="#ppt_y"/>
                                          </p:val>
                                        </p:tav>
                                        <p:tav tm="100000">
                                          <p:val>
                                            <p:strVal val="#ppt_y"/>
                                          </p:val>
                                        </p:tav>
                                      </p:tavLst>
                                    </p:anim>
                                  </p:childTnLst>
                                </p:cTn>
                              </p:par>
                            </p:childTnLst>
                          </p:cTn>
                        </p:par>
                        <p:par>
                          <p:cTn id="47" fill="hold">
                            <p:stCondLst>
                              <p:cond delay="4250"/>
                            </p:stCondLst>
                            <p:childTnLst>
                              <p:par>
                                <p:cTn id="48" presetID="2" presetClass="entr" presetSubtype="8" decel="100000" fill="hold" nodeType="afterEffect">
                                  <p:stCondLst>
                                    <p:cond delay="0"/>
                                  </p:stCondLst>
                                  <p:childTnLst>
                                    <p:set>
                                      <p:cBhvr>
                                        <p:cTn id="49" dur="1" fill="hold">
                                          <p:stCondLst>
                                            <p:cond delay="0"/>
                                          </p:stCondLst>
                                        </p:cTn>
                                        <p:tgtEl>
                                          <p:spTgt spid="42"/>
                                        </p:tgtEl>
                                        <p:attrNameLst>
                                          <p:attrName>style.visibility</p:attrName>
                                        </p:attrNameLst>
                                      </p:cBhvr>
                                      <p:to>
                                        <p:strVal val="visible"/>
                                      </p:to>
                                    </p:set>
                                    <p:anim calcmode="lin" valueType="num">
                                      <p:cBhvr additive="base">
                                        <p:cTn id="50" dur="1000" fill="hold"/>
                                        <p:tgtEl>
                                          <p:spTgt spid="42"/>
                                        </p:tgtEl>
                                        <p:attrNameLst>
                                          <p:attrName>ppt_x</p:attrName>
                                        </p:attrNameLst>
                                      </p:cBhvr>
                                      <p:tavLst>
                                        <p:tav tm="0">
                                          <p:val>
                                            <p:strVal val="0-#ppt_w/2"/>
                                          </p:val>
                                        </p:tav>
                                        <p:tav tm="100000">
                                          <p:val>
                                            <p:strVal val="#ppt_x"/>
                                          </p:val>
                                        </p:tav>
                                      </p:tavLst>
                                    </p:anim>
                                    <p:anim calcmode="lin" valueType="num">
                                      <p:cBhvr additive="base">
                                        <p:cTn id="51" dur="10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7" grpId="0"/>
      <p:bldP spid="67" grpId="1"/>
      <p:bldP spid="28" grpId="0"/>
      <p:bldP spid="28" grpId="1"/>
      <p:bldP spid="29" grpId="0"/>
      <p:bldP spid="2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738" y="366112"/>
            <a:ext cx="691563" cy="691563"/>
            <a:chOff x="2367572" y="4118895"/>
            <a:chExt cx="921196" cy="921196"/>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2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2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2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21"/>
              </p:custDataLst>
            </p:nvPr>
          </p:nvSpPr>
          <p:spPr>
            <a:xfrm>
              <a:off x="2616776" y="4317883"/>
              <a:ext cx="422787" cy="532966"/>
            </a:xfrm>
            <a:prstGeom prst="rect">
              <a:avLst/>
            </a:prstGeom>
            <a:noFill/>
          </p:spPr>
          <p:txBody>
            <a:bodyPr wrap="none" lIns="0" rIns="0" rtlCol="0">
              <a:spAutoFit/>
            </a:bodyPr>
            <a:lstStyle/>
            <a:p>
              <a:pPr algn="ctr" defTabSz="914400"/>
              <a:r>
                <a:rPr lang="en-US" sz="2000" b="1" dirty="0">
                  <a:solidFill>
                    <a:schemeClr val="accent1">
                      <a:lumMod val="50000"/>
                    </a:schemeClr>
                  </a:solidFill>
                  <a:cs typeface="+mn-ea"/>
                  <a:sym typeface="+mn-lt"/>
                </a:rPr>
                <a:t>03</a:t>
              </a:r>
            </a:p>
          </p:txBody>
        </p:sp>
      </p:grpSp>
      <p:sp>
        <p:nvSpPr>
          <p:cNvPr id="8" name="TextBox 14"/>
          <p:cNvSpPr txBox="1"/>
          <p:nvPr/>
        </p:nvSpPr>
        <p:spPr>
          <a:xfrm>
            <a:off x="1369561" y="481061"/>
            <a:ext cx="3507239"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cs typeface="+mn-ea"/>
                <a:sym typeface="+mn-lt"/>
              </a:rPr>
              <a:t>风险</a:t>
            </a:r>
          </a:p>
        </p:txBody>
      </p:sp>
      <p:sp>
        <p:nvSpPr>
          <p:cNvPr id="48" name="Block Arc 2"/>
          <p:cNvSpPr/>
          <p:nvPr/>
        </p:nvSpPr>
        <p:spPr>
          <a:xfrm>
            <a:off x="7643065" y="1339211"/>
            <a:ext cx="5071976" cy="5071976"/>
          </a:xfrm>
          <a:prstGeom prst="blockArc">
            <a:avLst>
              <a:gd name="adj1" fmla="val 10800000"/>
              <a:gd name="adj2" fmla="val 21585085"/>
              <a:gd name="adj3" fmla="val 11145"/>
            </a:avLst>
          </a:prstGeom>
          <a:solidFill>
            <a:srgbClr val="677180"/>
          </a:solidFill>
          <a:ln w="12700" cap="flat" cmpd="sng" algn="ctr">
            <a:noFill/>
            <a:prstDash val="solid"/>
            <a:miter lim="800000"/>
          </a:ln>
          <a:effectLst>
            <a:outerShdw blurRad="635000" sx="102000" sy="102000" algn="ctr" rotWithShape="0">
              <a:srgbClr val="677180">
                <a:alpha val="40000"/>
              </a:srgbClr>
            </a:outerShdw>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323232"/>
              </a:solidFill>
              <a:effectLst/>
              <a:uLnTx/>
              <a:uFillTx/>
              <a:cs typeface="+mn-ea"/>
              <a:sym typeface="+mn-lt"/>
            </a:endParaRPr>
          </a:p>
        </p:txBody>
      </p:sp>
      <p:sp>
        <p:nvSpPr>
          <p:cNvPr id="49" name="Block Arc 3"/>
          <p:cNvSpPr/>
          <p:nvPr/>
        </p:nvSpPr>
        <p:spPr>
          <a:xfrm>
            <a:off x="8326111" y="2022257"/>
            <a:ext cx="3705883" cy="3705884"/>
          </a:xfrm>
          <a:prstGeom prst="blockArc">
            <a:avLst>
              <a:gd name="adj1" fmla="val 10800000"/>
              <a:gd name="adj2" fmla="val 11933"/>
              <a:gd name="adj3" fmla="val 16016"/>
            </a:avLst>
          </a:prstGeom>
          <a:solidFill>
            <a:srgbClr val="677180">
              <a:alpha val="70000"/>
            </a:srgbClr>
          </a:solidFill>
          <a:ln w="12700" cap="flat" cmpd="sng" algn="ctr">
            <a:noFill/>
            <a:prstDash val="solid"/>
            <a:miter lim="800000"/>
          </a:ln>
          <a:effectLst>
            <a:outerShdw blurRad="635000" sx="102000" sy="102000" algn="ctr" rotWithShape="0">
              <a:srgbClr val="677180">
                <a:alpha val="40000"/>
              </a:srgbClr>
            </a:outerShdw>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323232"/>
              </a:solidFill>
              <a:effectLst/>
              <a:uLnTx/>
              <a:uFillTx/>
              <a:cs typeface="+mn-ea"/>
              <a:sym typeface="+mn-lt"/>
            </a:endParaRPr>
          </a:p>
        </p:txBody>
      </p:sp>
      <p:sp>
        <p:nvSpPr>
          <p:cNvPr id="50" name="Block Arc 4"/>
          <p:cNvSpPr/>
          <p:nvPr/>
        </p:nvSpPr>
        <p:spPr>
          <a:xfrm>
            <a:off x="9052754" y="2748900"/>
            <a:ext cx="2252597" cy="2252597"/>
          </a:xfrm>
          <a:prstGeom prst="blockArc">
            <a:avLst>
              <a:gd name="adj1" fmla="val 10800000"/>
              <a:gd name="adj2" fmla="val 13127"/>
              <a:gd name="adj3" fmla="val 19113"/>
            </a:avLst>
          </a:prstGeom>
          <a:solidFill>
            <a:srgbClr val="677180">
              <a:alpha val="30000"/>
            </a:srgbClr>
          </a:solidFill>
          <a:ln w="12700" cap="flat" cmpd="sng" algn="ctr">
            <a:noFill/>
            <a:prstDash val="solid"/>
            <a:miter lim="800000"/>
          </a:ln>
          <a:effectLst>
            <a:outerShdw blurRad="635000" sx="102000" sy="102000" algn="ctr" rotWithShape="0">
              <a:srgbClr val="677180">
                <a:alpha val="40000"/>
              </a:srgbClr>
            </a:outerShdw>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323232"/>
              </a:solidFill>
              <a:effectLst/>
              <a:uLnTx/>
              <a:uFillTx/>
              <a:cs typeface="+mn-ea"/>
              <a:sym typeface="+mn-lt"/>
            </a:endParaRPr>
          </a:p>
        </p:txBody>
      </p:sp>
      <p:sp>
        <p:nvSpPr>
          <p:cNvPr id="51" name="Block Arc 5"/>
          <p:cNvSpPr/>
          <p:nvPr/>
        </p:nvSpPr>
        <p:spPr>
          <a:xfrm>
            <a:off x="9612823" y="3308969"/>
            <a:ext cx="1132460" cy="1132460"/>
          </a:xfrm>
          <a:prstGeom prst="blockArc">
            <a:avLst>
              <a:gd name="adj1" fmla="val 10800000"/>
              <a:gd name="adj2" fmla="val 19051"/>
              <a:gd name="adj3" fmla="val 28719"/>
            </a:avLst>
          </a:prstGeom>
          <a:solidFill>
            <a:srgbClr val="677180">
              <a:alpha val="10000"/>
            </a:srgbClr>
          </a:solidFill>
          <a:ln w="12700" cap="flat" cmpd="sng" algn="ctr">
            <a:noFill/>
            <a:prstDash val="solid"/>
            <a:miter lim="800000"/>
          </a:ln>
          <a:effectLst>
            <a:outerShdw blurRad="635000" sx="102000" sy="102000" algn="ctr" rotWithShape="0">
              <a:srgbClr val="677180">
                <a:alpha val="40000"/>
              </a:srgbClr>
            </a:outerShdw>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323232"/>
              </a:solidFill>
              <a:effectLst/>
              <a:uLnTx/>
              <a:uFillTx/>
              <a:cs typeface="+mn-ea"/>
              <a:sym typeface="+mn-lt"/>
            </a:endParaRPr>
          </a:p>
        </p:txBody>
      </p:sp>
      <p:sp>
        <p:nvSpPr>
          <p:cNvPr id="52" name="Arc 6"/>
          <p:cNvSpPr/>
          <p:nvPr/>
        </p:nvSpPr>
        <p:spPr>
          <a:xfrm flipH="1" flipV="1">
            <a:off x="9253792" y="3062649"/>
            <a:ext cx="1717301" cy="1717301"/>
          </a:xfrm>
          <a:prstGeom prst="arc">
            <a:avLst>
              <a:gd name="adj1" fmla="val 16305533"/>
              <a:gd name="adj2" fmla="val 0"/>
            </a:avLst>
          </a:prstGeom>
          <a:noFill/>
          <a:ln w="31750" cap="flat" cmpd="sng" algn="ctr">
            <a:solidFill>
              <a:srgbClr val="D2DDEA"/>
            </a:solidFill>
            <a:prstDash val="solid"/>
            <a:miter lim="800000"/>
            <a:headEnd type="oval" w="med" len="me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323232"/>
              </a:solidFill>
              <a:effectLst/>
              <a:uLnTx/>
              <a:uFillTx/>
              <a:cs typeface="+mn-ea"/>
              <a:sym typeface="+mn-lt"/>
            </a:endParaRPr>
          </a:p>
        </p:txBody>
      </p:sp>
      <p:sp>
        <p:nvSpPr>
          <p:cNvPr id="53" name="Arc 7"/>
          <p:cNvSpPr/>
          <p:nvPr/>
        </p:nvSpPr>
        <p:spPr>
          <a:xfrm flipH="1" flipV="1">
            <a:off x="8611927" y="2433826"/>
            <a:ext cx="2952593" cy="2952599"/>
          </a:xfrm>
          <a:prstGeom prst="arc">
            <a:avLst>
              <a:gd name="adj1" fmla="val 16164292"/>
              <a:gd name="adj2" fmla="val 0"/>
            </a:avLst>
          </a:prstGeom>
          <a:noFill/>
          <a:ln w="31750" cap="flat" cmpd="sng" algn="ctr">
            <a:solidFill>
              <a:srgbClr val="D2DDEA"/>
            </a:solidFill>
            <a:prstDash val="solid"/>
            <a:miter lim="800000"/>
            <a:headEnd type="oval" w="med" len="me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323232"/>
              </a:solidFill>
              <a:effectLst/>
              <a:uLnTx/>
              <a:uFillTx/>
              <a:cs typeface="+mn-ea"/>
              <a:sym typeface="+mn-lt"/>
            </a:endParaRPr>
          </a:p>
        </p:txBody>
      </p:sp>
      <p:sp>
        <p:nvSpPr>
          <p:cNvPr id="54" name="Arc 8"/>
          <p:cNvSpPr/>
          <p:nvPr/>
        </p:nvSpPr>
        <p:spPr>
          <a:xfrm flipH="1" flipV="1">
            <a:off x="7931301" y="1859776"/>
            <a:ext cx="4100692" cy="4100700"/>
          </a:xfrm>
          <a:prstGeom prst="arc">
            <a:avLst>
              <a:gd name="adj1" fmla="val 15969452"/>
              <a:gd name="adj2" fmla="val 0"/>
            </a:avLst>
          </a:prstGeom>
          <a:noFill/>
          <a:ln w="31750" cap="flat" cmpd="sng" algn="ctr">
            <a:solidFill>
              <a:srgbClr val="D2DDEA"/>
            </a:solidFill>
            <a:prstDash val="solid"/>
            <a:miter lim="800000"/>
            <a:headEnd type="oval" w="med" len="me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323232"/>
              </a:solidFill>
              <a:effectLst/>
              <a:uLnTx/>
              <a:uFillTx/>
              <a:cs typeface="+mn-ea"/>
              <a:sym typeface="+mn-lt"/>
            </a:endParaRPr>
          </a:p>
        </p:txBody>
      </p:sp>
      <p:sp>
        <p:nvSpPr>
          <p:cNvPr id="55" name="Arc 9"/>
          <p:cNvSpPr/>
          <p:nvPr/>
        </p:nvSpPr>
        <p:spPr>
          <a:xfrm flipH="1" flipV="1">
            <a:off x="9763656" y="3612807"/>
            <a:ext cx="594636" cy="594636"/>
          </a:xfrm>
          <a:prstGeom prst="arc">
            <a:avLst>
              <a:gd name="adj1" fmla="val 15879700"/>
              <a:gd name="adj2" fmla="val 0"/>
            </a:avLst>
          </a:prstGeom>
          <a:noFill/>
          <a:ln w="31750" cap="flat" cmpd="sng" algn="ctr">
            <a:solidFill>
              <a:srgbClr val="D2DDEA"/>
            </a:solidFill>
            <a:prstDash val="solid"/>
            <a:miter lim="800000"/>
            <a:headEnd type="oval" w="med" len="me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323232"/>
              </a:solidFill>
              <a:effectLst/>
              <a:uLnTx/>
              <a:uFillTx/>
              <a:cs typeface="+mn-ea"/>
              <a:sym typeface="+mn-lt"/>
            </a:endParaRPr>
          </a:p>
        </p:txBody>
      </p:sp>
      <p:sp>
        <p:nvSpPr>
          <p:cNvPr id="56" name="TextBox 17"/>
          <p:cNvSpPr txBox="1"/>
          <p:nvPr/>
        </p:nvSpPr>
        <p:spPr>
          <a:xfrm>
            <a:off x="10178368" y="4068943"/>
            <a:ext cx="1939709" cy="276999"/>
          </a:xfrm>
          <a:prstGeom prst="rect">
            <a:avLst/>
          </a:prstGeom>
          <a:noFill/>
        </p:spPr>
        <p:txBody>
          <a:bodyPr wrap="square" rtlCol="0">
            <a:spAutoFit/>
          </a:bodyPr>
          <a:lstStyle/>
          <a:p>
            <a:r>
              <a:rPr lang="en-US" sz="1200" b="1" dirty="0">
                <a:solidFill>
                  <a:schemeClr val="accent1">
                    <a:lumMod val="50000"/>
                  </a:schemeClr>
                </a:solidFill>
                <a:cs typeface="+mn-ea"/>
                <a:sym typeface="+mn-lt"/>
              </a:rPr>
              <a:t>25% PROTECTED</a:t>
            </a:r>
          </a:p>
        </p:txBody>
      </p:sp>
      <p:sp>
        <p:nvSpPr>
          <p:cNvPr id="57" name="TextBox 19"/>
          <p:cNvSpPr txBox="1"/>
          <p:nvPr/>
        </p:nvSpPr>
        <p:spPr>
          <a:xfrm>
            <a:off x="10178368" y="4641450"/>
            <a:ext cx="1939709" cy="276999"/>
          </a:xfrm>
          <a:prstGeom prst="rect">
            <a:avLst/>
          </a:prstGeom>
          <a:noFill/>
        </p:spPr>
        <p:txBody>
          <a:bodyPr wrap="square" rtlCol="0">
            <a:spAutoFit/>
          </a:bodyPr>
          <a:lstStyle/>
          <a:p>
            <a:r>
              <a:rPr lang="en-US" sz="1200" b="1" dirty="0">
                <a:solidFill>
                  <a:schemeClr val="accent1">
                    <a:lumMod val="50000"/>
                  </a:schemeClr>
                </a:solidFill>
                <a:cs typeface="+mn-ea"/>
                <a:sym typeface="+mn-lt"/>
              </a:rPr>
              <a:t>50% PROTECTED</a:t>
            </a:r>
          </a:p>
        </p:txBody>
      </p:sp>
      <p:sp>
        <p:nvSpPr>
          <p:cNvPr id="58" name="TextBox 20"/>
          <p:cNvSpPr txBox="1"/>
          <p:nvPr/>
        </p:nvSpPr>
        <p:spPr>
          <a:xfrm>
            <a:off x="10185734" y="5247817"/>
            <a:ext cx="1939709" cy="276999"/>
          </a:xfrm>
          <a:prstGeom prst="rect">
            <a:avLst/>
          </a:prstGeom>
          <a:noFill/>
        </p:spPr>
        <p:txBody>
          <a:bodyPr wrap="square" rtlCol="0">
            <a:spAutoFit/>
          </a:bodyPr>
          <a:lstStyle/>
          <a:p>
            <a:r>
              <a:rPr lang="en-US" sz="1200" b="1" dirty="0">
                <a:solidFill>
                  <a:schemeClr val="accent1">
                    <a:lumMod val="50000"/>
                  </a:schemeClr>
                </a:solidFill>
                <a:cs typeface="+mn-ea"/>
                <a:sym typeface="+mn-lt"/>
              </a:rPr>
              <a:t>75% PROTECTED</a:t>
            </a:r>
          </a:p>
        </p:txBody>
      </p:sp>
      <p:sp>
        <p:nvSpPr>
          <p:cNvPr id="59" name="TextBox 21"/>
          <p:cNvSpPr txBox="1"/>
          <p:nvPr/>
        </p:nvSpPr>
        <p:spPr>
          <a:xfrm>
            <a:off x="10185734" y="5820324"/>
            <a:ext cx="1939709" cy="276999"/>
          </a:xfrm>
          <a:prstGeom prst="rect">
            <a:avLst/>
          </a:prstGeom>
          <a:noFill/>
        </p:spPr>
        <p:txBody>
          <a:bodyPr wrap="square" rtlCol="0">
            <a:spAutoFit/>
          </a:bodyPr>
          <a:lstStyle/>
          <a:p>
            <a:r>
              <a:rPr lang="en-US" sz="1200" b="1" dirty="0">
                <a:solidFill>
                  <a:schemeClr val="accent1">
                    <a:lumMod val="50000"/>
                  </a:schemeClr>
                </a:solidFill>
                <a:cs typeface="+mn-ea"/>
                <a:sym typeface="+mn-lt"/>
              </a:rPr>
              <a:t>100% PROTECTED</a:t>
            </a:r>
          </a:p>
        </p:txBody>
      </p:sp>
      <p:grpSp>
        <p:nvGrpSpPr>
          <p:cNvPr id="60" name="PA-组合 2"/>
          <p:cNvGrpSpPr/>
          <p:nvPr>
            <p:custDataLst>
              <p:tags r:id="rId1"/>
            </p:custDataLst>
          </p:nvPr>
        </p:nvGrpSpPr>
        <p:grpSpPr>
          <a:xfrm>
            <a:off x="436918" y="1296540"/>
            <a:ext cx="1065791" cy="1065791"/>
            <a:chOff x="2413675" y="2745327"/>
            <a:chExt cx="1418785" cy="1418785"/>
          </a:xfrm>
        </p:grpSpPr>
        <p:grpSp>
          <p:nvGrpSpPr>
            <p:cNvPr id="61" name="组合 60"/>
            <p:cNvGrpSpPr/>
            <p:nvPr/>
          </p:nvGrpSpPr>
          <p:grpSpPr>
            <a:xfrm>
              <a:off x="2413675" y="2745327"/>
              <a:ext cx="1418785" cy="1418785"/>
              <a:chOff x="1333481" y="1593118"/>
              <a:chExt cx="1418785" cy="1418785"/>
            </a:xfrm>
          </p:grpSpPr>
          <p:sp>
            <p:nvSpPr>
              <p:cNvPr id="63" name="PA-↖"/>
              <p:cNvSpPr/>
              <p:nvPr>
                <p:custDataLst>
                  <p:tags r:id="rId18"/>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64" name="PA-↘"/>
              <p:cNvSpPr/>
              <p:nvPr>
                <p:custDataLst>
                  <p:tags r:id="rId19"/>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65" name="PA-1"/>
              <p:cNvSpPr/>
              <p:nvPr>
                <p:custDataLst>
                  <p:tags r:id="rId20"/>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grpSp>
        <p:sp>
          <p:nvSpPr>
            <p:cNvPr id="62" name="PA-任意多边形 1134"/>
            <p:cNvSpPr>
              <a:spLocks noEditPoints="1"/>
            </p:cNvSpPr>
            <p:nvPr>
              <p:custDataLst>
                <p:tags r:id="rId17"/>
              </p:custDataLst>
            </p:nvPr>
          </p:nvSpPr>
          <p:spPr bwMode="auto">
            <a:xfrm>
              <a:off x="2875186" y="3153641"/>
              <a:ext cx="495171" cy="550720"/>
            </a:xfrm>
            <a:custGeom>
              <a:avLst/>
              <a:gdLst>
                <a:gd name="T0" fmla="*/ 12 w 145"/>
                <a:gd name="T1" fmla="*/ 84 h 160"/>
                <a:gd name="T2" fmla="*/ 17 w 145"/>
                <a:gd name="T3" fmla="*/ 102 h 160"/>
                <a:gd name="T4" fmla="*/ 23 w 145"/>
                <a:gd name="T5" fmla="*/ 96 h 160"/>
                <a:gd name="T6" fmla="*/ 38 w 145"/>
                <a:gd name="T7" fmla="*/ 93 h 160"/>
                <a:gd name="T8" fmla="*/ 38 w 145"/>
                <a:gd name="T9" fmla="*/ 93 h 160"/>
                <a:gd name="T10" fmla="*/ 32 w 145"/>
                <a:gd name="T11" fmla="*/ 99 h 160"/>
                <a:gd name="T12" fmla="*/ 52 w 145"/>
                <a:gd name="T13" fmla="*/ 102 h 160"/>
                <a:gd name="T14" fmla="*/ 58 w 145"/>
                <a:gd name="T15" fmla="*/ 96 h 160"/>
                <a:gd name="T16" fmla="*/ 73 w 145"/>
                <a:gd name="T17" fmla="*/ 93 h 160"/>
                <a:gd name="T18" fmla="*/ 73 w 145"/>
                <a:gd name="T19" fmla="*/ 93 h 160"/>
                <a:gd name="T20" fmla="*/ 67 w 145"/>
                <a:gd name="T21" fmla="*/ 99 h 160"/>
                <a:gd name="T22" fmla="*/ 87 w 145"/>
                <a:gd name="T23" fmla="*/ 102 h 160"/>
                <a:gd name="T24" fmla="*/ 93 w 145"/>
                <a:gd name="T25" fmla="*/ 96 h 160"/>
                <a:gd name="T26" fmla="*/ 108 w 145"/>
                <a:gd name="T27" fmla="*/ 93 h 160"/>
                <a:gd name="T28" fmla="*/ 108 w 145"/>
                <a:gd name="T29" fmla="*/ 93 h 160"/>
                <a:gd name="T30" fmla="*/ 102 w 145"/>
                <a:gd name="T31" fmla="*/ 99 h 160"/>
                <a:gd name="T32" fmla="*/ 122 w 145"/>
                <a:gd name="T33" fmla="*/ 102 h 160"/>
                <a:gd name="T34" fmla="*/ 128 w 145"/>
                <a:gd name="T35" fmla="*/ 96 h 160"/>
                <a:gd name="T36" fmla="*/ 134 w 145"/>
                <a:gd name="T37" fmla="*/ 84 h 160"/>
                <a:gd name="T38" fmla="*/ 134 w 145"/>
                <a:gd name="T39" fmla="*/ 84 h 160"/>
                <a:gd name="T40" fmla="*/ 41 w 145"/>
                <a:gd name="T41" fmla="*/ 108 h 160"/>
                <a:gd name="T42" fmla="*/ 61 w 145"/>
                <a:gd name="T43" fmla="*/ 111 h 160"/>
                <a:gd name="T44" fmla="*/ 76 w 145"/>
                <a:gd name="T45" fmla="*/ 113 h 160"/>
                <a:gd name="T46" fmla="*/ 90 w 145"/>
                <a:gd name="T47" fmla="*/ 111 h 160"/>
                <a:gd name="T48" fmla="*/ 90 w 145"/>
                <a:gd name="T49" fmla="*/ 111 h 160"/>
                <a:gd name="T50" fmla="*/ 111 w 145"/>
                <a:gd name="T51" fmla="*/ 108 h 160"/>
                <a:gd name="T52" fmla="*/ 145 w 145"/>
                <a:gd name="T53" fmla="*/ 96 h 160"/>
                <a:gd name="T54" fmla="*/ 73 w 145"/>
                <a:gd name="T55" fmla="*/ 160 h 160"/>
                <a:gd name="T56" fmla="*/ 0 w 145"/>
                <a:gd name="T57" fmla="*/ 96 h 160"/>
                <a:gd name="T58" fmla="*/ 0 w 145"/>
                <a:gd name="T59" fmla="*/ 25 h 160"/>
                <a:gd name="T60" fmla="*/ 145 w 145"/>
                <a:gd name="T61" fmla="*/ 25 h 160"/>
                <a:gd name="T62" fmla="*/ 134 w 145"/>
                <a:gd name="T63" fmla="*/ 102 h 160"/>
                <a:gd name="T64" fmla="*/ 140 w 145"/>
                <a:gd name="T65" fmla="*/ 96 h 160"/>
                <a:gd name="T66" fmla="*/ 122 w 145"/>
                <a:gd name="T67" fmla="*/ 83 h 160"/>
                <a:gd name="T68" fmla="*/ 73 w 145"/>
                <a:gd name="T69" fmla="*/ 90 h 160"/>
                <a:gd name="T70" fmla="*/ 9 w 145"/>
                <a:gd name="T71" fmla="*/ 76 h 160"/>
                <a:gd name="T72" fmla="*/ 6 w 145"/>
                <a:gd name="T73" fmla="*/ 96 h 160"/>
                <a:gd name="T74" fmla="*/ 20 w 145"/>
                <a:gd name="T75" fmla="*/ 111 h 160"/>
                <a:gd name="T76" fmla="*/ 47 w 145"/>
                <a:gd name="T77" fmla="*/ 118 h 160"/>
                <a:gd name="T78" fmla="*/ 67 w 145"/>
                <a:gd name="T79" fmla="*/ 116 h 160"/>
                <a:gd name="T80" fmla="*/ 84 w 145"/>
                <a:gd name="T81" fmla="*/ 116 h 160"/>
                <a:gd name="T82" fmla="*/ 103 w 145"/>
                <a:gd name="T83" fmla="*/ 117 h 160"/>
                <a:gd name="T84" fmla="*/ 130 w 145"/>
                <a:gd name="T85" fmla="*/ 108 h 160"/>
                <a:gd name="T86" fmla="*/ 6 w 145"/>
                <a:gd name="T87" fmla="*/ 39 h 160"/>
                <a:gd name="T88" fmla="*/ 140 w 145"/>
                <a:gd name="T89" fmla="*/ 64 h 160"/>
                <a:gd name="T90" fmla="*/ 6 w 145"/>
                <a:gd name="T91" fmla="*/ 27 h 160"/>
                <a:gd name="T92" fmla="*/ 140 w 145"/>
                <a:gd name="T93" fmla="*/ 27 h 160"/>
                <a:gd name="T94" fmla="*/ 140 w 145"/>
                <a:gd name="T95" fmla="*/ 133 h 160"/>
                <a:gd name="T96" fmla="*/ 6 w 145"/>
                <a:gd name="T97" fmla="*/ 133 h 160"/>
                <a:gd name="T98" fmla="*/ 140 w 145"/>
                <a:gd name="T99" fmla="*/ 13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 h="160">
                  <a:moveTo>
                    <a:pt x="15" y="81"/>
                  </a:moveTo>
                  <a:cubicBezTo>
                    <a:pt x="16" y="81"/>
                    <a:pt x="17" y="83"/>
                    <a:pt x="17" y="84"/>
                  </a:cubicBezTo>
                  <a:cubicBezTo>
                    <a:pt x="17" y="86"/>
                    <a:pt x="16" y="87"/>
                    <a:pt x="15" y="87"/>
                  </a:cubicBezTo>
                  <a:cubicBezTo>
                    <a:pt x="13" y="87"/>
                    <a:pt x="12" y="86"/>
                    <a:pt x="12" y="84"/>
                  </a:cubicBezTo>
                  <a:cubicBezTo>
                    <a:pt x="12" y="83"/>
                    <a:pt x="13" y="81"/>
                    <a:pt x="15" y="81"/>
                  </a:cubicBezTo>
                  <a:close/>
                  <a:moveTo>
                    <a:pt x="12" y="102"/>
                  </a:moveTo>
                  <a:cubicBezTo>
                    <a:pt x="12" y="103"/>
                    <a:pt x="13" y="105"/>
                    <a:pt x="15" y="105"/>
                  </a:cubicBezTo>
                  <a:cubicBezTo>
                    <a:pt x="16" y="105"/>
                    <a:pt x="17" y="103"/>
                    <a:pt x="17" y="102"/>
                  </a:cubicBezTo>
                  <a:cubicBezTo>
                    <a:pt x="17" y="100"/>
                    <a:pt x="16" y="99"/>
                    <a:pt x="15" y="99"/>
                  </a:cubicBezTo>
                  <a:cubicBezTo>
                    <a:pt x="13" y="99"/>
                    <a:pt x="12" y="100"/>
                    <a:pt x="12" y="102"/>
                  </a:cubicBezTo>
                  <a:close/>
                  <a:moveTo>
                    <a:pt x="20" y="93"/>
                  </a:moveTo>
                  <a:cubicBezTo>
                    <a:pt x="20" y="95"/>
                    <a:pt x="22" y="96"/>
                    <a:pt x="23" y="96"/>
                  </a:cubicBezTo>
                  <a:cubicBezTo>
                    <a:pt x="25" y="96"/>
                    <a:pt x="26" y="95"/>
                    <a:pt x="26" y="93"/>
                  </a:cubicBezTo>
                  <a:cubicBezTo>
                    <a:pt x="26" y="91"/>
                    <a:pt x="25" y="90"/>
                    <a:pt x="23" y="90"/>
                  </a:cubicBezTo>
                  <a:cubicBezTo>
                    <a:pt x="22" y="90"/>
                    <a:pt x="20" y="91"/>
                    <a:pt x="20" y="93"/>
                  </a:cubicBezTo>
                  <a:close/>
                  <a:moveTo>
                    <a:pt x="38" y="93"/>
                  </a:moveTo>
                  <a:cubicBezTo>
                    <a:pt x="38" y="95"/>
                    <a:pt x="39" y="96"/>
                    <a:pt x="41" y="96"/>
                  </a:cubicBezTo>
                  <a:cubicBezTo>
                    <a:pt x="42" y="96"/>
                    <a:pt x="44" y="95"/>
                    <a:pt x="44" y="93"/>
                  </a:cubicBezTo>
                  <a:cubicBezTo>
                    <a:pt x="44" y="91"/>
                    <a:pt x="42" y="90"/>
                    <a:pt x="41" y="90"/>
                  </a:cubicBezTo>
                  <a:cubicBezTo>
                    <a:pt x="39" y="90"/>
                    <a:pt x="38" y="91"/>
                    <a:pt x="38" y="93"/>
                  </a:cubicBezTo>
                  <a:close/>
                  <a:moveTo>
                    <a:pt x="29" y="102"/>
                  </a:moveTo>
                  <a:cubicBezTo>
                    <a:pt x="29" y="103"/>
                    <a:pt x="30" y="105"/>
                    <a:pt x="32" y="105"/>
                  </a:cubicBezTo>
                  <a:cubicBezTo>
                    <a:pt x="34" y="105"/>
                    <a:pt x="35" y="103"/>
                    <a:pt x="35" y="102"/>
                  </a:cubicBezTo>
                  <a:cubicBezTo>
                    <a:pt x="35" y="100"/>
                    <a:pt x="34" y="99"/>
                    <a:pt x="32" y="99"/>
                  </a:cubicBezTo>
                  <a:cubicBezTo>
                    <a:pt x="30" y="99"/>
                    <a:pt x="29" y="100"/>
                    <a:pt x="29" y="102"/>
                  </a:cubicBezTo>
                  <a:close/>
                  <a:moveTo>
                    <a:pt x="47" y="102"/>
                  </a:moveTo>
                  <a:cubicBezTo>
                    <a:pt x="47" y="103"/>
                    <a:pt x="48" y="105"/>
                    <a:pt x="49" y="105"/>
                  </a:cubicBezTo>
                  <a:cubicBezTo>
                    <a:pt x="51" y="105"/>
                    <a:pt x="52" y="103"/>
                    <a:pt x="52" y="102"/>
                  </a:cubicBezTo>
                  <a:cubicBezTo>
                    <a:pt x="52" y="100"/>
                    <a:pt x="51" y="99"/>
                    <a:pt x="49" y="99"/>
                  </a:cubicBezTo>
                  <a:cubicBezTo>
                    <a:pt x="48" y="99"/>
                    <a:pt x="47" y="100"/>
                    <a:pt x="47" y="102"/>
                  </a:cubicBezTo>
                  <a:close/>
                  <a:moveTo>
                    <a:pt x="55" y="93"/>
                  </a:moveTo>
                  <a:cubicBezTo>
                    <a:pt x="55" y="95"/>
                    <a:pt x="57" y="96"/>
                    <a:pt x="58" y="96"/>
                  </a:cubicBezTo>
                  <a:cubicBezTo>
                    <a:pt x="60" y="96"/>
                    <a:pt x="61" y="95"/>
                    <a:pt x="61" y="93"/>
                  </a:cubicBezTo>
                  <a:cubicBezTo>
                    <a:pt x="61" y="91"/>
                    <a:pt x="60" y="90"/>
                    <a:pt x="58" y="90"/>
                  </a:cubicBezTo>
                  <a:cubicBezTo>
                    <a:pt x="57" y="90"/>
                    <a:pt x="55" y="91"/>
                    <a:pt x="55" y="93"/>
                  </a:cubicBezTo>
                  <a:close/>
                  <a:moveTo>
                    <a:pt x="73" y="93"/>
                  </a:moveTo>
                  <a:cubicBezTo>
                    <a:pt x="73" y="95"/>
                    <a:pt x="74" y="96"/>
                    <a:pt x="76" y="96"/>
                  </a:cubicBezTo>
                  <a:cubicBezTo>
                    <a:pt x="77" y="96"/>
                    <a:pt x="79" y="95"/>
                    <a:pt x="79" y="93"/>
                  </a:cubicBezTo>
                  <a:cubicBezTo>
                    <a:pt x="79" y="91"/>
                    <a:pt x="77" y="90"/>
                    <a:pt x="76" y="90"/>
                  </a:cubicBezTo>
                  <a:cubicBezTo>
                    <a:pt x="74" y="90"/>
                    <a:pt x="73" y="91"/>
                    <a:pt x="73" y="93"/>
                  </a:cubicBezTo>
                  <a:close/>
                  <a:moveTo>
                    <a:pt x="64" y="102"/>
                  </a:moveTo>
                  <a:cubicBezTo>
                    <a:pt x="64" y="103"/>
                    <a:pt x="65" y="105"/>
                    <a:pt x="67" y="105"/>
                  </a:cubicBezTo>
                  <a:cubicBezTo>
                    <a:pt x="69" y="105"/>
                    <a:pt x="70" y="103"/>
                    <a:pt x="70" y="102"/>
                  </a:cubicBezTo>
                  <a:cubicBezTo>
                    <a:pt x="70" y="100"/>
                    <a:pt x="69" y="99"/>
                    <a:pt x="67" y="99"/>
                  </a:cubicBezTo>
                  <a:cubicBezTo>
                    <a:pt x="65" y="99"/>
                    <a:pt x="64" y="100"/>
                    <a:pt x="64" y="102"/>
                  </a:cubicBezTo>
                  <a:close/>
                  <a:moveTo>
                    <a:pt x="81" y="102"/>
                  </a:moveTo>
                  <a:cubicBezTo>
                    <a:pt x="81" y="103"/>
                    <a:pt x="83" y="105"/>
                    <a:pt x="84" y="105"/>
                  </a:cubicBezTo>
                  <a:cubicBezTo>
                    <a:pt x="86" y="105"/>
                    <a:pt x="87" y="103"/>
                    <a:pt x="87" y="102"/>
                  </a:cubicBezTo>
                  <a:cubicBezTo>
                    <a:pt x="87" y="100"/>
                    <a:pt x="86" y="99"/>
                    <a:pt x="84" y="99"/>
                  </a:cubicBezTo>
                  <a:cubicBezTo>
                    <a:pt x="83" y="99"/>
                    <a:pt x="81" y="100"/>
                    <a:pt x="81" y="102"/>
                  </a:cubicBezTo>
                  <a:close/>
                  <a:moveTo>
                    <a:pt x="90" y="93"/>
                  </a:moveTo>
                  <a:cubicBezTo>
                    <a:pt x="90" y="95"/>
                    <a:pt x="91" y="96"/>
                    <a:pt x="93" y="96"/>
                  </a:cubicBezTo>
                  <a:cubicBezTo>
                    <a:pt x="95" y="96"/>
                    <a:pt x="96" y="95"/>
                    <a:pt x="96" y="93"/>
                  </a:cubicBezTo>
                  <a:cubicBezTo>
                    <a:pt x="96" y="91"/>
                    <a:pt x="95" y="90"/>
                    <a:pt x="93" y="90"/>
                  </a:cubicBezTo>
                  <a:cubicBezTo>
                    <a:pt x="91" y="90"/>
                    <a:pt x="90" y="91"/>
                    <a:pt x="90" y="93"/>
                  </a:cubicBezTo>
                  <a:close/>
                  <a:moveTo>
                    <a:pt x="108" y="93"/>
                  </a:moveTo>
                  <a:cubicBezTo>
                    <a:pt x="108" y="95"/>
                    <a:pt x="109" y="96"/>
                    <a:pt x="111" y="96"/>
                  </a:cubicBezTo>
                  <a:cubicBezTo>
                    <a:pt x="112" y="96"/>
                    <a:pt x="113" y="95"/>
                    <a:pt x="113" y="93"/>
                  </a:cubicBezTo>
                  <a:cubicBezTo>
                    <a:pt x="113" y="91"/>
                    <a:pt x="112" y="90"/>
                    <a:pt x="111" y="90"/>
                  </a:cubicBezTo>
                  <a:cubicBezTo>
                    <a:pt x="109" y="90"/>
                    <a:pt x="108" y="91"/>
                    <a:pt x="108" y="93"/>
                  </a:cubicBezTo>
                  <a:close/>
                  <a:moveTo>
                    <a:pt x="99" y="102"/>
                  </a:moveTo>
                  <a:cubicBezTo>
                    <a:pt x="99" y="103"/>
                    <a:pt x="100" y="105"/>
                    <a:pt x="102" y="105"/>
                  </a:cubicBezTo>
                  <a:cubicBezTo>
                    <a:pt x="103" y="105"/>
                    <a:pt x="105" y="103"/>
                    <a:pt x="105" y="102"/>
                  </a:cubicBezTo>
                  <a:cubicBezTo>
                    <a:pt x="105" y="100"/>
                    <a:pt x="103" y="99"/>
                    <a:pt x="102" y="99"/>
                  </a:cubicBezTo>
                  <a:cubicBezTo>
                    <a:pt x="100" y="99"/>
                    <a:pt x="99" y="100"/>
                    <a:pt x="99" y="102"/>
                  </a:cubicBezTo>
                  <a:close/>
                  <a:moveTo>
                    <a:pt x="116" y="102"/>
                  </a:moveTo>
                  <a:cubicBezTo>
                    <a:pt x="116" y="103"/>
                    <a:pt x="118" y="105"/>
                    <a:pt x="119" y="105"/>
                  </a:cubicBezTo>
                  <a:cubicBezTo>
                    <a:pt x="121" y="105"/>
                    <a:pt x="122" y="103"/>
                    <a:pt x="122" y="102"/>
                  </a:cubicBezTo>
                  <a:cubicBezTo>
                    <a:pt x="122" y="100"/>
                    <a:pt x="121" y="99"/>
                    <a:pt x="119" y="99"/>
                  </a:cubicBezTo>
                  <a:cubicBezTo>
                    <a:pt x="118" y="99"/>
                    <a:pt x="116" y="100"/>
                    <a:pt x="116" y="102"/>
                  </a:cubicBezTo>
                  <a:close/>
                  <a:moveTo>
                    <a:pt x="125" y="93"/>
                  </a:moveTo>
                  <a:cubicBezTo>
                    <a:pt x="125" y="95"/>
                    <a:pt x="126" y="96"/>
                    <a:pt x="128" y="96"/>
                  </a:cubicBezTo>
                  <a:cubicBezTo>
                    <a:pt x="130" y="96"/>
                    <a:pt x="131" y="95"/>
                    <a:pt x="131" y="93"/>
                  </a:cubicBezTo>
                  <a:cubicBezTo>
                    <a:pt x="131" y="91"/>
                    <a:pt x="130" y="90"/>
                    <a:pt x="128" y="90"/>
                  </a:cubicBezTo>
                  <a:cubicBezTo>
                    <a:pt x="126" y="90"/>
                    <a:pt x="125" y="91"/>
                    <a:pt x="125" y="93"/>
                  </a:cubicBezTo>
                  <a:close/>
                  <a:moveTo>
                    <a:pt x="134" y="84"/>
                  </a:moveTo>
                  <a:cubicBezTo>
                    <a:pt x="134" y="86"/>
                    <a:pt x="135" y="87"/>
                    <a:pt x="137" y="87"/>
                  </a:cubicBezTo>
                  <a:cubicBezTo>
                    <a:pt x="138" y="87"/>
                    <a:pt x="140" y="86"/>
                    <a:pt x="140" y="84"/>
                  </a:cubicBezTo>
                  <a:cubicBezTo>
                    <a:pt x="140" y="83"/>
                    <a:pt x="138" y="81"/>
                    <a:pt x="137" y="81"/>
                  </a:cubicBezTo>
                  <a:cubicBezTo>
                    <a:pt x="135" y="81"/>
                    <a:pt x="134" y="83"/>
                    <a:pt x="134" y="84"/>
                  </a:cubicBezTo>
                  <a:close/>
                  <a:moveTo>
                    <a:pt x="38" y="111"/>
                  </a:moveTo>
                  <a:cubicBezTo>
                    <a:pt x="38" y="112"/>
                    <a:pt x="39" y="113"/>
                    <a:pt x="41" y="113"/>
                  </a:cubicBezTo>
                  <a:cubicBezTo>
                    <a:pt x="42" y="113"/>
                    <a:pt x="44" y="112"/>
                    <a:pt x="44" y="111"/>
                  </a:cubicBezTo>
                  <a:cubicBezTo>
                    <a:pt x="44" y="109"/>
                    <a:pt x="42" y="108"/>
                    <a:pt x="41" y="108"/>
                  </a:cubicBezTo>
                  <a:cubicBezTo>
                    <a:pt x="39" y="108"/>
                    <a:pt x="38" y="109"/>
                    <a:pt x="38" y="111"/>
                  </a:cubicBezTo>
                  <a:close/>
                  <a:moveTo>
                    <a:pt x="55" y="111"/>
                  </a:moveTo>
                  <a:cubicBezTo>
                    <a:pt x="55" y="112"/>
                    <a:pt x="57" y="113"/>
                    <a:pt x="58" y="113"/>
                  </a:cubicBezTo>
                  <a:cubicBezTo>
                    <a:pt x="60" y="113"/>
                    <a:pt x="61" y="112"/>
                    <a:pt x="61" y="111"/>
                  </a:cubicBezTo>
                  <a:cubicBezTo>
                    <a:pt x="61" y="109"/>
                    <a:pt x="60" y="108"/>
                    <a:pt x="58" y="108"/>
                  </a:cubicBezTo>
                  <a:cubicBezTo>
                    <a:pt x="57" y="108"/>
                    <a:pt x="55" y="109"/>
                    <a:pt x="55" y="111"/>
                  </a:cubicBezTo>
                  <a:close/>
                  <a:moveTo>
                    <a:pt x="73" y="111"/>
                  </a:moveTo>
                  <a:cubicBezTo>
                    <a:pt x="73" y="112"/>
                    <a:pt x="74" y="113"/>
                    <a:pt x="76" y="113"/>
                  </a:cubicBezTo>
                  <a:cubicBezTo>
                    <a:pt x="77" y="113"/>
                    <a:pt x="79" y="112"/>
                    <a:pt x="79" y="111"/>
                  </a:cubicBezTo>
                  <a:cubicBezTo>
                    <a:pt x="79" y="109"/>
                    <a:pt x="77" y="108"/>
                    <a:pt x="76" y="108"/>
                  </a:cubicBezTo>
                  <a:cubicBezTo>
                    <a:pt x="74" y="108"/>
                    <a:pt x="73" y="109"/>
                    <a:pt x="73" y="111"/>
                  </a:cubicBezTo>
                  <a:close/>
                  <a:moveTo>
                    <a:pt x="90" y="111"/>
                  </a:moveTo>
                  <a:cubicBezTo>
                    <a:pt x="90" y="112"/>
                    <a:pt x="91" y="113"/>
                    <a:pt x="93" y="113"/>
                  </a:cubicBezTo>
                  <a:cubicBezTo>
                    <a:pt x="95" y="113"/>
                    <a:pt x="96" y="112"/>
                    <a:pt x="96" y="111"/>
                  </a:cubicBezTo>
                  <a:cubicBezTo>
                    <a:pt x="96" y="109"/>
                    <a:pt x="95" y="108"/>
                    <a:pt x="93" y="108"/>
                  </a:cubicBezTo>
                  <a:cubicBezTo>
                    <a:pt x="91" y="108"/>
                    <a:pt x="90" y="109"/>
                    <a:pt x="90" y="111"/>
                  </a:cubicBezTo>
                  <a:close/>
                  <a:moveTo>
                    <a:pt x="108" y="111"/>
                  </a:moveTo>
                  <a:cubicBezTo>
                    <a:pt x="108" y="112"/>
                    <a:pt x="109" y="113"/>
                    <a:pt x="111" y="113"/>
                  </a:cubicBezTo>
                  <a:cubicBezTo>
                    <a:pt x="112" y="113"/>
                    <a:pt x="113" y="112"/>
                    <a:pt x="113" y="111"/>
                  </a:cubicBezTo>
                  <a:cubicBezTo>
                    <a:pt x="113" y="109"/>
                    <a:pt x="112" y="108"/>
                    <a:pt x="111" y="108"/>
                  </a:cubicBezTo>
                  <a:cubicBezTo>
                    <a:pt x="109" y="108"/>
                    <a:pt x="108" y="109"/>
                    <a:pt x="108" y="111"/>
                  </a:cubicBezTo>
                  <a:close/>
                  <a:moveTo>
                    <a:pt x="145" y="26"/>
                  </a:moveTo>
                  <a:cubicBezTo>
                    <a:pt x="145" y="28"/>
                    <a:pt x="145" y="28"/>
                    <a:pt x="145" y="28"/>
                  </a:cubicBezTo>
                  <a:cubicBezTo>
                    <a:pt x="145" y="96"/>
                    <a:pt x="145" y="96"/>
                    <a:pt x="145" y="96"/>
                  </a:cubicBezTo>
                  <a:cubicBezTo>
                    <a:pt x="145" y="97"/>
                    <a:pt x="145" y="97"/>
                    <a:pt x="145" y="97"/>
                  </a:cubicBezTo>
                  <a:cubicBezTo>
                    <a:pt x="145" y="134"/>
                    <a:pt x="145" y="134"/>
                    <a:pt x="145" y="134"/>
                  </a:cubicBezTo>
                  <a:cubicBezTo>
                    <a:pt x="145" y="134"/>
                    <a:pt x="145" y="135"/>
                    <a:pt x="145" y="135"/>
                  </a:cubicBezTo>
                  <a:cubicBezTo>
                    <a:pt x="142" y="149"/>
                    <a:pt x="111" y="160"/>
                    <a:pt x="73" y="160"/>
                  </a:cubicBezTo>
                  <a:cubicBezTo>
                    <a:pt x="35" y="160"/>
                    <a:pt x="4" y="149"/>
                    <a:pt x="0" y="135"/>
                  </a:cubicBezTo>
                  <a:cubicBezTo>
                    <a:pt x="0" y="135"/>
                    <a:pt x="0" y="134"/>
                    <a:pt x="0" y="134"/>
                  </a:cubicBezTo>
                  <a:cubicBezTo>
                    <a:pt x="0" y="97"/>
                    <a:pt x="0" y="97"/>
                    <a:pt x="0" y="97"/>
                  </a:cubicBezTo>
                  <a:cubicBezTo>
                    <a:pt x="0" y="96"/>
                    <a:pt x="0" y="96"/>
                    <a:pt x="0" y="96"/>
                  </a:cubicBezTo>
                  <a:cubicBezTo>
                    <a:pt x="0" y="28"/>
                    <a:pt x="0" y="28"/>
                    <a:pt x="0" y="28"/>
                  </a:cubicBezTo>
                  <a:cubicBezTo>
                    <a:pt x="0" y="26"/>
                    <a:pt x="0" y="26"/>
                    <a:pt x="0" y="26"/>
                  </a:cubicBezTo>
                  <a:cubicBezTo>
                    <a:pt x="0" y="26"/>
                    <a:pt x="0" y="25"/>
                    <a:pt x="0" y="25"/>
                  </a:cubicBezTo>
                  <a:cubicBezTo>
                    <a:pt x="0" y="25"/>
                    <a:pt x="0" y="25"/>
                    <a:pt x="0" y="25"/>
                  </a:cubicBezTo>
                  <a:cubicBezTo>
                    <a:pt x="0" y="25"/>
                    <a:pt x="0" y="25"/>
                    <a:pt x="0" y="25"/>
                  </a:cubicBezTo>
                  <a:cubicBezTo>
                    <a:pt x="4" y="11"/>
                    <a:pt x="35" y="0"/>
                    <a:pt x="73" y="0"/>
                  </a:cubicBezTo>
                  <a:cubicBezTo>
                    <a:pt x="111" y="0"/>
                    <a:pt x="142" y="11"/>
                    <a:pt x="145" y="25"/>
                  </a:cubicBezTo>
                  <a:cubicBezTo>
                    <a:pt x="145" y="25"/>
                    <a:pt x="145" y="25"/>
                    <a:pt x="145" y="25"/>
                  </a:cubicBezTo>
                  <a:cubicBezTo>
                    <a:pt x="145" y="25"/>
                    <a:pt x="145" y="25"/>
                    <a:pt x="145" y="25"/>
                  </a:cubicBezTo>
                  <a:cubicBezTo>
                    <a:pt x="145" y="25"/>
                    <a:pt x="145" y="26"/>
                    <a:pt x="145" y="26"/>
                  </a:cubicBezTo>
                  <a:close/>
                  <a:moveTo>
                    <a:pt x="136" y="104"/>
                  </a:moveTo>
                  <a:cubicBezTo>
                    <a:pt x="135" y="104"/>
                    <a:pt x="134" y="103"/>
                    <a:pt x="134" y="102"/>
                  </a:cubicBezTo>
                  <a:cubicBezTo>
                    <a:pt x="134" y="100"/>
                    <a:pt x="135" y="99"/>
                    <a:pt x="137" y="99"/>
                  </a:cubicBezTo>
                  <a:cubicBezTo>
                    <a:pt x="138" y="99"/>
                    <a:pt x="138" y="99"/>
                    <a:pt x="139" y="100"/>
                  </a:cubicBezTo>
                  <a:cubicBezTo>
                    <a:pt x="139" y="99"/>
                    <a:pt x="140" y="98"/>
                    <a:pt x="140" y="97"/>
                  </a:cubicBezTo>
                  <a:cubicBezTo>
                    <a:pt x="140" y="97"/>
                    <a:pt x="140" y="97"/>
                    <a:pt x="140" y="96"/>
                  </a:cubicBezTo>
                  <a:cubicBezTo>
                    <a:pt x="139" y="96"/>
                    <a:pt x="140" y="96"/>
                    <a:pt x="140" y="95"/>
                  </a:cubicBezTo>
                  <a:cubicBezTo>
                    <a:pt x="140" y="84"/>
                    <a:pt x="140" y="84"/>
                    <a:pt x="140" y="84"/>
                  </a:cubicBezTo>
                  <a:cubicBezTo>
                    <a:pt x="140" y="74"/>
                    <a:pt x="140" y="74"/>
                    <a:pt x="140" y="74"/>
                  </a:cubicBezTo>
                  <a:cubicBezTo>
                    <a:pt x="136" y="77"/>
                    <a:pt x="129" y="80"/>
                    <a:pt x="122" y="83"/>
                  </a:cubicBezTo>
                  <a:cubicBezTo>
                    <a:pt x="122" y="83"/>
                    <a:pt x="122" y="84"/>
                    <a:pt x="122" y="84"/>
                  </a:cubicBezTo>
                  <a:cubicBezTo>
                    <a:pt x="122" y="86"/>
                    <a:pt x="121" y="87"/>
                    <a:pt x="119" y="87"/>
                  </a:cubicBezTo>
                  <a:cubicBezTo>
                    <a:pt x="118" y="87"/>
                    <a:pt x="117" y="86"/>
                    <a:pt x="116" y="85"/>
                  </a:cubicBezTo>
                  <a:cubicBezTo>
                    <a:pt x="104" y="88"/>
                    <a:pt x="89" y="90"/>
                    <a:pt x="73" y="90"/>
                  </a:cubicBezTo>
                  <a:cubicBezTo>
                    <a:pt x="59" y="90"/>
                    <a:pt x="45" y="89"/>
                    <a:pt x="34" y="86"/>
                  </a:cubicBezTo>
                  <a:cubicBezTo>
                    <a:pt x="34" y="87"/>
                    <a:pt x="33" y="87"/>
                    <a:pt x="32" y="87"/>
                  </a:cubicBezTo>
                  <a:cubicBezTo>
                    <a:pt x="31" y="87"/>
                    <a:pt x="29" y="86"/>
                    <a:pt x="29" y="85"/>
                  </a:cubicBezTo>
                  <a:cubicBezTo>
                    <a:pt x="21" y="82"/>
                    <a:pt x="14" y="79"/>
                    <a:pt x="9" y="76"/>
                  </a:cubicBezTo>
                  <a:cubicBezTo>
                    <a:pt x="9" y="77"/>
                    <a:pt x="7" y="79"/>
                    <a:pt x="6" y="79"/>
                  </a:cubicBezTo>
                  <a:cubicBezTo>
                    <a:pt x="6" y="90"/>
                    <a:pt x="6" y="90"/>
                    <a:pt x="6" y="90"/>
                  </a:cubicBezTo>
                  <a:cubicBezTo>
                    <a:pt x="7" y="90"/>
                    <a:pt x="9" y="91"/>
                    <a:pt x="9" y="93"/>
                  </a:cubicBezTo>
                  <a:cubicBezTo>
                    <a:pt x="9" y="95"/>
                    <a:pt x="7" y="96"/>
                    <a:pt x="6" y="96"/>
                  </a:cubicBezTo>
                  <a:cubicBezTo>
                    <a:pt x="6" y="96"/>
                    <a:pt x="6" y="96"/>
                    <a:pt x="6" y="96"/>
                  </a:cubicBezTo>
                  <a:cubicBezTo>
                    <a:pt x="6" y="97"/>
                    <a:pt x="6" y="97"/>
                    <a:pt x="6" y="97"/>
                  </a:cubicBezTo>
                  <a:cubicBezTo>
                    <a:pt x="6" y="102"/>
                    <a:pt x="11" y="107"/>
                    <a:pt x="20" y="111"/>
                  </a:cubicBezTo>
                  <a:cubicBezTo>
                    <a:pt x="20" y="111"/>
                    <a:pt x="20" y="111"/>
                    <a:pt x="20" y="111"/>
                  </a:cubicBezTo>
                  <a:cubicBezTo>
                    <a:pt x="20" y="109"/>
                    <a:pt x="22" y="108"/>
                    <a:pt x="23" y="108"/>
                  </a:cubicBezTo>
                  <a:cubicBezTo>
                    <a:pt x="25" y="108"/>
                    <a:pt x="26" y="109"/>
                    <a:pt x="26" y="111"/>
                  </a:cubicBezTo>
                  <a:cubicBezTo>
                    <a:pt x="26" y="111"/>
                    <a:pt x="26" y="112"/>
                    <a:pt x="25" y="113"/>
                  </a:cubicBezTo>
                  <a:cubicBezTo>
                    <a:pt x="31" y="115"/>
                    <a:pt x="39" y="116"/>
                    <a:pt x="47" y="118"/>
                  </a:cubicBezTo>
                  <a:cubicBezTo>
                    <a:pt x="48" y="117"/>
                    <a:pt x="49" y="116"/>
                    <a:pt x="49" y="116"/>
                  </a:cubicBezTo>
                  <a:cubicBezTo>
                    <a:pt x="51" y="116"/>
                    <a:pt x="52" y="117"/>
                    <a:pt x="52" y="118"/>
                  </a:cubicBezTo>
                  <a:cubicBezTo>
                    <a:pt x="56" y="119"/>
                    <a:pt x="60" y="119"/>
                    <a:pt x="64" y="119"/>
                  </a:cubicBezTo>
                  <a:cubicBezTo>
                    <a:pt x="64" y="118"/>
                    <a:pt x="65" y="116"/>
                    <a:pt x="67" y="116"/>
                  </a:cubicBezTo>
                  <a:cubicBezTo>
                    <a:pt x="68" y="116"/>
                    <a:pt x="70" y="118"/>
                    <a:pt x="70" y="119"/>
                  </a:cubicBezTo>
                  <a:cubicBezTo>
                    <a:pt x="71" y="119"/>
                    <a:pt x="72" y="119"/>
                    <a:pt x="73" y="119"/>
                  </a:cubicBezTo>
                  <a:cubicBezTo>
                    <a:pt x="76" y="119"/>
                    <a:pt x="79" y="119"/>
                    <a:pt x="81" y="119"/>
                  </a:cubicBezTo>
                  <a:cubicBezTo>
                    <a:pt x="82" y="118"/>
                    <a:pt x="83" y="116"/>
                    <a:pt x="84" y="116"/>
                  </a:cubicBezTo>
                  <a:cubicBezTo>
                    <a:pt x="86" y="116"/>
                    <a:pt x="87" y="117"/>
                    <a:pt x="87" y="119"/>
                  </a:cubicBezTo>
                  <a:cubicBezTo>
                    <a:pt x="92" y="118"/>
                    <a:pt x="96" y="118"/>
                    <a:pt x="100" y="117"/>
                  </a:cubicBezTo>
                  <a:cubicBezTo>
                    <a:pt x="100" y="117"/>
                    <a:pt x="101" y="116"/>
                    <a:pt x="102" y="116"/>
                  </a:cubicBezTo>
                  <a:cubicBezTo>
                    <a:pt x="102" y="116"/>
                    <a:pt x="103" y="117"/>
                    <a:pt x="103" y="117"/>
                  </a:cubicBezTo>
                  <a:cubicBezTo>
                    <a:pt x="112" y="115"/>
                    <a:pt x="119" y="113"/>
                    <a:pt x="125" y="111"/>
                  </a:cubicBezTo>
                  <a:cubicBezTo>
                    <a:pt x="125" y="111"/>
                    <a:pt x="125" y="111"/>
                    <a:pt x="125" y="111"/>
                  </a:cubicBezTo>
                  <a:cubicBezTo>
                    <a:pt x="125" y="109"/>
                    <a:pt x="126" y="108"/>
                    <a:pt x="128" y="108"/>
                  </a:cubicBezTo>
                  <a:cubicBezTo>
                    <a:pt x="129" y="108"/>
                    <a:pt x="129" y="108"/>
                    <a:pt x="130" y="108"/>
                  </a:cubicBezTo>
                  <a:cubicBezTo>
                    <a:pt x="132" y="107"/>
                    <a:pt x="134" y="106"/>
                    <a:pt x="136" y="104"/>
                  </a:cubicBezTo>
                  <a:close/>
                  <a:moveTo>
                    <a:pt x="140" y="39"/>
                  </a:moveTo>
                  <a:cubicBezTo>
                    <a:pt x="130" y="48"/>
                    <a:pt x="107" y="55"/>
                    <a:pt x="73" y="55"/>
                  </a:cubicBezTo>
                  <a:cubicBezTo>
                    <a:pt x="39" y="55"/>
                    <a:pt x="16" y="48"/>
                    <a:pt x="6" y="39"/>
                  </a:cubicBezTo>
                  <a:cubicBezTo>
                    <a:pt x="6" y="63"/>
                    <a:pt x="6" y="63"/>
                    <a:pt x="6" y="63"/>
                  </a:cubicBezTo>
                  <a:cubicBezTo>
                    <a:pt x="6" y="63"/>
                    <a:pt x="6" y="63"/>
                    <a:pt x="6" y="64"/>
                  </a:cubicBezTo>
                  <a:cubicBezTo>
                    <a:pt x="8" y="74"/>
                    <a:pt x="35" y="84"/>
                    <a:pt x="73" y="84"/>
                  </a:cubicBezTo>
                  <a:cubicBezTo>
                    <a:pt x="111" y="84"/>
                    <a:pt x="138" y="74"/>
                    <a:pt x="140" y="64"/>
                  </a:cubicBezTo>
                  <a:cubicBezTo>
                    <a:pt x="140" y="63"/>
                    <a:pt x="140" y="63"/>
                    <a:pt x="140" y="63"/>
                  </a:cubicBezTo>
                  <a:lnTo>
                    <a:pt x="140" y="39"/>
                  </a:lnTo>
                  <a:close/>
                  <a:moveTo>
                    <a:pt x="6" y="27"/>
                  </a:moveTo>
                  <a:cubicBezTo>
                    <a:pt x="6" y="27"/>
                    <a:pt x="6" y="27"/>
                    <a:pt x="6" y="27"/>
                  </a:cubicBezTo>
                  <a:cubicBezTo>
                    <a:pt x="6" y="27"/>
                    <a:pt x="6" y="27"/>
                    <a:pt x="6" y="28"/>
                  </a:cubicBezTo>
                  <a:cubicBezTo>
                    <a:pt x="6" y="38"/>
                    <a:pt x="33" y="49"/>
                    <a:pt x="73" y="49"/>
                  </a:cubicBezTo>
                  <a:cubicBezTo>
                    <a:pt x="112" y="49"/>
                    <a:pt x="140" y="38"/>
                    <a:pt x="140" y="28"/>
                  </a:cubicBezTo>
                  <a:cubicBezTo>
                    <a:pt x="140" y="27"/>
                    <a:pt x="140" y="27"/>
                    <a:pt x="140" y="27"/>
                  </a:cubicBezTo>
                  <a:cubicBezTo>
                    <a:pt x="140" y="27"/>
                    <a:pt x="140" y="27"/>
                    <a:pt x="140" y="27"/>
                  </a:cubicBezTo>
                  <a:cubicBezTo>
                    <a:pt x="138" y="17"/>
                    <a:pt x="111" y="6"/>
                    <a:pt x="73" y="6"/>
                  </a:cubicBezTo>
                  <a:cubicBezTo>
                    <a:pt x="35" y="6"/>
                    <a:pt x="8" y="17"/>
                    <a:pt x="6" y="27"/>
                  </a:cubicBezTo>
                  <a:close/>
                  <a:moveTo>
                    <a:pt x="140" y="133"/>
                  </a:moveTo>
                  <a:cubicBezTo>
                    <a:pt x="140" y="108"/>
                    <a:pt x="140" y="108"/>
                    <a:pt x="140" y="108"/>
                  </a:cubicBezTo>
                  <a:cubicBezTo>
                    <a:pt x="130" y="118"/>
                    <a:pt x="107" y="125"/>
                    <a:pt x="73" y="125"/>
                  </a:cubicBezTo>
                  <a:cubicBezTo>
                    <a:pt x="39" y="125"/>
                    <a:pt x="16" y="118"/>
                    <a:pt x="6" y="108"/>
                  </a:cubicBezTo>
                  <a:cubicBezTo>
                    <a:pt x="6" y="133"/>
                    <a:pt x="6" y="133"/>
                    <a:pt x="6" y="133"/>
                  </a:cubicBezTo>
                  <a:cubicBezTo>
                    <a:pt x="6" y="133"/>
                    <a:pt x="6" y="133"/>
                    <a:pt x="6" y="133"/>
                  </a:cubicBezTo>
                  <a:cubicBezTo>
                    <a:pt x="8" y="143"/>
                    <a:pt x="35" y="154"/>
                    <a:pt x="73" y="154"/>
                  </a:cubicBezTo>
                  <a:cubicBezTo>
                    <a:pt x="111" y="154"/>
                    <a:pt x="138" y="143"/>
                    <a:pt x="140" y="133"/>
                  </a:cubicBezTo>
                  <a:cubicBezTo>
                    <a:pt x="140" y="133"/>
                    <a:pt x="140" y="133"/>
                    <a:pt x="140" y="133"/>
                  </a:cubicBezTo>
                  <a:close/>
                </a:path>
              </a:pathLst>
            </a:custGeom>
            <a:solidFill>
              <a:srgbClr val="526175"/>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cs typeface="+mn-ea"/>
                <a:sym typeface="+mn-lt"/>
              </a:endParaRPr>
            </a:p>
          </p:txBody>
        </p:sp>
      </p:grpSp>
      <p:grpSp>
        <p:nvGrpSpPr>
          <p:cNvPr id="66" name="PA-组合 3"/>
          <p:cNvGrpSpPr/>
          <p:nvPr>
            <p:custDataLst>
              <p:tags r:id="rId2"/>
            </p:custDataLst>
          </p:nvPr>
        </p:nvGrpSpPr>
        <p:grpSpPr>
          <a:xfrm>
            <a:off x="436918" y="2608015"/>
            <a:ext cx="1065791" cy="1065791"/>
            <a:chOff x="5386608" y="2745327"/>
            <a:chExt cx="1418785" cy="1418785"/>
          </a:xfrm>
        </p:grpSpPr>
        <p:grpSp>
          <p:nvGrpSpPr>
            <p:cNvPr id="67" name="组合 66"/>
            <p:cNvGrpSpPr/>
            <p:nvPr/>
          </p:nvGrpSpPr>
          <p:grpSpPr>
            <a:xfrm>
              <a:off x="5386608" y="2745327"/>
              <a:ext cx="1418785" cy="1418785"/>
              <a:chOff x="1333481" y="1593118"/>
              <a:chExt cx="1418785" cy="1418785"/>
            </a:xfrm>
          </p:grpSpPr>
          <p:sp>
            <p:nvSpPr>
              <p:cNvPr id="69" name="PA-↖"/>
              <p:cNvSpPr/>
              <p:nvPr>
                <p:custDataLst>
                  <p:tags r:id="rId14"/>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70" name="PA-↘"/>
              <p:cNvSpPr/>
              <p:nvPr>
                <p:custDataLst>
                  <p:tags r:id="rId15"/>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71" name="PA-1"/>
              <p:cNvSpPr/>
              <p:nvPr>
                <p:custDataLst>
                  <p:tags r:id="rId16"/>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EEF2F9"/>
                  </a:solidFill>
                  <a:effectLst/>
                  <a:uLnTx/>
                  <a:uFillTx/>
                  <a:cs typeface="+mn-ea"/>
                  <a:sym typeface="+mn-lt"/>
                </a:endParaRPr>
              </a:p>
            </p:txBody>
          </p:sp>
        </p:grpSp>
        <p:sp>
          <p:nvSpPr>
            <p:cNvPr id="68" name="PA-任意多边形 848"/>
            <p:cNvSpPr>
              <a:spLocks noEditPoints="1"/>
            </p:cNvSpPr>
            <p:nvPr>
              <p:custDataLst>
                <p:tags r:id="rId13"/>
              </p:custDataLst>
            </p:nvPr>
          </p:nvSpPr>
          <p:spPr bwMode="auto">
            <a:xfrm>
              <a:off x="5823021" y="3175860"/>
              <a:ext cx="545958" cy="506281"/>
            </a:xfrm>
            <a:custGeom>
              <a:avLst/>
              <a:gdLst>
                <a:gd name="T0" fmla="*/ 125 w 160"/>
                <a:gd name="T1" fmla="*/ 53 h 147"/>
                <a:gd name="T2" fmla="*/ 93 w 160"/>
                <a:gd name="T3" fmla="*/ 15 h 147"/>
                <a:gd name="T4" fmla="*/ 80 w 160"/>
                <a:gd name="T5" fmla="*/ 0 h 147"/>
                <a:gd name="T6" fmla="*/ 67 w 160"/>
                <a:gd name="T7" fmla="*/ 15 h 147"/>
                <a:gd name="T8" fmla="*/ 35 w 160"/>
                <a:gd name="T9" fmla="*/ 53 h 147"/>
                <a:gd name="T10" fmla="*/ 17 w 160"/>
                <a:gd name="T11" fmla="*/ 121 h 147"/>
                <a:gd name="T12" fmla="*/ 18 w 160"/>
                <a:gd name="T13" fmla="*/ 125 h 147"/>
                <a:gd name="T14" fmla="*/ 57 w 160"/>
                <a:gd name="T15" fmla="*/ 132 h 147"/>
                <a:gd name="T16" fmla="*/ 104 w 160"/>
                <a:gd name="T17" fmla="*/ 132 h 147"/>
                <a:gd name="T18" fmla="*/ 143 w 160"/>
                <a:gd name="T19" fmla="*/ 125 h 147"/>
                <a:gd name="T20" fmla="*/ 144 w 160"/>
                <a:gd name="T21" fmla="*/ 121 h 147"/>
                <a:gd name="T22" fmla="*/ 72 w 160"/>
                <a:gd name="T23" fmla="*/ 13 h 147"/>
                <a:gd name="T24" fmla="*/ 88 w 160"/>
                <a:gd name="T25" fmla="*/ 13 h 147"/>
                <a:gd name="T26" fmla="*/ 72 w 160"/>
                <a:gd name="T27" fmla="*/ 14 h 147"/>
                <a:gd name="T28" fmla="*/ 80 w 160"/>
                <a:gd name="T29" fmla="*/ 141 h 147"/>
                <a:gd name="T30" fmla="*/ 80 w 160"/>
                <a:gd name="T31" fmla="*/ 133 h 147"/>
                <a:gd name="T32" fmla="*/ 80 w 160"/>
                <a:gd name="T33" fmla="*/ 141 h 147"/>
                <a:gd name="T34" fmla="*/ 102 w 160"/>
                <a:gd name="T35" fmla="*/ 127 h 147"/>
                <a:gd name="T36" fmla="*/ 97 w 160"/>
                <a:gd name="T37" fmla="*/ 127 h 147"/>
                <a:gd name="T38" fmla="*/ 91 w 160"/>
                <a:gd name="T39" fmla="*/ 128 h 147"/>
                <a:gd name="T40" fmla="*/ 86 w 160"/>
                <a:gd name="T41" fmla="*/ 128 h 147"/>
                <a:gd name="T42" fmla="*/ 76 w 160"/>
                <a:gd name="T43" fmla="*/ 128 h 147"/>
                <a:gd name="T44" fmla="*/ 70 w 160"/>
                <a:gd name="T45" fmla="*/ 128 h 147"/>
                <a:gd name="T46" fmla="*/ 65 w 160"/>
                <a:gd name="T47" fmla="*/ 127 h 147"/>
                <a:gd name="T48" fmla="*/ 59 w 160"/>
                <a:gd name="T49" fmla="*/ 127 h 147"/>
                <a:gd name="T50" fmla="*/ 44 w 160"/>
                <a:gd name="T51" fmla="*/ 124 h 147"/>
                <a:gd name="T52" fmla="*/ 40 w 160"/>
                <a:gd name="T53" fmla="*/ 77 h 147"/>
                <a:gd name="T54" fmla="*/ 61 w 160"/>
                <a:gd name="T55" fmla="*/ 23 h 147"/>
                <a:gd name="T56" fmla="*/ 70 w 160"/>
                <a:gd name="T57" fmla="*/ 20 h 147"/>
                <a:gd name="T58" fmla="*/ 90 w 160"/>
                <a:gd name="T59" fmla="*/ 20 h 147"/>
                <a:gd name="T60" fmla="*/ 120 w 160"/>
                <a:gd name="T61" fmla="*/ 53 h 147"/>
                <a:gd name="T62" fmla="*/ 137 w 160"/>
                <a:gd name="T63" fmla="*/ 121 h 147"/>
                <a:gd name="T64" fmla="*/ 98 w 160"/>
                <a:gd name="T65" fmla="*/ 34 h 147"/>
                <a:gd name="T66" fmla="*/ 66 w 160"/>
                <a:gd name="T67" fmla="*/ 35 h 147"/>
                <a:gd name="T68" fmla="*/ 51 w 160"/>
                <a:gd name="T69" fmla="*/ 56 h 147"/>
                <a:gd name="T70" fmla="*/ 48 w 160"/>
                <a:gd name="T71" fmla="*/ 53 h 147"/>
                <a:gd name="T72" fmla="*/ 97 w 160"/>
                <a:gd name="T73" fmla="*/ 30 h 147"/>
                <a:gd name="T74" fmla="*/ 13 w 160"/>
                <a:gd name="T75" fmla="*/ 58 h 147"/>
                <a:gd name="T76" fmla="*/ 13 w 160"/>
                <a:gd name="T77" fmla="*/ 94 h 147"/>
                <a:gd name="T78" fmla="*/ 11 w 160"/>
                <a:gd name="T79" fmla="*/ 99 h 147"/>
                <a:gd name="T80" fmla="*/ 0 w 160"/>
                <a:gd name="T81" fmla="*/ 76 h 147"/>
                <a:gd name="T82" fmla="*/ 13 w 160"/>
                <a:gd name="T83" fmla="*/ 54 h 147"/>
                <a:gd name="T84" fmla="*/ 20 w 160"/>
                <a:gd name="T85" fmla="*/ 92 h 147"/>
                <a:gd name="T86" fmla="*/ 24 w 160"/>
                <a:gd name="T87" fmla="*/ 59 h 147"/>
                <a:gd name="T88" fmla="*/ 24 w 160"/>
                <a:gd name="T89" fmla="*/ 88 h 147"/>
                <a:gd name="T90" fmla="*/ 22 w 160"/>
                <a:gd name="T91" fmla="*/ 93 h 147"/>
                <a:gd name="T92" fmla="*/ 160 w 160"/>
                <a:gd name="T93" fmla="*/ 76 h 147"/>
                <a:gd name="T94" fmla="*/ 149 w 160"/>
                <a:gd name="T95" fmla="*/ 99 h 147"/>
                <a:gd name="T96" fmla="*/ 147 w 160"/>
                <a:gd name="T97" fmla="*/ 94 h 147"/>
                <a:gd name="T98" fmla="*/ 147 w 160"/>
                <a:gd name="T99" fmla="*/ 58 h 147"/>
                <a:gd name="T100" fmla="*/ 151 w 160"/>
                <a:gd name="T101" fmla="*/ 54 h 147"/>
                <a:gd name="T102" fmla="*/ 140 w 160"/>
                <a:gd name="T103" fmla="*/ 59 h 147"/>
                <a:gd name="T104" fmla="*/ 138 w 160"/>
                <a:gd name="T105" fmla="*/ 93 h 147"/>
                <a:gd name="T106" fmla="*/ 136 w 160"/>
                <a:gd name="T107" fmla="*/ 88 h 147"/>
                <a:gd name="T108" fmla="*/ 136 w 160"/>
                <a:gd name="T109" fmla="*/ 5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147">
                  <a:moveTo>
                    <a:pt x="125" y="77"/>
                  </a:moveTo>
                  <a:cubicBezTo>
                    <a:pt x="125" y="53"/>
                    <a:pt x="125" y="53"/>
                    <a:pt x="125" y="53"/>
                  </a:cubicBezTo>
                  <a:cubicBezTo>
                    <a:pt x="126" y="35"/>
                    <a:pt x="113" y="23"/>
                    <a:pt x="103" y="18"/>
                  </a:cubicBezTo>
                  <a:cubicBezTo>
                    <a:pt x="100" y="17"/>
                    <a:pt x="97" y="16"/>
                    <a:pt x="93" y="15"/>
                  </a:cubicBezTo>
                  <a:cubicBezTo>
                    <a:pt x="93" y="13"/>
                    <a:pt x="93" y="13"/>
                    <a:pt x="93" y="13"/>
                  </a:cubicBezTo>
                  <a:cubicBezTo>
                    <a:pt x="93" y="6"/>
                    <a:pt x="87" y="0"/>
                    <a:pt x="80" y="0"/>
                  </a:cubicBezTo>
                  <a:cubicBezTo>
                    <a:pt x="73" y="0"/>
                    <a:pt x="67" y="6"/>
                    <a:pt x="67" y="13"/>
                  </a:cubicBezTo>
                  <a:cubicBezTo>
                    <a:pt x="67" y="15"/>
                    <a:pt x="67" y="15"/>
                    <a:pt x="67" y="15"/>
                  </a:cubicBezTo>
                  <a:cubicBezTo>
                    <a:pt x="64" y="16"/>
                    <a:pt x="61" y="17"/>
                    <a:pt x="58" y="18"/>
                  </a:cubicBezTo>
                  <a:cubicBezTo>
                    <a:pt x="47" y="24"/>
                    <a:pt x="35" y="36"/>
                    <a:pt x="35" y="53"/>
                  </a:cubicBezTo>
                  <a:cubicBezTo>
                    <a:pt x="35" y="77"/>
                    <a:pt x="35" y="77"/>
                    <a:pt x="35" y="77"/>
                  </a:cubicBezTo>
                  <a:cubicBezTo>
                    <a:pt x="35" y="94"/>
                    <a:pt x="29" y="109"/>
                    <a:pt x="17" y="121"/>
                  </a:cubicBezTo>
                  <a:cubicBezTo>
                    <a:pt x="16" y="121"/>
                    <a:pt x="16" y="123"/>
                    <a:pt x="16" y="123"/>
                  </a:cubicBezTo>
                  <a:cubicBezTo>
                    <a:pt x="16" y="124"/>
                    <a:pt x="17" y="125"/>
                    <a:pt x="18" y="125"/>
                  </a:cubicBezTo>
                  <a:cubicBezTo>
                    <a:pt x="44" y="130"/>
                    <a:pt x="44" y="130"/>
                    <a:pt x="44" y="130"/>
                  </a:cubicBezTo>
                  <a:cubicBezTo>
                    <a:pt x="48" y="130"/>
                    <a:pt x="53" y="131"/>
                    <a:pt x="57" y="132"/>
                  </a:cubicBezTo>
                  <a:cubicBezTo>
                    <a:pt x="61" y="141"/>
                    <a:pt x="71" y="147"/>
                    <a:pt x="80" y="147"/>
                  </a:cubicBezTo>
                  <a:cubicBezTo>
                    <a:pt x="90" y="147"/>
                    <a:pt x="100" y="141"/>
                    <a:pt x="104" y="132"/>
                  </a:cubicBezTo>
                  <a:cubicBezTo>
                    <a:pt x="108" y="131"/>
                    <a:pt x="113" y="130"/>
                    <a:pt x="117" y="130"/>
                  </a:cubicBezTo>
                  <a:cubicBezTo>
                    <a:pt x="143" y="125"/>
                    <a:pt x="143" y="125"/>
                    <a:pt x="143" y="125"/>
                  </a:cubicBezTo>
                  <a:cubicBezTo>
                    <a:pt x="144" y="125"/>
                    <a:pt x="144" y="124"/>
                    <a:pt x="145" y="123"/>
                  </a:cubicBezTo>
                  <a:cubicBezTo>
                    <a:pt x="145" y="123"/>
                    <a:pt x="145" y="121"/>
                    <a:pt x="144" y="121"/>
                  </a:cubicBezTo>
                  <a:cubicBezTo>
                    <a:pt x="132" y="108"/>
                    <a:pt x="125" y="94"/>
                    <a:pt x="125" y="77"/>
                  </a:cubicBezTo>
                  <a:close/>
                  <a:moveTo>
                    <a:pt x="72" y="13"/>
                  </a:moveTo>
                  <a:cubicBezTo>
                    <a:pt x="72" y="9"/>
                    <a:pt x="76" y="5"/>
                    <a:pt x="80" y="5"/>
                  </a:cubicBezTo>
                  <a:cubicBezTo>
                    <a:pt x="84" y="5"/>
                    <a:pt x="88" y="9"/>
                    <a:pt x="88" y="13"/>
                  </a:cubicBezTo>
                  <a:cubicBezTo>
                    <a:pt x="88" y="14"/>
                    <a:pt x="88" y="14"/>
                    <a:pt x="88" y="14"/>
                  </a:cubicBezTo>
                  <a:cubicBezTo>
                    <a:pt x="83" y="13"/>
                    <a:pt x="77" y="13"/>
                    <a:pt x="72" y="14"/>
                  </a:cubicBezTo>
                  <a:lnTo>
                    <a:pt x="72" y="13"/>
                  </a:lnTo>
                  <a:close/>
                  <a:moveTo>
                    <a:pt x="80" y="141"/>
                  </a:moveTo>
                  <a:cubicBezTo>
                    <a:pt x="74" y="141"/>
                    <a:pt x="67" y="138"/>
                    <a:pt x="63" y="132"/>
                  </a:cubicBezTo>
                  <a:cubicBezTo>
                    <a:pt x="69" y="133"/>
                    <a:pt x="75" y="133"/>
                    <a:pt x="80" y="133"/>
                  </a:cubicBezTo>
                  <a:cubicBezTo>
                    <a:pt x="86" y="133"/>
                    <a:pt x="92" y="133"/>
                    <a:pt x="98" y="132"/>
                  </a:cubicBezTo>
                  <a:cubicBezTo>
                    <a:pt x="94" y="138"/>
                    <a:pt x="87" y="141"/>
                    <a:pt x="80" y="141"/>
                  </a:cubicBezTo>
                  <a:close/>
                  <a:moveTo>
                    <a:pt x="116" y="124"/>
                  </a:moveTo>
                  <a:cubicBezTo>
                    <a:pt x="111" y="125"/>
                    <a:pt x="107" y="126"/>
                    <a:pt x="102" y="127"/>
                  </a:cubicBezTo>
                  <a:cubicBezTo>
                    <a:pt x="102" y="127"/>
                    <a:pt x="102" y="127"/>
                    <a:pt x="102" y="127"/>
                  </a:cubicBezTo>
                  <a:cubicBezTo>
                    <a:pt x="100" y="127"/>
                    <a:pt x="98" y="127"/>
                    <a:pt x="97" y="127"/>
                  </a:cubicBezTo>
                  <a:cubicBezTo>
                    <a:pt x="96" y="127"/>
                    <a:pt x="96" y="127"/>
                    <a:pt x="96" y="127"/>
                  </a:cubicBezTo>
                  <a:cubicBezTo>
                    <a:pt x="95" y="127"/>
                    <a:pt x="93" y="128"/>
                    <a:pt x="91" y="128"/>
                  </a:cubicBezTo>
                  <a:cubicBezTo>
                    <a:pt x="91" y="128"/>
                    <a:pt x="91" y="128"/>
                    <a:pt x="91" y="128"/>
                  </a:cubicBezTo>
                  <a:cubicBezTo>
                    <a:pt x="89" y="128"/>
                    <a:pt x="88" y="128"/>
                    <a:pt x="86" y="128"/>
                  </a:cubicBezTo>
                  <a:cubicBezTo>
                    <a:pt x="86" y="128"/>
                    <a:pt x="86" y="128"/>
                    <a:pt x="85" y="128"/>
                  </a:cubicBezTo>
                  <a:cubicBezTo>
                    <a:pt x="82" y="128"/>
                    <a:pt x="79" y="128"/>
                    <a:pt x="76" y="128"/>
                  </a:cubicBezTo>
                  <a:cubicBezTo>
                    <a:pt x="75" y="128"/>
                    <a:pt x="75" y="128"/>
                    <a:pt x="75" y="128"/>
                  </a:cubicBezTo>
                  <a:cubicBezTo>
                    <a:pt x="73" y="128"/>
                    <a:pt x="72" y="128"/>
                    <a:pt x="70" y="128"/>
                  </a:cubicBezTo>
                  <a:cubicBezTo>
                    <a:pt x="70" y="128"/>
                    <a:pt x="70" y="128"/>
                    <a:pt x="69" y="128"/>
                  </a:cubicBezTo>
                  <a:cubicBezTo>
                    <a:pt x="68" y="128"/>
                    <a:pt x="66" y="127"/>
                    <a:pt x="65" y="127"/>
                  </a:cubicBezTo>
                  <a:cubicBezTo>
                    <a:pt x="65" y="127"/>
                    <a:pt x="64" y="127"/>
                    <a:pt x="64" y="127"/>
                  </a:cubicBezTo>
                  <a:cubicBezTo>
                    <a:pt x="63" y="127"/>
                    <a:pt x="61" y="127"/>
                    <a:pt x="59" y="127"/>
                  </a:cubicBezTo>
                  <a:cubicBezTo>
                    <a:pt x="59" y="127"/>
                    <a:pt x="59" y="127"/>
                    <a:pt x="59" y="127"/>
                  </a:cubicBezTo>
                  <a:cubicBezTo>
                    <a:pt x="54" y="126"/>
                    <a:pt x="50" y="125"/>
                    <a:pt x="44" y="124"/>
                  </a:cubicBezTo>
                  <a:cubicBezTo>
                    <a:pt x="24" y="121"/>
                    <a:pt x="24" y="121"/>
                    <a:pt x="24" y="121"/>
                  </a:cubicBezTo>
                  <a:cubicBezTo>
                    <a:pt x="35" y="109"/>
                    <a:pt x="40" y="94"/>
                    <a:pt x="40" y="77"/>
                  </a:cubicBezTo>
                  <a:cubicBezTo>
                    <a:pt x="40" y="53"/>
                    <a:pt x="40" y="53"/>
                    <a:pt x="40" y="53"/>
                  </a:cubicBezTo>
                  <a:cubicBezTo>
                    <a:pt x="40" y="39"/>
                    <a:pt x="50" y="28"/>
                    <a:pt x="61" y="23"/>
                  </a:cubicBezTo>
                  <a:cubicBezTo>
                    <a:pt x="64" y="22"/>
                    <a:pt x="67" y="21"/>
                    <a:pt x="70" y="20"/>
                  </a:cubicBezTo>
                  <a:cubicBezTo>
                    <a:pt x="70" y="20"/>
                    <a:pt x="70" y="20"/>
                    <a:pt x="70" y="20"/>
                  </a:cubicBezTo>
                  <a:cubicBezTo>
                    <a:pt x="76" y="18"/>
                    <a:pt x="83" y="18"/>
                    <a:pt x="90" y="20"/>
                  </a:cubicBezTo>
                  <a:cubicBezTo>
                    <a:pt x="90" y="20"/>
                    <a:pt x="90" y="20"/>
                    <a:pt x="90" y="20"/>
                  </a:cubicBezTo>
                  <a:cubicBezTo>
                    <a:pt x="94" y="20"/>
                    <a:pt x="97" y="21"/>
                    <a:pt x="100" y="23"/>
                  </a:cubicBezTo>
                  <a:cubicBezTo>
                    <a:pt x="110" y="27"/>
                    <a:pt x="120" y="39"/>
                    <a:pt x="120" y="53"/>
                  </a:cubicBezTo>
                  <a:cubicBezTo>
                    <a:pt x="120" y="77"/>
                    <a:pt x="120" y="77"/>
                    <a:pt x="120" y="77"/>
                  </a:cubicBezTo>
                  <a:cubicBezTo>
                    <a:pt x="120" y="93"/>
                    <a:pt x="126" y="108"/>
                    <a:pt x="137" y="121"/>
                  </a:cubicBezTo>
                  <a:lnTo>
                    <a:pt x="116" y="124"/>
                  </a:lnTo>
                  <a:close/>
                  <a:moveTo>
                    <a:pt x="98" y="34"/>
                  </a:moveTo>
                  <a:cubicBezTo>
                    <a:pt x="98" y="35"/>
                    <a:pt x="96" y="36"/>
                    <a:pt x="95" y="35"/>
                  </a:cubicBezTo>
                  <a:cubicBezTo>
                    <a:pt x="86" y="31"/>
                    <a:pt x="75" y="31"/>
                    <a:pt x="66" y="35"/>
                  </a:cubicBezTo>
                  <a:cubicBezTo>
                    <a:pt x="61" y="37"/>
                    <a:pt x="53" y="44"/>
                    <a:pt x="53" y="53"/>
                  </a:cubicBezTo>
                  <a:cubicBezTo>
                    <a:pt x="53" y="55"/>
                    <a:pt x="52" y="56"/>
                    <a:pt x="51" y="56"/>
                  </a:cubicBezTo>
                  <a:cubicBezTo>
                    <a:pt x="51" y="56"/>
                    <a:pt x="51" y="56"/>
                    <a:pt x="51" y="56"/>
                  </a:cubicBezTo>
                  <a:cubicBezTo>
                    <a:pt x="49" y="56"/>
                    <a:pt x="48" y="55"/>
                    <a:pt x="48" y="53"/>
                  </a:cubicBezTo>
                  <a:cubicBezTo>
                    <a:pt x="48" y="41"/>
                    <a:pt x="58" y="33"/>
                    <a:pt x="64" y="30"/>
                  </a:cubicBezTo>
                  <a:cubicBezTo>
                    <a:pt x="74" y="26"/>
                    <a:pt x="87" y="26"/>
                    <a:pt x="97" y="30"/>
                  </a:cubicBezTo>
                  <a:cubicBezTo>
                    <a:pt x="98" y="31"/>
                    <a:pt x="99" y="32"/>
                    <a:pt x="98" y="34"/>
                  </a:cubicBezTo>
                  <a:close/>
                  <a:moveTo>
                    <a:pt x="13" y="58"/>
                  </a:moveTo>
                  <a:cubicBezTo>
                    <a:pt x="8" y="63"/>
                    <a:pt x="5" y="69"/>
                    <a:pt x="5" y="76"/>
                  </a:cubicBezTo>
                  <a:cubicBezTo>
                    <a:pt x="5" y="83"/>
                    <a:pt x="8" y="89"/>
                    <a:pt x="13" y="94"/>
                  </a:cubicBezTo>
                  <a:cubicBezTo>
                    <a:pt x="14" y="95"/>
                    <a:pt x="14" y="97"/>
                    <a:pt x="13" y="98"/>
                  </a:cubicBezTo>
                  <a:cubicBezTo>
                    <a:pt x="12" y="98"/>
                    <a:pt x="12" y="99"/>
                    <a:pt x="11" y="99"/>
                  </a:cubicBezTo>
                  <a:cubicBezTo>
                    <a:pt x="10" y="99"/>
                    <a:pt x="10" y="98"/>
                    <a:pt x="9" y="98"/>
                  </a:cubicBezTo>
                  <a:cubicBezTo>
                    <a:pt x="3" y="92"/>
                    <a:pt x="0" y="84"/>
                    <a:pt x="0" y="76"/>
                  </a:cubicBezTo>
                  <a:cubicBezTo>
                    <a:pt x="0" y="68"/>
                    <a:pt x="3" y="60"/>
                    <a:pt x="9" y="54"/>
                  </a:cubicBezTo>
                  <a:cubicBezTo>
                    <a:pt x="10" y="53"/>
                    <a:pt x="12" y="53"/>
                    <a:pt x="13" y="54"/>
                  </a:cubicBezTo>
                  <a:cubicBezTo>
                    <a:pt x="14" y="55"/>
                    <a:pt x="14" y="57"/>
                    <a:pt x="13" y="58"/>
                  </a:cubicBezTo>
                  <a:close/>
                  <a:moveTo>
                    <a:pt x="20" y="92"/>
                  </a:moveTo>
                  <a:cubicBezTo>
                    <a:pt x="11" y="83"/>
                    <a:pt x="11" y="68"/>
                    <a:pt x="20" y="59"/>
                  </a:cubicBezTo>
                  <a:cubicBezTo>
                    <a:pt x="21" y="58"/>
                    <a:pt x="23" y="58"/>
                    <a:pt x="24" y="59"/>
                  </a:cubicBezTo>
                  <a:cubicBezTo>
                    <a:pt x="25" y="60"/>
                    <a:pt x="25" y="62"/>
                    <a:pt x="24" y="63"/>
                  </a:cubicBezTo>
                  <a:cubicBezTo>
                    <a:pt x="17" y="70"/>
                    <a:pt x="17" y="81"/>
                    <a:pt x="24" y="88"/>
                  </a:cubicBezTo>
                  <a:cubicBezTo>
                    <a:pt x="25" y="89"/>
                    <a:pt x="25" y="91"/>
                    <a:pt x="24" y="92"/>
                  </a:cubicBezTo>
                  <a:cubicBezTo>
                    <a:pt x="24" y="92"/>
                    <a:pt x="23" y="93"/>
                    <a:pt x="22" y="93"/>
                  </a:cubicBezTo>
                  <a:cubicBezTo>
                    <a:pt x="21" y="93"/>
                    <a:pt x="21" y="92"/>
                    <a:pt x="20" y="92"/>
                  </a:cubicBezTo>
                  <a:close/>
                  <a:moveTo>
                    <a:pt x="160" y="76"/>
                  </a:moveTo>
                  <a:cubicBezTo>
                    <a:pt x="160" y="84"/>
                    <a:pt x="157" y="92"/>
                    <a:pt x="151" y="98"/>
                  </a:cubicBezTo>
                  <a:cubicBezTo>
                    <a:pt x="150" y="98"/>
                    <a:pt x="150" y="99"/>
                    <a:pt x="149" y="99"/>
                  </a:cubicBezTo>
                  <a:cubicBezTo>
                    <a:pt x="148" y="99"/>
                    <a:pt x="148" y="98"/>
                    <a:pt x="147" y="98"/>
                  </a:cubicBezTo>
                  <a:cubicBezTo>
                    <a:pt x="146" y="97"/>
                    <a:pt x="146" y="95"/>
                    <a:pt x="147" y="94"/>
                  </a:cubicBezTo>
                  <a:cubicBezTo>
                    <a:pt x="152" y="89"/>
                    <a:pt x="155" y="83"/>
                    <a:pt x="155" y="76"/>
                  </a:cubicBezTo>
                  <a:cubicBezTo>
                    <a:pt x="155" y="69"/>
                    <a:pt x="152" y="63"/>
                    <a:pt x="147" y="58"/>
                  </a:cubicBezTo>
                  <a:cubicBezTo>
                    <a:pt x="146" y="57"/>
                    <a:pt x="146" y="55"/>
                    <a:pt x="147" y="54"/>
                  </a:cubicBezTo>
                  <a:cubicBezTo>
                    <a:pt x="148" y="53"/>
                    <a:pt x="150" y="53"/>
                    <a:pt x="151" y="54"/>
                  </a:cubicBezTo>
                  <a:cubicBezTo>
                    <a:pt x="157" y="60"/>
                    <a:pt x="160" y="68"/>
                    <a:pt x="160" y="76"/>
                  </a:cubicBezTo>
                  <a:close/>
                  <a:moveTo>
                    <a:pt x="140" y="59"/>
                  </a:moveTo>
                  <a:cubicBezTo>
                    <a:pt x="149" y="68"/>
                    <a:pt x="149" y="83"/>
                    <a:pt x="140" y="92"/>
                  </a:cubicBezTo>
                  <a:cubicBezTo>
                    <a:pt x="139" y="92"/>
                    <a:pt x="139" y="93"/>
                    <a:pt x="138" y="93"/>
                  </a:cubicBezTo>
                  <a:cubicBezTo>
                    <a:pt x="137" y="93"/>
                    <a:pt x="136" y="92"/>
                    <a:pt x="136" y="92"/>
                  </a:cubicBezTo>
                  <a:cubicBezTo>
                    <a:pt x="135" y="91"/>
                    <a:pt x="135" y="89"/>
                    <a:pt x="136" y="88"/>
                  </a:cubicBezTo>
                  <a:cubicBezTo>
                    <a:pt x="143" y="81"/>
                    <a:pt x="143" y="70"/>
                    <a:pt x="136" y="63"/>
                  </a:cubicBezTo>
                  <a:cubicBezTo>
                    <a:pt x="135" y="62"/>
                    <a:pt x="135" y="60"/>
                    <a:pt x="136" y="59"/>
                  </a:cubicBezTo>
                  <a:cubicBezTo>
                    <a:pt x="137" y="58"/>
                    <a:pt x="139" y="58"/>
                    <a:pt x="140" y="59"/>
                  </a:cubicBezTo>
                  <a:close/>
                </a:path>
              </a:pathLst>
            </a:custGeom>
            <a:solidFill>
              <a:srgbClr val="526175"/>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cs typeface="+mn-ea"/>
                <a:sym typeface="+mn-lt"/>
              </a:endParaRPr>
            </a:p>
          </p:txBody>
        </p:sp>
      </p:grpSp>
      <p:grpSp>
        <p:nvGrpSpPr>
          <p:cNvPr id="72" name="PA-组合 4"/>
          <p:cNvGrpSpPr/>
          <p:nvPr>
            <p:custDataLst>
              <p:tags r:id="rId3"/>
            </p:custDataLst>
          </p:nvPr>
        </p:nvGrpSpPr>
        <p:grpSpPr>
          <a:xfrm>
            <a:off x="417388" y="4021131"/>
            <a:ext cx="1065791" cy="1065791"/>
            <a:chOff x="8359541" y="2745327"/>
            <a:chExt cx="1418785" cy="1418785"/>
          </a:xfrm>
        </p:grpSpPr>
        <p:grpSp>
          <p:nvGrpSpPr>
            <p:cNvPr id="73" name="组合 72"/>
            <p:cNvGrpSpPr/>
            <p:nvPr/>
          </p:nvGrpSpPr>
          <p:grpSpPr>
            <a:xfrm>
              <a:off x="8359541" y="2745327"/>
              <a:ext cx="1418785" cy="1418785"/>
              <a:chOff x="1333481" y="1593118"/>
              <a:chExt cx="1418785" cy="1418785"/>
            </a:xfrm>
          </p:grpSpPr>
          <p:sp>
            <p:nvSpPr>
              <p:cNvPr id="75" name="PA-↖"/>
              <p:cNvSpPr/>
              <p:nvPr>
                <p:custDataLst>
                  <p:tags r:id="rId10"/>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76" name="PA-↘"/>
              <p:cNvSpPr/>
              <p:nvPr>
                <p:custDataLst>
                  <p:tags r:id="rId11"/>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77" name="PA-1"/>
              <p:cNvSpPr/>
              <p:nvPr>
                <p:custDataLst>
                  <p:tags r:id="rId12"/>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grpSp>
        <p:sp>
          <p:nvSpPr>
            <p:cNvPr id="74" name="PA-任意多边形 2149"/>
            <p:cNvSpPr>
              <a:spLocks noEditPoints="1"/>
            </p:cNvSpPr>
            <p:nvPr>
              <p:custDataLst>
                <p:tags r:id="rId9"/>
              </p:custDataLst>
            </p:nvPr>
          </p:nvSpPr>
          <p:spPr bwMode="auto">
            <a:xfrm>
              <a:off x="8800973" y="3171960"/>
              <a:ext cx="545958" cy="495171"/>
            </a:xfrm>
            <a:custGeom>
              <a:avLst/>
              <a:gdLst>
                <a:gd name="T0" fmla="*/ 72 w 160"/>
                <a:gd name="T1" fmla="*/ 144 h 144"/>
                <a:gd name="T2" fmla="*/ 72 w 160"/>
                <a:gd name="T3" fmla="*/ 101 h 144"/>
                <a:gd name="T4" fmla="*/ 128 w 160"/>
                <a:gd name="T5" fmla="*/ 43 h 144"/>
                <a:gd name="T6" fmla="*/ 123 w 160"/>
                <a:gd name="T7" fmla="*/ 139 h 144"/>
                <a:gd name="T8" fmla="*/ 123 w 160"/>
                <a:gd name="T9" fmla="*/ 107 h 144"/>
                <a:gd name="T10" fmla="*/ 72 w 160"/>
                <a:gd name="T11" fmla="*/ 107 h 144"/>
                <a:gd name="T12" fmla="*/ 72 w 160"/>
                <a:gd name="T13" fmla="*/ 139 h 144"/>
                <a:gd name="T14" fmla="*/ 99 w 160"/>
                <a:gd name="T15" fmla="*/ 5 h 144"/>
                <a:gd name="T16" fmla="*/ 37 w 160"/>
                <a:gd name="T17" fmla="*/ 72 h 144"/>
                <a:gd name="T18" fmla="*/ 104 w 160"/>
                <a:gd name="T19" fmla="*/ 5 h 144"/>
                <a:gd name="T20" fmla="*/ 141 w 160"/>
                <a:gd name="T21" fmla="*/ 11 h 144"/>
                <a:gd name="T22" fmla="*/ 149 w 160"/>
                <a:gd name="T23" fmla="*/ 11 h 144"/>
                <a:gd name="T24" fmla="*/ 141 w 160"/>
                <a:gd name="T25" fmla="*/ 11 h 144"/>
                <a:gd name="T26" fmla="*/ 136 w 160"/>
                <a:gd name="T27" fmla="*/ 8 h 144"/>
                <a:gd name="T28" fmla="*/ 133 w 160"/>
                <a:gd name="T29" fmla="*/ 13 h 144"/>
                <a:gd name="T30" fmla="*/ 155 w 160"/>
                <a:gd name="T31" fmla="*/ 8 h 144"/>
                <a:gd name="T32" fmla="*/ 157 w 160"/>
                <a:gd name="T33" fmla="*/ 13 h 144"/>
                <a:gd name="T34" fmla="*/ 149 w 160"/>
                <a:gd name="T35" fmla="*/ 32 h 144"/>
                <a:gd name="T36" fmla="*/ 141 w 160"/>
                <a:gd name="T37" fmla="*/ 32 h 144"/>
                <a:gd name="T38" fmla="*/ 149 w 160"/>
                <a:gd name="T39" fmla="*/ 32 h 144"/>
                <a:gd name="T40" fmla="*/ 136 w 160"/>
                <a:gd name="T41" fmla="*/ 29 h 144"/>
                <a:gd name="T42" fmla="*/ 133 w 160"/>
                <a:gd name="T43" fmla="*/ 35 h 144"/>
                <a:gd name="T44" fmla="*/ 157 w 160"/>
                <a:gd name="T45" fmla="*/ 35 h 144"/>
                <a:gd name="T46" fmla="*/ 155 w 160"/>
                <a:gd name="T47" fmla="*/ 29 h 144"/>
                <a:gd name="T48" fmla="*/ 139 w 160"/>
                <a:gd name="T49" fmla="*/ 19 h 144"/>
                <a:gd name="T50" fmla="*/ 141 w 160"/>
                <a:gd name="T51" fmla="*/ 24 h 144"/>
                <a:gd name="T52" fmla="*/ 139 w 160"/>
                <a:gd name="T53" fmla="*/ 19 h 144"/>
                <a:gd name="T54" fmla="*/ 155 w 160"/>
                <a:gd name="T55" fmla="*/ 21 h 144"/>
                <a:gd name="T56" fmla="*/ 147 w 160"/>
                <a:gd name="T57" fmla="*/ 21 h 144"/>
                <a:gd name="T58" fmla="*/ 147 w 160"/>
                <a:gd name="T59" fmla="*/ 117 h 144"/>
                <a:gd name="T60" fmla="*/ 144 w 160"/>
                <a:gd name="T61" fmla="*/ 112 h 144"/>
                <a:gd name="T62" fmla="*/ 131 w 160"/>
                <a:gd name="T63" fmla="*/ 115 h 144"/>
                <a:gd name="T64" fmla="*/ 139 w 160"/>
                <a:gd name="T65" fmla="*/ 115 h 144"/>
                <a:gd name="T66" fmla="*/ 131 w 160"/>
                <a:gd name="T67" fmla="*/ 115 h 144"/>
                <a:gd name="T68" fmla="*/ 155 w 160"/>
                <a:gd name="T69" fmla="*/ 117 h 144"/>
                <a:gd name="T70" fmla="*/ 157 w 160"/>
                <a:gd name="T71" fmla="*/ 112 h 144"/>
                <a:gd name="T72" fmla="*/ 147 w 160"/>
                <a:gd name="T73" fmla="*/ 139 h 144"/>
                <a:gd name="T74" fmla="*/ 144 w 160"/>
                <a:gd name="T75" fmla="*/ 133 h 144"/>
                <a:gd name="T76" fmla="*/ 139 w 160"/>
                <a:gd name="T77" fmla="*/ 136 h 144"/>
                <a:gd name="T78" fmla="*/ 131 w 160"/>
                <a:gd name="T79" fmla="*/ 136 h 144"/>
                <a:gd name="T80" fmla="*/ 139 w 160"/>
                <a:gd name="T81" fmla="*/ 136 h 144"/>
                <a:gd name="T82" fmla="*/ 155 w 160"/>
                <a:gd name="T83" fmla="*/ 139 h 144"/>
                <a:gd name="T84" fmla="*/ 157 w 160"/>
                <a:gd name="T85" fmla="*/ 133 h 144"/>
                <a:gd name="T86" fmla="*/ 139 w 160"/>
                <a:gd name="T87" fmla="*/ 128 h 144"/>
                <a:gd name="T88" fmla="*/ 141 w 160"/>
                <a:gd name="T89" fmla="*/ 123 h 144"/>
                <a:gd name="T90" fmla="*/ 152 w 160"/>
                <a:gd name="T91" fmla="*/ 128 h 144"/>
                <a:gd name="T92" fmla="*/ 149 w 160"/>
                <a:gd name="T93" fmla="*/ 123 h 144"/>
                <a:gd name="T94" fmla="*/ 152 w 160"/>
                <a:gd name="T95" fmla="*/ 12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144">
                  <a:moveTo>
                    <a:pt x="72" y="0"/>
                  </a:moveTo>
                  <a:cubicBezTo>
                    <a:pt x="32" y="0"/>
                    <a:pt x="0" y="32"/>
                    <a:pt x="0" y="72"/>
                  </a:cubicBezTo>
                  <a:cubicBezTo>
                    <a:pt x="0" y="112"/>
                    <a:pt x="32" y="144"/>
                    <a:pt x="72" y="144"/>
                  </a:cubicBezTo>
                  <a:cubicBezTo>
                    <a:pt x="128" y="144"/>
                    <a:pt x="128" y="144"/>
                    <a:pt x="128" y="144"/>
                  </a:cubicBezTo>
                  <a:cubicBezTo>
                    <a:pt x="128" y="101"/>
                    <a:pt x="128" y="101"/>
                    <a:pt x="128" y="101"/>
                  </a:cubicBezTo>
                  <a:cubicBezTo>
                    <a:pt x="72" y="101"/>
                    <a:pt x="72" y="101"/>
                    <a:pt x="72" y="101"/>
                  </a:cubicBezTo>
                  <a:cubicBezTo>
                    <a:pt x="56" y="101"/>
                    <a:pt x="43" y="88"/>
                    <a:pt x="43" y="72"/>
                  </a:cubicBezTo>
                  <a:cubicBezTo>
                    <a:pt x="43" y="56"/>
                    <a:pt x="56" y="43"/>
                    <a:pt x="72" y="43"/>
                  </a:cubicBezTo>
                  <a:cubicBezTo>
                    <a:pt x="128" y="43"/>
                    <a:pt x="128" y="43"/>
                    <a:pt x="128" y="43"/>
                  </a:cubicBezTo>
                  <a:cubicBezTo>
                    <a:pt x="128" y="0"/>
                    <a:pt x="128" y="0"/>
                    <a:pt x="128" y="0"/>
                  </a:cubicBezTo>
                  <a:lnTo>
                    <a:pt x="72" y="0"/>
                  </a:lnTo>
                  <a:close/>
                  <a:moveTo>
                    <a:pt x="123" y="139"/>
                  </a:moveTo>
                  <a:cubicBezTo>
                    <a:pt x="104" y="139"/>
                    <a:pt x="104" y="139"/>
                    <a:pt x="104" y="139"/>
                  </a:cubicBezTo>
                  <a:cubicBezTo>
                    <a:pt x="104" y="107"/>
                    <a:pt x="104" y="107"/>
                    <a:pt x="104" y="107"/>
                  </a:cubicBezTo>
                  <a:cubicBezTo>
                    <a:pt x="123" y="107"/>
                    <a:pt x="123" y="107"/>
                    <a:pt x="123" y="107"/>
                  </a:cubicBezTo>
                  <a:lnTo>
                    <a:pt x="123" y="139"/>
                  </a:lnTo>
                  <a:close/>
                  <a:moveTo>
                    <a:pt x="37" y="72"/>
                  </a:moveTo>
                  <a:cubicBezTo>
                    <a:pt x="37" y="91"/>
                    <a:pt x="53" y="107"/>
                    <a:pt x="72" y="107"/>
                  </a:cubicBezTo>
                  <a:cubicBezTo>
                    <a:pt x="99" y="107"/>
                    <a:pt x="99" y="107"/>
                    <a:pt x="99" y="107"/>
                  </a:cubicBezTo>
                  <a:cubicBezTo>
                    <a:pt x="99" y="139"/>
                    <a:pt x="99" y="139"/>
                    <a:pt x="99" y="139"/>
                  </a:cubicBezTo>
                  <a:cubicBezTo>
                    <a:pt x="72" y="139"/>
                    <a:pt x="72" y="139"/>
                    <a:pt x="72" y="139"/>
                  </a:cubicBezTo>
                  <a:cubicBezTo>
                    <a:pt x="35" y="139"/>
                    <a:pt x="5" y="109"/>
                    <a:pt x="5" y="72"/>
                  </a:cubicBezTo>
                  <a:cubicBezTo>
                    <a:pt x="5" y="35"/>
                    <a:pt x="35" y="5"/>
                    <a:pt x="72" y="5"/>
                  </a:cubicBezTo>
                  <a:cubicBezTo>
                    <a:pt x="99" y="5"/>
                    <a:pt x="99" y="5"/>
                    <a:pt x="99" y="5"/>
                  </a:cubicBezTo>
                  <a:cubicBezTo>
                    <a:pt x="99" y="37"/>
                    <a:pt x="99" y="37"/>
                    <a:pt x="99" y="37"/>
                  </a:cubicBezTo>
                  <a:cubicBezTo>
                    <a:pt x="72" y="37"/>
                    <a:pt x="72" y="37"/>
                    <a:pt x="72" y="37"/>
                  </a:cubicBezTo>
                  <a:cubicBezTo>
                    <a:pt x="53" y="37"/>
                    <a:pt x="37" y="53"/>
                    <a:pt x="37" y="72"/>
                  </a:cubicBezTo>
                  <a:close/>
                  <a:moveTo>
                    <a:pt x="123" y="37"/>
                  </a:moveTo>
                  <a:cubicBezTo>
                    <a:pt x="104" y="37"/>
                    <a:pt x="104" y="37"/>
                    <a:pt x="104" y="37"/>
                  </a:cubicBezTo>
                  <a:cubicBezTo>
                    <a:pt x="104" y="5"/>
                    <a:pt x="104" y="5"/>
                    <a:pt x="104" y="5"/>
                  </a:cubicBezTo>
                  <a:cubicBezTo>
                    <a:pt x="123" y="5"/>
                    <a:pt x="123" y="5"/>
                    <a:pt x="123" y="5"/>
                  </a:cubicBezTo>
                  <a:lnTo>
                    <a:pt x="123" y="37"/>
                  </a:lnTo>
                  <a:close/>
                  <a:moveTo>
                    <a:pt x="141" y="11"/>
                  </a:moveTo>
                  <a:cubicBezTo>
                    <a:pt x="141" y="9"/>
                    <a:pt x="143" y="8"/>
                    <a:pt x="144" y="8"/>
                  </a:cubicBezTo>
                  <a:cubicBezTo>
                    <a:pt x="147" y="8"/>
                    <a:pt x="147" y="8"/>
                    <a:pt x="147" y="8"/>
                  </a:cubicBezTo>
                  <a:cubicBezTo>
                    <a:pt x="148" y="8"/>
                    <a:pt x="149" y="9"/>
                    <a:pt x="149" y="11"/>
                  </a:cubicBezTo>
                  <a:cubicBezTo>
                    <a:pt x="149" y="12"/>
                    <a:pt x="148" y="13"/>
                    <a:pt x="147" y="13"/>
                  </a:cubicBezTo>
                  <a:cubicBezTo>
                    <a:pt x="144" y="13"/>
                    <a:pt x="144" y="13"/>
                    <a:pt x="144" y="13"/>
                  </a:cubicBezTo>
                  <a:cubicBezTo>
                    <a:pt x="143" y="13"/>
                    <a:pt x="141" y="12"/>
                    <a:pt x="141" y="11"/>
                  </a:cubicBezTo>
                  <a:close/>
                  <a:moveTo>
                    <a:pt x="131" y="11"/>
                  </a:moveTo>
                  <a:cubicBezTo>
                    <a:pt x="131" y="9"/>
                    <a:pt x="132" y="8"/>
                    <a:pt x="133" y="8"/>
                  </a:cubicBezTo>
                  <a:cubicBezTo>
                    <a:pt x="136" y="8"/>
                    <a:pt x="136" y="8"/>
                    <a:pt x="136" y="8"/>
                  </a:cubicBezTo>
                  <a:cubicBezTo>
                    <a:pt x="137" y="8"/>
                    <a:pt x="139" y="9"/>
                    <a:pt x="139" y="11"/>
                  </a:cubicBezTo>
                  <a:cubicBezTo>
                    <a:pt x="139" y="12"/>
                    <a:pt x="137" y="13"/>
                    <a:pt x="136" y="13"/>
                  </a:cubicBezTo>
                  <a:cubicBezTo>
                    <a:pt x="133" y="13"/>
                    <a:pt x="133" y="13"/>
                    <a:pt x="133" y="13"/>
                  </a:cubicBezTo>
                  <a:cubicBezTo>
                    <a:pt x="132" y="13"/>
                    <a:pt x="131" y="12"/>
                    <a:pt x="131" y="11"/>
                  </a:cubicBezTo>
                  <a:close/>
                  <a:moveTo>
                    <a:pt x="152" y="11"/>
                  </a:moveTo>
                  <a:cubicBezTo>
                    <a:pt x="152" y="9"/>
                    <a:pt x="153" y="8"/>
                    <a:pt x="155" y="8"/>
                  </a:cubicBezTo>
                  <a:cubicBezTo>
                    <a:pt x="157" y="8"/>
                    <a:pt x="157" y="8"/>
                    <a:pt x="157" y="8"/>
                  </a:cubicBezTo>
                  <a:cubicBezTo>
                    <a:pt x="159" y="8"/>
                    <a:pt x="160" y="9"/>
                    <a:pt x="160" y="11"/>
                  </a:cubicBezTo>
                  <a:cubicBezTo>
                    <a:pt x="160" y="12"/>
                    <a:pt x="159" y="13"/>
                    <a:pt x="157" y="13"/>
                  </a:cubicBezTo>
                  <a:cubicBezTo>
                    <a:pt x="155" y="13"/>
                    <a:pt x="155" y="13"/>
                    <a:pt x="155" y="13"/>
                  </a:cubicBezTo>
                  <a:cubicBezTo>
                    <a:pt x="153" y="13"/>
                    <a:pt x="152" y="12"/>
                    <a:pt x="152" y="11"/>
                  </a:cubicBezTo>
                  <a:close/>
                  <a:moveTo>
                    <a:pt x="149" y="32"/>
                  </a:moveTo>
                  <a:cubicBezTo>
                    <a:pt x="149" y="33"/>
                    <a:pt x="148" y="35"/>
                    <a:pt x="147" y="35"/>
                  </a:cubicBezTo>
                  <a:cubicBezTo>
                    <a:pt x="144" y="35"/>
                    <a:pt x="144" y="35"/>
                    <a:pt x="144" y="35"/>
                  </a:cubicBezTo>
                  <a:cubicBezTo>
                    <a:pt x="143" y="35"/>
                    <a:pt x="141" y="33"/>
                    <a:pt x="141" y="32"/>
                  </a:cubicBezTo>
                  <a:cubicBezTo>
                    <a:pt x="141" y="31"/>
                    <a:pt x="143" y="29"/>
                    <a:pt x="144" y="29"/>
                  </a:cubicBezTo>
                  <a:cubicBezTo>
                    <a:pt x="147" y="29"/>
                    <a:pt x="147" y="29"/>
                    <a:pt x="147" y="29"/>
                  </a:cubicBezTo>
                  <a:cubicBezTo>
                    <a:pt x="148" y="29"/>
                    <a:pt x="149" y="31"/>
                    <a:pt x="149" y="32"/>
                  </a:cubicBezTo>
                  <a:close/>
                  <a:moveTo>
                    <a:pt x="131" y="32"/>
                  </a:moveTo>
                  <a:cubicBezTo>
                    <a:pt x="131" y="31"/>
                    <a:pt x="132" y="29"/>
                    <a:pt x="133" y="29"/>
                  </a:cubicBezTo>
                  <a:cubicBezTo>
                    <a:pt x="136" y="29"/>
                    <a:pt x="136" y="29"/>
                    <a:pt x="136" y="29"/>
                  </a:cubicBezTo>
                  <a:cubicBezTo>
                    <a:pt x="137" y="29"/>
                    <a:pt x="139" y="31"/>
                    <a:pt x="139" y="32"/>
                  </a:cubicBezTo>
                  <a:cubicBezTo>
                    <a:pt x="139" y="33"/>
                    <a:pt x="137" y="35"/>
                    <a:pt x="136" y="35"/>
                  </a:cubicBezTo>
                  <a:cubicBezTo>
                    <a:pt x="133" y="35"/>
                    <a:pt x="133" y="35"/>
                    <a:pt x="133" y="35"/>
                  </a:cubicBezTo>
                  <a:cubicBezTo>
                    <a:pt x="132" y="35"/>
                    <a:pt x="131" y="33"/>
                    <a:pt x="131" y="32"/>
                  </a:cubicBezTo>
                  <a:close/>
                  <a:moveTo>
                    <a:pt x="160" y="32"/>
                  </a:moveTo>
                  <a:cubicBezTo>
                    <a:pt x="160" y="33"/>
                    <a:pt x="159" y="35"/>
                    <a:pt x="157" y="35"/>
                  </a:cubicBezTo>
                  <a:cubicBezTo>
                    <a:pt x="155" y="35"/>
                    <a:pt x="155" y="35"/>
                    <a:pt x="155" y="35"/>
                  </a:cubicBezTo>
                  <a:cubicBezTo>
                    <a:pt x="153" y="35"/>
                    <a:pt x="152" y="33"/>
                    <a:pt x="152" y="32"/>
                  </a:cubicBezTo>
                  <a:cubicBezTo>
                    <a:pt x="152" y="31"/>
                    <a:pt x="153" y="29"/>
                    <a:pt x="155" y="29"/>
                  </a:cubicBezTo>
                  <a:cubicBezTo>
                    <a:pt x="157" y="29"/>
                    <a:pt x="157" y="29"/>
                    <a:pt x="157" y="29"/>
                  </a:cubicBezTo>
                  <a:cubicBezTo>
                    <a:pt x="159" y="29"/>
                    <a:pt x="160" y="31"/>
                    <a:pt x="160" y="32"/>
                  </a:cubicBezTo>
                  <a:close/>
                  <a:moveTo>
                    <a:pt x="139" y="19"/>
                  </a:moveTo>
                  <a:cubicBezTo>
                    <a:pt x="141" y="19"/>
                    <a:pt x="141" y="19"/>
                    <a:pt x="141" y="19"/>
                  </a:cubicBezTo>
                  <a:cubicBezTo>
                    <a:pt x="143" y="19"/>
                    <a:pt x="144" y="20"/>
                    <a:pt x="144" y="21"/>
                  </a:cubicBezTo>
                  <a:cubicBezTo>
                    <a:pt x="144" y="23"/>
                    <a:pt x="143" y="24"/>
                    <a:pt x="141" y="24"/>
                  </a:cubicBezTo>
                  <a:cubicBezTo>
                    <a:pt x="139" y="24"/>
                    <a:pt x="139" y="24"/>
                    <a:pt x="139" y="24"/>
                  </a:cubicBezTo>
                  <a:cubicBezTo>
                    <a:pt x="137" y="24"/>
                    <a:pt x="136" y="23"/>
                    <a:pt x="136" y="21"/>
                  </a:cubicBezTo>
                  <a:cubicBezTo>
                    <a:pt x="136" y="20"/>
                    <a:pt x="137" y="19"/>
                    <a:pt x="139" y="19"/>
                  </a:cubicBezTo>
                  <a:close/>
                  <a:moveTo>
                    <a:pt x="149" y="19"/>
                  </a:moveTo>
                  <a:cubicBezTo>
                    <a:pt x="152" y="19"/>
                    <a:pt x="152" y="19"/>
                    <a:pt x="152" y="19"/>
                  </a:cubicBezTo>
                  <a:cubicBezTo>
                    <a:pt x="153" y="19"/>
                    <a:pt x="155" y="20"/>
                    <a:pt x="155" y="21"/>
                  </a:cubicBezTo>
                  <a:cubicBezTo>
                    <a:pt x="155" y="23"/>
                    <a:pt x="153" y="24"/>
                    <a:pt x="152" y="24"/>
                  </a:cubicBezTo>
                  <a:cubicBezTo>
                    <a:pt x="149" y="24"/>
                    <a:pt x="149" y="24"/>
                    <a:pt x="149" y="24"/>
                  </a:cubicBezTo>
                  <a:cubicBezTo>
                    <a:pt x="148" y="24"/>
                    <a:pt x="147" y="23"/>
                    <a:pt x="147" y="21"/>
                  </a:cubicBezTo>
                  <a:cubicBezTo>
                    <a:pt x="147" y="20"/>
                    <a:pt x="148" y="19"/>
                    <a:pt x="149" y="19"/>
                  </a:cubicBezTo>
                  <a:close/>
                  <a:moveTo>
                    <a:pt x="149" y="115"/>
                  </a:moveTo>
                  <a:cubicBezTo>
                    <a:pt x="149" y="116"/>
                    <a:pt x="148" y="117"/>
                    <a:pt x="147" y="117"/>
                  </a:cubicBezTo>
                  <a:cubicBezTo>
                    <a:pt x="144" y="117"/>
                    <a:pt x="144" y="117"/>
                    <a:pt x="144" y="117"/>
                  </a:cubicBezTo>
                  <a:cubicBezTo>
                    <a:pt x="143" y="117"/>
                    <a:pt x="141" y="116"/>
                    <a:pt x="141" y="115"/>
                  </a:cubicBezTo>
                  <a:cubicBezTo>
                    <a:pt x="141" y="113"/>
                    <a:pt x="143" y="112"/>
                    <a:pt x="144" y="112"/>
                  </a:cubicBezTo>
                  <a:cubicBezTo>
                    <a:pt x="147" y="112"/>
                    <a:pt x="147" y="112"/>
                    <a:pt x="147" y="112"/>
                  </a:cubicBezTo>
                  <a:cubicBezTo>
                    <a:pt x="148" y="112"/>
                    <a:pt x="149" y="113"/>
                    <a:pt x="149" y="115"/>
                  </a:cubicBezTo>
                  <a:close/>
                  <a:moveTo>
                    <a:pt x="131" y="115"/>
                  </a:moveTo>
                  <a:cubicBezTo>
                    <a:pt x="131" y="113"/>
                    <a:pt x="132" y="112"/>
                    <a:pt x="133" y="112"/>
                  </a:cubicBezTo>
                  <a:cubicBezTo>
                    <a:pt x="136" y="112"/>
                    <a:pt x="136" y="112"/>
                    <a:pt x="136" y="112"/>
                  </a:cubicBezTo>
                  <a:cubicBezTo>
                    <a:pt x="137" y="112"/>
                    <a:pt x="139" y="113"/>
                    <a:pt x="139" y="115"/>
                  </a:cubicBezTo>
                  <a:cubicBezTo>
                    <a:pt x="139" y="116"/>
                    <a:pt x="137" y="117"/>
                    <a:pt x="136" y="117"/>
                  </a:cubicBezTo>
                  <a:cubicBezTo>
                    <a:pt x="133" y="117"/>
                    <a:pt x="133" y="117"/>
                    <a:pt x="133" y="117"/>
                  </a:cubicBezTo>
                  <a:cubicBezTo>
                    <a:pt x="132" y="117"/>
                    <a:pt x="131" y="116"/>
                    <a:pt x="131" y="115"/>
                  </a:cubicBezTo>
                  <a:close/>
                  <a:moveTo>
                    <a:pt x="160" y="115"/>
                  </a:moveTo>
                  <a:cubicBezTo>
                    <a:pt x="160" y="116"/>
                    <a:pt x="159" y="117"/>
                    <a:pt x="157" y="117"/>
                  </a:cubicBezTo>
                  <a:cubicBezTo>
                    <a:pt x="155" y="117"/>
                    <a:pt x="155" y="117"/>
                    <a:pt x="155" y="117"/>
                  </a:cubicBezTo>
                  <a:cubicBezTo>
                    <a:pt x="153" y="117"/>
                    <a:pt x="152" y="116"/>
                    <a:pt x="152" y="115"/>
                  </a:cubicBezTo>
                  <a:cubicBezTo>
                    <a:pt x="152" y="113"/>
                    <a:pt x="153" y="112"/>
                    <a:pt x="155" y="112"/>
                  </a:cubicBezTo>
                  <a:cubicBezTo>
                    <a:pt x="157" y="112"/>
                    <a:pt x="157" y="112"/>
                    <a:pt x="157" y="112"/>
                  </a:cubicBezTo>
                  <a:cubicBezTo>
                    <a:pt x="159" y="112"/>
                    <a:pt x="160" y="113"/>
                    <a:pt x="160" y="115"/>
                  </a:cubicBezTo>
                  <a:close/>
                  <a:moveTo>
                    <a:pt x="149" y="136"/>
                  </a:moveTo>
                  <a:cubicBezTo>
                    <a:pt x="149" y="137"/>
                    <a:pt x="148" y="139"/>
                    <a:pt x="147" y="139"/>
                  </a:cubicBezTo>
                  <a:cubicBezTo>
                    <a:pt x="144" y="139"/>
                    <a:pt x="144" y="139"/>
                    <a:pt x="144" y="139"/>
                  </a:cubicBezTo>
                  <a:cubicBezTo>
                    <a:pt x="143" y="139"/>
                    <a:pt x="141" y="137"/>
                    <a:pt x="141" y="136"/>
                  </a:cubicBezTo>
                  <a:cubicBezTo>
                    <a:pt x="141" y="135"/>
                    <a:pt x="143" y="133"/>
                    <a:pt x="144" y="133"/>
                  </a:cubicBezTo>
                  <a:cubicBezTo>
                    <a:pt x="147" y="133"/>
                    <a:pt x="147" y="133"/>
                    <a:pt x="147" y="133"/>
                  </a:cubicBezTo>
                  <a:cubicBezTo>
                    <a:pt x="148" y="133"/>
                    <a:pt x="149" y="135"/>
                    <a:pt x="149" y="136"/>
                  </a:cubicBezTo>
                  <a:close/>
                  <a:moveTo>
                    <a:pt x="139" y="136"/>
                  </a:moveTo>
                  <a:cubicBezTo>
                    <a:pt x="139" y="137"/>
                    <a:pt x="137" y="139"/>
                    <a:pt x="136" y="139"/>
                  </a:cubicBezTo>
                  <a:cubicBezTo>
                    <a:pt x="133" y="139"/>
                    <a:pt x="133" y="139"/>
                    <a:pt x="133" y="139"/>
                  </a:cubicBezTo>
                  <a:cubicBezTo>
                    <a:pt x="132" y="139"/>
                    <a:pt x="131" y="137"/>
                    <a:pt x="131" y="136"/>
                  </a:cubicBezTo>
                  <a:cubicBezTo>
                    <a:pt x="131" y="135"/>
                    <a:pt x="132" y="133"/>
                    <a:pt x="133" y="133"/>
                  </a:cubicBezTo>
                  <a:cubicBezTo>
                    <a:pt x="136" y="133"/>
                    <a:pt x="136" y="133"/>
                    <a:pt x="136" y="133"/>
                  </a:cubicBezTo>
                  <a:cubicBezTo>
                    <a:pt x="137" y="133"/>
                    <a:pt x="139" y="135"/>
                    <a:pt x="139" y="136"/>
                  </a:cubicBezTo>
                  <a:close/>
                  <a:moveTo>
                    <a:pt x="160" y="136"/>
                  </a:moveTo>
                  <a:cubicBezTo>
                    <a:pt x="160" y="137"/>
                    <a:pt x="159" y="139"/>
                    <a:pt x="157" y="139"/>
                  </a:cubicBezTo>
                  <a:cubicBezTo>
                    <a:pt x="155" y="139"/>
                    <a:pt x="155" y="139"/>
                    <a:pt x="155" y="139"/>
                  </a:cubicBezTo>
                  <a:cubicBezTo>
                    <a:pt x="153" y="139"/>
                    <a:pt x="152" y="137"/>
                    <a:pt x="152" y="136"/>
                  </a:cubicBezTo>
                  <a:cubicBezTo>
                    <a:pt x="152" y="135"/>
                    <a:pt x="153" y="133"/>
                    <a:pt x="155" y="133"/>
                  </a:cubicBezTo>
                  <a:cubicBezTo>
                    <a:pt x="157" y="133"/>
                    <a:pt x="157" y="133"/>
                    <a:pt x="157" y="133"/>
                  </a:cubicBezTo>
                  <a:cubicBezTo>
                    <a:pt x="159" y="133"/>
                    <a:pt x="160" y="135"/>
                    <a:pt x="160" y="136"/>
                  </a:cubicBezTo>
                  <a:close/>
                  <a:moveTo>
                    <a:pt x="141" y="128"/>
                  </a:moveTo>
                  <a:cubicBezTo>
                    <a:pt x="139" y="128"/>
                    <a:pt x="139" y="128"/>
                    <a:pt x="139" y="128"/>
                  </a:cubicBezTo>
                  <a:cubicBezTo>
                    <a:pt x="137" y="128"/>
                    <a:pt x="136" y="127"/>
                    <a:pt x="136" y="125"/>
                  </a:cubicBezTo>
                  <a:cubicBezTo>
                    <a:pt x="136" y="124"/>
                    <a:pt x="137" y="123"/>
                    <a:pt x="139" y="123"/>
                  </a:cubicBezTo>
                  <a:cubicBezTo>
                    <a:pt x="141" y="123"/>
                    <a:pt x="141" y="123"/>
                    <a:pt x="141" y="123"/>
                  </a:cubicBezTo>
                  <a:cubicBezTo>
                    <a:pt x="143" y="123"/>
                    <a:pt x="144" y="124"/>
                    <a:pt x="144" y="125"/>
                  </a:cubicBezTo>
                  <a:cubicBezTo>
                    <a:pt x="144" y="127"/>
                    <a:pt x="143" y="128"/>
                    <a:pt x="141" y="128"/>
                  </a:cubicBezTo>
                  <a:close/>
                  <a:moveTo>
                    <a:pt x="152" y="128"/>
                  </a:moveTo>
                  <a:cubicBezTo>
                    <a:pt x="149" y="128"/>
                    <a:pt x="149" y="128"/>
                    <a:pt x="149" y="128"/>
                  </a:cubicBezTo>
                  <a:cubicBezTo>
                    <a:pt x="148" y="128"/>
                    <a:pt x="147" y="127"/>
                    <a:pt x="147" y="125"/>
                  </a:cubicBezTo>
                  <a:cubicBezTo>
                    <a:pt x="147" y="124"/>
                    <a:pt x="148" y="123"/>
                    <a:pt x="149" y="123"/>
                  </a:cubicBezTo>
                  <a:cubicBezTo>
                    <a:pt x="152" y="123"/>
                    <a:pt x="152" y="123"/>
                    <a:pt x="152" y="123"/>
                  </a:cubicBezTo>
                  <a:cubicBezTo>
                    <a:pt x="153" y="123"/>
                    <a:pt x="155" y="124"/>
                    <a:pt x="155" y="125"/>
                  </a:cubicBezTo>
                  <a:cubicBezTo>
                    <a:pt x="155" y="127"/>
                    <a:pt x="153" y="128"/>
                    <a:pt x="152" y="128"/>
                  </a:cubicBezTo>
                  <a:close/>
                </a:path>
              </a:pathLst>
            </a:custGeom>
            <a:solidFill>
              <a:srgbClr val="526175"/>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cs typeface="+mn-ea"/>
                <a:sym typeface="+mn-lt"/>
              </a:endParaRPr>
            </a:p>
          </p:txBody>
        </p:sp>
      </p:grpSp>
      <p:sp>
        <p:nvSpPr>
          <p:cNvPr id="78" name="TextBox 43"/>
          <p:cNvSpPr txBox="1"/>
          <p:nvPr/>
        </p:nvSpPr>
        <p:spPr>
          <a:xfrm>
            <a:off x="1652862" y="1430922"/>
            <a:ext cx="6729339" cy="645795"/>
          </a:xfrm>
          <a:prstGeom prst="rect">
            <a:avLst/>
          </a:prstGeom>
          <a:noFill/>
        </p:spPr>
        <p:txBody>
          <a:bodyPr wrap="square" tIns="0" bIns="0" rtlCol="0" anchor="t">
            <a:spAutoFit/>
          </a:bodyPr>
          <a:lstStyle/>
          <a:p>
            <a:pPr>
              <a:lnSpc>
                <a:spcPct val="150000"/>
              </a:lnSpc>
            </a:pPr>
            <a:r>
              <a:rPr lang="zh-CN" altLang="en-US" sz="1400" b="1" dirty="0">
                <a:cs typeface="+mn-ea"/>
                <a:sym typeface="+mn-lt"/>
              </a:rPr>
              <a:t>市场竞争：社交活动规划应用市场可能已经存在一些竞争对手，他们提供类似的功能。竞争竞争可能导致新应用难以获得市场份额。</a:t>
            </a:r>
          </a:p>
        </p:txBody>
      </p:sp>
      <p:sp>
        <p:nvSpPr>
          <p:cNvPr id="80" name="TextBox 43"/>
          <p:cNvSpPr txBox="1"/>
          <p:nvPr/>
        </p:nvSpPr>
        <p:spPr>
          <a:xfrm>
            <a:off x="1653167" y="2645995"/>
            <a:ext cx="6271046" cy="645795"/>
          </a:xfrm>
          <a:prstGeom prst="rect">
            <a:avLst/>
          </a:prstGeom>
          <a:noFill/>
        </p:spPr>
        <p:txBody>
          <a:bodyPr wrap="square" tIns="0" bIns="0" rtlCol="0" anchor="t">
            <a:spAutoFit/>
          </a:bodyPr>
          <a:lstStyle/>
          <a:p>
            <a:pPr>
              <a:lnSpc>
                <a:spcPct val="150000"/>
              </a:lnSpc>
            </a:pPr>
            <a:r>
              <a:rPr lang="zh-CN" altLang="en-US" sz="1400" b="1" dirty="0">
                <a:cs typeface="+mn-ea"/>
                <a:sym typeface="+mn-lt"/>
              </a:rPr>
              <a:t>技术挑战：开发和维护一个功能强大的应用程序需要技术团队的持续工作。技术故障、漏洞或服务器问题可能会影响用户体验。</a:t>
            </a:r>
          </a:p>
        </p:txBody>
      </p:sp>
      <p:sp>
        <p:nvSpPr>
          <p:cNvPr id="82" name="TextBox 43"/>
          <p:cNvSpPr txBox="1"/>
          <p:nvPr/>
        </p:nvSpPr>
        <p:spPr>
          <a:xfrm>
            <a:off x="1620603" y="3996171"/>
            <a:ext cx="6686726" cy="645795"/>
          </a:xfrm>
          <a:prstGeom prst="rect">
            <a:avLst/>
          </a:prstGeom>
          <a:noFill/>
        </p:spPr>
        <p:txBody>
          <a:bodyPr wrap="square" tIns="0" bIns="0" rtlCol="0" anchor="t">
            <a:spAutoFit/>
          </a:bodyPr>
          <a:lstStyle/>
          <a:p>
            <a:pPr>
              <a:lnSpc>
                <a:spcPct val="150000"/>
              </a:lnSpc>
            </a:pPr>
            <a:r>
              <a:rPr sz="1400" b="1" dirty="0">
                <a:cs typeface="+mn-ea"/>
                <a:sym typeface="+mn-lt"/>
              </a:rPr>
              <a:t>数据安全：用户数据需要得到解密的存储和保护。数据泄露或安全漏洞可能导致用户信任流失和法律问题。</a:t>
            </a:r>
          </a:p>
        </p:txBody>
      </p:sp>
      <p:sp>
        <p:nvSpPr>
          <p:cNvPr id="45" name="TextBox 43"/>
          <p:cNvSpPr txBox="1"/>
          <p:nvPr/>
        </p:nvSpPr>
        <p:spPr>
          <a:xfrm>
            <a:off x="1617926" y="5610870"/>
            <a:ext cx="6525955" cy="645795"/>
          </a:xfrm>
          <a:prstGeom prst="rect">
            <a:avLst/>
          </a:prstGeom>
          <a:noFill/>
        </p:spPr>
        <p:txBody>
          <a:bodyPr wrap="square" tIns="0" bIns="0" rtlCol="0" anchor="t">
            <a:spAutoFit/>
          </a:bodyPr>
          <a:lstStyle/>
          <a:p>
            <a:pPr>
              <a:lnSpc>
                <a:spcPct val="150000"/>
              </a:lnSpc>
            </a:pPr>
            <a:r>
              <a:rPr lang="zh-CN" altLang="en-US" sz="1400" b="1" dirty="0">
                <a:cs typeface="+mn-ea"/>
                <a:sym typeface="+mn-lt"/>
              </a:rPr>
              <a:t>用户隐私问题：收集和管理用户的个人信息和活动数据可能涉及隐私问题。不当处理用户数据可能导致法律问题和严重损害。</a:t>
            </a:r>
          </a:p>
        </p:txBody>
      </p:sp>
      <p:grpSp>
        <p:nvGrpSpPr>
          <p:cNvPr id="46" name="PA-组合 2"/>
          <p:cNvGrpSpPr/>
          <p:nvPr>
            <p:custDataLst>
              <p:tags r:id="rId4"/>
            </p:custDataLst>
          </p:nvPr>
        </p:nvGrpSpPr>
        <p:grpSpPr>
          <a:xfrm>
            <a:off x="436918" y="5426097"/>
            <a:ext cx="1065791" cy="1065791"/>
            <a:chOff x="2413675" y="2745327"/>
            <a:chExt cx="1418785" cy="1418785"/>
          </a:xfrm>
        </p:grpSpPr>
        <p:grpSp>
          <p:nvGrpSpPr>
            <p:cNvPr id="47" name="组合 46"/>
            <p:cNvGrpSpPr/>
            <p:nvPr/>
          </p:nvGrpSpPr>
          <p:grpSpPr>
            <a:xfrm>
              <a:off x="2413675" y="2745327"/>
              <a:ext cx="1418785" cy="1418785"/>
              <a:chOff x="1333481" y="1593118"/>
              <a:chExt cx="1418785" cy="1418785"/>
            </a:xfrm>
          </p:grpSpPr>
          <p:sp>
            <p:nvSpPr>
              <p:cNvPr id="85" name="PA-↖"/>
              <p:cNvSpPr/>
              <p:nvPr>
                <p:custDataLst>
                  <p:tags r:id="rId6"/>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86" name="PA-↘"/>
              <p:cNvSpPr/>
              <p:nvPr>
                <p:custDataLst>
                  <p:tags r:id="rId7"/>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87" name="PA-1"/>
              <p:cNvSpPr/>
              <p:nvPr>
                <p:custDataLst>
                  <p:tags r:id="rId8"/>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grpSp>
        <p:sp>
          <p:nvSpPr>
            <p:cNvPr id="84" name="PA-任意多边形 1134"/>
            <p:cNvSpPr>
              <a:spLocks noEditPoints="1"/>
            </p:cNvSpPr>
            <p:nvPr>
              <p:custDataLst>
                <p:tags r:id="rId5"/>
              </p:custDataLst>
            </p:nvPr>
          </p:nvSpPr>
          <p:spPr bwMode="auto">
            <a:xfrm>
              <a:off x="2875186" y="3153641"/>
              <a:ext cx="495171" cy="550720"/>
            </a:xfrm>
            <a:custGeom>
              <a:avLst/>
              <a:gdLst>
                <a:gd name="T0" fmla="*/ 12 w 145"/>
                <a:gd name="T1" fmla="*/ 84 h 160"/>
                <a:gd name="T2" fmla="*/ 17 w 145"/>
                <a:gd name="T3" fmla="*/ 102 h 160"/>
                <a:gd name="T4" fmla="*/ 23 w 145"/>
                <a:gd name="T5" fmla="*/ 96 h 160"/>
                <a:gd name="T6" fmla="*/ 38 w 145"/>
                <a:gd name="T7" fmla="*/ 93 h 160"/>
                <a:gd name="T8" fmla="*/ 38 w 145"/>
                <a:gd name="T9" fmla="*/ 93 h 160"/>
                <a:gd name="T10" fmla="*/ 32 w 145"/>
                <a:gd name="T11" fmla="*/ 99 h 160"/>
                <a:gd name="T12" fmla="*/ 52 w 145"/>
                <a:gd name="T13" fmla="*/ 102 h 160"/>
                <a:gd name="T14" fmla="*/ 58 w 145"/>
                <a:gd name="T15" fmla="*/ 96 h 160"/>
                <a:gd name="T16" fmla="*/ 73 w 145"/>
                <a:gd name="T17" fmla="*/ 93 h 160"/>
                <a:gd name="T18" fmla="*/ 73 w 145"/>
                <a:gd name="T19" fmla="*/ 93 h 160"/>
                <a:gd name="T20" fmla="*/ 67 w 145"/>
                <a:gd name="T21" fmla="*/ 99 h 160"/>
                <a:gd name="T22" fmla="*/ 87 w 145"/>
                <a:gd name="T23" fmla="*/ 102 h 160"/>
                <a:gd name="T24" fmla="*/ 93 w 145"/>
                <a:gd name="T25" fmla="*/ 96 h 160"/>
                <a:gd name="T26" fmla="*/ 108 w 145"/>
                <a:gd name="T27" fmla="*/ 93 h 160"/>
                <a:gd name="T28" fmla="*/ 108 w 145"/>
                <a:gd name="T29" fmla="*/ 93 h 160"/>
                <a:gd name="T30" fmla="*/ 102 w 145"/>
                <a:gd name="T31" fmla="*/ 99 h 160"/>
                <a:gd name="T32" fmla="*/ 122 w 145"/>
                <a:gd name="T33" fmla="*/ 102 h 160"/>
                <a:gd name="T34" fmla="*/ 128 w 145"/>
                <a:gd name="T35" fmla="*/ 96 h 160"/>
                <a:gd name="T36" fmla="*/ 134 w 145"/>
                <a:gd name="T37" fmla="*/ 84 h 160"/>
                <a:gd name="T38" fmla="*/ 134 w 145"/>
                <a:gd name="T39" fmla="*/ 84 h 160"/>
                <a:gd name="T40" fmla="*/ 41 w 145"/>
                <a:gd name="T41" fmla="*/ 108 h 160"/>
                <a:gd name="T42" fmla="*/ 61 w 145"/>
                <a:gd name="T43" fmla="*/ 111 h 160"/>
                <a:gd name="T44" fmla="*/ 76 w 145"/>
                <a:gd name="T45" fmla="*/ 113 h 160"/>
                <a:gd name="T46" fmla="*/ 90 w 145"/>
                <a:gd name="T47" fmla="*/ 111 h 160"/>
                <a:gd name="T48" fmla="*/ 90 w 145"/>
                <a:gd name="T49" fmla="*/ 111 h 160"/>
                <a:gd name="T50" fmla="*/ 111 w 145"/>
                <a:gd name="T51" fmla="*/ 108 h 160"/>
                <a:gd name="T52" fmla="*/ 145 w 145"/>
                <a:gd name="T53" fmla="*/ 96 h 160"/>
                <a:gd name="T54" fmla="*/ 73 w 145"/>
                <a:gd name="T55" fmla="*/ 160 h 160"/>
                <a:gd name="T56" fmla="*/ 0 w 145"/>
                <a:gd name="T57" fmla="*/ 96 h 160"/>
                <a:gd name="T58" fmla="*/ 0 w 145"/>
                <a:gd name="T59" fmla="*/ 25 h 160"/>
                <a:gd name="T60" fmla="*/ 145 w 145"/>
                <a:gd name="T61" fmla="*/ 25 h 160"/>
                <a:gd name="T62" fmla="*/ 134 w 145"/>
                <a:gd name="T63" fmla="*/ 102 h 160"/>
                <a:gd name="T64" fmla="*/ 140 w 145"/>
                <a:gd name="T65" fmla="*/ 96 h 160"/>
                <a:gd name="T66" fmla="*/ 122 w 145"/>
                <a:gd name="T67" fmla="*/ 83 h 160"/>
                <a:gd name="T68" fmla="*/ 73 w 145"/>
                <a:gd name="T69" fmla="*/ 90 h 160"/>
                <a:gd name="T70" fmla="*/ 9 w 145"/>
                <a:gd name="T71" fmla="*/ 76 h 160"/>
                <a:gd name="T72" fmla="*/ 6 w 145"/>
                <a:gd name="T73" fmla="*/ 96 h 160"/>
                <a:gd name="T74" fmla="*/ 20 w 145"/>
                <a:gd name="T75" fmla="*/ 111 h 160"/>
                <a:gd name="T76" fmla="*/ 47 w 145"/>
                <a:gd name="T77" fmla="*/ 118 h 160"/>
                <a:gd name="T78" fmla="*/ 67 w 145"/>
                <a:gd name="T79" fmla="*/ 116 h 160"/>
                <a:gd name="T80" fmla="*/ 84 w 145"/>
                <a:gd name="T81" fmla="*/ 116 h 160"/>
                <a:gd name="T82" fmla="*/ 103 w 145"/>
                <a:gd name="T83" fmla="*/ 117 h 160"/>
                <a:gd name="T84" fmla="*/ 130 w 145"/>
                <a:gd name="T85" fmla="*/ 108 h 160"/>
                <a:gd name="T86" fmla="*/ 6 w 145"/>
                <a:gd name="T87" fmla="*/ 39 h 160"/>
                <a:gd name="T88" fmla="*/ 140 w 145"/>
                <a:gd name="T89" fmla="*/ 64 h 160"/>
                <a:gd name="T90" fmla="*/ 6 w 145"/>
                <a:gd name="T91" fmla="*/ 27 h 160"/>
                <a:gd name="T92" fmla="*/ 140 w 145"/>
                <a:gd name="T93" fmla="*/ 27 h 160"/>
                <a:gd name="T94" fmla="*/ 140 w 145"/>
                <a:gd name="T95" fmla="*/ 133 h 160"/>
                <a:gd name="T96" fmla="*/ 6 w 145"/>
                <a:gd name="T97" fmla="*/ 133 h 160"/>
                <a:gd name="T98" fmla="*/ 140 w 145"/>
                <a:gd name="T99" fmla="*/ 13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 h="160">
                  <a:moveTo>
                    <a:pt x="15" y="81"/>
                  </a:moveTo>
                  <a:cubicBezTo>
                    <a:pt x="16" y="81"/>
                    <a:pt x="17" y="83"/>
                    <a:pt x="17" y="84"/>
                  </a:cubicBezTo>
                  <a:cubicBezTo>
                    <a:pt x="17" y="86"/>
                    <a:pt x="16" y="87"/>
                    <a:pt x="15" y="87"/>
                  </a:cubicBezTo>
                  <a:cubicBezTo>
                    <a:pt x="13" y="87"/>
                    <a:pt x="12" y="86"/>
                    <a:pt x="12" y="84"/>
                  </a:cubicBezTo>
                  <a:cubicBezTo>
                    <a:pt x="12" y="83"/>
                    <a:pt x="13" y="81"/>
                    <a:pt x="15" y="81"/>
                  </a:cubicBezTo>
                  <a:close/>
                  <a:moveTo>
                    <a:pt x="12" y="102"/>
                  </a:moveTo>
                  <a:cubicBezTo>
                    <a:pt x="12" y="103"/>
                    <a:pt x="13" y="105"/>
                    <a:pt x="15" y="105"/>
                  </a:cubicBezTo>
                  <a:cubicBezTo>
                    <a:pt x="16" y="105"/>
                    <a:pt x="17" y="103"/>
                    <a:pt x="17" y="102"/>
                  </a:cubicBezTo>
                  <a:cubicBezTo>
                    <a:pt x="17" y="100"/>
                    <a:pt x="16" y="99"/>
                    <a:pt x="15" y="99"/>
                  </a:cubicBezTo>
                  <a:cubicBezTo>
                    <a:pt x="13" y="99"/>
                    <a:pt x="12" y="100"/>
                    <a:pt x="12" y="102"/>
                  </a:cubicBezTo>
                  <a:close/>
                  <a:moveTo>
                    <a:pt x="20" y="93"/>
                  </a:moveTo>
                  <a:cubicBezTo>
                    <a:pt x="20" y="95"/>
                    <a:pt x="22" y="96"/>
                    <a:pt x="23" y="96"/>
                  </a:cubicBezTo>
                  <a:cubicBezTo>
                    <a:pt x="25" y="96"/>
                    <a:pt x="26" y="95"/>
                    <a:pt x="26" y="93"/>
                  </a:cubicBezTo>
                  <a:cubicBezTo>
                    <a:pt x="26" y="91"/>
                    <a:pt x="25" y="90"/>
                    <a:pt x="23" y="90"/>
                  </a:cubicBezTo>
                  <a:cubicBezTo>
                    <a:pt x="22" y="90"/>
                    <a:pt x="20" y="91"/>
                    <a:pt x="20" y="93"/>
                  </a:cubicBezTo>
                  <a:close/>
                  <a:moveTo>
                    <a:pt x="38" y="93"/>
                  </a:moveTo>
                  <a:cubicBezTo>
                    <a:pt x="38" y="95"/>
                    <a:pt x="39" y="96"/>
                    <a:pt x="41" y="96"/>
                  </a:cubicBezTo>
                  <a:cubicBezTo>
                    <a:pt x="42" y="96"/>
                    <a:pt x="44" y="95"/>
                    <a:pt x="44" y="93"/>
                  </a:cubicBezTo>
                  <a:cubicBezTo>
                    <a:pt x="44" y="91"/>
                    <a:pt x="42" y="90"/>
                    <a:pt x="41" y="90"/>
                  </a:cubicBezTo>
                  <a:cubicBezTo>
                    <a:pt x="39" y="90"/>
                    <a:pt x="38" y="91"/>
                    <a:pt x="38" y="93"/>
                  </a:cubicBezTo>
                  <a:close/>
                  <a:moveTo>
                    <a:pt x="29" y="102"/>
                  </a:moveTo>
                  <a:cubicBezTo>
                    <a:pt x="29" y="103"/>
                    <a:pt x="30" y="105"/>
                    <a:pt x="32" y="105"/>
                  </a:cubicBezTo>
                  <a:cubicBezTo>
                    <a:pt x="34" y="105"/>
                    <a:pt x="35" y="103"/>
                    <a:pt x="35" y="102"/>
                  </a:cubicBezTo>
                  <a:cubicBezTo>
                    <a:pt x="35" y="100"/>
                    <a:pt x="34" y="99"/>
                    <a:pt x="32" y="99"/>
                  </a:cubicBezTo>
                  <a:cubicBezTo>
                    <a:pt x="30" y="99"/>
                    <a:pt x="29" y="100"/>
                    <a:pt x="29" y="102"/>
                  </a:cubicBezTo>
                  <a:close/>
                  <a:moveTo>
                    <a:pt x="47" y="102"/>
                  </a:moveTo>
                  <a:cubicBezTo>
                    <a:pt x="47" y="103"/>
                    <a:pt x="48" y="105"/>
                    <a:pt x="49" y="105"/>
                  </a:cubicBezTo>
                  <a:cubicBezTo>
                    <a:pt x="51" y="105"/>
                    <a:pt x="52" y="103"/>
                    <a:pt x="52" y="102"/>
                  </a:cubicBezTo>
                  <a:cubicBezTo>
                    <a:pt x="52" y="100"/>
                    <a:pt x="51" y="99"/>
                    <a:pt x="49" y="99"/>
                  </a:cubicBezTo>
                  <a:cubicBezTo>
                    <a:pt x="48" y="99"/>
                    <a:pt x="47" y="100"/>
                    <a:pt x="47" y="102"/>
                  </a:cubicBezTo>
                  <a:close/>
                  <a:moveTo>
                    <a:pt x="55" y="93"/>
                  </a:moveTo>
                  <a:cubicBezTo>
                    <a:pt x="55" y="95"/>
                    <a:pt x="57" y="96"/>
                    <a:pt x="58" y="96"/>
                  </a:cubicBezTo>
                  <a:cubicBezTo>
                    <a:pt x="60" y="96"/>
                    <a:pt x="61" y="95"/>
                    <a:pt x="61" y="93"/>
                  </a:cubicBezTo>
                  <a:cubicBezTo>
                    <a:pt x="61" y="91"/>
                    <a:pt x="60" y="90"/>
                    <a:pt x="58" y="90"/>
                  </a:cubicBezTo>
                  <a:cubicBezTo>
                    <a:pt x="57" y="90"/>
                    <a:pt x="55" y="91"/>
                    <a:pt x="55" y="93"/>
                  </a:cubicBezTo>
                  <a:close/>
                  <a:moveTo>
                    <a:pt x="73" y="93"/>
                  </a:moveTo>
                  <a:cubicBezTo>
                    <a:pt x="73" y="95"/>
                    <a:pt x="74" y="96"/>
                    <a:pt x="76" y="96"/>
                  </a:cubicBezTo>
                  <a:cubicBezTo>
                    <a:pt x="77" y="96"/>
                    <a:pt x="79" y="95"/>
                    <a:pt x="79" y="93"/>
                  </a:cubicBezTo>
                  <a:cubicBezTo>
                    <a:pt x="79" y="91"/>
                    <a:pt x="77" y="90"/>
                    <a:pt x="76" y="90"/>
                  </a:cubicBezTo>
                  <a:cubicBezTo>
                    <a:pt x="74" y="90"/>
                    <a:pt x="73" y="91"/>
                    <a:pt x="73" y="93"/>
                  </a:cubicBezTo>
                  <a:close/>
                  <a:moveTo>
                    <a:pt x="64" y="102"/>
                  </a:moveTo>
                  <a:cubicBezTo>
                    <a:pt x="64" y="103"/>
                    <a:pt x="65" y="105"/>
                    <a:pt x="67" y="105"/>
                  </a:cubicBezTo>
                  <a:cubicBezTo>
                    <a:pt x="69" y="105"/>
                    <a:pt x="70" y="103"/>
                    <a:pt x="70" y="102"/>
                  </a:cubicBezTo>
                  <a:cubicBezTo>
                    <a:pt x="70" y="100"/>
                    <a:pt x="69" y="99"/>
                    <a:pt x="67" y="99"/>
                  </a:cubicBezTo>
                  <a:cubicBezTo>
                    <a:pt x="65" y="99"/>
                    <a:pt x="64" y="100"/>
                    <a:pt x="64" y="102"/>
                  </a:cubicBezTo>
                  <a:close/>
                  <a:moveTo>
                    <a:pt x="81" y="102"/>
                  </a:moveTo>
                  <a:cubicBezTo>
                    <a:pt x="81" y="103"/>
                    <a:pt x="83" y="105"/>
                    <a:pt x="84" y="105"/>
                  </a:cubicBezTo>
                  <a:cubicBezTo>
                    <a:pt x="86" y="105"/>
                    <a:pt x="87" y="103"/>
                    <a:pt x="87" y="102"/>
                  </a:cubicBezTo>
                  <a:cubicBezTo>
                    <a:pt x="87" y="100"/>
                    <a:pt x="86" y="99"/>
                    <a:pt x="84" y="99"/>
                  </a:cubicBezTo>
                  <a:cubicBezTo>
                    <a:pt x="83" y="99"/>
                    <a:pt x="81" y="100"/>
                    <a:pt x="81" y="102"/>
                  </a:cubicBezTo>
                  <a:close/>
                  <a:moveTo>
                    <a:pt x="90" y="93"/>
                  </a:moveTo>
                  <a:cubicBezTo>
                    <a:pt x="90" y="95"/>
                    <a:pt x="91" y="96"/>
                    <a:pt x="93" y="96"/>
                  </a:cubicBezTo>
                  <a:cubicBezTo>
                    <a:pt x="95" y="96"/>
                    <a:pt x="96" y="95"/>
                    <a:pt x="96" y="93"/>
                  </a:cubicBezTo>
                  <a:cubicBezTo>
                    <a:pt x="96" y="91"/>
                    <a:pt x="95" y="90"/>
                    <a:pt x="93" y="90"/>
                  </a:cubicBezTo>
                  <a:cubicBezTo>
                    <a:pt x="91" y="90"/>
                    <a:pt x="90" y="91"/>
                    <a:pt x="90" y="93"/>
                  </a:cubicBezTo>
                  <a:close/>
                  <a:moveTo>
                    <a:pt x="108" y="93"/>
                  </a:moveTo>
                  <a:cubicBezTo>
                    <a:pt x="108" y="95"/>
                    <a:pt x="109" y="96"/>
                    <a:pt x="111" y="96"/>
                  </a:cubicBezTo>
                  <a:cubicBezTo>
                    <a:pt x="112" y="96"/>
                    <a:pt x="113" y="95"/>
                    <a:pt x="113" y="93"/>
                  </a:cubicBezTo>
                  <a:cubicBezTo>
                    <a:pt x="113" y="91"/>
                    <a:pt x="112" y="90"/>
                    <a:pt x="111" y="90"/>
                  </a:cubicBezTo>
                  <a:cubicBezTo>
                    <a:pt x="109" y="90"/>
                    <a:pt x="108" y="91"/>
                    <a:pt x="108" y="93"/>
                  </a:cubicBezTo>
                  <a:close/>
                  <a:moveTo>
                    <a:pt x="99" y="102"/>
                  </a:moveTo>
                  <a:cubicBezTo>
                    <a:pt x="99" y="103"/>
                    <a:pt x="100" y="105"/>
                    <a:pt x="102" y="105"/>
                  </a:cubicBezTo>
                  <a:cubicBezTo>
                    <a:pt x="103" y="105"/>
                    <a:pt x="105" y="103"/>
                    <a:pt x="105" y="102"/>
                  </a:cubicBezTo>
                  <a:cubicBezTo>
                    <a:pt x="105" y="100"/>
                    <a:pt x="103" y="99"/>
                    <a:pt x="102" y="99"/>
                  </a:cubicBezTo>
                  <a:cubicBezTo>
                    <a:pt x="100" y="99"/>
                    <a:pt x="99" y="100"/>
                    <a:pt x="99" y="102"/>
                  </a:cubicBezTo>
                  <a:close/>
                  <a:moveTo>
                    <a:pt x="116" y="102"/>
                  </a:moveTo>
                  <a:cubicBezTo>
                    <a:pt x="116" y="103"/>
                    <a:pt x="118" y="105"/>
                    <a:pt x="119" y="105"/>
                  </a:cubicBezTo>
                  <a:cubicBezTo>
                    <a:pt x="121" y="105"/>
                    <a:pt x="122" y="103"/>
                    <a:pt x="122" y="102"/>
                  </a:cubicBezTo>
                  <a:cubicBezTo>
                    <a:pt x="122" y="100"/>
                    <a:pt x="121" y="99"/>
                    <a:pt x="119" y="99"/>
                  </a:cubicBezTo>
                  <a:cubicBezTo>
                    <a:pt x="118" y="99"/>
                    <a:pt x="116" y="100"/>
                    <a:pt x="116" y="102"/>
                  </a:cubicBezTo>
                  <a:close/>
                  <a:moveTo>
                    <a:pt x="125" y="93"/>
                  </a:moveTo>
                  <a:cubicBezTo>
                    <a:pt x="125" y="95"/>
                    <a:pt x="126" y="96"/>
                    <a:pt x="128" y="96"/>
                  </a:cubicBezTo>
                  <a:cubicBezTo>
                    <a:pt x="130" y="96"/>
                    <a:pt x="131" y="95"/>
                    <a:pt x="131" y="93"/>
                  </a:cubicBezTo>
                  <a:cubicBezTo>
                    <a:pt x="131" y="91"/>
                    <a:pt x="130" y="90"/>
                    <a:pt x="128" y="90"/>
                  </a:cubicBezTo>
                  <a:cubicBezTo>
                    <a:pt x="126" y="90"/>
                    <a:pt x="125" y="91"/>
                    <a:pt x="125" y="93"/>
                  </a:cubicBezTo>
                  <a:close/>
                  <a:moveTo>
                    <a:pt x="134" y="84"/>
                  </a:moveTo>
                  <a:cubicBezTo>
                    <a:pt x="134" y="86"/>
                    <a:pt x="135" y="87"/>
                    <a:pt x="137" y="87"/>
                  </a:cubicBezTo>
                  <a:cubicBezTo>
                    <a:pt x="138" y="87"/>
                    <a:pt x="140" y="86"/>
                    <a:pt x="140" y="84"/>
                  </a:cubicBezTo>
                  <a:cubicBezTo>
                    <a:pt x="140" y="83"/>
                    <a:pt x="138" y="81"/>
                    <a:pt x="137" y="81"/>
                  </a:cubicBezTo>
                  <a:cubicBezTo>
                    <a:pt x="135" y="81"/>
                    <a:pt x="134" y="83"/>
                    <a:pt x="134" y="84"/>
                  </a:cubicBezTo>
                  <a:close/>
                  <a:moveTo>
                    <a:pt x="38" y="111"/>
                  </a:moveTo>
                  <a:cubicBezTo>
                    <a:pt x="38" y="112"/>
                    <a:pt x="39" y="113"/>
                    <a:pt x="41" y="113"/>
                  </a:cubicBezTo>
                  <a:cubicBezTo>
                    <a:pt x="42" y="113"/>
                    <a:pt x="44" y="112"/>
                    <a:pt x="44" y="111"/>
                  </a:cubicBezTo>
                  <a:cubicBezTo>
                    <a:pt x="44" y="109"/>
                    <a:pt x="42" y="108"/>
                    <a:pt x="41" y="108"/>
                  </a:cubicBezTo>
                  <a:cubicBezTo>
                    <a:pt x="39" y="108"/>
                    <a:pt x="38" y="109"/>
                    <a:pt x="38" y="111"/>
                  </a:cubicBezTo>
                  <a:close/>
                  <a:moveTo>
                    <a:pt x="55" y="111"/>
                  </a:moveTo>
                  <a:cubicBezTo>
                    <a:pt x="55" y="112"/>
                    <a:pt x="57" y="113"/>
                    <a:pt x="58" y="113"/>
                  </a:cubicBezTo>
                  <a:cubicBezTo>
                    <a:pt x="60" y="113"/>
                    <a:pt x="61" y="112"/>
                    <a:pt x="61" y="111"/>
                  </a:cubicBezTo>
                  <a:cubicBezTo>
                    <a:pt x="61" y="109"/>
                    <a:pt x="60" y="108"/>
                    <a:pt x="58" y="108"/>
                  </a:cubicBezTo>
                  <a:cubicBezTo>
                    <a:pt x="57" y="108"/>
                    <a:pt x="55" y="109"/>
                    <a:pt x="55" y="111"/>
                  </a:cubicBezTo>
                  <a:close/>
                  <a:moveTo>
                    <a:pt x="73" y="111"/>
                  </a:moveTo>
                  <a:cubicBezTo>
                    <a:pt x="73" y="112"/>
                    <a:pt x="74" y="113"/>
                    <a:pt x="76" y="113"/>
                  </a:cubicBezTo>
                  <a:cubicBezTo>
                    <a:pt x="77" y="113"/>
                    <a:pt x="79" y="112"/>
                    <a:pt x="79" y="111"/>
                  </a:cubicBezTo>
                  <a:cubicBezTo>
                    <a:pt x="79" y="109"/>
                    <a:pt x="77" y="108"/>
                    <a:pt x="76" y="108"/>
                  </a:cubicBezTo>
                  <a:cubicBezTo>
                    <a:pt x="74" y="108"/>
                    <a:pt x="73" y="109"/>
                    <a:pt x="73" y="111"/>
                  </a:cubicBezTo>
                  <a:close/>
                  <a:moveTo>
                    <a:pt x="90" y="111"/>
                  </a:moveTo>
                  <a:cubicBezTo>
                    <a:pt x="90" y="112"/>
                    <a:pt x="91" y="113"/>
                    <a:pt x="93" y="113"/>
                  </a:cubicBezTo>
                  <a:cubicBezTo>
                    <a:pt x="95" y="113"/>
                    <a:pt x="96" y="112"/>
                    <a:pt x="96" y="111"/>
                  </a:cubicBezTo>
                  <a:cubicBezTo>
                    <a:pt x="96" y="109"/>
                    <a:pt x="95" y="108"/>
                    <a:pt x="93" y="108"/>
                  </a:cubicBezTo>
                  <a:cubicBezTo>
                    <a:pt x="91" y="108"/>
                    <a:pt x="90" y="109"/>
                    <a:pt x="90" y="111"/>
                  </a:cubicBezTo>
                  <a:close/>
                  <a:moveTo>
                    <a:pt x="108" y="111"/>
                  </a:moveTo>
                  <a:cubicBezTo>
                    <a:pt x="108" y="112"/>
                    <a:pt x="109" y="113"/>
                    <a:pt x="111" y="113"/>
                  </a:cubicBezTo>
                  <a:cubicBezTo>
                    <a:pt x="112" y="113"/>
                    <a:pt x="113" y="112"/>
                    <a:pt x="113" y="111"/>
                  </a:cubicBezTo>
                  <a:cubicBezTo>
                    <a:pt x="113" y="109"/>
                    <a:pt x="112" y="108"/>
                    <a:pt x="111" y="108"/>
                  </a:cubicBezTo>
                  <a:cubicBezTo>
                    <a:pt x="109" y="108"/>
                    <a:pt x="108" y="109"/>
                    <a:pt x="108" y="111"/>
                  </a:cubicBezTo>
                  <a:close/>
                  <a:moveTo>
                    <a:pt x="145" y="26"/>
                  </a:moveTo>
                  <a:cubicBezTo>
                    <a:pt x="145" y="28"/>
                    <a:pt x="145" y="28"/>
                    <a:pt x="145" y="28"/>
                  </a:cubicBezTo>
                  <a:cubicBezTo>
                    <a:pt x="145" y="96"/>
                    <a:pt x="145" y="96"/>
                    <a:pt x="145" y="96"/>
                  </a:cubicBezTo>
                  <a:cubicBezTo>
                    <a:pt x="145" y="97"/>
                    <a:pt x="145" y="97"/>
                    <a:pt x="145" y="97"/>
                  </a:cubicBezTo>
                  <a:cubicBezTo>
                    <a:pt x="145" y="134"/>
                    <a:pt x="145" y="134"/>
                    <a:pt x="145" y="134"/>
                  </a:cubicBezTo>
                  <a:cubicBezTo>
                    <a:pt x="145" y="134"/>
                    <a:pt x="145" y="135"/>
                    <a:pt x="145" y="135"/>
                  </a:cubicBezTo>
                  <a:cubicBezTo>
                    <a:pt x="142" y="149"/>
                    <a:pt x="111" y="160"/>
                    <a:pt x="73" y="160"/>
                  </a:cubicBezTo>
                  <a:cubicBezTo>
                    <a:pt x="35" y="160"/>
                    <a:pt x="4" y="149"/>
                    <a:pt x="0" y="135"/>
                  </a:cubicBezTo>
                  <a:cubicBezTo>
                    <a:pt x="0" y="135"/>
                    <a:pt x="0" y="134"/>
                    <a:pt x="0" y="134"/>
                  </a:cubicBezTo>
                  <a:cubicBezTo>
                    <a:pt x="0" y="97"/>
                    <a:pt x="0" y="97"/>
                    <a:pt x="0" y="97"/>
                  </a:cubicBezTo>
                  <a:cubicBezTo>
                    <a:pt x="0" y="96"/>
                    <a:pt x="0" y="96"/>
                    <a:pt x="0" y="96"/>
                  </a:cubicBezTo>
                  <a:cubicBezTo>
                    <a:pt x="0" y="28"/>
                    <a:pt x="0" y="28"/>
                    <a:pt x="0" y="28"/>
                  </a:cubicBezTo>
                  <a:cubicBezTo>
                    <a:pt x="0" y="26"/>
                    <a:pt x="0" y="26"/>
                    <a:pt x="0" y="26"/>
                  </a:cubicBezTo>
                  <a:cubicBezTo>
                    <a:pt x="0" y="26"/>
                    <a:pt x="0" y="25"/>
                    <a:pt x="0" y="25"/>
                  </a:cubicBezTo>
                  <a:cubicBezTo>
                    <a:pt x="0" y="25"/>
                    <a:pt x="0" y="25"/>
                    <a:pt x="0" y="25"/>
                  </a:cubicBezTo>
                  <a:cubicBezTo>
                    <a:pt x="0" y="25"/>
                    <a:pt x="0" y="25"/>
                    <a:pt x="0" y="25"/>
                  </a:cubicBezTo>
                  <a:cubicBezTo>
                    <a:pt x="4" y="11"/>
                    <a:pt x="35" y="0"/>
                    <a:pt x="73" y="0"/>
                  </a:cubicBezTo>
                  <a:cubicBezTo>
                    <a:pt x="111" y="0"/>
                    <a:pt x="142" y="11"/>
                    <a:pt x="145" y="25"/>
                  </a:cubicBezTo>
                  <a:cubicBezTo>
                    <a:pt x="145" y="25"/>
                    <a:pt x="145" y="25"/>
                    <a:pt x="145" y="25"/>
                  </a:cubicBezTo>
                  <a:cubicBezTo>
                    <a:pt x="145" y="25"/>
                    <a:pt x="145" y="25"/>
                    <a:pt x="145" y="25"/>
                  </a:cubicBezTo>
                  <a:cubicBezTo>
                    <a:pt x="145" y="25"/>
                    <a:pt x="145" y="26"/>
                    <a:pt x="145" y="26"/>
                  </a:cubicBezTo>
                  <a:close/>
                  <a:moveTo>
                    <a:pt x="136" y="104"/>
                  </a:moveTo>
                  <a:cubicBezTo>
                    <a:pt x="135" y="104"/>
                    <a:pt x="134" y="103"/>
                    <a:pt x="134" y="102"/>
                  </a:cubicBezTo>
                  <a:cubicBezTo>
                    <a:pt x="134" y="100"/>
                    <a:pt x="135" y="99"/>
                    <a:pt x="137" y="99"/>
                  </a:cubicBezTo>
                  <a:cubicBezTo>
                    <a:pt x="138" y="99"/>
                    <a:pt x="138" y="99"/>
                    <a:pt x="139" y="100"/>
                  </a:cubicBezTo>
                  <a:cubicBezTo>
                    <a:pt x="139" y="99"/>
                    <a:pt x="140" y="98"/>
                    <a:pt x="140" y="97"/>
                  </a:cubicBezTo>
                  <a:cubicBezTo>
                    <a:pt x="140" y="97"/>
                    <a:pt x="140" y="97"/>
                    <a:pt x="140" y="96"/>
                  </a:cubicBezTo>
                  <a:cubicBezTo>
                    <a:pt x="139" y="96"/>
                    <a:pt x="140" y="96"/>
                    <a:pt x="140" y="95"/>
                  </a:cubicBezTo>
                  <a:cubicBezTo>
                    <a:pt x="140" y="84"/>
                    <a:pt x="140" y="84"/>
                    <a:pt x="140" y="84"/>
                  </a:cubicBezTo>
                  <a:cubicBezTo>
                    <a:pt x="140" y="74"/>
                    <a:pt x="140" y="74"/>
                    <a:pt x="140" y="74"/>
                  </a:cubicBezTo>
                  <a:cubicBezTo>
                    <a:pt x="136" y="77"/>
                    <a:pt x="129" y="80"/>
                    <a:pt x="122" y="83"/>
                  </a:cubicBezTo>
                  <a:cubicBezTo>
                    <a:pt x="122" y="83"/>
                    <a:pt x="122" y="84"/>
                    <a:pt x="122" y="84"/>
                  </a:cubicBezTo>
                  <a:cubicBezTo>
                    <a:pt x="122" y="86"/>
                    <a:pt x="121" y="87"/>
                    <a:pt x="119" y="87"/>
                  </a:cubicBezTo>
                  <a:cubicBezTo>
                    <a:pt x="118" y="87"/>
                    <a:pt x="117" y="86"/>
                    <a:pt x="116" y="85"/>
                  </a:cubicBezTo>
                  <a:cubicBezTo>
                    <a:pt x="104" y="88"/>
                    <a:pt x="89" y="90"/>
                    <a:pt x="73" y="90"/>
                  </a:cubicBezTo>
                  <a:cubicBezTo>
                    <a:pt x="59" y="90"/>
                    <a:pt x="45" y="89"/>
                    <a:pt x="34" y="86"/>
                  </a:cubicBezTo>
                  <a:cubicBezTo>
                    <a:pt x="34" y="87"/>
                    <a:pt x="33" y="87"/>
                    <a:pt x="32" y="87"/>
                  </a:cubicBezTo>
                  <a:cubicBezTo>
                    <a:pt x="31" y="87"/>
                    <a:pt x="29" y="86"/>
                    <a:pt x="29" y="85"/>
                  </a:cubicBezTo>
                  <a:cubicBezTo>
                    <a:pt x="21" y="82"/>
                    <a:pt x="14" y="79"/>
                    <a:pt x="9" y="76"/>
                  </a:cubicBezTo>
                  <a:cubicBezTo>
                    <a:pt x="9" y="77"/>
                    <a:pt x="7" y="79"/>
                    <a:pt x="6" y="79"/>
                  </a:cubicBezTo>
                  <a:cubicBezTo>
                    <a:pt x="6" y="90"/>
                    <a:pt x="6" y="90"/>
                    <a:pt x="6" y="90"/>
                  </a:cubicBezTo>
                  <a:cubicBezTo>
                    <a:pt x="7" y="90"/>
                    <a:pt x="9" y="91"/>
                    <a:pt x="9" y="93"/>
                  </a:cubicBezTo>
                  <a:cubicBezTo>
                    <a:pt x="9" y="95"/>
                    <a:pt x="7" y="96"/>
                    <a:pt x="6" y="96"/>
                  </a:cubicBezTo>
                  <a:cubicBezTo>
                    <a:pt x="6" y="96"/>
                    <a:pt x="6" y="96"/>
                    <a:pt x="6" y="96"/>
                  </a:cubicBezTo>
                  <a:cubicBezTo>
                    <a:pt x="6" y="97"/>
                    <a:pt x="6" y="97"/>
                    <a:pt x="6" y="97"/>
                  </a:cubicBezTo>
                  <a:cubicBezTo>
                    <a:pt x="6" y="102"/>
                    <a:pt x="11" y="107"/>
                    <a:pt x="20" y="111"/>
                  </a:cubicBezTo>
                  <a:cubicBezTo>
                    <a:pt x="20" y="111"/>
                    <a:pt x="20" y="111"/>
                    <a:pt x="20" y="111"/>
                  </a:cubicBezTo>
                  <a:cubicBezTo>
                    <a:pt x="20" y="109"/>
                    <a:pt x="22" y="108"/>
                    <a:pt x="23" y="108"/>
                  </a:cubicBezTo>
                  <a:cubicBezTo>
                    <a:pt x="25" y="108"/>
                    <a:pt x="26" y="109"/>
                    <a:pt x="26" y="111"/>
                  </a:cubicBezTo>
                  <a:cubicBezTo>
                    <a:pt x="26" y="111"/>
                    <a:pt x="26" y="112"/>
                    <a:pt x="25" y="113"/>
                  </a:cubicBezTo>
                  <a:cubicBezTo>
                    <a:pt x="31" y="115"/>
                    <a:pt x="39" y="116"/>
                    <a:pt x="47" y="118"/>
                  </a:cubicBezTo>
                  <a:cubicBezTo>
                    <a:pt x="48" y="117"/>
                    <a:pt x="49" y="116"/>
                    <a:pt x="49" y="116"/>
                  </a:cubicBezTo>
                  <a:cubicBezTo>
                    <a:pt x="51" y="116"/>
                    <a:pt x="52" y="117"/>
                    <a:pt x="52" y="118"/>
                  </a:cubicBezTo>
                  <a:cubicBezTo>
                    <a:pt x="56" y="119"/>
                    <a:pt x="60" y="119"/>
                    <a:pt x="64" y="119"/>
                  </a:cubicBezTo>
                  <a:cubicBezTo>
                    <a:pt x="64" y="118"/>
                    <a:pt x="65" y="116"/>
                    <a:pt x="67" y="116"/>
                  </a:cubicBezTo>
                  <a:cubicBezTo>
                    <a:pt x="68" y="116"/>
                    <a:pt x="70" y="118"/>
                    <a:pt x="70" y="119"/>
                  </a:cubicBezTo>
                  <a:cubicBezTo>
                    <a:pt x="71" y="119"/>
                    <a:pt x="72" y="119"/>
                    <a:pt x="73" y="119"/>
                  </a:cubicBezTo>
                  <a:cubicBezTo>
                    <a:pt x="76" y="119"/>
                    <a:pt x="79" y="119"/>
                    <a:pt x="81" y="119"/>
                  </a:cubicBezTo>
                  <a:cubicBezTo>
                    <a:pt x="82" y="118"/>
                    <a:pt x="83" y="116"/>
                    <a:pt x="84" y="116"/>
                  </a:cubicBezTo>
                  <a:cubicBezTo>
                    <a:pt x="86" y="116"/>
                    <a:pt x="87" y="117"/>
                    <a:pt x="87" y="119"/>
                  </a:cubicBezTo>
                  <a:cubicBezTo>
                    <a:pt x="92" y="118"/>
                    <a:pt x="96" y="118"/>
                    <a:pt x="100" y="117"/>
                  </a:cubicBezTo>
                  <a:cubicBezTo>
                    <a:pt x="100" y="117"/>
                    <a:pt x="101" y="116"/>
                    <a:pt x="102" y="116"/>
                  </a:cubicBezTo>
                  <a:cubicBezTo>
                    <a:pt x="102" y="116"/>
                    <a:pt x="103" y="117"/>
                    <a:pt x="103" y="117"/>
                  </a:cubicBezTo>
                  <a:cubicBezTo>
                    <a:pt x="112" y="115"/>
                    <a:pt x="119" y="113"/>
                    <a:pt x="125" y="111"/>
                  </a:cubicBezTo>
                  <a:cubicBezTo>
                    <a:pt x="125" y="111"/>
                    <a:pt x="125" y="111"/>
                    <a:pt x="125" y="111"/>
                  </a:cubicBezTo>
                  <a:cubicBezTo>
                    <a:pt x="125" y="109"/>
                    <a:pt x="126" y="108"/>
                    <a:pt x="128" y="108"/>
                  </a:cubicBezTo>
                  <a:cubicBezTo>
                    <a:pt x="129" y="108"/>
                    <a:pt x="129" y="108"/>
                    <a:pt x="130" y="108"/>
                  </a:cubicBezTo>
                  <a:cubicBezTo>
                    <a:pt x="132" y="107"/>
                    <a:pt x="134" y="106"/>
                    <a:pt x="136" y="104"/>
                  </a:cubicBezTo>
                  <a:close/>
                  <a:moveTo>
                    <a:pt x="140" y="39"/>
                  </a:moveTo>
                  <a:cubicBezTo>
                    <a:pt x="130" y="48"/>
                    <a:pt x="107" y="55"/>
                    <a:pt x="73" y="55"/>
                  </a:cubicBezTo>
                  <a:cubicBezTo>
                    <a:pt x="39" y="55"/>
                    <a:pt x="16" y="48"/>
                    <a:pt x="6" y="39"/>
                  </a:cubicBezTo>
                  <a:cubicBezTo>
                    <a:pt x="6" y="63"/>
                    <a:pt x="6" y="63"/>
                    <a:pt x="6" y="63"/>
                  </a:cubicBezTo>
                  <a:cubicBezTo>
                    <a:pt x="6" y="63"/>
                    <a:pt x="6" y="63"/>
                    <a:pt x="6" y="64"/>
                  </a:cubicBezTo>
                  <a:cubicBezTo>
                    <a:pt x="8" y="74"/>
                    <a:pt x="35" y="84"/>
                    <a:pt x="73" y="84"/>
                  </a:cubicBezTo>
                  <a:cubicBezTo>
                    <a:pt x="111" y="84"/>
                    <a:pt x="138" y="74"/>
                    <a:pt x="140" y="64"/>
                  </a:cubicBezTo>
                  <a:cubicBezTo>
                    <a:pt x="140" y="63"/>
                    <a:pt x="140" y="63"/>
                    <a:pt x="140" y="63"/>
                  </a:cubicBezTo>
                  <a:lnTo>
                    <a:pt x="140" y="39"/>
                  </a:lnTo>
                  <a:close/>
                  <a:moveTo>
                    <a:pt x="6" y="27"/>
                  </a:moveTo>
                  <a:cubicBezTo>
                    <a:pt x="6" y="27"/>
                    <a:pt x="6" y="27"/>
                    <a:pt x="6" y="27"/>
                  </a:cubicBezTo>
                  <a:cubicBezTo>
                    <a:pt x="6" y="27"/>
                    <a:pt x="6" y="27"/>
                    <a:pt x="6" y="28"/>
                  </a:cubicBezTo>
                  <a:cubicBezTo>
                    <a:pt x="6" y="38"/>
                    <a:pt x="33" y="49"/>
                    <a:pt x="73" y="49"/>
                  </a:cubicBezTo>
                  <a:cubicBezTo>
                    <a:pt x="112" y="49"/>
                    <a:pt x="140" y="38"/>
                    <a:pt x="140" y="28"/>
                  </a:cubicBezTo>
                  <a:cubicBezTo>
                    <a:pt x="140" y="27"/>
                    <a:pt x="140" y="27"/>
                    <a:pt x="140" y="27"/>
                  </a:cubicBezTo>
                  <a:cubicBezTo>
                    <a:pt x="140" y="27"/>
                    <a:pt x="140" y="27"/>
                    <a:pt x="140" y="27"/>
                  </a:cubicBezTo>
                  <a:cubicBezTo>
                    <a:pt x="138" y="17"/>
                    <a:pt x="111" y="6"/>
                    <a:pt x="73" y="6"/>
                  </a:cubicBezTo>
                  <a:cubicBezTo>
                    <a:pt x="35" y="6"/>
                    <a:pt x="8" y="17"/>
                    <a:pt x="6" y="27"/>
                  </a:cubicBezTo>
                  <a:close/>
                  <a:moveTo>
                    <a:pt x="140" y="133"/>
                  </a:moveTo>
                  <a:cubicBezTo>
                    <a:pt x="140" y="108"/>
                    <a:pt x="140" y="108"/>
                    <a:pt x="140" y="108"/>
                  </a:cubicBezTo>
                  <a:cubicBezTo>
                    <a:pt x="130" y="118"/>
                    <a:pt x="107" y="125"/>
                    <a:pt x="73" y="125"/>
                  </a:cubicBezTo>
                  <a:cubicBezTo>
                    <a:pt x="39" y="125"/>
                    <a:pt x="16" y="118"/>
                    <a:pt x="6" y="108"/>
                  </a:cubicBezTo>
                  <a:cubicBezTo>
                    <a:pt x="6" y="133"/>
                    <a:pt x="6" y="133"/>
                    <a:pt x="6" y="133"/>
                  </a:cubicBezTo>
                  <a:cubicBezTo>
                    <a:pt x="6" y="133"/>
                    <a:pt x="6" y="133"/>
                    <a:pt x="6" y="133"/>
                  </a:cubicBezTo>
                  <a:cubicBezTo>
                    <a:pt x="8" y="143"/>
                    <a:pt x="35" y="154"/>
                    <a:pt x="73" y="154"/>
                  </a:cubicBezTo>
                  <a:cubicBezTo>
                    <a:pt x="111" y="154"/>
                    <a:pt x="138" y="143"/>
                    <a:pt x="140" y="133"/>
                  </a:cubicBezTo>
                  <a:cubicBezTo>
                    <a:pt x="140" y="133"/>
                    <a:pt x="140" y="133"/>
                    <a:pt x="140" y="133"/>
                  </a:cubicBezTo>
                  <a:close/>
                </a:path>
              </a:pathLst>
            </a:custGeom>
            <a:solidFill>
              <a:srgbClr val="526175"/>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cs typeface="+mn-ea"/>
                <a:sym typeface="+mn-lt"/>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fltVal val="0"/>
                                          </p:val>
                                        </p:tav>
                                        <p:tav tm="100000">
                                          <p:val>
                                            <p:flt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fltVal val="0"/>
                                          </p:val>
                                        </p:tav>
                                        <p:tav tm="100000">
                                          <p:val>
                                            <p:fltVal val="1"/>
                                          </p:val>
                                        </p:tav>
                                      </p:tavLst>
                                    </p:anim>
                                    <p:anim to="" calcmode="lin" valueType="num">
                                      <p:cBhvr>
                                        <p:cTn id="14" dur="1000" fill="hold">
                                          <p:stCondLst>
                                            <p:cond delay="0"/>
                                          </p:stCondLst>
                                        </p:cTn>
                                        <p:tgtEl>
                                          <p:spTgt spid="8"/>
                                        </p:tgtEl>
                                        <p:attrNameLst>
                                          <p:attrName>ppt_w</p:attrName>
                                        </p:attrNameLst>
                                      </p:cBhvr>
                                      <p:tavLst>
                                        <p:tav tm="0" fmla="#ppt_w+(8/9)*(#ppt_w-0)*((1.5-1.5*$)^2-(1.5-1.5*$)^3)">
                                          <p:val>
                                            <p:fltVal val="0"/>
                                          </p:val>
                                        </p:tav>
                                        <p:tav tm="100000">
                                          <p:val>
                                            <p:fltVal val="1"/>
                                          </p:val>
                                        </p:tav>
                                      </p:tavLst>
                                    </p:anim>
                                    <p:anim to="" calcmode="lin" valueType="num">
                                      <p:cBhvr>
                                        <p:cTn id="15" dur="1000" fill="hold">
                                          <p:stCondLst>
                                            <p:cond delay="0"/>
                                          </p:stCondLst>
                                        </p:cTn>
                                        <p:tgtEl>
                                          <p:spTgt spid="8"/>
                                        </p:tgtEl>
                                        <p:attrNameLst>
                                          <p:attrName>ppt_h</p:attrName>
                                        </p:attrNameLst>
                                      </p:cBhvr>
                                      <p:tavLst>
                                        <p:tav tm="0" fmla="#ppt_h+(8/9)*(#ppt_h-0)*((1.5-1.5*$)^2-(1.5-1.5*$)^3)">
                                          <p:val>
                                            <p:fltVal val="0"/>
                                          </p:val>
                                        </p:tav>
                                        <p:tav tm="100000">
                                          <p:val>
                                            <p:fltVal val="1"/>
                                          </p:val>
                                        </p:tav>
                                      </p:tavLst>
                                    </p:anim>
                                  </p:childTnLst>
                                </p:cTn>
                              </p:par>
                            </p:childTnLst>
                          </p:cTn>
                        </p:par>
                        <p:par>
                          <p:cTn id="16" fill="hold">
                            <p:stCondLst>
                              <p:cond delay="1049"/>
                            </p:stCondLst>
                            <p:childTnLst>
                              <p:par>
                                <p:cTn id="17" presetID="17" presetClass="entr" presetSubtype="4"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p:cTn id="19" dur="1000" fill="hold"/>
                                        <p:tgtEl>
                                          <p:spTgt spid="51"/>
                                        </p:tgtEl>
                                        <p:attrNameLst>
                                          <p:attrName>ppt_x</p:attrName>
                                        </p:attrNameLst>
                                      </p:cBhvr>
                                      <p:tavLst>
                                        <p:tav tm="0">
                                          <p:val>
                                            <p:strVal val="#ppt_x"/>
                                          </p:val>
                                        </p:tav>
                                        <p:tav tm="100000">
                                          <p:val>
                                            <p:strVal val="#ppt_x"/>
                                          </p:val>
                                        </p:tav>
                                      </p:tavLst>
                                    </p:anim>
                                    <p:anim calcmode="lin" valueType="num">
                                      <p:cBhvr>
                                        <p:cTn id="20" dur="1000" fill="hold"/>
                                        <p:tgtEl>
                                          <p:spTgt spid="51"/>
                                        </p:tgtEl>
                                        <p:attrNameLst>
                                          <p:attrName>ppt_y</p:attrName>
                                        </p:attrNameLst>
                                      </p:cBhvr>
                                      <p:tavLst>
                                        <p:tav tm="0">
                                          <p:val>
                                            <p:strVal val="#ppt_y+#ppt_h/2"/>
                                          </p:val>
                                        </p:tav>
                                        <p:tav tm="100000">
                                          <p:val>
                                            <p:strVal val="#ppt_y"/>
                                          </p:val>
                                        </p:tav>
                                      </p:tavLst>
                                    </p:anim>
                                    <p:anim calcmode="lin" valueType="num">
                                      <p:cBhvr>
                                        <p:cTn id="21" dur="1000" fill="hold"/>
                                        <p:tgtEl>
                                          <p:spTgt spid="51"/>
                                        </p:tgtEl>
                                        <p:attrNameLst>
                                          <p:attrName>ppt_w</p:attrName>
                                        </p:attrNameLst>
                                      </p:cBhvr>
                                      <p:tavLst>
                                        <p:tav tm="0">
                                          <p:val>
                                            <p:strVal val="#ppt_w"/>
                                          </p:val>
                                        </p:tav>
                                        <p:tav tm="100000">
                                          <p:val>
                                            <p:strVal val="#ppt_w"/>
                                          </p:val>
                                        </p:tav>
                                      </p:tavLst>
                                    </p:anim>
                                    <p:anim calcmode="lin" valueType="num">
                                      <p:cBhvr>
                                        <p:cTn id="22" dur="1000" fill="hold"/>
                                        <p:tgtEl>
                                          <p:spTgt spid="51"/>
                                        </p:tgtEl>
                                        <p:attrNameLst>
                                          <p:attrName>ppt_h</p:attrName>
                                        </p:attrNameLst>
                                      </p:cBhvr>
                                      <p:tavLst>
                                        <p:tav tm="0">
                                          <p:val>
                                            <p:fltVal val="0"/>
                                          </p:val>
                                        </p:tav>
                                        <p:tav tm="100000">
                                          <p:val>
                                            <p:strVal val="#ppt_h"/>
                                          </p:val>
                                        </p:tav>
                                      </p:tavLst>
                                    </p:anim>
                                  </p:childTnLst>
                                </p:cTn>
                              </p:par>
                              <p:par>
                                <p:cTn id="23" presetID="17" presetClass="entr" presetSubtype="4" fill="hold" grpId="0" nodeType="withEffect">
                                  <p:stCondLst>
                                    <p:cond delay="200"/>
                                  </p:stCondLst>
                                  <p:childTnLst>
                                    <p:set>
                                      <p:cBhvr>
                                        <p:cTn id="24" dur="1" fill="hold">
                                          <p:stCondLst>
                                            <p:cond delay="0"/>
                                          </p:stCondLst>
                                        </p:cTn>
                                        <p:tgtEl>
                                          <p:spTgt spid="50"/>
                                        </p:tgtEl>
                                        <p:attrNameLst>
                                          <p:attrName>style.visibility</p:attrName>
                                        </p:attrNameLst>
                                      </p:cBhvr>
                                      <p:to>
                                        <p:strVal val="visible"/>
                                      </p:to>
                                    </p:set>
                                    <p:anim calcmode="lin" valueType="num">
                                      <p:cBhvr>
                                        <p:cTn id="25" dur="1000" fill="hold"/>
                                        <p:tgtEl>
                                          <p:spTgt spid="50"/>
                                        </p:tgtEl>
                                        <p:attrNameLst>
                                          <p:attrName>ppt_x</p:attrName>
                                        </p:attrNameLst>
                                      </p:cBhvr>
                                      <p:tavLst>
                                        <p:tav tm="0">
                                          <p:val>
                                            <p:strVal val="#ppt_x"/>
                                          </p:val>
                                        </p:tav>
                                        <p:tav tm="100000">
                                          <p:val>
                                            <p:strVal val="#ppt_x"/>
                                          </p:val>
                                        </p:tav>
                                      </p:tavLst>
                                    </p:anim>
                                    <p:anim calcmode="lin" valueType="num">
                                      <p:cBhvr>
                                        <p:cTn id="26" dur="1000" fill="hold"/>
                                        <p:tgtEl>
                                          <p:spTgt spid="50"/>
                                        </p:tgtEl>
                                        <p:attrNameLst>
                                          <p:attrName>ppt_y</p:attrName>
                                        </p:attrNameLst>
                                      </p:cBhvr>
                                      <p:tavLst>
                                        <p:tav tm="0">
                                          <p:val>
                                            <p:strVal val="#ppt_y+#ppt_h/2"/>
                                          </p:val>
                                        </p:tav>
                                        <p:tav tm="100000">
                                          <p:val>
                                            <p:strVal val="#ppt_y"/>
                                          </p:val>
                                        </p:tav>
                                      </p:tavLst>
                                    </p:anim>
                                    <p:anim calcmode="lin" valueType="num">
                                      <p:cBhvr>
                                        <p:cTn id="27" dur="1000" fill="hold"/>
                                        <p:tgtEl>
                                          <p:spTgt spid="50"/>
                                        </p:tgtEl>
                                        <p:attrNameLst>
                                          <p:attrName>ppt_w</p:attrName>
                                        </p:attrNameLst>
                                      </p:cBhvr>
                                      <p:tavLst>
                                        <p:tav tm="0">
                                          <p:val>
                                            <p:strVal val="#ppt_w"/>
                                          </p:val>
                                        </p:tav>
                                        <p:tav tm="100000">
                                          <p:val>
                                            <p:strVal val="#ppt_w"/>
                                          </p:val>
                                        </p:tav>
                                      </p:tavLst>
                                    </p:anim>
                                    <p:anim calcmode="lin" valueType="num">
                                      <p:cBhvr>
                                        <p:cTn id="28" dur="1000" fill="hold"/>
                                        <p:tgtEl>
                                          <p:spTgt spid="50"/>
                                        </p:tgtEl>
                                        <p:attrNameLst>
                                          <p:attrName>ppt_h</p:attrName>
                                        </p:attrNameLst>
                                      </p:cBhvr>
                                      <p:tavLst>
                                        <p:tav tm="0">
                                          <p:val>
                                            <p:fltVal val="0"/>
                                          </p:val>
                                        </p:tav>
                                        <p:tav tm="100000">
                                          <p:val>
                                            <p:strVal val="#ppt_h"/>
                                          </p:val>
                                        </p:tav>
                                      </p:tavLst>
                                    </p:anim>
                                  </p:childTnLst>
                                </p:cTn>
                              </p:par>
                              <p:par>
                                <p:cTn id="29" presetID="17" presetClass="entr" presetSubtype="4" fill="hold" grpId="0" nodeType="withEffect">
                                  <p:stCondLst>
                                    <p:cond delay="500"/>
                                  </p:stCondLst>
                                  <p:childTnLst>
                                    <p:set>
                                      <p:cBhvr>
                                        <p:cTn id="30" dur="1" fill="hold">
                                          <p:stCondLst>
                                            <p:cond delay="0"/>
                                          </p:stCondLst>
                                        </p:cTn>
                                        <p:tgtEl>
                                          <p:spTgt spid="49"/>
                                        </p:tgtEl>
                                        <p:attrNameLst>
                                          <p:attrName>style.visibility</p:attrName>
                                        </p:attrNameLst>
                                      </p:cBhvr>
                                      <p:to>
                                        <p:strVal val="visible"/>
                                      </p:to>
                                    </p:set>
                                    <p:anim calcmode="lin" valueType="num">
                                      <p:cBhvr>
                                        <p:cTn id="31" dur="1000" fill="hold"/>
                                        <p:tgtEl>
                                          <p:spTgt spid="49"/>
                                        </p:tgtEl>
                                        <p:attrNameLst>
                                          <p:attrName>ppt_x</p:attrName>
                                        </p:attrNameLst>
                                      </p:cBhvr>
                                      <p:tavLst>
                                        <p:tav tm="0">
                                          <p:val>
                                            <p:strVal val="#ppt_x"/>
                                          </p:val>
                                        </p:tav>
                                        <p:tav tm="100000">
                                          <p:val>
                                            <p:strVal val="#ppt_x"/>
                                          </p:val>
                                        </p:tav>
                                      </p:tavLst>
                                    </p:anim>
                                    <p:anim calcmode="lin" valueType="num">
                                      <p:cBhvr>
                                        <p:cTn id="32" dur="1000" fill="hold"/>
                                        <p:tgtEl>
                                          <p:spTgt spid="49"/>
                                        </p:tgtEl>
                                        <p:attrNameLst>
                                          <p:attrName>ppt_y</p:attrName>
                                        </p:attrNameLst>
                                      </p:cBhvr>
                                      <p:tavLst>
                                        <p:tav tm="0">
                                          <p:val>
                                            <p:strVal val="#ppt_y+#ppt_h/2"/>
                                          </p:val>
                                        </p:tav>
                                        <p:tav tm="100000">
                                          <p:val>
                                            <p:strVal val="#ppt_y"/>
                                          </p:val>
                                        </p:tav>
                                      </p:tavLst>
                                    </p:anim>
                                    <p:anim calcmode="lin" valueType="num">
                                      <p:cBhvr>
                                        <p:cTn id="33" dur="1000" fill="hold"/>
                                        <p:tgtEl>
                                          <p:spTgt spid="49"/>
                                        </p:tgtEl>
                                        <p:attrNameLst>
                                          <p:attrName>ppt_w</p:attrName>
                                        </p:attrNameLst>
                                      </p:cBhvr>
                                      <p:tavLst>
                                        <p:tav tm="0">
                                          <p:val>
                                            <p:strVal val="#ppt_w"/>
                                          </p:val>
                                        </p:tav>
                                        <p:tav tm="100000">
                                          <p:val>
                                            <p:strVal val="#ppt_w"/>
                                          </p:val>
                                        </p:tav>
                                      </p:tavLst>
                                    </p:anim>
                                    <p:anim calcmode="lin" valueType="num">
                                      <p:cBhvr>
                                        <p:cTn id="34" dur="1000" fill="hold"/>
                                        <p:tgtEl>
                                          <p:spTgt spid="49"/>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700"/>
                                  </p:stCondLst>
                                  <p:childTnLst>
                                    <p:set>
                                      <p:cBhvr>
                                        <p:cTn id="36" dur="1" fill="hold">
                                          <p:stCondLst>
                                            <p:cond delay="0"/>
                                          </p:stCondLst>
                                        </p:cTn>
                                        <p:tgtEl>
                                          <p:spTgt spid="48"/>
                                        </p:tgtEl>
                                        <p:attrNameLst>
                                          <p:attrName>style.visibility</p:attrName>
                                        </p:attrNameLst>
                                      </p:cBhvr>
                                      <p:to>
                                        <p:strVal val="visible"/>
                                      </p:to>
                                    </p:set>
                                    <p:anim calcmode="lin" valueType="num">
                                      <p:cBhvr>
                                        <p:cTn id="37" dur="1000" fill="hold"/>
                                        <p:tgtEl>
                                          <p:spTgt spid="48"/>
                                        </p:tgtEl>
                                        <p:attrNameLst>
                                          <p:attrName>ppt_x</p:attrName>
                                        </p:attrNameLst>
                                      </p:cBhvr>
                                      <p:tavLst>
                                        <p:tav tm="0">
                                          <p:val>
                                            <p:strVal val="#ppt_x"/>
                                          </p:val>
                                        </p:tav>
                                        <p:tav tm="100000">
                                          <p:val>
                                            <p:strVal val="#ppt_x"/>
                                          </p:val>
                                        </p:tav>
                                      </p:tavLst>
                                    </p:anim>
                                    <p:anim calcmode="lin" valueType="num">
                                      <p:cBhvr>
                                        <p:cTn id="38" dur="1000" fill="hold"/>
                                        <p:tgtEl>
                                          <p:spTgt spid="48"/>
                                        </p:tgtEl>
                                        <p:attrNameLst>
                                          <p:attrName>ppt_y</p:attrName>
                                        </p:attrNameLst>
                                      </p:cBhvr>
                                      <p:tavLst>
                                        <p:tav tm="0">
                                          <p:val>
                                            <p:strVal val="#ppt_y+#ppt_h/2"/>
                                          </p:val>
                                        </p:tav>
                                        <p:tav tm="100000">
                                          <p:val>
                                            <p:strVal val="#ppt_y"/>
                                          </p:val>
                                        </p:tav>
                                      </p:tavLst>
                                    </p:anim>
                                    <p:anim calcmode="lin" valueType="num">
                                      <p:cBhvr>
                                        <p:cTn id="39" dur="1000" fill="hold"/>
                                        <p:tgtEl>
                                          <p:spTgt spid="48"/>
                                        </p:tgtEl>
                                        <p:attrNameLst>
                                          <p:attrName>ppt_w</p:attrName>
                                        </p:attrNameLst>
                                      </p:cBhvr>
                                      <p:tavLst>
                                        <p:tav tm="0">
                                          <p:val>
                                            <p:strVal val="#ppt_w"/>
                                          </p:val>
                                        </p:tav>
                                        <p:tav tm="100000">
                                          <p:val>
                                            <p:strVal val="#ppt_w"/>
                                          </p:val>
                                        </p:tav>
                                      </p:tavLst>
                                    </p:anim>
                                    <p:anim calcmode="lin" valueType="num">
                                      <p:cBhvr>
                                        <p:cTn id="40" dur="1000" fill="hold"/>
                                        <p:tgtEl>
                                          <p:spTgt spid="48"/>
                                        </p:tgtEl>
                                        <p:attrNameLst>
                                          <p:attrName>ppt_h</p:attrName>
                                        </p:attrNameLst>
                                      </p:cBhvr>
                                      <p:tavLst>
                                        <p:tav tm="0">
                                          <p:val>
                                            <p:fltVal val="0"/>
                                          </p:val>
                                        </p:tav>
                                        <p:tav tm="100000">
                                          <p:val>
                                            <p:strVal val="#ppt_h"/>
                                          </p:val>
                                        </p:tav>
                                      </p:tavLst>
                                    </p:anim>
                                  </p:childTnLst>
                                </p:cTn>
                              </p:par>
                            </p:childTnLst>
                          </p:cTn>
                        </p:par>
                        <p:par>
                          <p:cTn id="41" fill="hold">
                            <p:stCondLst>
                              <p:cond delay="2049"/>
                            </p:stCondLst>
                            <p:childTnLst>
                              <p:par>
                                <p:cTn id="42" presetID="22" presetClass="entr" presetSubtype="8" fill="hold" grpId="0" nodeType="after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wipe(left)">
                                      <p:cBhvr>
                                        <p:cTn id="44" dur="500"/>
                                        <p:tgtEl>
                                          <p:spTgt spid="55"/>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randombar(horizontal)">
                                      <p:cBhvr>
                                        <p:cTn id="47" dur="500"/>
                                        <p:tgtEl>
                                          <p:spTgt spid="56"/>
                                        </p:tgtEl>
                                      </p:cBhvr>
                                    </p:animEffect>
                                  </p:childTnLst>
                                </p:cTn>
                              </p:par>
                            </p:childTnLst>
                          </p:cTn>
                        </p:par>
                        <p:par>
                          <p:cTn id="48" fill="hold">
                            <p:stCondLst>
                              <p:cond delay="2549"/>
                            </p:stCondLst>
                            <p:childTnLst>
                              <p:par>
                                <p:cTn id="49" presetID="22" presetClass="entr" presetSubtype="8" fill="hold" grpId="0" nodeType="after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left)">
                                      <p:cBhvr>
                                        <p:cTn id="51" dur="500"/>
                                        <p:tgtEl>
                                          <p:spTgt spid="52"/>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randombar(horizontal)">
                                      <p:cBhvr>
                                        <p:cTn id="54" dur="500"/>
                                        <p:tgtEl>
                                          <p:spTgt spid="57"/>
                                        </p:tgtEl>
                                      </p:cBhvr>
                                    </p:animEffect>
                                  </p:childTnLst>
                                </p:cTn>
                              </p:par>
                            </p:childTnLst>
                          </p:cTn>
                        </p:par>
                        <p:par>
                          <p:cTn id="55" fill="hold">
                            <p:stCondLst>
                              <p:cond delay="3049"/>
                            </p:stCondLst>
                            <p:childTnLst>
                              <p:par>
                                <p:cTn id="56" presetID="22" presetClass="entr" presetSubtype="8" fill="hold" grpId="0" nodeType="after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wipe(left)">
                                      <p:cBhvr>
                                        <p:cTn id="58" dur="500"/>
                                        <p:tgtEl>
                                          <p:spTgt spid="53"/>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randombar(horizontal)">
                                      <p:cBhvr>
                                        <p:cTn id="61" dur="500"/>
                                        <p:tgtEl>
                                          <p:spTgt spid="58"/>
                                        </p:tgtEl>
                                      </p:cBhvr>
                                    </p:animEffect>
                                  </p:childTnLst>
                                </p:cTn>
                              </p:par>
                            </p:childTnLst>
                          </p:cTn>
                        </p:par>
                        <p:par>
                          <p:cTn id="62" fill="hold">
                            <p:stCondLst>
                              <p:cond delay="3549"/>
                            </p:stCondLst>
                            <p:childTnLst>
                              <p:par>
                                <p:cTn id="63" presetID="22" presetClass="entr" presetSubtype="8" fill="hold" grpId="0" nodeType="after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wipe(left)">
                                      <p:cBhvr>
                                        <p:cTn id="65" dur="500"/>
                                        <p:tgtEl>
                                          <p:spTgt spid="54"/>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randombar(horizontal)">
                                      <p:cBhvr>
                                        <p:cTn id="68" dur="500"/>
                                        <p:tgtEl>
                                          <p:spTgt spid="59"/>
                                        </p:tgtEl>
                                      </p:cBhvr>
                                    </p:animEffect>
                                  </p:childTnLst>
                                </p:cTn>
                              </p:par>
                            </p:childTnLst>
                          </p:cTn>
                        </p:par>
                        <p:par>
                          <p:cTn id="69" fill="hold">
                            <p:stCondLst>
                              <p:cond delay="4049"/>
                            </p:stCondLst>
                            <p:childTnLst>
                              <p:par>
                                <p:cTn id="70" presetID="2" presetClass="entr" presetSubtype="8" decel="100000" fill="hold" nodeType="after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1000" fill="hold"/>
                                        <p:tgtEl>
                                          <p:spTgt spid="60"/>
                                        </p:tgtEl>
                                        <p:attrNameLst>
                                          <p:attrName>ppt_x</p:attrName>
                                        </p:attrNameLst>
                                      </p:cBhvr>
                                      <p:tavLst>
                                        <p:tav tm="0">
                                          <p:val>
                                            <p:strVal val="0-#ppt_w/2"/>
                                          </p:val>
                                        </p:tav>
                                        <p:tav tm="100000">
                                          <p:val>
                                            <p:strVal val="#ppt_x"/>
                                          </p:val>
                                        </p:tav>
                                      </p:tavLst>
                                    </p:anim>
                                    <p:anim calcmode="lin" valueType="num">
                                      <p:cBhvr additive="base">
                                        <p:cTn id="73" dur="1000" fill="hold"/>
                                        <p:tgtEl>
                                          <p:spTgt spid="60"/>
                                        </p:tgtEl>
                                        <p:attrNameLst>
                                          <p:attrName>ppt_y</p:attrName>
                                        </p:attrNameLst>
                                      </p:cBhvr>
                                      <p:tavLst>
                                        <p:tav tm="0">
                                          <p:val>
                                            <p:strVal val="#ppt_y"/>
                                          </p:val>
                                        </p:tav>
                                        <p:tav tm="100000">
                                          <p:val>
                                            <p:strVal val="#ppt_y"/>
                                          </p:val>
                                        </p:tav>
                                      </p:tavLst>
                                    </p:anim>
                                  </p:childTnLst>
                                </p:cTn>
                              </p:par>
                              <p:par>
                                <p:cTn id="74" presetID="2" presetClass="entr" presetSubtype="8" decel="100000" fill="hold" nodeType="withEffect">
                                  <p:stCondLst>
                                    <p:cond delay="500"/>
                                  </p:stCondLst>
                                  <p:childTnLst>
                                    <p:set>
                                      <p:cBhvr>
                                        <p:cTn id="75" dur="1" fill="hold">
                                          <p:stCondLst>
                                            <p:cond delay="0"/>
                                          </p:stCondLst>
                                        </p:cTn>
                                        <p:tgtEl>
                                          <p:spTgt spid="66"/>
                                        </p:tgtEl>
                                        <p:attrNameLst>
                                          <p:attrName>style.visibility</p:attrName>
                                        </p:attrNameLst>
                                      </p:cBhvr>
                                      <p:to>
                                        <p:strVal val="visible"/>
                                      </p:to>
                                    </p:set>
                                    <p:anim calcmode="lin" valueType="num">
                                      <p:cBhvr additive="base">
                                        <p:cTn id="76" dur="1000" fill="hold"/>
                                        <p:tgtEl>
                                          <p:spTgt spid="66"/>
                                        </p:tgtEl>
                                        <p:attrNameLst>
                                          <p:attrName>ppt_x</p:attrName>
                                        </p:attrNameLst>
                                      </p:cBhvr>
                                      <p:tavLst>
                                        <p:tav tm="0">
                                          <p:val>
                                            <p:strVal val="0-#ppt_w/2"/>
                                          </p:val>
                                        </p:tav>
                                        <p:tav tm="100000">
                                          <p:val>
                                            <p:strVal val="#ppt_x"/>
                                          </p:val>
                                        </p:tav>
                                      </p:tavLst>
                                    </p:anim>
                                    <p:anim calcmode="lin" valueType="num">
                                      <p:cBhvr additive="base">
                                        <p:cTn id="77" dur="1000" fill="hold"/>
                                        <p:tgtEl>
                                          <p:spTgt spid="66"/>
                                        </p:tgtEl>
                                        <p:attrNameLst>
                                          <p:attrName>ppt_y</p:attrName>
                                        </p:attrNameLst>
                                      </p:cBhvr>
                                      <p:tavLst>
                                        <p:tav tm="0">
                                          <p:val>
                                            <p:strVal val="#ppt_y"/>
                                          </p:val>
                                        </p:tav>
                                        <p:tav tm="100000">
                                          <p:val>
                                            <p:strVal val="#ppt_y"/>
                                          </p:val>
                                        </p:tav>
                                      </p:tavLst>
                                    </p:anim>
                                  </p:childTnLst>
                                </p:cTn>
                              </p:par>
                              <p:par>
                                <p:cTn id="78" presetID="2" presetClass="entr" presetSubtype="8" decel="100000" fill="hold" nodeType="withEffect">
                                  <p:stCondLst>
                                    <p:cond delay="1000"/>
                                  </p:stCondLst>
                                  <p:childTnLst>
                                    <p:set>
                                      <p:cBhvr>
                                        <p:cTn id="79" dur="1" fill="hold">
                                          <p:stCondLst>
                                            <p:cond delay="0"/>
                                          </p:stCondLst>
                                        </p:cTn>
                                        <p:tgtEl>
                                          <p:spTgt spid="72"/>
                                        </p:tgtEl>
                                        <p:attrNameLst>
                                          <p:attrName>style.visibility</p:attrName>
                                        </p:attrNameLst>
                                      </p:cBhvr>
                                      <p:to>
                                        <p:strVal val="visible"/>
                                      </p:to>
                                    </p:set>
                                    <p:anim calcmode="lin" valueType="num">
                                      <p:cBhvr additive="base">
                                        <p:cTn id="80" dur="1000" fill="hold"/>
                                        <p:tgtEl>
                                          <p:spTgt spid="72"/>
                                        </p:tgtEl>
                                        <p:attrNameLst>
                                          <p:attrName>ppt_x</p:attrName>
                                        </p:attrNameLst>
                                      </p:cBhvr>
                                      <p:tavLst>
                                        <p:tav tm="0">
                                          <p:val>
                                            <p:strVal val="0-#ppt_w/2"/>
                                          </p:val>
                                        </p:tav>
                                        <p:tav tm="100000">
                                          <p:val>
                                            <p:strVal val="#ppt_x"/>
                                          </p:val>
                                        </p:tav>
                                      </p:tavLst>
                                    </p:anim>
                                    <p:anim calcmode="lin" valueType="num">
                                      <p:cBhvr additive="base">
                                        <p:cTn id="81" dur="1000" fill="hold"/>
                                        <p:tgtEl>
                                          <p:spTgt spid="72"/>
                                        </p:tgtEl>
                                        <p:attrNameLst>
                                          <p:attrName>ppt_y</p:attrName>
                                        </p:attrNameLst>
                                      </p:cBhvr>
                                      <p:tavLst>
                                        <p:tav tm="0">
                                          <p:val>
                                            <p:strVal val="#ppt_y"/>
                                          </p:val>
                                        </p:tav>
                                        <p:tav tm="100000">
                                          <p:val>
                                            <p:strVal val="#ppt_y"/>
                                          </p:val>
                                        </p:tav>
                                      </p:tavLst>
                                    </p:anim>
                                  </p:childTnLst>
                                </p:cTn>
                              </p:par>
                            </p:childTnLst>
                          </p:cTn>
                        </p:par>
                        <p:par>
                          <p:cTn id="82" fill="hold">
                            <p:stCondLst>
                              <p:cond delay="5049"/>
                            </p:stCondLst>
                            <p:childTnLst>
                              <p:par>
                                <p:cTn id="83" presetID="2" presetClass="entr" presetSubtype="12" fill="hold" grpId="0" nodeType="afterEffect">
                                  <p:stCondLst>
                                    <p:cond delay="0"/>
                                  </p:stCondLst>
                                  <p:iterate type="lt">
                                    <p:tmPct val="10000"/>
                                  </p:iterate>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0-#ppt_w/2"/>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par>
                          <p:cTn id="87" fill="hold">
                            <p:stCondLst>
                              <p:cond delay="10100"/>
                            </p:stCondLst>
                            <p:childTnLst>
                              <p:par>
                                <p:cTn id="88" presetID="2" presetClass="entr" presetSubtype="12" fill="hold" grpId="0" nodeType="afterEffect">
                                  <p:stCondLst>
                                    <p:cond delay="0"/>
                                  </p:stCondLst>
                                  <p:iterate type="lt">
                                    <p:tmPct val="10000"/>
                                  </p:iterate>
                                  <p:childTnLst>
                                    <p:set>
                                      <p:cBhvr>
                                        <p:cTn id="89" dur="1" fill="hold">
                                          <p:stCondLst>
                                            <p:cond delay="0"/>
                                          </p:stCondLst>
                                        </p:cTn>
                                        <p:tgtEl>
                                          <p:spTgt spid="80"/>
                                        </p:tgtEl>
                                        <p:attrNameLst>
                                          <p:attrName>style.visibility</p:attrName>
                                        </p:attrNameLst>
                                      </p:cBhvr>
                                      <p:to>
                                        <p:strVal val="visible"/>
                                      </p:to>
                                    </p:set>
                                    <p:anim calcmode="lin" valueType="num">
                                      <p:cBhvr additive="base">
                                        <p:cTn id="90" dur="500" fill="hold"/>
                                        <p:tgtEl>
                                          <p:spTgt spid="80"/>
                                        </p:tgtEl>
                                        <p:attrNameLst>
                                          <p:attrName>ppt_x</p:attrName>
                                        </p:attrNameLst>
                                      </p:cBhvr>
                                      <p:tavLst>
                                        <p:tav tm="0">
                                          <p:val>
                                            <p:strVal val="0-#ppt_w/2"/>
                                          </p:val>
                                        </p:tav>
                                        <p:tav tm="100000">
                                          <p:val>
                                            <p:strVal val="#ppt_x"/>
                                          </p:val>
                                        </p:tav>
                                      </p:tavLst>
                                    </p:anim>
                                    <p:anim calcmode="lin" valueType="num">
                                      <p:cBhvr additive="base">
                                        <p:cTn id="91" dur="500" fill="hold"/>
                                        <p:tgtEl>
                                          <p:spTgt spid="80"/>
                                        </p:tgtEl>
                                        <p:attrNameLst>
                                          <p:attrName>ppt_y</p:attrName>
                                        </p:attrNameLst>
                                      </p:cBhvr>
                                      <p:tavLst>
                                        <p:tav tm="0">
                                          <p:val>
                                            <p:strVal val="1+#ppt_h/2"/>
                                          </p:val>
                                        </p:tav>
                                        <p:tav tm="100000">
                                          <p:val>
                                            <p:strVal val="#ppt_y"/>
                                          </p:val>
                                        </p:tav>
                                      </p:tavLst>
                                    </p:anim>
                                  </p:childTnLst>
                                </p:cTn>
                              </p:par>
                            </p:childTnLst>
                          </p:cTn>
                        </p:par>
                        <p:par>
                          <p:cTn id="92" fill="hold">
                            <p:stCondLst>
                              <p:cond delay="13350"/>
                            </p:stCondLst>
                            <p:childTnLst>
                              <p:par>
                                <p:cTn id="93" presetID="2" presetClass="entr" presetSubtype="12" fill="hold" grpId="0" nodeType="afterEffect">
                                  <p:stCondLst>
                                    <p:cond delay="0"/>
                                  </p:stCondLst>
                                  <p:iterate type="lt">
                                    <p:tmPct val="10000"/>
                                  </p:iterate>
                                  <p:childTnLst>
                                    <p:set>
                                      <p:cBhvr>
                                        <p:cTn id="94" dur="1" fill="hold">
                                          <p:stCondLst>
                                            <p:cond delay="0"/>
                                          </p:stCondLst>
                                        </p:cTn>
                                        <p:tgtEl>
                                          <p:spTgt spid="82"/>
                                        </p:tgtEl>
                                        <p:attrNameLst>
                                          <p:attrName>style.visibility</p:attrName>
                                        </p:attrNameLst>
                                      </p:cBhvr>
                                      <p:to>
                                        <p:strVal val="visible"/>
                                      </p:to>
                                    </p:set>
                                    <p:anim calcmode="lin" valueType="num">
                                      <p:cBhvr additive="base">
                                        <p:cTn id="95" dur="500" fill="hold"/>
                                        <p:tgtEl>
                                          <p:spTgt spid="82"/>
                                        </p:tgtEl>
                                        <p:attrNameLst>
                                          <p:attrName>ppt_x</p:attrName>
                                        </p:attrNameLst>
                                      </p:cBhvr>
                                      <p:tavLst>
                                        <p:tav tm="0">
                                          <p:val>
                                            <p:strVal val="0-#ppt_w/2"/>
                                          </p:val>
                                        </p:tav>
                                        <p:tav tm="100000">
                                          <p:val>
                                            <p:strVal val="#ppt_x"/>
                                          </p:val>
                                        </p:tav>
                                      </p:tavLst>
                                    </p:anim>
                                    <p:anim calcmode="lin" valueType="num">
                                      <p:cBhvr additive="base">
                                        <p:cTn id="96" dur="500" fill="hold"/>
                                        <p:tgtEl>
                                          <p:spTgt spid="82"/>
                                        </p:tgtEl>
                                        <p:attrNameLst>
                                          <p:attrName>ppt_y</p:attrName>
                                        </p:attrNameLst>
                                      </p:cBhvr>
                                      <p:tavLst>
                                        <p:tav tm="0">
                                          <p:val>
                                            <p:strVal val="1+#ppt_h/2"/>
                                          </p:val>
                                        </p:tav>
                                        <p:tav tm="100000">
                                          <p:val>
                                            <p:strVal val="#ppt_y"/>
                                          </p:val>
                                        </p:tav>
                                      </p:tavLst>
                                    </p:anim>
                                  </p:childTnLst>
                                </p:cTn>
                              </p:par>
                            </p:childTnLst>
                          </p:cTn>
                        </p:par>
                        <p:par>
                          <p:cTn id="97" fill="hold">
                            <p:stCondLst>
                              <p:cond delay="16149"/>
                            </p:stCondLst>
                            <p:childTnLst>
                              <p:par>
                                <p:cTn id="98" presetID="2" presetClass="entr" presetSubtype="12" fill="hold" grpId="0" nodeType="afterEffect">
                                  <p:stCondLst>
                                    <p:cond delay="0"/>
                                  </p:stCondLst>
                                  <p:iterate type="lt">
                                    <p:tmPct val="10000"/>
                                  </p:iterate>
                                  <p:childTnLst>
                                    <p:set>
                                      <p:cBhvr>
                                        <p:cTn id="99" dur="1" fill="hold">
                                          <p:stCondLst>
                                            <p:cond delay="0"/>
                                          </p:stCondLst>
                                        </p:cTn>
                                        <p:tgtEl>
                                          <p:spTgt spid="45"/>
                                        </p:tgtEl>
                                        <p:attrNameLst>
                                          <p:attrName>style.visibility</p:attrName>
                                        </p:attrNameLst>
                                      </p:cBhvr>
                                      <p:to>
                                        <p:strVal val="visible"/>
                                      </p:to>
                                    </p:set>
                                    <p:anim calcmode="lin" valueType="num">
                                      <p:cBhvr additive="base">
                                        <p:cTn id="100" dur="500" fill="hold"/>
                                        <p:tgtEl>
                                          <p:spTgt spid="45"/>
                                        </p:tgtEl>
                                        <p:attrNameLst>
                                          <p:attrName>ppt_x</p:attrName>
                                        </p:attrNameLst>
                                      </p:cBhvr>
                                      <p:tavLst>
                                        <p:tav tm="0">
                                          <p:val>
                                            <p:strVal val="0-#ppt_w/2"/>
                                          </p:val>
                                        </p:tav>
                                        <p:tav tm="100000">
                                          <p:val>
                                            <p:strVal val="#ppt_x"/>
                                          </p:val>
                                        </p:tav>
                                      </p:tavLst>
                                    </p:anim>
                                    <p:anim calcmode="lin" valueType="num">
                                      <p:cBhvr additive="base">
                                        <p:cTn id="101" dur="500" fill="hold"/>
                                        <p:tgtEl>
                                          <p:spTgt spid="45"/>
                                        </p:tgtEl>
                                        <p:attrNameLst>
                                          <p:attrName>ppt_y</p:attrName>
                                        </p:attrNameLst>
                                      </p:cBhvr>
                                      <p:tavLst>
                                        <p:tav tm="0">
                                          <p:val>
                                            <p:strVal val="1+#ppt_h/2"/>
                                          </p:val>
                                        </p:tav>
                                        <p:tav tm="100000">
                                          <p:val>
                                            <p:strVal val="#ppt_y"/>
                                          </p:val>
                                        </p:tav>
                                      </p:tavLst>
                                    </p:anim>
                                  </p:childTnLst>
                                </p:cTn>
                              </p:par>
                            </p:childTnLst>
                          </p:cTn>
                        </p:par>
                        <p:par>
                          <p:cTn id="102" fill="hold">
                            <p:stCondLst>
                              <p:cond delay="19350"/>
                            </p:stCondLst>
                            <p:childTnLst>
                              <p:par>
                                <p:cTn id="103" presetID="2" presetClass="entr" presetSubtype="8" decel="100000" fill="hold" nodeType="afterEffect">
                                  <p:stCondLst>
                                    <p:cond delay="0"/>
                                  </p:stCondLst>
                                  <p:childTnLst>
                                    <p:set>
                                      <p:cBhvr>
                                        <p:cTn id="104" dur="1" fill="hold">
                                          <p:stCondLst>
                                            <p:cond delay="0"/>
                                          </p:stCondLst>
                                        </p:cTn>
                                        <p:tgtEl>
                                          <p:spTgt spid="46"/>
                                        </p:tgtEl>
                                        <p:attrNameLst>
                                          <p:attrName>style.visibility</p:attrName>
                                        </p:attrNameLst>
                                      </p:cBhvr>
                                      <p:to>
                                        <p:strVal val="visible"/>
                                      </p:to>
                                    </p:set>
                                    <p:anim calcmode="lin" valueType="num">
                                      <p:cBhvr additive="base">
                                        <p:cTn id="105" dur="1000" fill="hold"/>
                                        <p:tgtEl>
                                          <p:spTgt spid="46"/>
                                        </p:tgtEl>
                                        <p:attrNameLst>
                                          <p:attrName>ppt_x</p:attrName>
                                        </p:attrNameLst>
                                      </p:cBhvr>
                                      <p:tavLst>
                                        <p:tav tm="0">
                                          <p:val>
                                            <p:strVal val="0-#ppt_w/2"/>
                                          </p:val>
                                        </p:tav>
                                        <p:tav tm="100000">
                                          <p:val>
                                            <p:strVal val="#ppt_x"/>
                                          </p:val>
                                        </p:tav>
                                      </p:tavLst>
                                    </p:anim>
                                    <p:anim calcmode="lin" valueType="num">
                                      <p:cBhvr additive="base">
                                        <p:cTn id="106" dur="10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8" grpId="0" animBg="1"/>
      <p:bldP spid="49" grpId="0" animBg="1"/>
      <p:bldP spid="50" grpId="0" animBg="1"/>
      <p:bldP spid="51" grpId="0" animBg="1"/>
      <p:bldP spid="52" grpId="0" animBg="1"/>
      <p:bldP spid="53" grpId="0" animBg="1"/>
      <p:bldP spid="54" grpId="0" animBg="1"/>
      <p:bldP spid="55" grpId="0" animBg="1"/>
      <p:bldP spid="56" grpId="0"/>
      <p:bldP spid="57" grpId="0"/>
      <p:bldP spid="58" grpId="0"/>
      <p:bldP spid="59" grpId="0"/>
      <p:bldP spid="78" grpId="0"/>
      <p:bldP spid="80" grpId="0"/>
      <p:bldP spid="82" grpId="0"/>
      <p:bldP spid="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738" y="366112"/>
            <a:ext cx="691563" cy="691563"/>
            <a:chOff x="2367572" y="4118895"/>
            <a:chExt cx="921196" cy="921196"/>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20"/>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21"/>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22"/>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19"/>
              </p:custDataLst>
            </p:nvPr>
          </p:nvSpPr>
          <p:spPr>
            <a:xfrm>
              <a:off x="2616776" y="4317883"/>
              <a:ext cx="422787" cy="532966"/>
            </a:xfrm>
            <a:prstGeom prst="rect">
              <a:avLst/>
            </a:prstGeom>
            <a:noFill/>
          </p:spPr>
          <p:txBody>
            <a:bodyPr wrap="none" lIns="0" rIns="0" rtlCol="0">
              <a:spAutoFit/>
            </a:bodyPr>
            <a:lstStyle/>
            <a:p>
              <a:pPr algn="ctr" defTabSz="914400"/>
              <a:r>
                <a:rPr lang="en-US" sz="2000" b="1" dirty="0">
                  <a:solidFill>
                    <a:schemeClr val="accent1">
                      <a:lumMod val="50000"/>
                    </a:schemeClr>
                  </a:solidFill>
                  <a:cs typeface="+mn-ea"/>
                  <a:sym typeface="+mn-lt"/>
                </a:rPr>
                <a:t>03</a:t>
              </a:r>
            </a:p>
          </p:txBody>
        </p:sp>
      </p:grpSp>
      <p:sp>
        <p:nvSpPr>
          <p:cNvPr id="8" name="TextBox 14"/>
          <p:cNvSpPr txBox="1"/>
          <p:nvPr/>
        </p:nvSpPr>
        <p:spPr>
          <a:xfrm>
            <a:off x="1369561" y="481061"/>
            <a:ext cx="3507239"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cs typeface="+mn-ea"/>
                <a:sym typeface="+mn-lt"/>
              </a:rPr>
              <a:t>项目创新点</a:t>
            </a:r>
          </a:p>
        </p:txBody>
      </p:sp>
      <p:grpSp>
        <p:nvGrpSpPr>
          <p:cNvPr id="44" name="Group 32"/>
          <p:cNvGrpSpPr/>
          <p:nvPr/>
        </p:nvGrpSpPr>
        <p:grpSpPr>
          <a:xfrm>
            <a:off x="4406984" y="1851297"/>
            <a:ext cx="3378033" cy="3485077"/>
            <a:chOff x="2973390" y="2011099"/>
            <a:chExt cx="3267496" cy="3371038"/>
          </a:xfrm>
        </p:grpSpPr>
        <p:grpSp>
          <p:nvGrpSpPr>
            <p:cNvPr id="45" name="Group 2"/>
            <p:cNvGrpSpPr/>
            <p:nvPr/>
          </p:nvGrpSpPr>
          <p:grpSpPr>
            <a:xfrm>
              <a:off x="2973390" y="2011099"/>
              <a:ext cx="3267496" cy="3371038"/>
              <a:chOff x="4356463" y="2025506"/>
              <a:chExt cx="3267496" cy="3371038"/>
            </a:xfrm>
          </p:grpSpPr>
          <p:grpSp>
            <p:nvGrpSpPr>
              <p:cNvPr id="82" name="Group 3"/>
              <p:cNvGrpSpPr/>
              <p:nvPr/>
            </p:nvGrpSpPr>
            <p:grpSpPr>
              <a:xfrm>
                <a:off x="4356463" y="2129048"/>
                <a:ext cx="3267496" cy="3267496"/>
                <a:chOff x="5223361" y="2142704"/>
                <a:chExt cx="2743200" cy="2743200"/>
              </a:xfrm>
            </p:grpSpPr>
            <p:grpSp>
              <p:nvGrpSpPr>
                <p:cNvPr id="87" name="Group 8"/>
                <p:cNvGrpSpPr/>
                <p:nvPr/>
              </p:nvGrpSpPr>
              <p:grpSpPr>
                <a:xfrm>
                  <a:off x="5223361" y="2142704"/>
                  <a:ext cx="2743200" cy="2743200"/>
                  <a:chOff x="5277790" y="2142704"/>
                  <a:chExt cx="2743200" cy="2743200"/>
                </a:xfrm>
              </p:grpSpPr>
              <p:sp>
                <p:nvSpPr>
                  <p:cNvPr id="93" name="Oval 14"/>
                  <p:cNvSpPr/>
                  <p:nvPr/>
                </p:nvSpPr>
                <p:spPr>
                  <a:xfrm>
                    <a:off x="5963590" y="2828504"/>
                    <a:ext cx="1371600" cy="1371600"/>
                  </a:xfrm>
                  <a:prstGeom prst="ellipse">
                    <a:avLst/>
                  </a:prstGeom>
                  <a:noFill/>
                  <a:ln w="12700" cap="flat" cmpd="sng" algn="ctr">
                    <a:solidFill>
                      <a:srgbClr val="67718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100" b="0" i="0" u="none" strike="noStrike" kern="0" cap="none" spc="0" normalizeH="0" baseline="0" noProof="0">
                      <a:ln>
                        <a:noFill/>
                      </a:ln>
                      <a:solidFill>
                        <a:srgbClr val="F7F7F7"/>
                      </a:solidFill>
                      <a:effectLst/>
                      <a:uLnTx/>
                      <a:uFillTx/>
                      <a:cs typeface="+mn-ea"/>
                      <a:sym typeface="+mn-lt"/>
                    </a:endParaRPr>
                  </a:p>
                </p:txBody>
              </p:sp>
              <p:sp>
                <p:nvSpPr>
                  <p:cNvPr id="94" name="Oval 15"/>
                  <p:cNvSpPr/>
                  <p:nvPr/>
                </p:nvSpPr>
                <p:spPr>
                  <a:xfrm>
                    <a:off x="5734990" y="2599904"/>
                    <a:ext cx="1828800" cy="1828800"/>
                  </a:xfrm>
                  <a:prstGeom prst="ellipse">
                    <a:avLst/>
                  </a:prstGeom>
                  <a:noFill/>
                  <a:ln w="12700" cap="flat" cmpd="sng" algn="ctr">
                    <a:solidFill>
                      <a:srgbClr val="67718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100" b="0" i="0" u="none" strike="noStrike" kern="0" cap="none" spc="0" normalizeH="0" baseline="0" noProof="0">
                      <a:ln>
                        <a:noFill/>
                      </a:ln>
                      <a:solidFill>
                        <a:srgbClr val="F7F7F7"/>
                      </a:solidFill>
                      <a:effectLst/>
                      <a:uLnTx/>
                      <a:uFillTx/>
                      <a:cs typeface="+mn-ea"/>
                      <a:sym typeface="+mn-lt"/>
                    </a:endParaRPr>
                  </a:p>
                </p:txBody>
              </p:sp>
              <p:sp>
                <p:nvSpPr>
                  <p:cNvPr id="95" name="Oval 16"/>
                  <p:cNvSpPr/>
                  <p:nvPr/>
                </p:nvSpPr>
                <p:spPr>
                  <a:xfrm>
                    <a:off x="5506390" y="2371304"/>
                    <a:ext cx="2286000" cy="2286000"/>
                  </a:xfrm>
                  <a:prstGeom prst="ellipse">
                    <a:avLst/>
                  </a:prstGeom>
                  <a:noFill/>
                  <a:ln w="12700" cap="flat" cmpd="sng" algn="ctr">
                    <a:solidFill>
                      <a:srgbClr val="67718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100" b="0" i="0" u="none" strike="noStrike" kern="0" cap="none" spc="0" normalizeH="0" baseline="0" noProof="0">
                      <a:ln>
                        <a:noFill/>
                      </a:ln>
                      <a:solidFill>
                        <a:srgbClr val="F7F7F7"/>
                      </a:solidFill>
                      <a:effectLst/>
                      <a:uLnTx/>
                      <a:uFillTx/>
                      <a:cs typeface="+mn-ea"/>
                      <a:sym typeface="+mn-lt"/>
                    </a:endParaRPr>
                  </a:p>
                </p:txBody>
              </p:sp>
              <p:sp>
                <p:nvSpPr>
                  <p:cNvPr id="96" name="Oval 17"/>
                  <p:cNvSpPr/>
                  <p:nvPr/>
                </p:nvSpPr>
                <p:spPr>
                  <a:xfrm>
                    <a:off x="5277790" y="2142704"/>
                    <a:ext cx="2743200" cy="2743200"/>
                  </a:xfrm>
                  <a:prstGeom prst="ellipse">
                    <a:avLst/>
                  </a:prstGeom>
                  <a:noFill/>
                  <a:ln w="12700" cap="flat" cmpd="sng" algn="ctr">
                    <a:solidFill>
                      <a:srgbClr val="67718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100" b="0" i="0" u="none" strike="noStrike" kern="0" cap="none" spc="0" normalizeH="0" baseline="0" noProof="0">
                      <a:ln>
                        <a:noFill/>
                      </a:ln>
                      <a:solidFill>
                        <a:srgbClr val="F7F7F7"/>
                      </a:solidFill>
                      <a:effectLst/>
                      <a:uLnTx/>
                      <a:uFillTx/>
                      <a:cs typeface="+mn-ea"/>
                      <a:sym typeface="+mn-lt"/>
                    </a:endParaRPr>
                  </a:p>
                </p:txBody>
              </p:sp>
            </p:grpSp>
            <p:grpSp>
              <p:nvGrpSpPr>
                <p:cNvPr id="88" name="Group 9"/>
                <p:cNvGrpSpPr/>
                <p:nvPr/>
              </p:nvGrpSpPr>
              <p:grpSpPr>
                <a:xfrm>
                  <a:off x="5223361" y="2142704"/>
                  <a:ext cx="2743200" cy="2743200"/>
                  <a:chOff x="5277790" y="2142704"/>
                  <a:chExt cx="2743200" cy="2743200"/>
                </a:xfrm>
              </p:grpSpPr>
              <p:sp>
                <p:nvSpPr>
                  <p:cNvPr id="89" name="Oval 8"/>
                  <p:cNvSpPr/>
                  <p:nvPr/>
                </p:nvSpPr>
                <p:spPr>
                  <a:xfrm>
                    <a:off x="5963590" y="2828504"/>
                    <a:ext cx="1371600" cy="1371600"/>
                  </a:xfrm>
                  <a:prstGeom prst="arc">
                    <a:avLst>
                      <a:gd name="adj1" fmla="val 5359724"/>
                      <a:gd name="adj2" fmla="val 0"/>
                    </a:avLst>
                  </a:prstGeom>
                  <a:noFill/>
                  <a:ln w="190500" cap="rnd" cmpd="sng" algn="ctr">
                    <a:solidFill>
                      <a:srgbClr val="7F91A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100" b="0" i="0" u="none" strike="noStrike" kern="0" cap="none" spc="0" normalizeH="0" baseline="0" noProof="0">
                      <a:ln>
                        <a:noFill/>
                      </a:ln>
                      <a:solidFill>
                        <a:srgbClr val="F7F7F7"/>
                      </a:solidFill>
                      <a:effectLst/>
                      <a:uLnTx/>
                      <a:uFillTx/>
                      <a:cs typeface="+mn-ea"/>
                      <a:sym typeface="+mn-lt"/>
                    </a:endParaRPr>
                  </a:p>
                </p:txBody>
              </p:sp>
              <p:sp>
                <p:nvSpPr>
                  <p:cNvPr id="90" name="Oval 9"/>
                  <p:cNvSpPr/>
                  <p:nvPr/>
                </p:nvSpPr>
                <p:spPr>
                  <a:xfrm>
                    <a:off x="5734990" y="2599904"/>
                    <a:ext cx="1828800" cy="1828800"/>
                  </a:xfrm>
                  <a:prstGeom prst="arc">
                    <a:avLst>
                      <a:gd name="adj1" fmla="val 5412641"/>
                      <a:gd name="adj2" fmla="val 19544384"/>
                    </a:avLst>
                  </a:prstGeom>
                  <a:noFill/>
                  <a:ln w="190500" cap="rnd" cmpd="sng" algn="ctr">
                    <a:solidFill>
                      <a:srgbClr val="7F91A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100" b="0" i="0" u="none" strike="noStrike" kern="0" cap="none" spc="0" normalizeH="0" baseline="0" noProof="0">
                      <a:ln>
                        <a:noFill/>
                      </a:ln>
                      <a:solidFill>
                        <a:srgbClr val="F7F7F7"/>
                      </a:solidFill>
                      <a:effectLst/>
                      <a:uLnTx/>
                      <a:uFillTx/>
                      <a:cs typeface="+mn-ea"/>
                      <a:sym typeface="+mn-lt"/>
                    </a:endParaRPr>
                  </a:p>
                </p:txBody>
              </p:sp>
              <p:sp>
                <p:nvSpPr>
                  <p:cNvPr id="91" name="Oval 10"/>
                  <p:cNvSpPr/>
                  <p:nvPr/>
                </p:nvSpPr>
                <p:spPr>
                  <a:xfrm>
                    <a:off x="5506390" y="2371304"/>
                    <a:ext cx="2286000" cy="2286000"/>
                  </a:xfrm>
                  <a:prstGeom prst="arc">
                    <a:avLst>
                      <a:gd name="adj1" fmla="val 5403484"/>
                      <a:gd name="adj2" fmla="val 17934073"/>
                    </a:avLst>
                  </a:prstGeom>
                  <a:noFill/>
                  <a:ln w="190500" cap="rnd" cmpd="sng" algn="ctr">
                    <a:solidFill>
                      <a:srgbClr val="7F91A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100" b="0" i="0" u="none" strike="noStrike" kern="0" cap="none" spc="0" normalizeH="0" baseline="0" noProof="0">
                      <a:ln>
                        <a:noFill/>
                      </a:ln>
                      <a:solidFill>
                        <a:srgbClr val="F7F7F7"/>
                      </a:solidFill>
                      <a:effectLst/>
                      <a:uLnTx/>
                      <a:uFillTx/>
                      <a:cs typeface="+mn-ea"/>
                      <a:sym typeface="+mn-lt"/>
                    </a:endParaRPr>
                  </a:p>
                </p:txBody>
              </p:sp>
              <p:sp>
                <p:nvSpPr>
                  <p:cNvPr id="92" name="Oval 11"/>
                  <p:cNvSpPr/>
                  <p:nvPr/>
                </p:nvSpPr>
                <p:spPr>
                  <a:xfrm>
                    <a:off x="5277790" y="2142704"/>
                    <a:ext cx="2743200" cy="2743200"/>
                  </a:xfrm>
                  <a:prstGeom prst="arc">
                    <a:avLst>
                      <a:gd name="adj1" fmla="val 5394056"/>
                      <a:gd name="adj2" fmla="val 16697110"/>
                    </a:avLst>
                  </a:prstGeom>
                  <a:noFill/>
                  <a:ln w="190500" cap="rnd" cmpd="sng" algn="ctr">
                    <a:solidFill>
                      <a:srgbClr val="7F91A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100" b="0" i="0" u="none" strike="noStrike" kern="0" cap="none" spc="0" normalizeH="0" baseline="0" noProof="0">
                      <a:ln>
                        <a:noFill/>
                      </a:ln>
                      <a:solidFill>
                        <a:srgbClr val="F7F7F7"/>
                      </a:solidFill>
                      <a:effectLst/>
                      <a:uLnTx/>
                      <a:uFillTx/>
                      <a:cs typeface="+mn-ea"/>
                      <a:sym typeface="+mn-lt"/>
                    </a:endParaRPr>
                  </a:p>
                </p:txBody>
              </p:sp>
            </p:grpSp>
          </p:grpSp>
          <p:sp>
            <p:nvSpPr>
              <p:cNvPr id="83" name="TextBox 4"/>
              <p:cNvSpPr txBox="1"/>
              <p:nvPr/>
            </p:nvSpPr>
            <p:spPr>
              <a:xfrm>
                <a:off x="5759798" y="2025506"/>
                <a:ext cx="460823" cy="25305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100" b="0" i="0" u="none" strike="noStrike" kern="0" cap="none" spc="0" normalizeH="0" baseline="0" noProof="0" dirty="0">
                    <a:ln>
                      <a:noFill/>
                    </a:ln>
                    <a:solidFill>
                      <a:srgbClr val="F7F7F7"/>
                    </a:solidFill>
                    <a:effectLst/>
                    <a:uLnTx/>
                    <a:uFillTx/>
                    <a:cs typeface="+mn-ea"/>
                    <a:sym typeface="+mn-lt"/>
                  </a:rPr>
                  <a:t>50%</a:t>
                </a:r>
              </a:p>
            </p:txBody>
          </p:sp>
          <p:sp>
            <p:nvSpPr>
              <p:cNvPr id="84" name="TextBox 5"/>
              <p:cNvSpPr txBox="1"/>
              <p:nvPr/>
            </p:nvSpPr>
            <p:spPr>
              <a:xfrm>
                <a:off x="5759798" y="2297797"/>
                <a:ext cx="460823" cy="25305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100" b="0" i="0" u="none" strike="noStrike" kern="0" cap="none" spc="0" normalizeH="0" baseline="0" noProof="0" dirty="0">
                    <a:ln>
                      <a:noFill/>
                    </a:ln>
                    <a:solidFill>
                      <a:srgbClr val="F7F7F7"/>
                    </a:solidFill>
                    <a:effectLst/>
                    <a:uLnTx/>
                    <a:uFillTx/>
                    <a:cs typeface="+mn-ea"/>
                    <a:sym typeface="+mn-lt"/>
                  </a:rPr>
                  <a:t>60%</a:t>
                </a:r>
              </a:p>
            </p:txBody>
          </p:sp>
          <p:sp>
            <p:nvSpPr>
              <p:cNvPr id="85" name="TextBox 6"/>
              <p:cNvSpPr txBox="1"/>
              <p:nvPr/>
            </p:nvSpPr>
            <p:spPr>
              <a:xfrm>
                <a:off x="5759798" y="2570088"/>
                <a:ext cx="460823" cy="25305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100" b="0" i="0" u="none" strike="noStrike" kern="0" cap="none" spc="0" normalizeH="0" baseline="0" noProof="0" dirty="0">
                    <a:ln>
                      <a:noFill/>
                    </a:ln>
                    <a:solidFill>
                      <a:srgbClr val="F7F7F7"/>
                    </a:solidFill>
                    <a:effectLst/>
                    <a:uLnTx/>
                    <a:uFillTx/>
                    <a:cs typeface="+mn-ea"/>
                    <a:sym typeface="+mn-lt"/>
                  </a:rPr>
                  <a:t>70%</a:t>
                </a:r>
              </a:p>
            </p:txBody>
          </p:sp>
          <p:sp>
            <p:nvSpPr>
              <p:cNvPr id="86" name="TextBox 7"/>
              <p:cNvSpPr txBox="1"/>
              <p:nvPr/>
            </p:nvSpPr>
            <p:spPr>
              <a:xfrm>
                <a:off x="5759798" y="2842380"/>
                <a:ext cx="460823" cy="25305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100" b="0" i="0" u="none" strike="noStrike" kern="0" cap="none" spc="0" normalizeH="0" baseline="0" noProof="0" dirty="0">
                    <a:ln>
                      <a:noFill/>
                    </a:ln>
                    <a:solidFill>
                      <a:srgbClr val="F7F7F7"/>
                    </a:solidFill>
                    <a:effectLst/>
                    <a:uLnTx/>
                    <a:uFillTx/>
                    <a:cs typeface="+mn-ea"/>
                    <a:sym typeface="+mn-lt"/>
                  </a:rPr>
                  <a:t>80%</a:t>
                </a:r>
              </a:p>
            </p:txBody>
          </p:sp>
        </p:grpSp>
        <p:sp>
          <p:nvSpPr>
            <p:cNvPr id="46" name="Freeform 308"/>
            <p:cNvSpPr>
              <a:spLocks noEditPoints="1"/>
            </p:cNvSpPr>
            <p:nvPr/>
          </p:nvSpPr>
          <p:spPr bwMode="auto">
            <a:xfrm>
              <a:off x="4229093" y="3411818"/>
              <a:ext cx="747016" cy="569601"/>
            </a:xfrm>
            <a:custGeom>
              <a:avLst/>
              <a:gdLst/>
              <a:ahLst/>
              <a:cxnLst>
                <a:cxn ang="0">
                  <a:pos x="156" y="0"/>
                </a:cxn>
                <a:cxn ang="0">
                  <a:pos x="144" y="12"/>
                </a:cxn>
                <a:cxn ang="0">
                  <a:pos x="148" y="21"/>
                </a:cxn>
                <a:cxn ang="0">
                  <a:pos x="113" y="77"/>
                </a:cxn>
                <a:cxn ang="0">
                  <a:pos x="108" y="76"/>
                </a:cxn>
                <a:cxn ang="0">
                  <a:pos x="99" y="80"/>
                </a:cxn>
                <a:cxn ang="0">
                  <a:pos x="63" y="57"/>
                </a:cxn>
                <a:cxn ang="0">
                  <a:pos x="64" y="52"/>
                </a:cxn>
                <a:cxn ang="0">
                  <a:pos x="52" y="40"/>
                </a:cxn>
                <a:cxn ang="0">
                  <a:pos x="40" y="52"/>
                </a:cxn>
                <a:cxn ang="0">
                  <a:pos x="44" y="61"/>
                </a:cxn>
                <a:cxn ang="0">
                  <a:pos x="17" y="105"/>
                </a:cxn>
                <a:cxn ang="0">
                  <a:pos x="12" y="104"/>
                </a:cxn>
                <a:cxn ang="0">
                  <a:pos x="0" y="116"/>
                </a:cxn>
                <a:cxn ang="0">
                  <a:pos x="12" y="128"/>
                </a:cxn>
                <a:cxn ang="0">
                  <a:pos x="24" y="116"/>
                </a:cxn>
                <a:cxn ang="0">
                  <a:pos x="20" y="107"/>
                </a:cxn>
                <a:cxn ang="0">
                  <a:pos x="48" y="63"/>
                </a:cxn>
                <a:cxn ang="0">
                  <a:pos x="52" y="64"/>
                </a:cxn>
                <a:cxn ang="0">
                  <a:pos x="61" y="60"/>
                </a:cxn>
                <a:cxn ang="0">
                  <a:pos x="97" y="83"/>
                </a:cxn>
                <a:cxn ang="0">
                  <a:pos x="96" y="88"/>
                </a:cxn>
                <a:cxn ang="0">
                  <a:pos x="108" y="100"/>
                </a:cxn>
                <a:cxn ang="0">
                  <a:pos x="120" y="88"/>
                </a:cxn>
                <a:cxn ang="0">
                  <a:pos x="116" y="79"/>
                </a:cxn>
                <a:cxn ang="0">
                  <a:pos x="151" y="23"/>
                </a:cxn>
                <a:cxn ang="0">
                  <a:pos x="156" y="24"/>
                </a:cxn>
                <a:cxn ang="0">
                  <a:pos x="168" y="12"/>
                </a:cxn>
                <a:cxn ang="0">
                  <a:pos x="156" y="0"/>
                </a:cxn>
                <a:cxn ang="0">
                  <a:pos x="20" y="116"/>
                </a:cxn>
                <a:cxn ang="0">
                  <a:pos x="12" y="124"/>
                </a:cxn>
                <a:cxn ang="0">
                  <a:pos x="4" y="116"/>
                </a:cxn>
                <a:cxn ang="0">
                  <a:pos x="12" y="108"/>
                </a:cxn>
                <a:cxn ang="0">
                  <a:pos x="20" y="116"/>
                </a:cxn>
                <a:cxn ang="0">
                  <a:pos x="52" y="60"/>
                </a:cxn>
                <a:cxn ang="0">
                  <a:pos x="44" y="52"/>
                </a:cxn>
                <a:cxn ang="0">
                  <a:pos x="52" y="44"/>
                </a:cxn>
                <a:cxn ang="0">
                  <a:pos x="60" y="52"/>
                </a:cxn>
                <a:cxn ang="0">
                  <a:pos x="52" y="60"/>
                </a:cxn>
                <a:cxn ang="0">
                  <a:pos x="108" y="96"/>
                </a:cxn>
                <a:cxn ang="0">
                  <a:pos x="100" y="88"/>
                </a:cxn>
                <a:cxn ang="0">
                  <a:pos x="108" y="80"/>
                </a:cxn>
                <a:cxn ang="0">
                  <a:pos x="116" y="88"/>
                </a:cxn>
                <a:cxn ang="0">
                  <a:pos x="108" y="96"/>
                </a:cxn>
                <a:cxn ang="0">
                  <a:pos x="156" y="20"/>
                </a:cxn>
                <a:cxn ang="0">
                  <a:pos x="148" y="12"/>
                </a:cxn>
                <a:cxn ang="0">
                  <a:pos x="156" y="4"/>
                </a:cxn>
                <a:cxn ang="0">
                  <a:pos x="164" y="12"/>
                </a:cxn>
                <a:cxn ang="0">
                  <a:pos x="156" y="20"/>
                </a:cxn>
              </a:cxnLst>
              <a:rect l="0" t="0" r="r" b="b"/>
              <a:pathLst>
                <a:path w="168" h="128">
                  <a:moveTo>
                    <a:pt x="156" y="0"/>
                  </a:moveTo>
                  <a:cubicBezTo>
                    <a:pt x="149" y="0"/>
                    <a:pt x="144" y="5"/>
                    <a:pt x="144" y="12"/>
                  </a:cubicBezTo>
                  <a:cubicBezTo>
                    <a:pt x="144" y="16"/>
                    <a:pt x="146" y="19"/>
                    <a:pt x="148" y="21"/>
                  </a:cubicBezTo>
                  <a:cubicBezTo>
                    <a:pt x="113" y="77"/>
                    <a:pt x="113" y="77"/>
                    <a:pt x="113" y="77"/>
                  </a:cubicBezTo>
                  <a:cubicBezTo>
                    <a:pt x="111" y="76"/>
                    <a:pt x="110" y="76"/>
                    <a:pt x="108" y="76"/>
                  </a:cubicBezTo>
                  <a:cubicBezTo>
                    <a:pt x="105" y="76"/>
                    <a:pt x="101" y="78"/>
                    <a:pt x="99" y="80"/>
                  </a:cubicBezTo>
                  <a:cubicBezTo>
                    <a:pt x="63" y="57"/>
                    <a:pt x="63" y="57"/>
                    <a:pt x="63" y="57"/>
                  </a:cubicBezTo>
                  <a:cubicBezTo>
                    <a:pt x="64" y="55"/>
                    <a:pt x="64" y="54"/>
                    <a:pt x="64" y="52"/>
                  </a:cubicBezTo>
                  <a:cubicBezTo>
                    <a:pt x="64" y="45"/>
                    <a:pt x="59" y="40"/>
                    <a:pt x="52" y="40"/>
                  </a:cubicBezTo>
                  <a:cubicBezTo>
                    <a:pt x="45" y="40"/>
                    <a:pt x="40" y="45"/>
                    <a:pt x="40" y="52"/>
                  </a:cubicBezTo>
                  <a:cubicBezTo>
                    <a:pt x="40" y="56"/>
                    <a:pt x="42" y="59"/>
                    <a:pt x="44" y="61"/>
                  </a:cubicBezTo>
                  <a:cubicBezTo>
                    <a:pt x="17" y="105"/>
                    <a:pt x="17" y="105"/>
                    <a:pt x="17" y="105"/>
                  </a:cubicBezTo>
                  <a:cubicBezTo>
                    <a:pt x="15" y="104"/>
                    <a:pt x="14" y="104"/>
                    <a:pt x="12" y="104"/>
                  </a:cubicBezTo>
                  <a:cubicBezTo>
                    <a:pt x="5" y="104"/>
                    <a:pt x="0" y="109"/>
                    <a:pt x="0" y="116"/>
                  </a:cubicBezTo>
                  <a:cubicBezTo>
                    <a:pt x="0" y="123"/>
                    <a:pt x="5" y="128"/>
                    <a:pt x="12" y="128"/>
                  </a:cubicBezTo>
                  <a:cubicBezTo>
                    <a:pt x="19" y="128"/>
                    <a:pt x="24" y="123"/>
                    <a:pt x="24" y="116"/>
                  </a:cubicBezTo>
                  <a:cubicBezTo>
                    <a:pt x="24" y="112"/>
                    <a:pt x="22" y="109"/>
                    <a:pt x="20" y="107"/>
                  </a:cubicBezTo>
                  <a:cubicBezTo>
                    <a:pt x="48" y="63"/>
                    <a:pt x="48" y="63"/>
                    <a:pt x="48" y="63"/>
                  </a:cubicBezTo>
                  <a:cubicBezTo>
                    <a:pt x="49" y="64"/>
                    <a:pt x="50" y="64"/>
                    <a:pt x="52" y="64"/>
                  </a:cubicBezTo>
                  <a:cubicBezTo>
                    <a:pt x="55" y="64"/>
                    <a:pt x="59" y="63"/>
                    <a:pt x="61" y="60"/>
                  </a:cubicBezTo>
                  <a:cubicBezTo>
                    <a:pt x="97" y="83"/>
                    <a:pt x="97" y="83"/>
                    <a:pt x="97" y="83"/>
                  </a:cubicBezTo>
                  <a:cubicBezTo>
                    <a:pt x="96" y="85"/>
                    <a:pt x="96" y="86"/>
                    <a:pt x="96" y="88"/>
                  </a:cubicBezTo>
                  <a:cubicBezTo>
                    <a:pt x="96" y="95"/>
                    <a:pt x="101" y="100"/>
                    <a:pt x="108" y="100"/>
                  </a:cubicBezTo>
                  <a:cubicBezTo>
                    <a:pt x="115" y="100"/>
                    <a:pt x="120" y="95"/>
                    <a:pt x="120" y="88"/>
                  </a:cubicBezTo>
                  <a:cubicBezTo>
                    <a:pt x="120" y="85"/>
                    <a:pt x="119" y="81"/>
                    <a:pt x="116" y="79"/>
                  </a:cubicBezTo>
                  <a:cubicBezTo>
                    <a:pt x="151" y="23"/>
                    <a:pt x="151" y="23"/>
                    <a:pt x="151" y="23"/>
                  </a:cubicBezTo>
                  <a:cubicBezTo>
                    <a:pt x="153" y="24"/>
                    <a:pt x="154" y="24"/>
                    <a:pt x="156" y="24"/>
                  </a:cubicBezTo>
                  <a:cubicBezTo>
                    <a:pt x="163" y="24"/>
                    <a:pt x="168" y="19"/>
                    <a:pt x="168" y="12"/>
                  </a:cubicBezTo>
                  <a:cubicBezTo>
                    <a:pt x="168" y="5"/>
                    <a:pt x="163" y="0"/>
                    <a:pt x="156" y="0"/>
                  </a:cubicBezTo>
                  <a:close/>
                  <a:moveTo>
                    <a:pt x="20" y="116"/>
                  </a:moveTo>
                  <a:cubicBezTo>
                    <a:pt x="20" y="120"/>
                    <a:pt x="16" y="124"/>
                    <a:pt x="12" y="124"/>
                  </a:cubicBezTo>
                  <a:cubicBezTo>
                    <a:pt x="8" y="124"/>
                    <a:pt x="4" y="120"/>
                    <a:pt x="4" y="116"/>
                  </a:cubicBezTo>
                  <a:cubicBezTo>
                    <a:pt x="4" y="112"/>
                    <a:pt x="8" y="108"/>
                    <a:pt x="12" y="108"/>
                  </a:cubicBezTo>
                  <a:cubicBezTo>
                    <a:pt x="16" y="108"/>
                    <a:pt x="20" y="112"/>
                    <a:pt x="20" y="116"/>
                  </a:cubicBezTo>
                  <a:close/>
                  <a:moveTo>
                    <a:pt x="52" y="60"/>
                  </a:moveTo>
                  <a:cubicBezTo>
                    <a:pt x="48" y="60"/>
                    <a:pt x="44" y="56"/>
                    <a:pt x="44" y="52"/>
                  </a:cubicBezTo>
                  <a:cubicBezTo>
                    <a:pt x="44" y="48"/>
                    <a:pt x="48" y="44"/>
                    <a:pt x="52" y="44"/>
                  </a:cubicBezTo>
                  <a:cubicBezTo>
                    <a:pt x="56" y="44"/>
                    <a:pt x="60" y="48"/>
                    <a:pt x="60" y="52"/>
                  </a:cubicBezTo>
                  <a:cubicBezTo>
                    <a:pt x="60" y="56"/>
                    <a:pt x="56" y="60"/>
                    <a:pt x="52" y="60"/>
                  </a:cubicBezTo>
                  <a:close/>
                  <a:moveTo>
                    <a:pt x="108" y="96"/>
                  </a:moveTo>
                  <a:cubicBezTo>
                    <a:pt x="104" y="96"/>
                    <a:pt x="100" y="92"/>
                    <a:pt x="100" y="88"/>
                  </a:cubicBezTo>
                  <a:cubicBezTo>
                    <a:pt x="100" y="84"/>
                    <a:pt x="104" y="80"/>
                    <a:pt x="108" y="80"/>
                  </a:cubicBezTo>
                  <a:cubicBezTo>
                    <a:pt x="112" y="80"/>
                    <a:pt x="116" y="84"/>
                    <a:pt x="116" y="88"/>
                  </a:cubicBezTo>
                  <a:cubicBezTo>
                    <a:pt x="116" y="92"/>
                    <a:pt x="112" y="96"/>
                    <a:pt x="108" y="96"/>
                  </a:cubicBezTo>
                  <a:close/>
                  <a:moveTo>
                    <a:pt x="156" y="20"/>
                  </a:moveTo>
                  <a:cubicBezTo>
                    <a:pt x="152" y="20"/>
                    <a:pt x="148" y="16"/>
                    <a:pt x="148" y="12"/>
                  </a:cubicBezTo>
                  <a:cubicBezTo>
                    <a:pt x="148" y="8"/>
                    <a:pt x="152" y="4"/>
                    <a:pt x="156" y="4"/>
                  </a:cubicBezTo>
                  <a:cubicBezTo>
                    <a:pt x="160" y="4"/>
                    <a:pt x="164" y="8"/>
                    <a:pt x="164" y="12"/>
                  </a:cubicBezTo>
                  <a:cubicBezTo>
                    <a:pt x="164" y="16"/>
                    <a:pt x="160" y="20"/>
                    <a:pt x="156" y="20"/>
                  </a:cubicBezTo>
                  <a:close/>
                </a:path>
              </a:pathLst>
            </a:custGeom>
            <a:solidFill>
              <a:srgbClr val="323232"/>
            </a:solidFill>
            <a:ln w="12700">
              <a:solidFill>
                <a:srgbClr val="677180"/>
              </a:solidFill>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2000" b="0" i="0" u="none" strike="noStrike" kern="0" cap="none" spc="0" normalizeH="0" baseline="0" noProof="0">
                <a:ln>
                  <a:noFill/>
                </a:ln>
                <a:solidFill>
                  <a:srgbClr val="FFFFFF"/>
                </a:solidFill>
                <a:effectLst/>
                <a:uLnTx/>
                <a:uFillTx/>
                <a:cs typeface="+mn-ea"/>
                <a:sym typeface="+mn-lt"/>
              </a:endParaRPr>
            </a:p>
          </p:txBody>
        </p:sp>
      </p:grpSp>
      <p:grpSp>
        <p:nvGrpSpPr>
          <p:cNvPr id="97" name="PA-组合 5"/>
          <p:cNvGrpSpPr/>
          <p:nvPr>
            <p:custDataLst>
              <p:tags r:id="rId1"/>
            </p:custDataLst>
          </p:nvPr>
        </p:nvGrpSpPr>
        <p:grpSpPr>
          <a:xfrm>
            <a:off x="1013890" y="3333067"/>
            <a:ext cx="2687346" cy="1508339"/>
            <a:chOff x="4888864" y="2723647"/>
            <a:chExt cx="2687346" cy="1508339"/>
          </a:xfrm>
        </p:grpSpPr>
        <p:sp>
          <p:nvSpPr>
            <p:cNvPr id="99" name="PA-文本框 8"/>
            <p:cNvSpPr txBox="1"/>
            <p:nvPr>
              <p:custDataLst>
                <p:tags r:id="rId17"/>
              </p:custDataLst>
            </p:nvPr>
          </p:nvSpPr>
          <p:spPr>
            <a:xfrm>
              <a:off x="4888864" y="3278851"/>
              <a:ext cx="2687346" cy="953135"/>
            </a:xfrm>
            <a:prstGeom prst="rect">
              <a:avLst/>
            </a:prstGeom>
            <a:noFill/>
          </p:spPr>
          <p:txBody>
            <a:bodyPr wrap="square" lIns="0" rIns="0" rtlCol="0">
              <a:spAutoFit/>
            </a:bodyPr>
            <a:lstStyle/>
            <a:p>
              <a:pPr lvl="0" algn="l" defTabSz="914400"/>
              <a:r>
                <a:rPr lang="zh-CN" altLang="en-US" sz="1400" b="1" kern="0" dirty="0">
                  <a:solidFill>
                    <a:srgbClr val="526175"/>
                  </a:solidFill>
                  <a:cs typeface="+mn-ea"/>
                  <a:sym typeface="+mn-lt"/>
                </a:rPr>
                <a:t>创建了一个“社交规划”的创新平台，将用户、网络联合在一起，用户可以在这个平台上传自己的数据和信息获得帮助和预警。</a:t>
              </a:r>
              <a:endParaRPr lang="en-US" altLang="zh-CN" sz="1400" b="1" kern="0" dirty="0">
                <a:solidFill>
                  <a:srgbClr val="526175"/>
                </a:solidFill>
                <a:cs typeface="+mn-ea"/>
                <a:sym typeface="+mn-lt"/>
              </a:endParaRPr>
            </a:p>
          </p:txBody>
        </p:sp>
        <p:cxnSp>
          <p:nvCxnSpPr>
            <p:cNvPr id="100" name="PA-直接连接符 9"/>
            <p:cNvCxnSpPr/>
            <p:nvPr>
              <p:custDataLst>
                <p:tags r:id="rId18"/>
              </p:custDataLst>
            </p:nvPr>
          </p:nvCxnSpPr>
          <p:spPr>
            <a:xfrm>
              <a:off x="6133221" y="2723647"/>
              <a:ext cx="0" cy="476954"/>
            </a:xfrm>
            <a:prstGeom prst="line">
              <a:avLst/>
            </a:prstGeom>
            <a:noFill/>
            <a:ln w="6350" cap="flat" cmpd="sng" algn="ctr">
              <a:solidFill>
                <a:srgbClr val="526175"/>
              </a:solidFill>
              <a:prstDash val="solid"/>
              <a:miter lim="800000"/>
            </a:ln>
            <a:effectLst/>
          </p:spPr>
        </p:cxnSp>
      </p:grpSp>
      <p:grpSp>
        <p:nvGrpSpPr>
          <p:cNvPr id="101" name="PA-组合 6"/>
          <p:cNvGrpSpPr/>
          <p:nvPr>
            <p:custDataLst>
              <p:tags r:id="rId2"/>
            </p:custDataLst>
          </p:nvPr>
        </p:nvGrpSpPr>
        <p:grpSpPr>
          <a:xfrm>
            <a:off x="1548855" y="2139297"/>
            <a:ext cx="1418785" cy="1418785"/>
            <a:chOff x="5423829" y="1529877"/>
            <a:chExt cx="1418785" cy="1418785"/>
          </a:xfrm>
        </p:grpSpPr>
        <p:grpSp>
          <p:nvGrpSpPr>
            <p:cNvPr id="102" name="PA-组合 14"/>
            <p:cNvGrpSpPr/>
            <p:nvPr>
              <p:custDataLst>
                <p:tags r:id="rId12"/>
              </p:custDataLst>
            </p:nvPr>
          </p:nvGrpSpPr>
          <p:grpSpPr>
            <a:xfrm>
              <a:off x="5423829" y="1529877"/>
              <a:ext cx="1418785" cy="1418785"/>
              <a:chOff x="1333481" y="1593118"/>
              <a:chExt cx="1418785" cy="1418785"/>
            </a:xfrm>
          </p:grpSpPr>
          <p:sp>
            <p:nvSpPr>
              <p:cNvPr id="104" name="PA-↖"/>
              <p:cNvSpPr/>
              <p:nvPr>
                <p:custDataLst>
                  <p:tags r:id="rId14"/>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05" name="PA-↘"/>
              <p:cNvSpPr/>
              <p:nvPr>
                <p:custDataLst>
                  <p:tags r:id="rId15"/>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06" name="PA-1"/>
              <p:cNvSpPr/>
              <p:nvPr>
                <p:custDataLst>
                  <p:tags r:id="rId16"/>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grpSp>
        <p:sp>
          <p:nvSpPr>
            <p:cNvPr id="103" name="PA-任意多边形 1134"/>
            <p:cNvSpPr>
              <a:spLocks noEditPoints="1"/>
            </p:cNvSpPr>
            <p:nvPr>
              <p:custDataLst>
                <p:tags r:id="rId13"/>
              </p:custDataLst>
            </p:nvPr>
          </p:nvSpPr>
          <p:spPr bwMode="auto">
            <a:xfrm>
              <a:off x="5885636" y="1938191"/>
              <a:ext cx="495171" cy="550720"/>
            </a:xfrm>
            <a:custGeom>
              <a:avLst/>
              <a:gdLst>
                <a:gd name="T0" fmla="*/ 12 w 145"/>
                <a:gd name="T1" fmla="*/ 84 h 160"/>
                <a:gd name="T2" fmla="*/ 17 w 145"/>
                <a:gd name="T3" fmla="*/ 102 h 160"/>
                <a:gd name="T4" fmla="*/ 23 w 145"/>
                <a:gd name="T5" fmla="*/ 96 h 160"/>
                <a:gd name="T6" fmla="*/ 38 w 145"/>
                <a:gd name="T7" fmla="*/ 93 h 160"/>
                <a:gd name="T8" fmla="*/ 38 w 145"/>
                <a:gd name="T9" fmla="*/ 93 h 160"/>
                <a:gd name="T10" fmla="*/ 32 w 145"/>
                <a:gd name="T11" fmla="*/ 99 h 160"/>
                <a:gd name="T12" fmla="*/ 52 w 145"/>
                <a:gd name="T13" fmla="*/ 102 h 160"/>
                <a:gd name="T14" fmla="*/ 58 w 145"/>
                <a:gd name="T15" fmla="*/ 96 h 160"/>
                <a:gd name="T16" fmla="*/ 73 w 145"/>
                <a:gd name="T17" fmla="*/ 93 h 160"/>
                <a:gd name="T18" fmla="*/ 73 w 145"/>
                <a:gd name="T19" fmla="*/ 93 h 160"/>
                <a:gd name="T20" fmla="*/ 67 w 145"/>
                <a:gd name="T21" fmla="*/ 99 h 160"/>
                <a:gd name="T22" fmla="*/ 87 w 145"/>
                <a:gd name="T23" fmla="*/ 102 h 160"/>
                <a:gd name="T24" fmla="*/ 93 w 145"/>
                <a:gd name="T25" fmla="*/ 96 h 160"/>
                <a:gd name="T26" fmla="*/ 108 w 145"/>
                <a:gd name="T27" fmla="*/ 93 h 160"/>
                <a:gd name="T28" fmla="*/ 108 w 145"/>
                <a:gd name="T29" fmla="*/ 93 h 160"/>
                <a:gd name="T30" fmla="*/ 102 w 145"/>
                <a:gd name="T31" fmla="*/ 99 h 160"/>
                <a:gd name="T32" fmla="*/ 122 w 145"/>
                <a:gd name="T33" fmla="*/ 102 h 160"/>
                <a:gd name="T34" fmla="*/ 128 w 145"/>
                <a:gd name="T35" fmla="*/ 96 h 160"/>
                <a:gd name="T36" fmla="*/ 134 w 145"/>
                <a:gd name="T37" fmla="*/ 84 h 160"/>
                <a:gd name="T38" fmla="*/ 134 w 145"/>
                <a:gd name="T39" fmla="*/ 84 h 160"/>
                <a:gd name="T40" fmla="*/ 41 w 145"/>
                <a:gd name="T41" fmla="*/ 108 h 160"/>
                <a:gd name="T42" fmla="*/ 61 w 145"/>
                <a:gd name="T43" fmla="*/ 111 h 160"/>
                <a:gd name="T44" fmla="*/ 76 w 145"/>
                <a:gd name="T45" fmla="*/ 113 h 160"/>
                <a:gd name="T46" fmla="*/ 90 w 145"/>
                <a:gd name="T47" fmla="*/ 111 h 160"/>
                <a:gd name="T48" fmla="*/ 90 w 145"/>
                <a:gd name="T49" fmla="*/ 111 h 160"/>
                <a:gd name="T50" fmla="*/ 111 w 145"/>
                <a:gd name="T51" fmla="*/ 108 h 160"/>
                <a:gd name="T52" fmla="*/ 145 w 145"/>
                <a:gd name="T53" fmla="*/ 96 h 160"/>
                <a:gd name="T54" fmla="*/ 73 w 145"/>
                <a:gd name="T55" fmla="*/ 160 h 160"/>
                <a:gd name="T56" fmla="*/ 0 w 145"/>
                <a:gd name="T57" fmla="*/ 96 h 160"/>
                <a:gd name="T58" fmla="*/ 0 w 145"/>
                <a:gd name="T59" fmla="*/ 25 h 160"/>
                <a:gd name="T60" fmla="*/ 145 w 145"/>
                <a:gd name="T61" fmla="*/ 25 h 160"/>
                <a:gd name="T62" fmla="*/ 134 w 145"/>
                <a:gd name="T63" fmla="*/ 102 h 160"/>
                <a:gd name="T64" fmla="*/ 140 w 145"/>
                <a:gd name="T65" fmla="*/ 96 h 160"/>
                <a:gd name="T66" fmla="*/ 122 w 145"/>
                <a:gd name="T67" fmla="*/ 83 h 160"/>
                <a:gd name="T68" fmla="*/ 73 w 145"/>
                <a:gd name="T69" fmla="*/ 90 h 160"/>
                <a:gd name="T70" fmla="*/ 9 w 145"/>
                <a:gd name="T71" fmla="*/ 76 h 160"/>
                <a:gd name="T72" fmla="*/ 6 w 145"/>
                <a:gd name="T73" fmla="*/ 96 h 160"/>
                <a:gd name="T74" fmla="*/ 20 w 145"/>
                <a:gd name="T75" fmla="*/ 111 h 160"/>
                <a:gd name="T76" fmla="*/ 47 w 145"/>
                <a:gd name="T77" fmla="*/ 118 h 160"/>
                <a:gd name="T78" fmla="*/ 67 w 145"/>
                <a:gd name="T79" fmla="*/ 116 h 160"/>
                <a:gd name="T80" fmla="*/ 84 w 145"/>
                <a:gd name="T81" fmla="*/ 116 h 160"/>
                <a:gd name="T82" fmla="*/ 103 w 145"/>
                <a:gd name="T83" fmla="*/ 117 h 160"/>
                <a:gd name="T84" fmla="*/ 130 w 145"/>
                <a:gd name="T85" fmla="*/ 108 h 160"/>
                <a:gd name="T86" fmla="*/ 6 w 145"/>
                <a:gd name="T87" fmla="*/ 39 h 160"/>
                <a:gd name="T88" fmla="*/ 140 w 145"/>
                <a:gd name="T89" fmla="*/ 64 h 160"/>
                <a:gd name="T90" fmla="*/ 6 w 145"/>
                <a:gd name="T91" fmla="*/ 27 h 160"/>
                <a:gd name="T92" fmla="*/ 140 w 145"/>
                <a:gd name="T93" fmla="*/ 27 h 160"/>
                <a:gd name="T94" fmla="*/ 140 w 145"/>
                <a:gd name="T95" fmla="*/ 133 h 160"/>
                <a:gd name="T96" fmla="*/ 6 w 145"/>
                <a:gd name="T97" fmla="*/ 133 h 160"/>
                <a:gd name="T98" fmla="*/ 140 w 145"/>
                <a:gd name="T99" fmla="*/ 13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 h="160">
                  <a:moveTo>
                    <a:pt x="15" y="81"/>
                  </a:moveTo>
                  <a:cubicBezTo>
                    <a:pt x="16" y="81"/>
                    <a:pt x="17" y="83"/>
                    <a:pt x="17" y="84"/>
                  </a:cubicBezTo>
                  <a:cubicBezTo>
                    <a:pt x="17" y="86"/>
                    <a:pt x="16" y="87"/>
                    <a:pt x="15" y="87"/>
                  </a:cubicBezTo>
                  <a:cubicBezTo>
                    <a:pt x="13" y="87"/>
                    <a:pt x="12" y="86"/>
                    <a:pt x="12" y="84"/>
                  </a:cubicBezTo>
                  <a:cubicBezTo>
                    <a:pt x="12" y="83"/>
                    <a:pt x="13" y="81"/>
                    <a:pt x="15" y="81"/>
                  </a:cubicBezTo>
                  <a:close/>
                  <a:moveTo>
                    <a:pt x="12" y="102"/>
                  </a:moveTo>
                  <a:cubicBezTo>
                    <a:pt x="12" y="103"/>
                    <a:pt x="13" y="105"/>
                    <a:pt x="15" y="105"/>
                  </a:cubicBezTo>
                  <a:cubicBezTo>
                    <a:pt x="16" y="105"/>
                    <a:pt x="17" y="103"/>
                    <a:pt x="17" y="102"/>
                  </a:cubicBezTo>
                  <a:cubicBezTo>
                    <a:pt x="17" y="100"/>
                    <a:pt x="16" y="99"/>
                    <a:pt x="15" y="99"/>
                  </a:cubicBezTo>
                  <a:cubicBezTo>
                    <a:pt x="13" y="99"/>
                    <a:pt x="12" y="100"/>
                    <a:pt x="12" y="102"/>
                  </a:cubicBezTo>
                  <a:close/>
                  <a:moveTo>
                    <a:pt x="20" y="93"/>
                  </a:moveTo>
                  <a:cubicBezTo>
                    <a:pt x="20" y="95"/>
                    <a:pt x="22" y="96"/>
                    <a:pt x="23" y="96"/>
                  </a:cubicBezTo>
                  <a:cubicBezTo>
                    <a:pt x="25" y="96"/>
                    <a:pt x="26" y="95"/>
                    <a:pt x="26" y="93"/>
                  </a:cubicBezTo>
                  <a:cubicBezTo>
                    <a:pt x="26" y="91"/>
                    <a:pt x="25" y="90"/>
                    <a:pt x="23" y="90"/>
                  </a:cubicBezTo>
                  <a:cubicBezTo>
                    <a:pt x="22" y="90"/>
                    <a:pt x="20" y="91"/>
                    <a:pt x="20" y="93"/>
                  </a:cubicBezTo>
                  <a:close/>
                  <a:moveTo>
                    <a:pt x="38" y="93"/>
                  </a:moveTo>
                  <a:cubicBezTo>
                    <a:pt x="38" y="95"/>
                    <a:pt x="39" y="96"/>
                    <a:pt x="41" y="96"/>
                  </a:cubicBezTo>
                  <a:cubicBezTo>
                    <a:pt x="42" y="96"/>
                    <a:pt x="44" y="95"/>
                    <a:pt x="44" y="93"/>
                  </a:cubicBezTo>
                  <a:cubicBezTo>
                    <a:pt x="44" y="91"/>
                    <a:pt x="42" y="90"/>
                    <a:pt x="41" y="90"/>
                  </a:cubicBezTo>
                  <a:cubicBezTo>
                    <a:pt x="39" y="90"/>
                    <a:pt x="38" y="91"/>
                    <a:pt x="38" y="93"/>
                  </a:cubicBezTo>
                  <a:close/>
                  <a:moveTo>
                    <a:pt x="29" y="102"/>
                  </a:moveTo>
                  <a:cubicBezTo>
                    <a:pt x="29" y="103"/>
                    <a:pt x="30" y="105"/>
                    <a:pt x="32" y="105"/>
                  </a:cubicBezTo>
                  <a:cubicBezTo>
                    <a:pt x="34" y="105"/>
                    <a:pt x="35" y="103"/>
                    <a:pt x="35" y="102"/>
                  </a:cubicBezTo>
                  <a:cubicBezTo>
                    <a:pt x="35" y="100"/>
                    <a:pt x="34" y="99"/>
                    <a:pt x="32" y="99"/>
                  </a:cubicBezTo>
                  <a:cubicBezTo>
                    <a:pt x="30" y="99"/>
                    <a:pt x="29" y="100"/>
                    <a:pt x="29" y="102"/>
                  </a:cubicBezTo>
                  <a:close/>
                  <a:moveTo>
                    <a:pt x="47" y="102"/>
                  </a:moveTo>
                  <a:cubicBezTo>
                    <a:pt x="47" y="103"/>
                    <a:pt x="48" y="105"/>
                    <a:pt x="49" y="105"/>
                  </a:cubicBezTo>
                  <a:cubicBezTo>
                    <a:pt x="51" y="105"/>
                    <a:pt x="52" y="103"/>
                    <a:pt x="52" y="102"/>
                  </a:cubicBezTo>
                  <a:cubicBezTo>
                    <a:pt x="52" y="100"/>
                    <a:pt x="51" y="99"/>
                    <a:pt x="49" y="99"/>
                  </a:cubicBezTo>
                  <a:cubicBezTo>
                    <a:pt x="48" y="99"/>
                    <a:pt x="47" y="100"/>
                    <a:pt x="47" y="102"/>
                  </a:cubicBezTo>
                  <a:close/>
                  <a:moveTo>
                    <a:pt x="55" y="93"/>
                  </a:moveTo>
                  <a:cubicBezTo>
                    <a:pt x="55" y="95"/>
                    <a:pt x="57" y="96"/>
                    <a:pt x="58" y="96"/>
                  </a:cubicBezTo>
                  <a:cubicBezTo>
                    <a:pt x="60" y="96"/>
                    <a:pt x="61" y="95"/>
                    <a:pt x="61" y="93"/>
                  </a:cubicBezTo>
                  <a:cubicBezTo>
                    <a:pt x="61" y="91"/>
                    <a:pt x="60" y="90"/>
                    <a:pt x="58" y="90"/>
                  </a:cubicBezTo>
                  <a:cubicBezTo>
                    <a:pt x="57" y="90"/>
                    <a:pt x="55" y="91"/>
                    <a:pt x="55" y="93"/>
                  </a:cubicBezTo>
                  <a:close/>
                  <a:moveTo>
                    <a:pt x="73" y="93"/>
                  </a:moveTo>
                  <a:cubicBezTo>
                    <a:pt x="73" y="95"/>
                    <a:pt x="74" y="96"/>
                    <a:pt x="76" y="96"/>
                  </a:cubicBezTo>
                  <a:cubicBezTo>
                    <a:pt x="77" y="96"/>
                    <a:pt x="79" y="95"/>
                    <a:pt x="79" y="93"/>
                  </a:cubicBezTo>
                  <a:cubicBezTo>
                    <a:pt x="79" y="91"/>
                    <a:pt x="77" y="90"/>
                    <a:pt x="76" y="90"/>
                  </a:cubicBezTo>
                  <a:cubicBezTo>
                    <a:pt x="74" y="90"/>
                    <a:pt x="73" y="91"/>
                    <a:pt x="73" y="93"/>
                  </a:cubicBezTo>
                  <a:close/>
                  <a:moveTo>
                    <a:pt x="64" y="102"/>
                  </a:moveTo>
                  <a:cubicBezTo>
                    <a:pt x="64" y="103"/>
                    <a:pt x="65" y="105"/>
                    <a:pt x="67" y="105"/>
                  </a:cubicBezTo>
                  <a:cubicBezTo>
                    <a:pt x="69" y="105"/>
                    <a:pt x="70" y="103"/>
                    <a:pt x="70" y="102"/>
                  </a:cubicBezTo>
                  <a:cubicBezTo>
                    <a:pt x="70" y="100"/>
                    <a:pt x="69" y="99"/>
                    <a:pt x="67" y="99"/>
                  </a:cubicBezTo>
                  <a:cubicBezTo>
                    <a:pt x="65" y="99"/>
                    <a:pt x="64" y="100"/>
                    <a:pt x="64" y="102"/>
                  </a:cubicBezTo>
                  <a:close/>
                  <a:moveTo>
                    <a:pt x="81" y="102"/>
                  </a:moveTo>
                  <a:cubicBezTo>
                    <a:pt x="81" y="103"/>
                    <a:pt x="83" y="105"/>
                    <a:pt x="84" y="105"/>
                  </a:cubicBezTo>
                  <a:cubicBezTo>
                    <a:pt x="86" y="105"/>
                    <a:pt x="87" y="103"/>
                    <a:pt x="87" y="102"/>
                  </a:cubicBezTo>
                  <a:cubicBezTo>
                    <a:pt x="87" y="100"/>
                    <a:pt x="86" y="99"/>
                    <a:pt x="84" y="99"/>
                  </a:cubicBezTo>
                  <a:cubicBezTo>
                    <a:pt x="83" y="99"/>
                    <a:pt x="81" y="100"/>
                    <a:pt x="81" y="102"/>
                  </a:cubicBezTo>
                  <a:close/>
                  <a:moveTo>
                    <a:pt x="90" y="93"/>
                  </a:moveTo>
                  <a:cubicBezTo>
                    <a:pt x="90" y="95"/>
                    <a:pt x="91" y="96"/>
                    <a:pt x="93" y="96"/>
                  </a:cubicBezTo>
                  <a:cubicBezTo>
                    <a:pt x="95" y="96"/>
                    <a:pt x="96" y="95"/>
                    <a:pt x="96" y="93"/>
                  </a:cubicBezTo>
                  <a:cubicBezTo>
                    <a:pt x="96" y="91"/>
                    <a:pt x="95" y="90"/>
                    <a:pt x="93" y="90"/>
                  </a:cubicBezTo>
                  <a:cubicBezTo>
                    <a:pt x="91" y="90"/>
                    <a:pt x="90" y="91"/>
                    <a:pt x="90" y="93"/>
                  </a:cubicBezTo>
                  <a:close/>
                  <a:moveTo>
                    <a:pt x="108" y="93"/>
                  </a:moveTo>
                  <a:cubicBezTo>
                    <a:pt x="108" y="95"/>
                    <a:pt x="109" y="96"/>
                    <a:pt x="111" y="96"/>
                  </a:cubicBezTo>
                  <a:cubicBezTo>
                    <a:pt x="112" y="96"/>
                    <a:pt x="113" y="95"/>
                    <a:pt x="113" y="93"/>
                  </a:cubicBezTo>
                  <a:cubicBezTo>
                    <a:pt x="113" y="91"/>
                    <a:pt x="112" y="90"/>
                    <a:pt x="111" y="90"/>
                  </a:cubicBezTo>
                  <a:cubicBezTo>
                    <a:pt x="109" y="90"/>
                    <a:pt x="108" y="91"/>
                    <a:pt x="108" y="93"/>
                  </a:cubicBezTo>
                  <a:close/>
                  <a:moveTo>
                    <a:pt x="99" y="102"/>
                  </a:moveTo>
                  <a:cubicBezTo>
                    <a:pt x="99" y="103"/>
                    <a:pt x="100" y="105"/>
                    <a:pt x="102" y="105"/>
                  </a:cubicBezTo>
                  <a:cubicBezTo>
                    <a:pt x="103" y="105"/>
                    <a:pt x="105" y="103"/>
                    <a:pt x="105" y="102"/>
                  </a:cubicBezTo>
                  <a:cubicBezTo>
                    <a:pt x="105" y="100"/>
                    <a:pt x="103" y="99"/>
                    <a:pt x="102" y="99"/>
                  </a:cubicBezTo>
                  <a:cubicBezTo>
                    <a:pt x="100" y="99"/>
                    <a:pt x="99" y="100"/>
                    <a:pt x="99" y="102"/>
                  </a:cubicBezTo>
                  <a:close/>
                  <a:moveTo>
                    <a:pt x="116" y="102"/>
                  </a:moveTo>
                  <a:cubicBezTo>
                    <a:pt x="116" y="103"/>
                    <a:pt x="118" y="105"/>
                    <a:pt x="119" y="105"/>
                  </a:cubicBezTo>
                  <a:cubicBezTo>
                    <a:pt x="121" y="105"/>
                    <a:pt x="122" y="103"/>
                    <a:pt x="122" y="102"/>
                  </a:cubicBezTo>
                  <a:cubicBezTo>
                    <a:pt x="122" y="100"/>
                    <a:pt x="121" y="99"/>
                    <a:pt x="119" y="99"/>
                  </a:cubicBezTo>
                  <a:cubicBezTo>
                    <a:pt x="118" y="99"/>
                    <a:pt x="116" y="100"/>
                    <a:pt x="116" y="102"/>
                  </a:cubicBezTo>
                  <a:close/>
                  <a:moveTo>
                    <a:pt x="125" y="93"/>
                  </a:moveTo>
                  <a:cubicBezTo>
                    <a:pt x="125" y="95"/>
                    <a:pt x="126" y="96"/>
                    <a:pt x="128" y="96"/>
                  </a:cubicBezTo>
                  <a:cubicBezTo>
                    <a:pt x="130" y="96"/>
                    <a:pt x="131" y="95"/>
                    <a:pt x="131" y="93"/>
                  </a:cubicBezTo>
                  <a:cubicBezTo>
                    <a:pt x="131" y="91"/>
                    <a:pt x="130" y="90"/>
                    <a:pt x="128" y="90"/>
                  </a:cubicBezTo>
                  <a:cubicBezTo>
                    <a:pt x="126" y="90"/>
                    <a:pt x="125" y="91"/>
                    <a:pt x="125" y="93"/>
                  </a:cubicBezTo>
                  <a:close/>
                  <a:moveTo>
                    <a:pt x="134" y="84"/>
                  </a:moveTo>
                  <a:cubicBezTo>
                    <a:pt x="134" y="86"/>
                    <a:pt x="135" y="87"/>
                    <a:pt x="137" y="87"/>
                  </a:cubicBezTo>
                  <a:cubicBezTo>
                    <a:pt x="138" y="87"/>
                    <a:pt x="140" y="86"/>
                    <a:pt x="140" y="84"/>
                  </a:cubicBezTo>
                  <a:cubicBezTo>
                    <a:pt x="140" y="83"/>
                    <a:pt x="138" y="81"/>
                    <a:pt x="137" y="81"/>
                  </a:cubicBezTo>
                  <a:cubicBezTo>
                    <a:pt x="135" y="81"/>
                    <a:pt x="134" y="83"/>
                    <a:pt x="134" y="84"/>
                  </a:cubicBezTo>
                  <a:close/>
                  <a:moveTo>
                    <a:pt x="38" y="111"/>
                  </a:moveTo>
                  <a:cubicBezTo>
                    <a:pt x="38" y="112"/>
                    <a:pt x="39" y="113"/>
                    <a:pt x="41" y="113"/>
                  </a:cubicBezTo>
                  <a:cubicBezTo>
                    <a:pt x="42" y="113"/>
                    <a:pt x="44" y="112"/>
                    <a:pt x="44" y="111"/>
                  </a:cubicBezTo>
                  <a:cubicBezTo>
                    <a:pt x="44" y="109"/>
                    <a:pt x="42" y="108"/>
                    <a:pt x="41" y="108"/>
                  </a:cubicBezTo>
                  <a:cubicBezTo>
                    <a:pt x="39" y="108"/>
                    <a:pt x="38" y="109"/>
                    <a:pt x="38" y="111"/>
                  </a:cubicBezTo>
                  <a:close/>
                  <a:moveTo>
                    <a:pt x="55" y="111"/>
                  </a:moveTo>
                  <a:cubicBezTo>
                    <a:pt x="55" y="112"/>
                    <a:pt x="57" y="113"/>
                    <a:pt x="58" y="113"/>
                  </a:cubicBezTo>
                  <a:cubicBezTo>
                    <a:pt x="60" y="113"/>
                    <a:pt x="61" y="112"/>
                    <a:pt x="61" y="111"/>
                  </a:cubicBezTo>
                  <a:cubicBezTo>
                    <a:pt x="61" y="109"/>
                    <a:pt x="60" y="108"/>
                    <a:pt x="58" y="108"/>
                  </a:cubicBezTo>
                  <a:cubicBezTo>
                    <a:pt x="57" y="108"/>
                    <a:pt x="55" y="109"/>
                    <a:pt x="55" y="111"/>
                  </a:cubicBezTo>
                  <a:close/>
                  <a:moveTo>
                    <a:pt x="73" y="111"/>
                  </a:moveTo>
                  <a:cubicBezTo>
                    <a:pt x="73" y="112"/>
                    <a:pt x="74" y="113"/>
                    <a:pt x="76" y="113"/>
                  </a:cubicBezTo>
                  <a:cubicBezTo>
                    <a:pt x="77" y="113"/>
                    <a:pt x="79" y="112"/>
                    <a:pt x="79" y="111"/>
                  </a:cubicBezTo>
                  <a:cubicBezTo>
                    <a:pt x="79" y="109"/>
                    <a:pt x="77" y="108"/>
                    <a:pt x="76" y="108"/>
                  </a:cubicBezTo>
                  <a:cubicBezTo>
                    <a:pt x="74" y="108"/>
                    <a:pt x="73" y="109"/>
                    <a:pt x="73" y="111"/>
                  </a:cubicBezTo>
                  <a:close/>
                  <a:moveTo>
                    <a:pt x="90" y="111"/>
                  </a:moveTo>
                  <a:cubicBezTo>
                    <a:pt x="90" y="112"/>
                    <a:pt x="91" y="113"/>
                    <a:pt x="93" y="113"/>
                  </a:cubicBezTo>
                  <a:cubicBezTo>
                    <a:pt x="95" y="113"/>
                    <a:pt x="96" y="112"/>
                    <a:pt x="96" y="111"/>
                  </a:cubicBezTo>
                  <a:cubicBezTo>
                    <a:pt x="96" y="109"/>
                    <a:pt x="95" y="108"/>
                    <a:pt x="93" y="108"/>
                  </a:cubicBezTo>
                  <a:cubicBezTo>
                    <a:pt x="91" y="108"/>
                    <a:pt x="90" y="109"/>
                    <a:pt x="90" y="111"/>
                  </a:cubicBezTo>
                  <a:close/>
                  <a:moveTo>
                    <a:pt x="108" y="111"/>
                  </a:moveTo>
                  <a:cubicBezTo>
                    <a:pt x="108" y="112"/>
                    <a:pt x="109" y="113"/>
                    <a:pt x="111" y="113"/>
                  </a:cubicBezTo>
                  <a:cubicBezTo>
                    <a:pt x="112" y="113"/>
                    <a:pt x="113" y="112"/>
                    <a:pt x="113" y="111"/>
                  </a:cubicBezTo>
                  <a:cubicBezTo>
                    <a:pt x="113" y="109"/>
                    <a:pt x="112" y="108"/>
                    <a:pt x="111" y="108"/>
                  </a:cubicBezTo>
                  <a:cubicBezTo>
                    <a:pt x="109" y="108"/>
                    <a:pt x="108" y="109"/>
                    <a:pt x="108" y="111"/>
                  </a:cubicBezTo>
                  <a:close/>
                  <a:moveTo>
                    <a:pt x="145" y="26"/>
                  </a:moveTo>
                  <a:cubicBezTo>
                    <a:pt x="145" y="28"/>
                    <a:pt x="145" y="28"/>
                    <a:pt x="145" y="28"/>
                  </a:cubicBezTo>
                  <a:cubicBezTo>
                    <a:pt x="145" y="96"/>
                    <a:pt x="145" y="96"/>
                    <a:pt x="145" y="96"/>
                  </a:cubicBezTo>
                  <a:cubicBezTo>
                    <a:pt x="145" y="97"/>
                    <a:pt x="145" y="97"/>
                    <a:pt x="145" y="97"/>
                  </a:cubicBezTo>
                  <a:cubicBezTo>
                    <a:pt x="145" y="134"/>
                    <a:pt x="145" y="134"/>
                    <a:pt x="145" y="134"/>
                  </a:cubicBezTo>
                  <a:cubicBezTo>
                    <a:pt x="145" y="134"/>
                    <a:pt x="145" y="135"/>
                    <a:pt x="145" y="135"/>
                  </a:cubicBezTo>
                  <a:cubicBezTo>
                    <a:pt x="142" y="149"/>
                    <a:pt x="111" y="160"/>
                    <a:pt x="73" y="160"/>
                  </a:cubicBezTo>
                  <a:cubicBezTo>
                    <a:pt x="35" y="160"/>
                    <a:pt x="4" y="149"/>
                    <a:pt x="0" y="135"/>
                  </a:cubicBezTo>
                  <a:cubicBezTo>
                    <a:pt x="0" y="135"/>
                    <a:pt x="0" y="134"/>
                    <a:pt x="0" y="134"/>
                  </a:cubicBezTo>
                  <a:cubicBezTo>
                    <a:pt x="0" y="97"/>
                    <a:pt x="0" y="97"/>
                    <a:pt x="0" y="97"/>
                  </a:cubicBezTo>
                  <a:cubicBezTo>
                    <a:pt x="0" y="96"/>
                    <a:pt x="0" y="96"/>
                    <a:pt x="0" y="96"/>
                  </a:cubicBezTo>
                  <a:cubicBezTo>
                    <a:pt x="0" y="28"/>
                    <a:pt x="0" y="28"/>
                    <a:pt x="0" y="28"/>
                  </a:cubicBezTo>
                  <a:cubicBezTo>
                    <a:pt x="0" y="26"/>
                    <a:pt x="0" y="26"/>
                    <a:pt x="0" y="26"/>
                  </a:cubicBezTo>
                  <a:cubicBezTo>
                    <a:pt x="0" y="26"/>
                    <a:pt x="0" y="25"/>
                    <a:pt x="0" y="25"/>
                  </a:cubicBezTo>
                  <a:cubicBezTo>
                    <a:pt x="0" y="25"/>
                    <a:pt x="0" y="25"/>
                    <a:pt x="0" y="25"/>
                  </a:cubicBezTo>
                  <a:cubicBezTo>
                    <a:pt x="0" y="25"/>
                    <a:pt x="0" y="25"/>
                    <a:pt x="0" y="25"/>
                  </a:cubicBezTo>
                  <a:cubicBezTo>
                    <a:pt x="4" y="11"/>
                    <a:pt x="35" y="0"/>
                    <a:pt x="73" y="0"/>
                  </a:cubicBezTo>
                  <a:cubicBezTo>
                    <a:pt x="111" y="0"/>
                    <a:pt x="142" y="11"/>
                    <a:pt x="145" y="25"/>
                  </a:cubicBezTo>
                  <a:cubicBezTo>
                    <a:pt x="145" y="25"/>
                    <a:pt x="145" y="25"/>
                    <a:pt x="145" y="25"/>
                  </a:cubicBezTo>
                  <a:cubicBezTo>
                    <a:pt x="145" y="25"/>
                    <a:pt x="145" y="25"/>
                    <a:pt x="145" y="25"/>
                  </a:cubicBezTo>
                  <a:cubicBezTo>
                    <a:pt x="145" y="25"/>
                    <a:pt x="145" y="26"/>
                    <a:pt x="145" y="26"/>
                  </a:cubicBezTo>
                  <a:close/>
                  <a:moveTo>
                    <a:pt x="136" y="104"/>
                  </a:moveTo>
                  <a:cubicBezTo>
                    <a:pt x="135" y="104"/>
                    <a:pt x="134" y="103"/>
                    <a:pt x="134" y="102"/>
                  </a:cubicBezTo>
                  <a:cubicBezTo>
                    <a:pt x="134" y="100"/>
                    <a:pt x="135" y="99"/>
                    <a:pt x="137" y="99"/>
                  </a:cubicBezTo>
                  <a:cubicBezTo>
                    <a:pt x="138" y="99"/>
                    <a:pt x="138" y="99"/>
                    <a:pt x="139" y="100"/>
                  </a:cubicBezTo>
                  <a:cubicBezTo>
                    <a:pt x="139" y="99"/>
                    <a:pt x="140" y="98"/>
                    <a:pt x="140" y="97"/>
                  </a:cubicBezTo>
                  <a:cubicBezTo>
                    <a:pt x="140" y="97"/>
                    <a:pt x="140" y="97"/>
                    <a:pt x="140" y="96"/>
                  </a:cubicBezTo>
                  <a:cubicBezTo>
                    <a:pt x="139" y="96"/>
                    <a:pt x="140" y="96"/>
                    <a:pt x="140" y="95"/>
                  </a:cubicBezTo>
                  <a:cubicBezTo>
                    <a:pt x="140" y="84"/>
                    <a:pt x="140" y="84"/>
                    <a:pt x="140" y="84"/>
                  </a:cubicBezTo>
                  <a:cubicBezTo>
                    <a:pt x="140" y="74"/>
                    <a:pt x="140" y="74"/>
                    <a:pt x="140" y="74"/>
                  </a:cubicBezTo>
                  <a:cubicBezTo>
                    <a:pt x="136" y="77"/>
                    <a:pt x="129" y="80"/>
                    <a:pt x="122" y="83"/>
                  </a:cubicBezTo>
                  <a:cubicBezTo>
                    <a:pt x="122" y="83"/>
                    <a:pt x="122" y="84"/>
                    <a:pt x="122" y="84"/>
                  </a:cubicBezTo>
                  <a:cubicBezTo>
                    <a:pt x="122" y="86"/>
                    <a:pt x="121" y="87"/>
                    <a:pt x="119" y="87"/>
                  </a:cubicBezTo>
                  <a:cubicBezTo>
                    <a:pt x="118" y="87"/>
                    <a:pt x="117" y="86"/>
                    <a:pt x="116" y="85"/>
                  </a:cubicBezTo>
                  <a:cubicBezTo>
                    <a:pt x="104" y="88"/>
                    <a:pt x="89" y="90"/>
                    <a:pt x="73" y="90"/>
                  </a:cubicBezTo>
                  <a:cubicBezTo>
                    <a:pt x="59" y="90"/>
                    <a:pt x="45" y="89"/>
                    <a:pt x="34" y="86"/>
                  </a:cubicBezTo>
                  <a:cubicBezTo>
                    <a:pt x="34" y="87"/>
                    <a:pt x="33" y="87"/>
                    <a:pt x="32" y="87"/>
                  </a:cubicBezTo>
                  <a:cubicBezTo>
                    <a:pt x="31" y="87"/>
                    <a:pt x="29" y="86"/>
                    <a:pt x="29" y="85"/>
                  </a:cubicBezTo>
                  <a:cubicBezTo>
                    <a:pt x="21" y="82"/>
                    <a:pt x="14" y="79"/>
                    <a:pt x="9" y="76"/>
                  </a:cubicBezTo>
                  <a:cubicBezTo>
                    <a:pt x="9" y="77"/>
                    <a:pt x="7" y="79"/>
                    <a:pt x="6" y="79"/>
                  </a:cubicBezTo>
                  <a:cubicBezTo>
                    <a:pt x="6" y="90"/>
                    <a:pt x="6" y="90"/>
                    <a:pt x="6" y="90"/>
                  </a:cubicBezTo>
                  <a:cubicBezTo>
                    <a:pt x="7" y="90"/>
                    <a:pt x="9" y="91"/>
                    <a:pt x="9" y="93"/>
                  </a:cubicBezTo>
                  <a:cubicBezTo>
                    <a:pt x="9" y="95"/>
                    <a:pt x="7" y="96"/>
                    <a:pt x="6" y="96"/>
                  </a:cubicBezTo>
                  <a:cubicBezTo>
                    <a:pt x="6" y="96"/>
                    <a:pt x="6" y="96"/>
                    <a:pt x="6" y="96"/>
                  </a:cubicBezTo>
                  <a:cubicBezTo>
                    <a:pt x="6" y="97"/>
                    <a:pt x="6" y="97"/>
                    <a:pt x="6" y="97"/>
                  </a:cubicBezTo>
                  <a:cubicBezTo>
                    <a:pt x="6" y="102"/>
                    <a:pt x="11" y="107"/>
                    <a:pt x="20" y="111"/>
                  </a:cubicBezTo>
                  <a:cubicBezTo>
                    <a:pt x="20" y="111"/>
                    <a:pt x="20" y="111"/>
                    <a:pt x="20" y="111"/>
                  </a:cubicBezTo>
                  <a:cubicBezTo>
                    <a:pt x="20" y="109"/>
                    <a:pt x="22" y="108"/>
                    <a:pt x="23" y="108"/>
                  </a:cubicBezTo>
                  <a:cubicBezTo>
                    <a:pt x="25" y="108"/>
                    <a:pt x="26" y="109"/>
                    <a:pt x="26" y="111"/>
                  </a:cubicBezTo>
                  <a:cubicBezTo>
                    <a:pt x="26" y="111"/>
                    <a:pt x="26" y="112"/>
                    <a:pt x="25" y="113"/>
                  </a:cubicBezTo>
                  <a:cubicBezTo>
                    <a:pt x="31" y="115"/>
                    <a:pt x="39" y="116"/>
                    <a:pt x="47" y="118"/>
                  </a:cubicBezTo>
                  <a:cubicBezTo>
                    <a:pt x="48" y="117"/>
                    <a:pt x="49" y="116"/>
                    <a:pt x="49" y="116"/>
                  </a:cubicBezTo>
                  <a:cubicBezTo>
                    <a:pt x="51" y="116"/>
                    <a:pt x="52" y="117"/>
                    <a:pt x="52" y="118"/>
                  </a:cubicBezTo>
                  <a:cubicBezTo>
                    <a:pt x="56" y="119"/>
                    <a:pt x="60" y="119"/>
                    <a:pt x="64" y="119"/>
                  </a:cubicBezTo>
                  <a:cubicBezTo>
                    <a:pt x="64" y="118"/>
                    <a:pt x="65" y="116"/>
                    <a:pt x="67" y="116"/>
                  </a:cubicBezTo>
                  <a:cubicBezTo>
                    <a:pt x="68" y="116"/>
                    <a:pt x="70" y="118"/>
                    <a:pt x="70" y="119"/>
                  </a:cubicBezTo>
                  <a:cubicBezTo>
                    <a:pt x="71" y="119"/>
                    <a:pt x="72" y="119"/>
                    <a:pt x="73" y="119"/>
                  </a:cubicBezTo>
                  <a:cubicBezTo>
                    <a:pt x="76" y="119"/>
                    <a:pt x="79" y="119"/>
                    <a:pt x="81" y="119"/>
                  </a:cubicBezTo>
                  <a:cubicBezTo>
                    <a:pt x="82" y="118"/>
                    <a:pt x="83" y="116"/>
                    <a:pt x="84" y="116"/>
                  </a:cubicBezTo>
                  <a:cubicBezTo>
                    <a:pt x="86" y="116"/>
                    <a:pt x="87" y="117"/>
                    <a:pt x="87" y="119"/>
                  </a:cubicBezTo>
                  <a:cubicBezTo>
                    <a:pt x="92" y="118"/>
                    <a:pt x="96" y="118"/>
                    <a:pt x="100" y="117"/>
                  </a:cubicBezTo>
                  <a:cubicBezTo>
                    <a:pt x="100" y="117"/>
                    <a:pt x="101" y="116"/>
                    <a:pt x="102" y="116"/>
                  </a:cubicBezTo>
                  <a:cubicBezTo>
                    <a:pt x="102" y="116"/>
                    <a:pt x="103" y="117"/>
                    <a:pt x="103" y="117"/>
                  </a:cubicBezTo>
                  <a:cubicBezTo>
                    <a:pt x="112" y="115"/>
                    <a:pt x="119" y="113"/>
                    <a:pt x="125" y="111"/>
                  </a:cubicBezTo>
                  <a:cubicBezTo>
                    <a:pt x="125" y="111"/>
                    <a:pt x="125" y="111"/>
                    <a:pt x="125" y="111"/>
                  </a:cubicBezTo>
                  <a:cubicBezTo>
                    <a:pt x="125" y="109"/>
                    <a:pt x="126" y="108"/>
                    <a:pt x="128" y="108"/>
                  </a:cubicBezTo>
                  <a:cubicBezTo>
                    <a:pt x="129" y="108"/>
                    <a:pt x="129" y="108"/>
                    <a:pt x="130" y="108"/>
                  </a:cubicBezTo>
                  <a:cubicBezTo>
                    <a:pt x="132" y="107"/>
                    <a:pt x="134" y="106"/>
                    <a:pt x="136" y="104"/>
                  </a:cubicBezTo>
                  <a:close/>
                  <a:moveTo>
                    <a:pt x="140" y="39"/>
                  </a:moveTo>
                  <a:cubicBezTo>
                    <a:pt x="130" y="48"/>
                    <a:pt x="107" y="55"/>
                    <a:pt x="73" y="55"/>
                  </a:cubicBezTo>
                  <a:cubicBezTo>
                    <a:pt x="39" y="55"/>
                    <a:pt x="16" y="48"/>
                    <a:pt x="6" y="39"/>
                  </a:cubicBezTo>
                  <a:cubicBezTo>
                    <a:pt x="6" y="63"/>
                    <a:pt x="6" y="63"/>
                    <a:pt x="6" y="63"/>
                  </a:cubicBezTo>
                  <a:cubicBezTo>
                    <a:pt x="6" y="63"/>
                    <a:pt x="6" y="63"/>
                    <a:pt x="6" y="64"/>
                  </a:cubicBezTo>
                  <a:cubicBezTo>
                    <a:pt x="8" y="74"/>
                    <a:pt x="35" y="84"/>
                    <a:pt x="73" y="84"/>
                  </a:cubicBezTo>
                  <a:cubicBezTo>
                    <a:pt x="111" y="84"/>
                    <a:pt x="138" y="74"/>
                    <a:pt x="140" y="64"/>
                  </a:cubicBezTo>
                  <a:cubicBezTo>
                    <a:pt x="140" y="63"/>
                    <a:pt x="140" y="63"/>
                    <a:pt x="140" y="63"/>
                  </a:cubicBezTo>
                  <a:lnTo>
                    <a:pt x="140" y="39"/>
                  </a:lnTo>
                  <a:close/>
                  <a:moveTo>
                    <a:pt x="6" y="27"/>
                  </a:moveTo>
                  <a:cubicBezTo>
                    <a:pt x="6" y="27"/>
                    <a:pt x="6" y="27"/>
                    <a:pt x="6" y="27"/>
                  </a:cubicBezTo>
                  <a:cubicBezTo>
                    <a:pt x="6" y="27"/>
                    <a:pt x="6" y="27"/>
                    <a:pt x="6" y="28"/>
                  </a:cubicBezTo>
                  <a:cubicBezTo>
                    <a:pt x="6" y="38"/>
                    <a:pt x="33" y="49"/>
                    <a:pt x="73" y="49"/>
                  </a:cubicBezTo>
                  <a:cubicBezTo>
                    <a:pt x="112" y="49"/>
                    <a:pt x="140" y="38"/>
                    <a:pt x="140" y="28"/>
                  </a:cubicBezTo>
                  <a:cubicBezTo>
                    <a:pt x="140" y="27"/>
                    <a:pt x="140" y="27"/>
                    <a:pt x="140" y="27"/>
                  </a:cubicBezTo>
                  <a:cubicBezTo>
                    <a:pt x="140" y="27"/>
                    <a:pt x="140" y="27"/>
                    <a:pt x="140" y="27"/>
                  </a:cubicBezTo>
                  <a:cubicBezTo>
                    <a:pt x="138" y="17"/>
                    <a:pt x="111" y="6"/>
                    <a:pt x="73" y="6"/>
                  </a:cubicBezTo>
                  <a:cubicBezTo>
                    <a:pt x="35" y="6"/>
                    <a:pt x="8" y="17"/>
                    <a:pt x="6" y="27"/>
                  </a:cubicBezTo>
                  <a:close/>
                  <a:moveTo>
                    <a:pt x="140" y="133"/>
                  </a:moveTo>
                  <a:cubicBezTo>
                    <a:pt x="140" y="108"/>
                    <a:pt x="140" y="108"/>
                    <a:pt x="140" y="108"/>
                  </a:cubicBezTo>
                  <a:cubicBezTo>
                    <a:pt x="130" y="118"/>
                    <a:pt x="107" y="125"/>
                    <a:pt x="73" y="125"/>
                  </a:cubicBezTo>
                  <a:cubicBezTo>
                    <a:pt x="39" y="125"/>
                    <a:pt x="16" y="118"/>
                    <a:pt x="6" y="108"/>
                  </a:cubicBezTo>
                  <a:cubicBezTo>
                    <a:pt x="6" y="133"/>
                    <a:pt x="6" y="133"/>
                    <a:pt x="6" y="133"/>
                  </a:cubicBezTo>
                  <a:cubicBezTo>
                    <a:pt x="6" y="133"/>
                    <a:pt x="6" y="133"/>
                    <a:pt x="6" y="133"/>
                  </a:cubicBezTo>
                  <a:cubicBezTo>
                    <a:pt x="8" y="143"/>
                    <a:pt x="35" y="154"/>
                    <a:pt x="73" y="154"/>
                  </a:cubicBezTo>
                  <a:cubicBezTo>
                    <a:pt x="111" y="154"/>
                    <a:pt x="138" y="143"/>
                    <a:pt x="140" y="133"/>
                  </a:cubicBezTo>
                  <a:cubicBezTo>
                    <a:pt x="140" y="133"/>
                    <a:pt x="140" y="133"/>
                    <a:pt x="140" y="133"/>
                  </a:cubicBezTo>
                  <a:close/>
                </a:path>
              </a:pathLst>
            </a:custGeom>
            <a:solidFill>
              <a:srgbClr val="526175"/>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cs typeface="+mn-ea"/>
                <a:sym typeface="+mn-lt"/>
              </a:endParaRPr>
            </a:p>
          </p:txBody>
        </p:sp>
      </p:grpSp>
      <p:grpSp>
        <p:nvGrpSpPr>
          <p:cNvPr id="107" name="PA-组合 4"/>
          <p:cNvGrpSpPr/>
          <p:nvPr>
            <p:custDataLst>
              <p:tags r:id="rId3"/>
            </p:custDataLst>
          </p:nvPr>
        </p:nvGrpSpPr>
        <p:grpSpPr>
          <a:xfrm>
            <a:off x="8804187" y="3333067"/>
            <a:ext cx="2399665" cy="2195195"/>
            <a:chOff x="8138227" y="2723647"/>
            <a:chExt cx="2399665" cy="2195195"/>
          </a:xfrm>
        </p:grpSpPr>
        <p:sp>
          <p:nvSpPr>
            <p:cNvPr id="109" name="PA-文本框 13"/>
            <p:cNvSpPr txBox="1"/>
            <p:nvPr>
              <p:custDataLst>
                <p:tags r:id="rId10"/>
              </p:custDataLst>
            </p:nvPr>
          </p:nvSpPr>
          <p:spPr>
            <a:xfrm>
              <a:off x="8138227" y="3320547"/>
              <a:ext cx="2399665" cy="1598295"/>
            </a:xfrm>
            <a:prstGeom prst="rect">
              <a:avLst/>
            </a:prstGeom>
            <a:noFill/>
          </p:spPr>
          <p:txBody>
            <a:bodyPr wrap="square" lIns="0" rIns="0" rtlCol="0">
              <a:noAutofit/>
            </a:bodyPr>
            <a:lstStyle/>
            <a:p>
              <a:pPr lvl="0" algn="l" defTabSz="914400"/>
              <a:r>
                <a:rPr lang="zh-CN" altLang="en-US" sz="1400" b="1" kern="0" dirty="0">
                  <a:solidFill>
                    <a:srgbClr val="526175"/>
                  </a:solidFill>
                  <a:cs typeface="+mn-ea"/>
                  <a:sym typeface="+mn-lt"/>
                </a:rPr>
                <a:t>对用户的时间和金钱进行规划，帮助用户解决一些简单的问题，减少了一些资源的浪费。还可以分享给网友得到建议和改进。也可以从别人的聚会中得到启发。</a:t>
              </a:r>
            </a:p>
          </p:txBody>
        </p:sp>
        <p:cxnSp>
          <p:nvCxnSpPr>
            <p:cNvPr id="110" name="PA-直接连接符 14"/>
            <p:cNvCxnSpPr/>
            <p:nvPr>
              <p:custDataLst>
                <p:tags r:id="rId11"/>
              </p:custDataLst>
            </p:nvPr>
          </p:nvCxnSpPr>
          <p:spPr>
            <a:xfrm>
              <a:off x="9210197" y="2723647"/>
              <a:ext cx="0" cy="476954"/>
            </a:xfrm>
            <a:prstGeom prst="line">
              <a:avLst/>
            </a:prstGeom>
            <a:noFill/>
            <a:ln w="6350" cap="flat" cmpd="sng" algn="ctr">
              <a:solidFill>
                <a:srgbClr val="526175"/>
              </a:solidFill>
              <a:prstDash val="solid"/>
              <a:miter lim="800000"/>
            </a:ln>
            <a:effectLst/>
          </p:spPr>
        </p:cxnSp>
      </p:grpSp>
      <p:grpSp>
        <p:nvGrpSpPr>
          <p:cNvPr id="111" name="PA-组合 7"/>
          <p:cNvGrpSpPr/>
          <p:nvPr>
            <p:custDataLst>
              <p:tags r:id="rId4"/>
            </p:custDataLst>
          </p:nvPr>
        </p:nvGrpSpPr>
        <p:grpSpPr>
          <a:xfrm>
            <a:off x="9166765" y="2139297"/>
            <a:ext cx="1418785" cy="1418785"/>
            <a:chOff x="8500805" y="1529877"/>
            <a:chExt cx="1418785" cy="1418785"/>
          </a:xfrm>
        </p:grpSpPr>
        <p:grpSp>
          <p:nvGrpSpPr>
            <p:cNvPr id="112" name="PA-组合 18"/>
            <p:cNvGrpSpPr/>
            <p:nvPr>
              <p:custDataLst>
                <p:tags r:id="rId5"/>
              </p:custDataLst>
            </p:nvPr>
          </p:nvGrpSpPr>
          <p:grpSpPr>
            <a:xfrm>
              <a:off x="8500805" y="1529877"/>
              <a:ext cx="1418785" cy="1418785"/>
              <a:chOff x="1333481" y="1593118"/>
              <a:chExt cx="1418785" cy="1418785"/>
            </a:xfrm>
          </p:grpSpPr>
          <p:sp>
            <p:nvSpPr>
              <p:cNvPr id="114" name="PA-↖"/>
              <p:cNvSpPr/>
              <p:nvPr>
                <p:custDataLst>
                  <p:tags r:id="rId7"/>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15" name="PA-↘"/>
              <p:cNvSpPr/>
              <p:nvPr>
                <p:custDataLst>
                  <p:tags r:id="rId8"/>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16" name="PA-1"/>
              <p:cNvSpPr/>
              <p:nvPr>
                <p:custDataLst>
                  <p:tags r:id="rId9"/>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grpSp>
        <p:sp>
          <p:nvSpPr>
            <p:cNvPr id="113" name="PA-任意多边形 848"/>
            <p:cNvSpPr>
              <a:spLocks noEditPoints="1"/>
            </p:cNvSpPr>
            <p:nvPr>
              <p:custDataLst>
                <p:tags r:id="rId6"/>
              </p:custDataLst>
            </p:nvPr>
          </p:nvSpPr>
          <p:spPr bwMode="auto">
            <a:xfrm>
              <a:off x="8937218" y="1960410"/>
              <a:ext cx="545958" cy="506281"/>
            </a:xfrm>
            <a:custGeom>
              <a:avLst/>
              <a:gdLst>
                <a:gd name="T0" fmla="*/ 125 w 160"/>
                <a:gd name="T1" fmla="*/ 53 h 147"/>
                <a:gd name="T2" fmla="*/ 93 w 160"/>
                <a:gd name="T3" fmla="*/ 15 h 147"/>
                <a:gd name="T4" fmla="*/ 80 w 160"/>
                <a:gd name="T5" fmla="*/ 0 h 147"/>
                <a:gd name="T6" fmla="*/ 67 w 160"/>
                <a:gd name="T7" fmla="*/ 15 h 147"/>
                <a:gd name="T8" fmla="*/ 35 w 160"/>
                <a:gd name="T9" fmla="*/ 53 h 147"/>
                <a:gd name="T10" fmla="*/ 17 w 160"/>
                <a:gd name="T11" fmla="*/ 121 h 147"/>
                <a:gd name="T12" fmla="*/ 18 w 160"/>
                <a:gd name="T13" fmla="*/ 125 h 147"/>
                <a:gd name="T14" fmla="*/ 57 w 160"/>
                <a:gd name="T15" fmla="*/ 132 h 147"/>
                <a:gd name="T16" fmla="*/ 104 w 160"/>
                <a:gd name="T17" fmla="*/ 132 h 147"/>
                <a:gd name="T18" fmla="*/ 143 w 160"/>
                <a:gd name="T19" fmla="*/ 125 h 147"/>
                <a:gd name="T20" fmla="*/ 144 w 160"/>
                <a:gd name="T21" fmla="*/ 121 h 147"/>
                <a:gd name="T22" fmla="*/ 72 w 160"/>
                <a:gd name="T23" fmla="*/ 13 h 147"/>
                <a:gd name="T24" fmla="*/ 88 w 160"/>
                <a:gd name="T25" fmla="*/ 13 h 147"/>
                <a:gd name="T26" fmla="*/ 72 w 160"/>
                <a:gd name="T27" fmla="*/ 14 h 147"/>
                <a:gd name="T28" fmla="*/ 80 w 160"/>
                <a:gd name="T29" fmla="*/ 141 h 147"/>
                <a:gd name="T30" fmla="*/ 80 w 160"/>
                <a:gd name="T31" fmla="*/ 133 h 147"/>
                <a:gd name="T32" fmla="*/ 80 w 160"/>
                <a:gd name="T33" fmla="*/ 141 h 147"/>
                <a:gd name="T34" fmla="*/ 102 w 160"/>
                <a:gd name="T35" fmla="*/ 127 h 147"/>
                <a:gd name="T36" fmla="*/ 97 w 160"/>
                <a:gd name="T37" fmla="*/ 127 h 147"/>
                <a:gd name="T38" fmla="*/ 91 w 160"/>
                <a:gd name="T39" fmla="*/ 128 h 147"/>
                <a:gd name="T40" fmla="*/ 86 w 160"/>
                <a:gd name="T41" fmla="*/ 128 h 147"/>
                <a:gd name="T42" fmla="*/ 76 w 160"/>
                <a:gd name="T43" fmla="*/ 128 h 147"/>
                <a:gd name="T44" fmla="*/ 70 w 160"/>
                <a:gd name="T45" fmla="*/ 128 h 147"/>
                <a:gd name="T46" fmla="*/ 65 w 160"/>
                <a:gd name="T47" fmla="*/ 127 h 147"/>
                <a:gd name="T48" fmla="*/ 59 w 160"/>
                <a:gd name="T49" fmla="*/ 127 h 147"/>
                <a:gd name="T50" fmla="*/ 44 w 160"/>
                <a:gd name="T51" fmla="*/ 124 h 147"/>
                <a:gd name="T52" fmla="*/ 40 w 160"/>
                <a:gd name="T53" fmla="*/ 77 h 147"/>
                <a:gd name="T54" fmla="*/ 61 w 160"/>
                <a:gd name="T55" fmla="*/ 23 h 147"/>
                <a:gd name="T56" fmla="*/ 70 w 160"/>
                <a:gd name="T57" fmla="*/ 20 h 147"/>
                <a:gd name="T58" fmla="*/ 90 w 160"/>
                <a:gd name="T59" fmla="*/ 20 h 147"/>
                <a:gd name="T60" fmla="*/ 120 w 160"/>
                <a:gd name="T61" fmla="*/ 53 h 147"/>
                <a:gd name="T62" fmla="*/ 137 w 160"/>
                <a:gd name="T63" fmla="*/ 121 h 147"/>
                <a:gd name="T64" fmla="*/ 98 w 160"/>
                <a:gd name="T65" fmla="*/ 34 h 147"/>
                <a:gd name="T66" fmla="*/ 66 w 160"/>
                <a:gd name="T67" fmla="*/ 35 h 147"/>
                <a:gd name="T68" fmla="*/ 51 w 160"/>
                <a:gd name="T69" fmla="*/ 56 h 147"/>
                <a:gd name="T70" fmla="*/ 48 w 160"/>
                <a:gd name="T71" fmla="*/ 53 h 147"/>
                <a:gd name="T72" fmla="*/ 97 w 160"/>
                <a:gd name="T73" fmla="*/ 30 h 147"/>
                <a:gd name="T74" fmla="*/ 13 w 160"/>
                <a:gd name="T75" fmla="*/ 58 h 147"/>
                <a:gd name="T76" fmla="*/ 13 w 160"/>
                <a:gd name="T77" fmla="*/ 94 h 147"/>
                <a:gd name="T78" fmla="*/ 11 w 160"/>
                <a:gd name="T79" fmla="*/ 99 h 147"/>
                <a:gd name="T80" fmla="*/ 0 w 160"/>
                <a:gd name="T81" fmla="*/ 76 h 147"/>
                <a:gd name="T82" fmla="*/ 13 w 160"/>
                <a:gd name="T83" fmla="*/ 54 h 147"/>
                <a:gd name="T84" fmla="*/ 20 w 160"/>
                <a:gd name="T85" fmla="*/ 92 h 147"/>
                <a:gd name="T86" fmla="*/ 24 w 160"/>
                <a:gd name="T87" fmla="*/ 59 h 147"/>
                <a:gd name="T88" fmla="*/ 24 w 160"/>
                <a:gd name="T89" fmla="*/ 88 h 147"/>
                <a:gd name="T90" fmla="*/ 22 w 160"/>
                <a:gd name="T91" fmla="*/ 93 h 147"/>
                <a:gd name="T92" fmla="*/ 160 w 160"/>
                <a:gd name="T93" fmla="*/ 76 h 147"/>
                <a:gd name="T94" fmla="*/ 149 w 160"/>
                <a:gd name="T95" fmla="*/ 99 h 147"/>
                <a:gd name="T96" fmla="*/ 147 w 160"/>
                <a:gd name="T97" fmla="*/ 94 h 147"/>
                <a:gd name="T98" fmla="*/ 147 w 160"/>
                <a:gd name="T99" fmla="*/ 58 h 147"/>
                <a:gd name="T100" fmla="*/ 151 w 160"/>
                <a:gd name="T101" fmla="*/ 54 h 147"/>
                <a:gd name="T102" fmla="*/ 140 w 160"/>
                <a:gd name="T103" fmla="*/ 59 h 147"/>
                <a:gd name="T104" fmla="*/ 138 w 160"/>
                <a:gd name="T105" fmla="*/ 93 h 147"/>
                <a:gd name="T106" fmla="*/ 136 w 160"/>
                <a:gd name="T107" fmla="*/ 88 h 147"/>
                <a:gd name="T108" fmla="*/ 136 w 160"/>
                <a:gd name="T109" fmla="*/ 5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147">
                  <a:moveTo>
                    <a:pt x="125" y="77"/>
                  </a:moveTo>
                  <a:cubicBezTo>
                    <a:pt x="125" y="53"/>
                    <a:pt x="125" y="53"/>
                    <a:pt x="125" y="53"/>
                  </a:cubicBezTo>
                  <a:cubicBezTo>
                    <a:pt x="126" y="35"/>
                    <a:pt x="113" y="23"/>
                    <a:pt x="103" y="18"/>
                  </a:cubicBezTo>
                  <a:cubicBezTo>
                    <a:pt x="100" y="17"/>
                    <a:pt x="97" y="16"/>
                    <a:pt x="93" y="15"/>
                  </a:cubicBezTo>
                  <a:cubicBezTo>
                    <a:pt x="93" y="13"/>
                    <a:pt x="93" y="13"/>
                    <a:pt x="93" y="13"/>
                  </a:cubicBezTo>
                  <a:cubicBezTo>
                    <a:pt x="93" y="6"/>
                    <a:pt x="87" y="0"/>
                    <a:pt x="80" y="0"/>
                  </a:cubicBezTo>
                  <a:cubicBezTo>
                    <a:pt x="73" y="0"/>
                    <a:pt x="67" y="6"/>
                    <a:pt x="67" y="13"/>
                  </a:cubicBezTo>
                  <a:cubicBezTo>
                    <a:pt x="67" y="15"/>
                    <a:pt x="67" y="15"/>
                    <a:pt x="67" y="15"/>
                  </a:cubicBezTo>
                  <a:cubicBezTo>
                    <a:pt x="64" y="16"/>
                    <a:pt x="61" y="17"/>
                    <a:pt x="58" y="18"/>
                  </a:cubicBezTo>
                  <a:cubicBezTo>
                    <a:pt x="47" y="24"/>
                    <a:pt x="35" y="36"/>
                    <a:pt x="35" y="53"/>
                  </a:cubicBezTo>
                  <a:cubicBezTo>
                    <a:pt x="35" y="77"/>
                    <a:pt x="35" y="77"/>
                    <a:pt x="35" y="77"/>
                  </a:cubicBezTo>
                  <a:cubicBezTo>
                    <a:pt x="35" y="94"/>
                    <a:pt x="29" y="109"/>
                    <a:pt x="17" y="121"/>
                  </a:cubicBezTo>
                  <a:cubicBezTo>
                    <a:pt x="16" y="121"/>
                    <a:pt x="16" y="123"/>
                    <a:pt x="16" y="123"/>
                  </a:cubicBezTo>
                  <a:cubicBezTo>
                    <a:pt x="16" y="124"/>
                    <a:pt x="17" y="125"/>
                    <a:pt x="18" y="125"/>
                  </a:cubicBezTo>
                  <a:cubicBezTo>
                    <a:pt x="44" y="130"/>
                    <a:pt x="44" y="130"/>
                    <a:pt x="44" y="130"/>
                  </a:cubicBezTo>
                  <a:cubicBezTo>
                    <a:pt x="48" y="130"/>
                    <a:pt x="53" y="131"/>
                    <a:pt x="57" y="132"/>
                  </a:cubicBezTo>
                  <a:cubicBezTo>
                    <a:pt x="61" y="141"/>
                    <a:pt x="71" y="147"/>
                    <a:pt x="80" y="147"/>
                  </a:cubicBezTo>
                  <a:cubicBezTo>
                    <a:pt x="90" y="147"/>
                    <a:pt x="100" y="141"/>
                    <a:pt x="104" y="132"/>
                  </a:cubicBezTo>
                  <a:cubicBezTo>
                    <a:pt x="108" y="131"/>
                    <a:pt x="113" y="130"/>
                    <a:pt x="117" y="130"/>
                  </a:cubicBezTo>
                  <a:cubicBezTo>
                    <a:pt x="143" y="125"/>
                    <a:pt x="143" y="125"/>
                    <a:pt x="143" y="125"/>
                  </a:cubicBezTo>
                  <a:cubicBezTo>
                    <a:pt x="144" y="125"/>
                    <a:pt x="144" y="124"/>
                    <a:pt x="145" y="123"/>
                  </a:cubicBezTo>
                  <a:cubicBezTo>
                    <a:pt x="145" y="123"/>
                    <a:pt x="145" y="121"/>
                    <a:pt x="144" y="121"/>
                  </a:cubicBezTo>
                  <a:cubicBezTo>
                    <a:pt x="132" y="108"/>
                    <a:pt x="125" y="94"/>
                    <a:pt x="125" y="77"/>
                  </a:cubicBezTo>
                  <a:close/>
                  <a:moveTo>
                    <a:pt x="72" y="13"/>
                  </a:moveTo>
                  <a:cubicBezTo>
                    <a:pt x="72" y="9"/>
                    <a:pt x="76" y="5"/>
                    <a:pt x="80" y="5"/>
                  </a:cubicBezTo>
                  <a:cubicBezTo>
                    <a:pt x="84" y="5"/>
                    <a:pt x="88" y="9"/>
                    <a:pt x="88" y="13"/>
                  </a:cubicBezTo>
                  <a:cubicBezTo>
                    <a:pt x="88" y="14"/>
                    <a:pt x="88" y="14"/>
                    <a:pt x="88" y="14"/>
                  </a:cubicBezTo>
                  <a:cubicBezTo>
                    <a:pt x="83" y="13"/>
                    <a:pt x="77" y="13"/>
                    <a:pt x="72" y="14"/>
                  </a:cubicBezTo>
                  <a:lnTo>
                    <a:pt x="72" y="13"/>
                  </a:lnTo>
                  <a:close/>
                  <a:moveTo>
                    <a:pt x="80" y="141"/>
                  </a:moveTo>
                  <a:cubicBezTo>
                    <a:pt x="74" y="141"/>
                    <a:pt x="67" y="138"/>
                    <a:pt x="63" y="132"/>
                  </a:cubicBezTo>
                  <a:cubicBezTo>
                    <a:pt x="69" y="133"/>
                    <a:pt x="75" y="133"/>
                    <a:pt x="80" y="133"/>
                  </a:cubicBezTo>
                  <a:cubicBezTo>
                    <a:pt x="86" y="133"/>
                    <a:pt x="92" y="133"/>
                    <a:pt x="98" y="132"/>
                  </a:cubicBezTo>
                  <a:cubicBezTo>
                    <a:pt x="94" y="138"/>
                    <a:pt x="87" y="141"/>
                    <a:pt x="80" y="141"/>
                  </a:cubicBezTo>
                  <a:close/>
                  <a:moveTo>
                    <a:pt x="116" y="124"/>
                  </a:moveTo>
                  <a:cubicBezTo>
                    <a:pt x="111" y="125"/>
                    <a:pt x="107" y="126"/>
                    <a:pt x="102" y="127"/>
                  </a:cubicBezTo>
                  <a:cubicBezTo>
                    <a:pt x="102" y="127"/>
                    <a:pt x="102" y="127"/>
                    <a:pt x="102" y="127"/>
                  </a:cubicBezTo>
                  <a:cubicBezTo>
                    <a:pt x="100" y="127"/>
                    <a:pt x="98" y="127"/>
                    <a:pt x="97" y="127"/>
                  </a:cubicBezTo>
                  <a:cubicBezTo>
                    <a:pt x="96" y="127"/>
                    <a:pt x="96" y="127"/>
                    <a:pt x="96" y="127"/>
                  </a:cubicBezTo>
                  <a:cubicBezTo>
                    <a:pt x="95" y="127"/>
                    <a:pt x="93" y="128"/>
                    <a:pt x="91" y="128"/>
                  </a:cubicBezTo>
                  <a:cubicBezTo>
                    <a:pt x="91" y="128"/>
                    <a:pt x="91" y="128"/>
                    <a:pt x="91" y="128"/>
                  </a:cubicBezTo>
                  <a:cubicBezTo>
                    <a:pt x="89" y="128"/>
                    <a:pt x="88" y="128"/>
                    <a:pt x="86" y="128"/>
                  </a:cubicBezTo>
                  <a:cubicBezTo>
                    <a:pt x="86" y="128"/>
                    <a:pt x="86" y="128"/>
                    <a:pt x="85" y="128"/>
                  </a:cubicBezTo>
                  <a:cubicBezTo>
                    <a:pt x="82" y="128"/>
                    <a:pt x="79" y="128"/>
                    <a:pt x="76" y="128"/>
                  </a:cubicBezTo>
                  <a:cubicBezTo>
                    <a:pt x="75" y="128"/>
                    <a:pt x="75" y="128"/>
                    <a:pt x="75" y="128"/>
                  </a:cubicBezTo>
                  <a:cubicBezTo>
                    <a:pt x="73" y="128"/>
                    <a:pt x="72" y="128"/>
                    <a:pt x="70" y="128"/>
                  </a:cubicBezTo>
                  <a:cubicBezTo>
                    <a:pt x="70" y="128"/>
                    <a:pt x="70" y="128"/>
                    <a:pt x="69" y="128"/>
                  </a:cubicBezTo>
                  <a:cubicBezTo>
                    <a:pt x="68" y="128"/>
                    <a:pt x="66" y="127"/>
                    <a:pt x="65" y="127"/>
                  </a:cubicBezTo>
                  <a:cubicBezTo>
                    <a:pt x="65" y="127"/>
                    <a:pt x="64" y="127"/>
                    <a:pt x="64" y="127"/>
                  </a:cubicBezTo>
                  <a:cubicBezTo>
                    <a:pt x="63" y="127"/>
                    <a:pt x="61" y="127"/>
                    <a:pt x="59" y="127"/>
                  </a:cubicBezTo>
                  <a:cubicBezTo>
                    <a:pt x="59" y="127"/>
                    <a:pt x="59" y="127"/>
                    <a:pt x="59" y="127"/>
                  </a:cubicBezTo>
                  <a:cubicBezTo>
                    <a:pt x="54" y="126"/>
                    <a:pt x="50" y="125"/>
                    <a:pt x="44" y="124"/>
                  </a:cubicBezTo>
                  <a:cubicBezTo>
                    <a:pt x="24" y="121"/>
                    <a:pt x="24" y="121"/>
                    <a:pt x="24" y="121"/>
                  </a:cubicBezTo>
                  <a:cubicBezTo>
                    <a:pt x="35" y="109"/>
                    <a:pt x="40" y="94"/>
                    <a:pt x="40" y="77"/>
                  </a:cubicBezTo>
                  <a:cubicBezTo>
                    <a:pt x="40" y="53"/>
                    <a:pt x="40" y="53"/>
                    <a:pt x="40" y="53"/>
                  </a:cubicBezTo>
                  <a:cubicBezTo>
                    <a:pt x="40" y="39"/>
                    <a:pt x="50" y="28"/>
                    <a:pt x="61" y="23"/>
                  </a:cubicBezTo>
                  <a:cubicBezTo>
                    <a:pt x="64" y="22"/>
                    <a:pt x="67" y="21"/>
                    <a:pt x="70" y="20"/>
                  </a:cubicBezTo>
                  <a:cubicBezTo>
                    <a:pt x="70" y="20"/>
                    <a:pt x="70" y="20"/>
                    <a:pt x="70" y="20"/>
                  </a:cubicBezTo>
                  <a:cubicBezTo>
                    <a:pt x="76" y="18"/>
                    <a:pt x="83" y="18"/>
                    <a:pt x="90" y="20"/>
                  </a:cubicBezTo>
                  <a:cubicBezTo>
                    <a:pt x="90" y="20"/>
                    <a:pt x="90" y="20"/>
                    <a:pt x="90" y="20"/>
                  </a:cubicBezTo>
                  <a:cubicBezTo>
                    <a:pt x="94" y="20"/>
                    <a:pt x="97" y="21"/>
                    <a:pt x="100" y="23"/>
                  </a:cubicBezTo>
                  <a:cubicBezTo>
                    <a:pt x="110" y="27"/>
                    <a:pt x="120" y="39"/>
                    <a:pt x="120" y="53"/>
                  </a:cubicBezTo>
                  <a:cubicBezTo>
                    <a:pt x="120" y="77"/>
                    <a:pt x="120" y="77"/>
                    <a:pt x="120" y="77"/>
                  </a:cubicBezTo>
                  <a:cubicBezTo>
                    <a:pt x="120" y="93"/>
                    <a:pt x="126" y="108"/>
                    <a:pt x="137" y="121"/>
                  </a:cubicBezTo>
                  <a:lnTo>
                    <a:pt x="116" y="124"/>
                  </a:lnTo>
                  <a:close/>
                  <a:moveTo>
                    <a:pt x="98" y="34"/>
                  </a:moveTo>
                  <a:cubicBezTo>
                    <a:pt x="98" y="35"/>
                    <a:pt x="96" y="36"/>
                    <a:pt x="95" y="35"/>
                  </a:cubicBezTo>
                  <a:cubicBezTo>
                    <a:pt x="86" y="31"/>
                    <a:pt x="75" y="31"/>
                    <a:pt x="66" y="35"/>
                  </a:cubicBezTo>
                  <a:cubicBezTo>
                    <a:pt x="61" y="37"/>
                    <a:pt x="53" y="44"/>
                    <a:pt x="53" y="53"/>
                  </a:cubicBezTo>
                  <a:cubicBezTo>
                    <a:pt x="53" y="55"/>
                    <a:pt x="52" y="56"/>
                    <a:pt x="51" y="56"/>
                  </a:cubicBezTo>
                  <a:cubicBezTo>
                    <a:pt x="51" y="56"/>
                    <a:pt x="51" y="56"/>
                    <a:pt x="51" y="56"/>
                  </a:cubicBezTo>
                  <a:cubicBezTo>
                    <a:pt x="49" y="56"/>
                    <a:pt x="48" y="55"/>
                    <a:pt x="48" y="53"/>
                  </a:cubicBezTo>
                  <a:cubicBezTo>
                    <a:pt x="48" y="41"/>
                    <a:pt x="58" y="33"/>
                    <a:pt x="64" y="30"/>
                  </a:cubicBezTo>
                  <a:cubicBezTo>
                    <a:pt x="74" y="26"/>
                    <a:pt x="87" y="26"/>
                    <a:pt x="97" y="30"/>
                  </a:cubicBezTo>
                  <a:cubicBezTo>
                    <a:pt x="98" y="31"/>
                    <a:pt x="99" y="32"/>
                    <a:pt x="98" y="34"/>
                  </a:cubicBezTo>
                  <a:close/>
                  <a:moveTo>
                    <a:pt x="13" y="58"/>
                  </a:moveTo>
                  <a:cubicBezTo>
                    <a:pt x="8" y="63"/>
                    <a:pt x="5" y="69"/>
                    <a:pt x="5" y="76"/>
                  </a:cubicBezTo>
                  <a:cubicBezTo>
                    <a:pt x="5" y="83"/>
                    <a:pt x="8" y="89"/>
                    <a:pt x="13" y="94"/>
                  </a:cubicBezTo>
                  <a:cubicBezTo>
                    <a:pt x="14" y="95"/>
                    <a:pt x="14" y="97"/>
                    <a:pt x="13" y="98"/>
                  </a:cubicBezTo>
                  <a:cubicBezTo>
                    <a:pt x="12" y="98"/>
                    <a:pt x="12" y="99"/>
                    <a:pt x="11" y="99"/>
                  </a:cubicBezTo>
                  <a:cubicBezTo>
                    <a:pt x="10" y="99"/>
                    <a:pt x="10" y="98"/>
                    <a:pt x="9" y="98"/>
                  </a:cubicBezTo>
                  <a:cubicBezTo>
                    <a:pt x="3" y="92"/>
                    <a:pt x="0" y="84"/>
                    <a:pt x="0" y="76"/>
                  </a:cubicBezTo>
                  <a:cubicBezTo>
                    <a:pt x="0" y="68"/>
                    <a:pt x="3" y="60"/>
                    <a:pt x="9" y="54"/>
                  </a:cubicBezTo>
                  <a:cubicBezTo>
                    <a:pt x="10" y="53"/>
                    <a:pt x="12" y="53"/>
                    <a:pt x="13" y="54"/>
                  </a:cubicBezTo>
                  <a:cubicBezTo>
                    <a:pt x="14" y="55"/>
                    <a:pt x="14" y="57"/>
                    <a:pt x="13" y="58"/>
                  </a:cubicBezTo>
                  <a:close/>
                  <a:moveTo>
                    <a:pt x="20" y="92"/>
                  </a:moveTo>
                  <a:cubicBezTo>
                    <a:pt x="11" y="83"/>
                    <a:pt x="11" y="68"/>
                    <a:pt x="20" y="59"/>
                  </a:cubicBezTo>
                  <a:cubicBezTo>
                    <a:pt x="21" y="58"/>
                    <a:pt x="23" y="58"/>
                    <a:pt x="24" y="59"/>
                  </a:cubicBezTo>
                  <a:cubicBezTo>
                    <a:pt x="25" y="60"/>
                    <a:pt x="25" y="62"/>
                    <a:pt x="24" y="63"/>
                  </a:cubicBezTo>
                  <a:cubicBezTo>
                    <a:pt x="17" y="70"/>
                    <a:pt x="17" y="81"/>
                    <a:pt x="24" y="88"/>
                  </a:cubicBezTo>
                  <a:cubicBezTo>
                    <a:pt x="25" y="89"/>
                    <a:pt x="25" y="91"/>
                    <a:pt x="24" y="92"/>
                  </a:cubicBezTo>
                  <a:cubicBezTo>
                    <a:pt x="24" y="92"/>
                    <a:pt x="23" y="93"/>
                    <a:pt x="22" y="93"/>
                  </a:cubicBezTo>
                  <a:cubicBezTo>
                    <a:pt x="21" y="93"/>
                    <a:pt x="21" y="92"/>
                    <a:pt x="20" y="92"/>
                  </a:cubicBezTo>
                  <a:close/>
                  <a:moveTo>
                    <a:pt x="160" y="76"/>
                  </a:moveTo>
                  <a:cubicBezTo>
                    <a:pt x="160" y="84"/>
                    <a:pt x="157" y="92"/>
                    <a:pt x="151" y="98"/>
                  </a:cubicBezTo>
                  <a:cubicBezTo>
                    <a:pt x="150" y="98"/>
                    <a:pt x="150" y="99"/>
                    <a:pt x="149" y="99"/>
                  </a:cubicBezTo>
                  <a:cubicBezTo>
                    <a:pt x="148" y="99"/>
                    <a:pt x="148" y="98"/>
                    <a:pt x="147" y="98"/>
                  </a:cubicBezTo>
                  <a:cubicBezTo>
                    <a:pt x="146" y="97"/>
                    <a:pt x="146" y="95"/>
                    <a:pt x="147" y="94"/>
                  </a:cubicBezTo>
                  <a:cubicBezTo>
                    <a:pt x="152" y="89"/>
                    <a:pt x="155" y="83"/>
                    <a:pt x="155" y="76"/>
                  </a:cubicBezTo>
                  <a:cubicBezTo>
                    <a:pt x="155" y="69"/>
                    <a:pt x="152" y="63"/>
                    <a:pt x="147" y="58"/>
                  </a:cubicBezTo>
                  <a:cubicBezTo>
                    <a:pt x="146" y="57"/>
                    <a:pt x="146" y="55"/>
                    <a:pt x="147" y="54"/>
                  </a:cubicBezTo>
                  <a:cubicBezTo>
                    <a:pt x="148" y="53"/>
                    <a:pt x="150" y="53"/>
                    <a:pt x="151" y="54"/>
                  </a:cubicBezTo>
                  <a:cubicBezTo>
                    <a:pt x="157" y="60"/>
                    <a:pt x="160" y="68"/>
                    <a:pt x="160" y="76"/>
                  </a:cubicBezTo>
                  <a:close/>
                  <a:moveTo>
                    <a:pt x="140" y="59"/>
                  </a:moveTo>
                  <a:cubicBezTo>
                    <a:pt x="149" y="68"/>
                    <a:pt x="149" y="83"/>
                    <a:pt x="140" y="92"/>
                  </a:cubicBezTo>
                  <a:cubicBezTo>
                    <a:pt x="139" y="92"/>
                    <a:pt x="139" y="93"/>
                    <a:pt x="138" y="93"/>
                  </a:cubicBezTo>
                  <a:cubicBezTo>
                    <a:pt x="137" y="93"/>
                    <a:pt x="136" y="92"/>
                    <a:pt x="136" y="92"/>
                  </a:cubicBezTo>
                  <a:cubicBezTo>
                    <a:pt x="135" y="91"/>
                    <a:pt x="135" y="89"/>
                    <a:pt x="136" y="88"/>
                  </a:cubicBezTo>
                  <a:cubicBezTo>
                    <a:pt x="143" y="81"/>
                    <a:pt x="143" y="70"/>
                    <a:pt x="136" y="63"/>
                  </a:cubicBezTo>
                  <a:cubicBezTo>
                    <a:pt x="135" y="62"/>
                    <a:pt x="135" y="60"/>
                    <a:pt x="136" y="59"/>
                  </a:cubicBezTo>
                  <a:cubicBezTo>
                    <a:pt x="137" y="58"/>
                    <a:pt x="139" y="58"/>
                    <a:pt x="140" y="59"/>
                  </a:cubicBezTo>
                  <a:close/>
                </a:path>
              </a:pathLst>
            </a:custGeom>
            <a:solidFill>
              <a:srgbClr val="526175"/>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cs typeface="+mn-ea"/>
                <a:sym typeface="+mn-lt"/>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fltVal val="0"/>
                                          </p:val>
                                        </p:tav>
                                        <p:tav tm="100000">
                                          <p:val>
                                            <p:flt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fltVal val="0"/>
                                          </p:val>
                                        </p:tav>
                                        <p:tav tm="100000">
                                          <p:val>
                                            <p:fltVal val="1"/>
                                          </p:val>
                                        </p:tav>
                                      </p:tavLst>
                                    </p:anim>
                                    <p:anim to="" calcmode="lin" valueType="num">
                                      <p:cBhvr>
                                        <p:cTn id="14" dur="1000" fill="hold">
                                          <p:stCondLst>
                                            <p:cond delay="0"/>
                                          </p:stCondLst>
                                        </p:cTn>
                                        <p:tgtEl>
                                          <p:spTgt spid="8"/>
                                        </p:tgtEl>
                                        <p:attrNameLst>
                                          <p:attrName>ppt_w</p:attrName>
                                        </p:attrNameLst>
                                      </p:cBhvr>
                                      <p:tavLst>
                                        <p:tav tm="0" fmla="#ppt_w+(8/9)*(#ppt_w-0)*((1.5-1.5*$)^2-(1.5-1.5*$)^3)">
                                          <p:val>
                                            <p:fltVal val="0"/>
                                          </p:val>
                                        </p:tav>
                                        <p:tav tm="100000">
                                          <p:val>
                                            <p:fltVal val="1"/>
                                          </p:val>
                                        </p:tav>
                                      </p:tavLst>
                                    </p:anim>
                                    <p:anim to="" calcmode="lin" valueType="num">
                                      <p:cBhvr>
                                        <p:cTn id="15" dur="1000" fill="hold">
                                          <p:stCondLst>
                                            <p:cond delay="0"/>
                                          </p:stCondLst>
                                        </p:cTn>
                                        <p:tgtEl>
                                          <p:spTgt spid="8"/>
                                        </p:tgtEl>
                                        <p:attrNameLst>
                                          <p:attrName>ppt_h</p:attrName>
                                        </p:attrNameLst>
                                      </p:cBhvr>
                                      <p:tavLst>
                                        <p:tav tm="0" fmla="#ppt_h+(8/9)*(#ppt_h-0)*((1.5-1.5*$)^2-(1.5-1.5*$)^3)">
                                          <p:val>
                                            <p:fltVal val="0"/>
                                          </p:val>
                                        </p:tav>
                                        <p:tav tm="100000">
                                          <p:val>
                                            <p:fltVal val="1"/>
                                          </p:val>
                                        </p:tav>
                                      </p:tavLst>
                                    </p:anim>
                                  </p:childTnLst>
                                </p:cTn>
                              </p:par>
                            </p:childTnLst>
                          </p:cTn>
                        </p:par>
                        <p:par>
                          <p:cTn id="16" fill="hold">
                            <p:stCondLst>
                              <p:cond delay="1200"/>
                            </p:stCondLst>
                            <p:childTnLst>
                              <p:par>
                                <p:cTn id="17" presetID="21" presetClass="entr" presetSubtype="1"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heel(1)">
                                      <p:cBhvr>
                                        <p:cTn id="19" dur="500"/>
                                        <p:tgtEl>
                                          <p:spTgt spid="44"/>
                                        </p:tgtEl>
                                      </p:cBhvr>
                                    </p:animEffect>
                                  </p:childTnLst>
                                </p:cTn>
                              </p:par>
                            </p:childTnLst>
                          </p:cTn>
                        </p:par>
                        <p:par>
                          <p:cTn id="20" fill="hold">
                            <p:stCondLst>
                              <p:cond delay="1700"/>
                            </p:stCondLst>
                            <p:childTnLst>
                              <p:par>
                                <p:cTn id="21" presetID="10" presetClass="entr" presetSubtype="0" fill="hold"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fade">
                                      <p:cBhvr>
                                        <p:cTn id="23" dur="500"/>
                                        <p:tgtEl>
                                          <p:spTgt spid="97"/>
                                        </p:tgtEl>
                                      </p:cBhvr>
                                    </p:animEffect>
                                  </p:childTnLst>
                                </p:cTn>
                              </p:par>
                              <p:par>
                                <p:cTn id="24" presetID="42" presetClass="path" presetSubtype="0" decel="100000" fill="hold" nodeType="withEffect">
                                  <p:stCondLst>
                                    <p:cond delay="100"/>
                                  </p:stCondLst>
                                  <p:childTnLst>
                                    <p:animMotion origin="layout" path="M 6.25E-7 -0.04051 L 6.25E-7 3.7037E-6 " pathEditMode="relative" rAng="0" ptsTypes="AA">
                                      <p:cBhvr>
                                        <p:cTn id="25" dur="500" fill="hold"/>
                                        <p:tgtEl>
                                          <p:spTgt spid="97"/>
                                        </p:tgtEl>
                                        <p:attrNameLst>
                                          <p:attrName>ppt_x</p:attrName>
                                          <p:attrName>ppt_y</p:attrName>
                                        </p:attrNameLst>
                                      </p:cBhvr>
                                      <p:rCtr x="0" y="2014"/>
                                    </p:animMotion>
                                  </p:childTnLst>
                                </p:cTn>
                              </p:par>
                              <p:par>
                                <p:cTn id="26" presetID="10" presetClass="entr" presetSubtype="0" fill="hold" nodeType="withEffect">
                                  <p:stCondLst>
                                    <p:cond delay="0"/>
                                  </p:stCondLst>
                                  <p:childTnLst>
                                    <p:set>
                                      <p:cBhvr>
                                        <p:cTn id="27" dur="1" fill="hold">
                                          <p:stCondLst>
                                            <p:cond delay="0"/>
                                          </p:stCondLst>
                                        </p:cTn>
                                        <p:tgtEl>
                                          <p:spTgt spid="101"/>
                                        </p:tgtEl>
                                        <p:attrNameLst>
                                          <p:attrName>style.visibility</p:attrName>
                                        </p:attrNameLst>
                                      </p:cBhvr>
                                      <p:to>
                                        <p:strVal val="visible"/>
                                      </p:to>
                                    </p:set>
                                    <p:animEffect transition="in" filter="fade">
                                      <p:cBhvr>
                                        <p:cTn id="28" dur="500"/>
                                        <p:tgtEl>
                                          <p:spTgt spid="101"/>
                                        </p:tgtEl>
                                      </p:cBhvr>
                                    </p:animEffect>
                                  </p:childTnLst>
                                </p:cTn>
                              </p:par>
                              <p:par>
                                <p:cTn id="29" presetID="64" presetClass="path" presetSubtype="0" decel="100000" fill="hold" nodeType="withEffect">
                                  <p:stCondLst>
                                    <p:cond delay="0"/>
                                  </p:stCondLst>
                                  <p:childTnLst>
                                    <p:animMotion origin="layout" path="M 3.75E-6 0.03912 L 3.75E-6 2.22222E-6 " pathEditMode="relative" rAng="0" ptsTypes="AA">
                                      <p:cBhvr>
                                        <p:cTn id="30" dur="500" fill="hold"/>
                                        <p:tgtEl>
                                          <p:spTgt spid="101"/>
                                        </p:tgtEl>
                                        <p:attrNameLst>
                                          <p:attrName>ppt_x</p:attrName>
                                          <p:attrName>ppt_y</p:attrName>
                                        </p:attrNameLst>
                                      </p:cBhvr>
                                      <p:rCtr x="0" y="-1968"/>
                                    </p:animMotion>
                                  </p:childTnLst>
                                </p:cTn>
                              </p:par>
                              <p:par>
                                <p:cTn id="31" presetID="10" presetClass="entr" presetSubtype="0" fill="hold" nodeType="withEffect">
                                  <p:stCondLst>
                                    <p:cond delay="300"/>
                                  </p:stCondLst>
                                  <p:childTnLst>
                                    <p:set>
                                      <p:cBhvr>
                                        <p:cTn id="32" dur="1" fill="hold">
                                          <p:stCondLst>
                                            <p:cond delay="0"/>
                                          </p:stCondLst>
                                        </p:cTn>
                                        <p:tgtEl>
                                          <p:spTgt spid="107"/>
                                        </p:tgtEl>
                                        <p:attrNameLst>
                                          <p:attrName>style.visibility</p:attrName>
                                        </p:attrNameLst>
                                      </p:cBhvr>
                                      <p:to>
                                        <p:strVal val="visible"/>
                                      </p:to>
                                    </p:set>
                                    <p:animEffect transition="in" filter="fade">
                                      <p:cBhvr>
                                        <p:cTn id="33" dur="500"/>
                                        <p:tgtEl>
                                          <p:spTgt spid="107"/>
                                        </p:tgtEl>
                                      </p:cBhvr>
                                    </p:animEffect>
                                  </p:childTnLst>
                                </p:cTn>
                              </p:par>
                              <p:par>
                                <p:cTn id="34" presetID="42" presetClass="path" presetSubtype="0" decel="100000" fill="hold" nodeType="withEffect">
                                  <p:stCondLst>
                                    <p:cond delay="300"/>
                                  </p:stCondLst>
                                  <p:childTnLst>
                                    <p:animMotion origin="layout" path="M -2.70833E-6 -0.04051 L -2.70833E-6 4.44444E-6 " pathEditMode="relative" rAng="0" ptsTypes="AA">
                                      <p:cBhvr>
                                        <p:cTn id="35" dur="500" fill="hold"/>
                                        <p:tgtEl>
                                          <p:spTgt spid="107"/>
                                        </p:tgtEl>
                                        <p:attrNameLst>
                                          <p:attrName>ppt_x</p:attrName>
                                          <p:attrName>ppt_y</p:attrName>
                                        </p:attrNameLst>
                                      </p:cBhvr>
                                      <p:rCtr x="0" y="2014"/>
                                    </p:animMotion>
                                  </p:childTnLst>
                                </p:cTn>
                              </p:par>
                              <p:par>
                                <p:cTn id="36" presetID="10" presetClass="entr" presetSubtype="0" fill="hold" nodeType="withEffect">
                                  <p:stCondLst>
                                    <p:cond delay="200"/>
                                  </p:stCondLst>
                                  <p:childTnLst>
                                    <p:set>
                                      <p:cBhvr>
                                        <p:cTn id="37" dur="1" fill="hold">
                                          <p:stCondLst>
                                            <p:cond delay="0"/>
                                          </p:stCondLst>
                                        </p:cTn>
                                        <p:tgtEl>
                                          <p:spTgt spid="111"/>
                                        </p:tgtEl>
                                        <p:attrNameLst>
                                          <p:attrName>style.visibility</p:attrName>
                                        </p:attrNameLst>
                                      </p:cBhvr>
                                      <p:to>
                                        <p:strVal val="visible"/>
                                      </p:to>
                                    </p:set>
                                    <p:animEffect transition="in" filter="fade">
                                      <p:cBhvr>
                                        <p:cTn id="38" dur="500"/>
                                        <p:tgtEl>
                                          <p:spTgt spid="111"/>
                                        </p:tgtEl>
                                      </p:cBhvr>
                                    </p:animEffect>
                                  </p:childTnLst>
                                </p:cTn>
                              </p:par>
                              <p:par>
                                <p:cTn id="39" presetID="64" presetClass="path" presetSubtype="0" decel="100000" fill="hold" nodeType="withEffect">
                                  <p:stCondLst>
                                    <p:cond delay="200"/>
                                  </p:stCondLst>
                                  <p:childTnLst>
                                    <p:animMotion origin="layout" path="M 3.95833E-6 0.03912 L 3.95833E-6 2.22222E-6 " pathEditMode="relative" rAng="0" ptsTypes="AA">
                                      <p:cBhvr>
                                        <p:cTn id="40" dur="500" fill="hold"/>
                                        <p:tgtEl>
                                          <p:spTgt spid="111"/>
                                        </p:tgtEl>
                                        <p:attrNameLst>
                                          <p:attrName>ppt_x</p:attrName>
                                          <p:attrName>ppt_y</p:attrName>
                                        </p:attrNameLst>
                                      </p:cBhvr>
                                      <p:rCtr x="0" y="-19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738" y="366112"/>
            <a:ext cx="691563" cy="691563"/>
            <a:chOff x="2367572" y="4118895"/>
            <a:chExt cx="921196" cy="921196"/>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11"/>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1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13"/>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10"/>
              </p:custDataLst>
            </p:nvPr>
          </p:nvSpPr>
          <p:spPr>
            <a:xfrm>
              <a:off x="2616776" y="4317883"/>
              <a:ext cx="422787" cy="532966"/>
            </a:xfrm>
            <a:prstGeom prst="rect">
              <a:avLst/>
            </a:prstGeom>
            <a:noFill/>
          </p:spPr>
          <p:txBody>
            <a:bodyPr wrap="none" lIns="0" rIns="0" rtlCol="0">
              <a:spAutoFit/>
            </a:bodyPr>
            <a:lstStyle/>
            <a:p>
              <a:pPr algn="ctr" defTabSz="914400"/>
              <a:r>
                <a:rPr lang="en-US" sz="2000" b="1" dirty="0">
                  <a:solidFill>
                    <a:schemeClr val="accent1">
                      <a:lumMod val="50000"/>
                    </a:schemeClr>
                  </a:solidFill>
                  <a:cs typeface="+mn-ea"/>
                  <a:sym typeface="+mn-lt"/>
                </a:rPr>
                <a:t>03</a:t>
              </a:r>
            </a:p>
          </p:txBody>
        </p:sp>
      </p:grpSp>
      <p:sp>
        <p:nvSpPr>
          <p:cNvPr id="8" name="TextBox 14"/>
          <p:cNvSpPr txBox="1"/>
          <p:nvPr/>
        </p:nvSpPr>
        <p:spPr>
          <a:xfrm>
            <a:off x="1369561" y="481061"/>
            <a:ext cx="3507239" cy="460375"/>
          </a:xfrm>
          <a:prstGeom prst="rect">
            <a:avLst/>
          </a:prstGeom>
          <a:noFill/>
          <a:effectLst/>
        </p:spPr>
        <p:txBody>
          <a:bodyPr wrap="square" rtlCol="0">
            <a:spAutoFit/>
          </a:bodyPr>
          <a:lstStyle/>
          <a:p>
            <a:pPr defTabSz="285750"/>
            <a:r>
              <a:rPr lang="zh-CN" altLang="en-US" sz="2400" dirty="0">
                <a:solidFill>
                  <a:schemeClr val="accent1">
                    <a:lumMod val="50000"/>
                  </a:schemeClr>
                </a:solidFill>
                <a:cs typeface="+mn-ea"/>
                <a:sym typeface="+mn-lt"/>
              </a:rPr>
              <a:t>项目意义</a:t>
            </a:r>
          </a:p>
        </p:txBody>
      </p:sp>
      <p:grpSp>
        <p:nvGrpSpPr>
          <p:cNvPr id="97" name="PA-组合 5"/>
          <p:cNvGrpSpPr/>
          <p:nvPr>
            <p:custDataLst>
              <p:tags r:id="rId1"/>
            </p:custDataLst>
          </p:nvPr>
        </p:nvGrpSpPr>
        <p:grpSpPr>
          <a:xfrm>
            <a:off x="577010" y="3228927"/>
            <a:ext cx="11319510" cy="2449830"/>
            <a:chOff x="614044" y="2723647"/>
            <a:chExt cx="11319510" cy="2449830"/>
          </a:xfrm>
        </p:grpSpPr>
        <p:sp>
          <p:nvSpPr>
            <p:cNvPr id="99" name="PA-文本框 8"/>
            <p:cNvSpPr txBox="1"/>
            <p:nvPr>
              <p:custDataLst>
                <p:tags r:id="rId8"/>
              </p:custDataLst>
            </p:nvPr>
          </p:nvSpPr>
          <p:spPr>
            <a:xfrm>
              <a:off x="614044" y="3278637"/>
              <a:ext cx="11319510" cy="1894840"/>
            </a:xfrm>
            <a:prstGeom prst="rect">
              <a:avLst/>
            </a:prstGeom>
            <a:noFill/>
          </p:spPr>
          <p:txBody>
            <a:bodyPr wrap="square" lIns="0" rIns="0" rtlCol="0">
              <a:noAutofit/>
            </a:bodyPr>
            <a:lstStyle/>
            <a:p>
              <a:pPr lvl="0" algn="ctr" defTabSz="914400"/>
              <a:r>
                <a:rPr sz="1400" b="1" kern="0" dirty="0">
                  <a:solidFill>
                    <a:srgbClr val="526175"/>
                  </a:solidFill>
                  <a:cs typeface="+mn-ea"/>
                  <a:sym typeface="+mn-lt"/>
                </a:rPr>
                <a:t>这个应用程序可以为用户提供一个全面的社交活动规划工具，有助于简化活动筹备过程，提高组织效率，并确保活动的成功。</a:t>
              </a:r>
            </a:p>
          </p:txBody>
        </p:sp>
        <p:cxnSp>
          <p:nvCxnSpPr>
            <p:cNvPr id="100" name="PA-直接连接符 9"/>
            <p:cNvCxnSpPr/>
            <p:nvPr>
              <p:custDataLst>
                <p:tags r:id="rId9"/>
              </p:custDataLst>
            </p:nvPr>
          </p:nvCxnSpPr>
          <p:spPr>
            <a:xfrm>
              <a:off x="6133221" y="2723647"/>
              <a:ext cx="0" cy="476954"/>
            </a:xfrm>
            <a:prstGeom prst="line">
              <a:avLst/>
            </a:prstGeom>
            <a:noFill/>
            <a:ln w="6350" cap="flat" cmpd="sng" algn="ctr">
              <a:solidFill>
                <a:srgbClr val="526175"/>
              </a:solidFill>
              <a:prstDash val="solid"/>
              <a:miter lim="800000"/>
            </a:ln>
            <a:effectLst/>
          </p:spPr>
        </p:cxnSp>
      </p:grpSp>
      <p:grpSp>
        <p:nvGrpSpPr>
          <p:cNvPr id="101" name="PA-组合 6"/>
          <p:cNvGrpSpPr/>
          <p:nvPr>
            <p:custDataLst>
              <p:tags r:id="rId2"/>
            </p:custDataLst>
          </p:nvPr>
        </p:nvGrpSpPr>
        <p:grpSpPr>
          <a:xfrm>
            <a:off x="5386795" y="1810367"/>
            <a:ext cx="1418785" cy="1418785"/>
            <a:chOff x="5423829" y="1529877"/>
            <a:chExt cx="1418785" cy="1418785"/>
          </a:xfrm>
        </p:grpSpPr>
        <p:grpSp>
          <p:nvGrpSpPr>
            <p:cNvPr id="102" name="PA-组合 14"/>
            <p:cNvGrpSpPr/>
            <p:nvPr>
              <p:custDataLst>
                <p:tags r:id="rId3"/>
              </p:custDataLst>
            </p:nvPr>
          </p:nvGrpSpPr>
          <p:grpSpPr>
            <a:xfrm>
              <a:off x="5423829" y="1529877"/>
              <a:ext cx="1418785" cy="1418785"/>
              <a:chOff x="1333481" y="1593118"/>
              <a:chExt cx="1418785" cy="1418785"/>
            </a:xfrm>
          </p:grpSpPr>
          <p:sp>
            <p:nvSpPr>
              <p:cNvPr id="104" name="PA-↖"/>
              <p:cNvSpPr/>
              <p:nvPr>
                <p:custDataLst>
                  <p:tags r:id="rId5"/>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05" name="PA-↘"/>
              <p:cNvSpPr/>
              <p:nvPr>
                <p:custDataLst>
                  <p:tags r:id="rId6"/>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06" name="PA-1"/>
              <p:cNvSpPr/>
              <p:nvPr>
                <p:custDataLst>
                  <p:tags r:id="rId7"/>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grpSp>
        <p:sp>
          <p:nvSpPr>
            <p:cNvPr id="103" name="PA-任意多边形 1134"/>
            <p:cNvSpPr>
              <a:spLocks noEditPoints="1"/>
            </p:cNvSpPr>
            <p:nvPr>
              <p:custDataLst>
                <p:tags r:id="rId4"/>
              </p:custDataLst>
            </p:nvPr>
          </p:nvSpPr>
          <p:spPr bwMode="auto">
            <a:xfrm>
              <a:off x="5885636" y="1938191"/>
              <a:ext cx="495171" cy="550720"/>
            </a:xfrm>
            <a:custGeom>
              <a:avLst/>
              <a:gdLst>
                <a:gd name="T0" fmla="*/ 12 w 145"/>
                <a:gd name="T1" fmla="*/ 84 h 160"/>
                <a:gd name="T2" fmla="*/ 17 w 145"/>
                <a:gd name="T3" fmla="*/ 102 h 160"/>
                <a:gd name="T4" fmla="*/ 23 w 145"/>
                <a:gd name="T5" fmla="*/ 96 h 160"/>
                <a:gd name="T6" fmla="*/ 38 w 145"/>
                <a:gd name="T7" fmla="*/ 93 h 160"/>
                <a:gd name="T8" fmla="*/ 38 w 145"/>
                <a:gd name="T9" fmla="*/ 93 h 160"/>
                <a:gd name="T10" fmla="*/ 32 w 145"/>
                <a:gd name="T11" fmla="*/ 99 h 160"/>
                <a:gd name="T12" fmla="*/ 52 w 145"/>
                <a:gd name="T13" fmla="*/ 102 h 160"/>
                <a:gd name="T14" fmla="*/ 58 w 145"/>
                <a:gd name="T15" fmla="*/ 96 h 160"/>
                <a:gd name="T16" fmla="*/ 73 w 145"/>
                <a:gd name="T17" fmla="*/ 93 h 160"/>
                <a:gd name="T18" fmla="*/ 73 w 145"/>
                <a:gd name="T19" fmla="*/ 93 h 160"/>
                <a:gd name="T20" fmla="*/ 67 w 145"/>
                <a:gd name="T21" fmla="*/ 99 h 160"/>
                <a:gd name="T22" fmla="*/ 87 w 145"/>
                <a:gd name="T23" fmla="*/ 102 h 160"/>
                <a:gd name="T24" fmla="*/ 93 w 145"/>
                <a:gd name="T25" fmla="*/ 96 h 160"/>
                <a:gd name="T26" fmla="*/ 108 w 145"/>
                <a:gd name="T27" fmla="*/ 93 h 160"/>
                <a:gd name="T28" fmla="*/ 108 w 145"/>
                <a:gd name="T29" fmla="*/ 93 h 160"/>
                <a:gd name="T30" fmla="*/ 102 w 145"/>
                <a:gd name="T31" fmla="*/ 99 h 160"/>
                <a:gd name="T32" fmla="*/ 122 w 145"/>
                <a:gd name="T33" fmla="*/ 102 h 160"/>
                <a:gd name="T34" fmla="*/ 128 w 145"/>
                <a:gd name="T35" fmla="*/ 96 h 160"/>
                <a:gd name="T36" fmla="*/ 134 w 145"/>
                <a:gd name="T37" fmla="*/ 84 h 160"/>
                <a:gd name="T38" fmla="*/ 134 w 145"/>
                <a:gd name="T39" fmla="*/ 84 h 160"/>
                <a:gd name="T40" fmla="*/ 41 w 145"/>
                <a:gd name="T41" fmla="*/ 108 h 160"/>
                <a:gd name="T42" fmla="*/ 61 w 145"/>
                <a:gd name="T43" fmla="*/ 111 h 160"/>
                <a:gd name="T44" fmla="*/ 76 w 145"/>
                <a:gd name="T45" fmla="*/ 113 h 160"/>
                <a:gd name="T46" fmla="*/ 90 w 145"/>
                <a:gd name="T47" fmla="*/ 111 h 160"/>
                <a:gd name="T48" fmla="*/ 90 w 145"/>
                <a:gd name="T49" fmla="*/ 111 h 160"/>
                <a:gd name="T50" fmla="*/ 111 w 145"/>
                <a:gd name="T51" fmla="*/ 108 h 160"/>
                <a:gd name="T52" fmla="*/ 145 w 145"/>
                <a:gd name="T53" fmla="*/ 96 h 160"/>
                <a:gd name="T54" fmla="*/ 73 w 145"/>
                <a:gd name="T55" fmla="*/ 160 h 160"/>
                <a:gd name="T56" fmla="*/ 0 w 145"/>
                <a:gd name="T57" fmla="*/ 96 h 160"/>
                <a:gd name="T58" fmla="*/ 0 w 145"/>
                <a:gd name="T59" fmla="*/ 25 h 160"/>
                <a:gd name="T60" fmla="*/ 145 w 145"/>
                <a:gd name="T61" fmla="*/ 25 h 160"/>
                <a:gd name="T62" fmla="*/ 134 w 145"/>
                <a:gd name="T63" fmla="*/ 102 h 160"/>
                <a:gd name="T64" fmla="*/ 140 w 145"/>
                <a:gd name="T65" fmla="*/ 96 h 160"/>
                <a:gd name="T66" fmla="*/ 122 w 145"/>
                <a:gd name="T67" fmla="*/ 83 h 160"/>
                <a:gd name="T68" fmla="*/ 73 w 145"/>
                <a:gd name="T69" fmla="*/ 90 h 160"/>
                <a:gd name="T70" fmla="*/ 9 w 145"/>
                <a:gd name="T71" fmla="*/ 76 h 160"/>
                <a:gd name="T72" fmla="*/ 6 w 145"/>
                <a:gd name="T73" fmla="*/ 96 h 160"/>
                <a:gd name="T74" fmla="*/ 20 w 145"/>
                <a:gd name="T75" fmla="*/ 111 h 160"/>
                <a:gd name="T76" fmla="*/ 47 w 145"/>
                <a:gd name="T77" fmla="*/ 118 h 160"/>
                <a:gd name="T78" fmla="*/ 67 w 145"/>
                <a:gd name="T79" fmla="*/ 116 h 160"/>
                <a:gd name="T80" fmla="*/ 84 w 145"/>
                <a:gd name="T81" fmla="*/ 116 h 160"/>
                <a:gd name="T82" fmla="*/ 103 w 145"/>
                <a:gd name="T83" fmla="*/ 117 h 160"/>
                <a:gd name="T84" fmla="*/ 130 w 145"/>
                <a:gd name="T85" fmla="*/ 108 h 160"/>
                <a:gd name="T86" fmla="*/ 6 w 145"/>
                <a:gd name="T87" fmla="*/ 39 h 160"/>
                <a:gd name="T88" fmla="*/ 140 w 145"/>
                <a:gd name="T89" fmla="*/ 64 h 160"/>
                <a:gd name="T90" fmla="*/ 6 w 145"/>
                <a:gd name="T91" fmla="*/ 27 h 160"/>
                <a:gd name="T92" fmla="*/ 140 w 145"/>
                <a:gd name="T93" fmla="*/ 27 h 160"/>
                <a:gd name="T94" fmla="*/ 140 w 145"/>
                <a:gd name="T95" fmla="*/ 133 h 160"/>
                <a:gd name="T96" fmla="*/ 6 w 145"/>
                <a:gd name="T97" fmla="*/ 133 h 160"/>
                <a:gd name="T98" fmla="*/ 140 w 145"/>
                <a:gd name="T99" fmla="*/ 13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 h="160">
                  <a:moveTo>
                    <a:pt x="15" y="81"/>
                  </a:moveTo>
                  <a:cubicBezTo>
                    <a:pt x="16" y="81"/>
                    <a:pt x="17" y="83"/>
                    <a:pt x="17" y="84"/>
                  </a:cubicBezTo>
                  <a:cubicBezTo>
                    <a:pt x="17" y="86"/>
                    <a:pt x="16" y="87"/>
                    <a:pt x="15" y="87"/>
                  </a:cubicBezTo>
                  <a:cubicBezTo>
                    <a:pt x="13" y="87"/>
                    <a:pt x="12" y="86"/>
                    <a:pt x="12" y="84"/>
                  </a:cubicBezTo>
                  <a:cubicBezTo>
                    <a:pt x="12" y="83"/>
                    <a:pt x="13" y="81"/>
                    <a:pt x="15" y="81"/>
                  </a:cubicBezTo>
                  <a:close/>
                  <a:moveTo>
                    <a:pt x="12" y="102"/>
                  </a:moveTo>
                  <a:cubicBezTo>
                    <a:pt x="12" y="103"/>
                    <a:pt x="13" y="105"/>
                    <a:pt x="15" y="105"/>
                  </a:cubicBezTo>
                  <a:cubicBezTo>
                    <a:pt x="16" y="105"/>
                    <a:pt x="17" y="103"/>
                    <a:pt x="17" y="102"/>
                  </a:cubicBezTo>
                  <a:cubicBezTo>
                    <a:pt x="17" y="100"/>
                    <a:pt x="16" y="99"/>
                    <a:pt x="15" y="99"/>
                  </a:cubicBezTo>
                  <a:cubicBezTo>
                    <a:pt x="13" y="99"/>
                    <a:pt x="12" y="100"/>
                    <a:pt x="12" y="102"/>
                  </a:cubicBezTo>
                  <a:close/>
                  <a:moveTo>
                    <a:pt x="20" y="93"/>
                  </a:moveTo>
                  <a:cubicBezTo>
                    <a:pt x="20" y="95"/>
                    <a:pt x="22" y="96"/>
                    <a:pt x="23" y="96"/>
                  </a:cubicBezTo>
                  <a:cubicBezTo>
                    <a:pt x="25" y="96"/>
                    <a:pt x="26" y="95"/>
                    <a:pt x="26" y="93"/>
                  </a:cubicBezTo>
                  <a:cubicBezTo>
                    <a:pt x="26" y="91"/>
                    <a:pt x="25" y="90"/>
                    <a:pt x="23" y="90"/>
                  </a:cubicBezTo>
                  <a:cubicBezTo>
                    <a:pt x="22" y="90"/>
                    <a:pt x="20" y="91"/>
                    <a:pt x="20" y="93"/>
                  </a:cubicBezTo>
                  <a:close/>
                  <a:moveTo>
                    <a:pt x="38" y="93"/>
                  </a:moveTo>
                  <a:cubicBezTo>
                    <a:pt x="38" y="95"/>
                    <a:pt x="39" y="96"/>
                    <a:pt x="41" y="96"/>
                  </a:cubicBezTo>
                  <a:cubicBezTo>
                    <a:pt x="42" y="96"/>
                    <a:pt x="44" y="95"/>
                    <a:pt x="44" y="93"/>
                  </a:cubicBezTo>
                  <a:cubicBezTo>
                    <a:pt x="44" y="91"/>
                    <a:pt x="42" y="90"/>
                    <a:pt x="41" y="90"/>
                  </a:cubicBezTo>
                  <a:cubicBezTo>
                    <a:pt x="39" y="90"/>
                    <a:pt x="38" y="91"/>
                    <a:pt x="38" y="93"/>
                  </a:cubicBezTo>
                  <a:close/>
                  <a:moveTo>
                    <a:pt x="29" y="102"/>
                  </a:moveTo>
                  <a:cubicBezTo>
                    <a:pt x="29" y="103"/>
                    <a:pt x="30" y="105"/>
                    <a:pt x="32" y="105"/>
                  </a:cubicBezTo>
                  <a:cubicBezTo>
                    <a:pt x="34" y="105"/>
                    <a:pt x="35" y="103"/>
                    <a:pt x="35" y="102"/>
                  </a:cubicBezTo>
                  <a:cubicBezTo>
                    <a:pt x="35" y="100"/>
                    <a:pt x="34" y="99"/>
                    <a:pt x="32" y="99"/>
                  </a:cubicBezTo>
                  <a:cubicBezTo>
                    <a:pt x="30" y="99"/>
                    <a:pt x="29" y="100"/>
                    <a:pt x="29" y="102"/>
                  </a:cubicBezTo>
                  <a:close/>
                  <a:moveTo>
                    <a:pt x="47" y="102"/>
                  </a:moveTo>
                  <a:cubicBezTo>
                    <a:pt x="47" y="103"/>
                    <a:pt x="48" y="105"/>
                    <a:pt x="49" y="105"/>
                  </a:cubicBezTo>
                  <a:cubicBezTo>
                    <a:pt x="51" y="105"/>
                    <a:pt x="52" y="103"/>
                    <a:pt x="52" y="102"/>
                  </a:cubicBezTo>
                  <a:cubicBezTo>
                    <a:pt x="52" y="100"/>
                    <a:pt x="51" y="99"/>
                    <a:pt x="49" y="99"/>
                  </a:cubicBezTo>
                  <a:cubicBezTo>
                    <a:pt x="48" y="99"/>
                    <a:pt x="47" y="100"/>
                    <a:pt x="47" y="102"/>
                  </a:cubicBezTo>
                  <a:close/>
                  <a:moveTo>
                    <a:pt x="55" y="93"/>
                  </a:moveTo>
                  <a:cubicBezTo>
                    <a:pt x="55" y="95"/>
                    <a:pt x="57" y="96"/>
                    <a:pt x="58" y="96"/>
                  </a:cubicBezTo>
                  <a:cubicBezTo>
                    <a:pt x="60" y="96"/>
                    <a:pt x="61" y="95"/>
                    <a:pt x="61" y="93"/>
                  </a:cubicBezTo>
                  <a:cubicBezTo>
                    <a:pt x="61" y="91"/>
                    <a:pt x="60" y="90"/>
                    <a:pt x="58" y="90"/>
                  </a:cubicBezTo>
                  <a:cubicBezTo>
                    <a:pt x="57" y="90"/>
                    <a:pt x="55" y="91"/>
                    <a:pt x="55" y="93"/>
                  </a:cubicBezTo>
                  <a:close/>
                  <a:moveTo>
                    <a:pt x="73" y="93"/>
                  </a:moveTo>
                  <a:cubicBezTo>
                    <a:pt x="73" y="95"/>
                    <a:pt x="74" y="96"/>
                    <a:pt x="76" y="96"/>
                  </a:cubicBezTo>
                  <a:cubicBezTo>
                    <a:pt x="77" y="96"/>
                    <a:pt x="79" y="95"/>
                    <a:pt x="79" y="93"/>
                  </a:cubicBezTo>
                  <a:cubicBezTo>
                    <a:pt x="79" y="91"/>
                    <a:pt x="77" y="90"/>
                    <a:pt x="76" y="90"/>
                  </a:cubicBezTo>
                  <a:cubicBezTo>
                    <a:pt x="74" y="90"/>
                    <a:pt x="73" y="91"/>
                    <a:pt x="73" y="93"/>
                  </a:cubicBezTo>
                  <a:close/>
                  <a:moveTo>
                    <a:pt x="64" y="102"/>
                  </a:moveTo>
                  <a:cubicBezTo>
                    <a:pt x="64" y="103"/>
                    <a:pt x="65" y="105"/>
                    <a:pt x="67" y="105"/>
                  </a:cubicBezTo>
                  <a:cubicBezTo>
                    <a:pt x="69" y="105"/>
                    <a:pt x="70" y="103"/>
                    <a:pt x="70" y="102"/>
                  </a:cubicBezTo>
                  <a:cubicBezTo>
                    <a:pt x="70" y="100"/>
                    <a:pt x="69" y="99"/>
                    <a:pt x="67" y="99"/>
                  </a:cubicBezTo>
                  <a:cubicBezTo>
                    <a:pt x="65" y="99"/>
                    <a:pt x="64" y="100"/>
                    <a:pt x="64" y="102"/>
                  </a:cubicBezTo>
                  <a:close/>
                  <a:moveTo>
                    <a:pt x="81" y="102"/>
                  </a:moveTo>
                  <a:cubicBezTo>
                    <a:pt x="81" y="103"/>
                    <a:pt x="83" y="105"/>
                    <a:pt x="84" y="105"/>
                  </a:cubicBezTo>
                  <a:cubicBezTo>
                    <a:pt x="86" y="105"/>
                    <a:pt x="87" y="103"/>
                    <a:pt x="87" y="102"/>
                  </a:cubicBezTo>
                  <a:cubicBezTo>
                    <a:pt x="87" y="100"/>
                    <a:pt x="86" y="99"/>
                    <a:pt x="84" y="99"/>
                  </a:cubicBezTo>
                  <a:cubicBezTo>
                    <a:pt x="83" y="99"/>
                    <a:pt x="81" y="100"/>
                    <a:pt x="81" y="102"/>
                  </a:cubicBezTo>
                  <a:close/>
                  <a:moveTo>
                    <a:pt x="90" y="93"/>
                  </a:moveTo>
                  <a:cubicBezTo>
                    <a:pt x="90" y="95"/>
                    <a:pt x="91" y="96"/>
                    <a:pt x="93" y="96"/>
                  </a:cubicBezTo>
                  <a:cubicBezTo>
                    <a:pt x="95" y="96"/>
                    <a:pt x="96" y="95"/>
                    <a:pt x="96" y="93"/>
                  </a:cubicBezTo>
                  <a:cubicBezTo>
                    <a:pt x="96" y="91"/>
                    <a:pt x="95" y="90"/>
                    <a:pt x="93" y="90"/>
                  </a:cubicBezTo>
                  <a:cubicBezTo>
                    <a:pt x="91" y="90"/>
                    <a:pt x="90" y="91"/>
                    <a:pt x="90" y="93"/>
                  </a:cubicBezTo>
                  <a:close/>
                  <a:moveTo>
                    <a:pt x="108" y="93"/>
                  </a:moveTo>
                  <a:cubicBezTo>
                    <a:pt x="108" y="95"/>
                    <a:pt x="109" y="96"/>
                    <a:pt x="111" y="96"/>
                  </a:cubicBezTo>
                  <a:cubicBezTo>
                    <a:pt x="112" y="96"/>
                    <a:pt x="113" y="95"/>
                    <a:pt x="113" y="93"/>
                  </a:cubicBezTo>
                  <a:cubicBezTo>
                    <a:pt x="113" y="91"/>
                    <a:pt x="112" y="90"/>
                    <a:pt x="111" y="90"/>
                  </a:cubicBezTo>
                  <a:cubicBezTo>
                    <a:pt x="109" y="90"/>
                    <a:pt x="108" y="91"/>
                    <a:pt x="108" y="93"/>
                  </a:cubicBezTo>
                  <a:close/>
                  <a:moveTo>
                    <a:pt x="99" y="102"/>
                  </a:moveTo>
                  <a:cubicBezTo>
                    <a:pt x="99" y="103"/>
                    <a:pt x="100" y="105"/>
                    <a:pt x="102" y="105"/>
                  </a:cubicBezTo>
                  <a:cubicBezTo>
                    <a:pt x="103" y="105"/>
                    <a:pt x="105" y="103"/>
                    <a:pt x="105" y="102"/>
                  </a:cubicBezTo>
                  <a:cubicBezTo>
                    <a:pt x="105" y="100"/>
                    <a:pt x="103" y="99"/>
                    <a:pt x="102" y="99"/>
                  </a:cubicBezTo>
                  <a:cubicBezTo>
                    <a:pt x="100" y="99"/>
                    <a:pt x="99" y="100"/>
                    <a:pt x="99" y="102"/>
                  </a:cubicBezTo>
                  <a:close/>
                  <a:moveTo>
                    <a:pt x="116" y="102"/>
                  </a:moveTo>
                  <a:cubicBezTo>
                    <a:pt x="116" y="103"/>
                    <a:pt x="118" y="105"/>
                    <a:pt x="119" y="105"/>
                  </a:cubicBezTo>
                  <a:cubicBezTo>
                    <a:pt x="121" y="105"/>
                    <a:pt x="122" y="103"/>
                    <a:pt x="122" y="102"/>
                  </a:cubicBezTo>
                  <a:cubicBezTo>
                    <a:pt x="122" y="100"/>
                    <a:pt x="121" y="99"/>
                    <a:pt x="119" y="99"/>
                  </a:cubicBezTo>
                  <a:cubicBezTo>
                    <a:pt x="118" y="99"/>
                    <a:pt x="116" y="100"/>
                    <a:pt x="116" y="102"/>
                  </a:cubicBezTo>
                  <a:close/>
                  <a:moveTo>
                    <a:pt x="125" y="93"/>
                  </a:moveTo>
                  <a:cubicBezTo>
                    <a:pt x="125" y="95"/>
                    <a:pt x="126" y="96"/>
                    <a:pt x="128" y="96"/>
                  </a:cubicBezTo>
                  <a:cubicBezTo>
                    <a:pt x="130" y="96"/>
                    <a:pt x="131" y="95"/>
                    <a:pt x="131" y="93"/>
                  </a:cubicBezTo>
                  <a:cubicBezTo>
                    <a:pt x="131" y="91"/>
                    <a:pt x="130" y="90"/>
                    <a:pt x="128" y="90"/>
                  </a:cubicBezTo>
                  <a:cubicBezTo>
                    <a:pt x="126" y="90"/>
                    <a:pt x="125" y="91"/>
                    <a:pt x="125" y="93"/>
                  </a:cubicBezTo>
                  <a:close/>
                  <a:moveTo>
                    <a:pt x="134" y="84"/>
                  </a:moveTo>
                  <a:cubicBezTo>
                    <a:pt x="134" y="86"/>
                    <a:pt x="135" y="87"/>
                    <a:pt x="137" y="87"/>
                  </a:cubicBezTo>
                  <a:cubicBezTo>
                    <a:pt x="138" y="87"/>
                    <a:pt x="140" y="86"/>
                    <a:pt x="140" y="84"/>
                  </a:cubicBezTo>
                  <a:cubicBezTo>
                    <a:pt x="140" y="83"/>
                    <a:pt x="138" y="81"/>
                    <a:pt x="137" y="81"/>
                  </a:cubicBezTo>
                  <a:cubicBezTo>
                    <a:pt x="135" y="81"/>
                    <a:pt x="134" y="83"/>
                    <a:pt x="134" y="84"/>
                  </a:cubicBezTo>
                  <a:close/>
                  <a:moveTo>
                    <a:pt x="38" y="111"/>
                  </a:moveTo>
                  <a:cubicBezTo>
                    <a:pt x="38" y="112"/>
                    <a:pt x="39" y="113"/>
                    <a:pt x="41" y="113"/>
                  </a:cubicBezTo>
                  <a:cubicBezTo>
                    <a:pt x="42" y="113"/>
                    <a:pt x="44" y="112"/>
                    <a:pt x="44" y="111"/>
                  </a:cubicBezTo>
                  <a:cubicBezTo>
                    <a:pt x="44" y="109"/>
                    <a:pt x="42" y="108"/>
                    <a:pt x="41" y="108"/>
                  </a:cubicBezTo>
                  <a:cubicBezTo>
                    <a:pt x="39" y="108"/>
                    <a:pt x="38" y="109"/>
                    <a:pt x="38" y="111"/>
                  </a:cubicBezTo>
                  <a:close/>
                  <a:moveTo>
                    <a:pt x="55" y="111"/>
                  </a:moveTo>
                  <a:cubicBezTo>
                    <a:pt x="55" y="112"/>
                    <a:pt x="57" y="113"/>
                    <a:pt x="58" y="113"/>
                  </a:cubicBezTo>
                  <a:cubicBezTo>
                    <a:pt x="60" y="113"/>
                    <a:pt x="61" y="112"/>
                    <a:pt x="61" y="111"/>
                  </a:cubicBezTo>
                  <a:cubicBezTo>
                    <a:pt x="61" y="109"/>
                    <a:pt x="60" y="108"/>
                    <a:pt x="58" y="108"/>
                  </a:cubicBezTo>
                  <a:cubicBezTo>
                    <a:pt x="57" y="108"/>
                    <a:pt x="55" y="109"/>
                    <a:pt x="55" y="111"/>
                  </a:cubicBezTo>
                  <a:close/>
                  <a:moveTo>
                    <a:pt x="73" y="111"/>
                  </a:moveTo>
                  <a:cubicBezTo>
                    <a:pt x="73" y="112"/>
                    <a:pt x="74" y="113"/>
                    <a:pt x="76" y="113"/>
                  </a:cubicBezTo>
                  <a:cubicBezTo>
                    <a:pt x="77" y="113"/>
                    <a:pt x="79" y="112"/>
                    <a:pt x="79" y="111"/>
                  </a:cubicBezTo>
                  <a:cubicBezTo>
                    <a:pt x="79" y="109"/>
                    <a:pt x="77" y="108"/>
                    <a:pt x="76" y="108"/>
                  </a:cubicBezTo>
                  <a:cubicBezTo>
                    <a:pt x="74" y="108"/>
                    <a:pt x="73" y="109"/>
                    <a:pt x="73" y="111"/>
                  </a:cubicBezTo>
                  <a:close/>
                  <a:moveTo>
                    <a:pt x="90" y="111"/>
                  </a:moveTo>
                  <a:cubicBezTo>
                    <a:pt x="90" y="112"/>
                    <a:pt x="91" y="113"/>
                    <a:pt x="93" y="113"/>
                  </a:cubicBezTo>
                  <a:cubicBezTo>
                    <a:pt x="95" y="113"/>
                    <a:pt x="96" y="112"/>
                    <a:pt x="96" y="111"/>
                  </a:cubicBezTo>
                  <a:cubicBezTo>
                    <a:pt x="96" y="109"/>
                    <a:pt x="95" y="108"/>
                    <a:pt x="93" y="108"/>
                  </a:cubicBezTo>
                  <a:cubicBezTo>
                    <a:pt x="91" y="108"/>
                    <a:pt x="90" y="109"/>
                    <a:pt x="90" y="111"/>
                  </a:cubicBezTo>
                  <a:close/>
                  <a:moveTo>
                    <a:pt x="108" y="111"/>
                  </a:moveTo>
                  <a:cubicBezTo>
                    <a:pt x="108" y="112"/>
                    <a:pt x="109" y="113"/>
                    <a:pt x="111" y="113"/>
                  </a:cubicBezTo>
                  <a:cubicBezTo>
                    <a:pt x="112" y="113"/>
                    <a:pt x="113" y="112"/>
                    <a:pt x="113" y="111"/>
                  </a:cubicBezTo>
                  <a:cubicBezTo>
                    <a:pt x="113" y="109"/>
                    <a:pt x="112" y="108"/>
                    <a:pt x="111" y="108"/>
                  </a:cubicBezTo>
                  <a:cubicBezTo>
                    <a:pt x="109" y="108"/>
                    <a:pt x="108" y="109"/>
                    <a:pt x="108" y="111"/>
                  </a:cubicBezTo>
                  <a:close/>
                  <a:moveTo>
                    <a:pt x="145" y="26"/>
                  </a:moveTo>
                  <a:cubicBezTo>
                    <a:pt x="145" y="28"/>
                    <a:pt x="145" y="28"/>
                    <a:pt x="145" y="28"/>
                  </a:cubicBezTo>
                  <a:cubicBezTo>
                    <a:pt x="145" y="96"/>
                    <a:pt x="145" y="96"/>
                    <a:pt x="145" y="96"/>
                  </a:cubicBezTo>
                  <a:cubicBezTo>
                    <a:pt x="145" y="97"/>
                    <a:pt x="145" y="97"/>
                    <a:pt x="145" y="97"/>
                  </a:cubicBezTo>
                  <a:cubicBezTo>
                    <a:pt x="145" y="134"/>
                    <a:pt x="145" y="134"/>
                    <a:pt x="145" y="134"/>
                  </a:cubicBezTo>
                  <a:cubicBezTo>
                    <a:pt x="145" y="134"/>
                    <a:pt x="145" y="135"/>
                    <a:pt x="145" y="135"/>
                  </a:cubicBezTo>
                  <a:cubicBezTo>
                    <a:pt x="142" y="149"/>
                    <a:pt x="111" y="160"/>
                    <a:pt x="73" y="160"/>
                  </a:cubicBezTo>
                  <a:cubicBezTo>
                    <a:pt x="35" y="160"/>
                    <a:pt x="4" y="149"/>
                    <a:pt x="0" y="135"/>
                  </a:cubicBezTo>
                  <a:cubicBezTo>
                    <a:pt x="0" y="135"/>
                    <a:pt x="0" y="134"/>
                    <a:pt x="0" y="134"/>
                  </a:cubicBezTo>
                  <a:cubicBezTo>
                    <a:pt x="0" y="97"/>
                    <a:pt x="0" y="97"/>
                    <a:pt x="0" y="97"/>
                  </a:cubicBezTo>
                  <a:cubicBezTo>
                    <a:pt x="0" y="96"/>
                    <a:pt x="0" y="96"/>
                    <a:pt x="0" y="96"/>
                  </a:cubicBezTo>
                  <a:cubicBezTo>
                    <a:pt x="0" y="28"/>
                    <a:pt x="0" y="28"/>
                    <a:pt x="0" y="28"/>
                  </a:cubicBezTo>
                  <a:cubicBezTo>
                    <a:pt x="0" y="26"/>
                    <a:pt x="0" y="26"/>
                    <a:pt x="0" y="26"/>
                  </a:cubicBezTo>
                  <a:cubicBezTo>
                    <a:pt x="0" y="26"/>
                    <a:pt x="0" y="25"/>
                    <a:pt x="0" y="25"/>
                  </a:cubicBezTo>
                  <a:cubicBezTo>
                    <a:pt x="0" y="25"/>
                    <a:pt x="0" y="25"/>
                    <a:pt x="0" y="25"/>
                  </a:cubicBezTo>
                  <a:cubicBezTo>
                    <a:pt x="0" y="25"/>
                    <a:pt x="0" y="25"/>
                    <a:pt x="0" y="25"/>
                  </a:cubicBezTo>
                  <a:cubicBezTo>
                    <a:pt x="4" y="11"/>
                    <a:pt x="35" y="0"/>
                    <a:pt x="73" y="0"/>
                  </a:cubicBezTo>
                  <a:cubicBezTo>
                    <a:pt x="111" y="0"/>
                    <a:pt x="142" y="11"/>
                    <a:pt x="145" y="25"/>
                  </a:cubicBezTo>
                  <a:cubicBezTo>
                    <a:pt x="145" y="25"/>
                    <a:pt x="145" y="25"/>
                    <a:pt x="145" y="25"/>
                  </a:cubicBezTo>
                  <a:cubicBezTo>
                    <a:pt x="145" y="25"/>
                    <a:pt x="145" y="25"/>
                    <a:pt x="145" y="25"/>
                  </a:cubicBezTo>
                  <a:cubicBezTo>
                    <a:pt x="145" y="25"/>
                    <a:pt x="145" y="26"/>
                    <a:pt x="145" y="26"/>
                  </a:cubicBezTo>
                  <a:close/>
                  <a:moveTo>
                    <a:pt x="136" y="104"/>
                  </a:moveTo>
                  <a:cubicBezTo>
                    <a:pt x="135" y="104"/>
                    <a:pt x="134" y="103"/>
                    <a:pt x="134" y="102"/>
                  </a:cubicBezTo>
                  <a:cubicBezTo>
                    <a:pt x="134" y="100"/>
                    <a:pt x="135" y="99"/>
                    <a:pt x="137" y="99"/>
                  </a:cubicBezTo>
                  <a:cubicBezTo>
                    <a:pt x="138" y="99"/>
                    <a:pt x="138" y="99"/>
                    <a:pt x="139" y="100"/>
                  </a:cubicBezTo>
                  <a:cubicBezTo>
                    <a:pt x="139" y="99"/>
                    <a:pt x="140" y="98"/>
                    <a:pt x="140" y="97"/>
                  </a:cubicBezTo>
                  <a:cubicBezTo>
                    <a:pt x="140" y="97"/>
                    <a:pt x="140" y="97"/>
                    <a:pt x="140" y="96"/>
                  </a:cubicBezTo>
                  <a:cubicBezTo>
                    <a:pt x="139" y="96"/>
                    <a:pt x="140" y="96"/>
                    <a:pt x="140" y="95"/>
                  </a:cubicBezTo>
                  <a:cubicBezTo>
                    <a:pt x="140" y="84"/>
                    <a:pt x="140" y="84"/>
                    <a:pt x="140" y="84"/>
                  </a:cubicBezTo>
                  <a:cubicBezTo>
                    <a:pt x="140" y="74"/>
                    <a:pt x="140" y="74"/>
                    <a:pt x="140" y="74"/>
                  </a:cubicBezTo>
                  <a:cubicBezTo>
                    <a:pt x="136" y="77"/>
                    <a:pt x="129" y="80"/>
                    <a:pt x="122" y="83"/>
                  </a:cubicBezTo>
                  <a:cubicBezTo>
                    <a:pt x="122" y="83"/>
                    <a:pt x="122" y="84"/>
                    <a:pt x="122" y="84"/>
                  </a:cubicBezTo>
                  <a:cubicBezTo>
                    <a:pt x="122" y="86"/>
                    <a:pt x="121" y="87"/>
                    <a:pt x="119" y="87"/>
                  </a:cubicBezTo>
                  <a:cubicBezTo>
                    <a:pt x="118" y="87"/>
                    <a:pt x="117" y="86"/>
                    <a:pt x="116" y="85"/>
                  </a:cubicBezTo>
                  <a:cubicBezTo>
                    <a:pt x="104" y="88"/>
                    <a:pt x="89" y="90"/>
                    <a:pt x="73" y="90"/>
                  </a:cubicBezTo>
                  <a:cubicBezTo>
                    <a:pt x="59" y="90"/>
                    <a:pt x="45" y="89"/>
                    <a:pt x="34" y="86"/>
                  </a:cubicBezTo>
                  <a:cubicBezTo>
                    <a:pt x="34" y="87"/>
                    <a:pt x="33" y="87"/>
                    <a:pt x="32" y="87"/>
                  </a:cubicBezTo>
                  <a:cubicBezTo>
                    <a:pt x="31" y="87"/>
                    <a:pt x="29" y="86"/>
                    <a:pt x="29" y="85"/>
                  </a:cubicBezTo>
                  <a:cubicBezTo>
                    <a:pt x="21" y="82"/>
                    <a:pt x="14" y="79"/>
                    <a:pt x="9" y="76"/>
                  </a:cubicBezTo>
                  <a:cubicBezTo>
                    <a:pt x="9" y="77"/>
                    <a:pt x="7" y="79"/>
                    <a:pt x="6" y="79"/>
                  </a:cubicBezTo>
                  <a:cubicBezTo>
                    <a:pt x="6" y="90"/>
                    <a:pt x="6" y="90"/>
                    <a:pt x="6" y="90"/>
                  </a:cubicBezTo>
                  <a:cubicBezTo>
                    <a:pt x="7" y="90"/>
                    <a:pt x="9" y="91"/>
                    <a:pt x="9" y="93"/>
                  </a:cubicBezTo>
                  <a:cubicBezTo>
                    <a:pt x="9" y="95"/>
                    <a:pt x="7" y="96"/>
                    <a:pt x="6" y="96"/>
                  </a:cubicBezTo>
                  <a:cubicBezTo>
                    <a:pt x="6" y="96"/>
                    <a:pt x="6" y="96"/>
                    <a:pt x="6" y="96"/>
                  </a:cubicBezTo>
                  <a:cubicBezTo>
                    <a:pt x="6" y="97"/>
                    <a:pt x="6" y="97"/>
                    <a:pt x="6" y="97"/>
                  </a:cubicBezTo>
                  <a:cubicBezTo>
                    <a:pt x="6" y="102"/>
                    <a:pt x="11" y="107"/>
                    <a:pt x="20" y="111"/>
                  </a:cubicBezTo>
                  <a:cubicBezTo>
                    <a:pt x="20" y="111"/>
                    <a:pt x="20" y="111"/>
                    <a:pt x="20" y="111"/>
                  </a:cubicBezTo>
                  <a:cubicBezTo>
                    <a:pt x="20" y="109"/>
                    <a:pt x="22" y="108"/>
                    <a:pt x="23" y="108"/>
                  </a:cubicBezTo>
                  <a:cubicBezTo>
                    <a:pt x="25" y="108"/>
                    <a:pt x="26" y="109"/>
                    <a:pt x="26" y="111"/>
                  </a:cubicBezTo>
                  <a:cubicBezTo>
                    <a:pt x="26" y="111"/>
                    <a:pt x="26" y="112"/>
                    <a:pt x="25" y="113"/>
                  </a:cubicBezTo>
                  <a:cubicBezTo>
                    <a:pt x="31" y="115"/>
                    <a:pt x="39" y="116"/>
                    <a:pt x="47" y="118"/>
                  </a:cubicBezTo>
                  <a:cubicBezTo>
                    <a:pt x="48" y="117"/>
                    <a:pt x="49" y="116"/>
                    <a:pt x="49" y="116"/>
                  </a:cubicBezTo>
                  <a:cubicBezTo>
                    <a:pt x="51" y="116"/>
                    <a:pt x="52" y="117"/>
                    <a:pt x="52" y="118"/>
                  </a:cubicBezTo>
                  <a:cubicBezTo>
                    <a:pt x="56" y="119"/>
                    <a:pt x="60" y="119"/>
                    <a:pt x="64" y="119"/>
                  </a:cubicBezTo>
                  <a:cubicBezTo>
                    <a:pt x="64" y="118"/>
                    <a:pt x="65" y="116"/>
                    <a:pt x="67" y="116"/>
                  </a:cubicBezTo>
                  <a:cubicBezTo>
                    <a:pt x="68" y="116"/>
                    <a:pt x="70" y="118"/>
                    <a:pt x="70" y="119"/>
                  </a:cubicBezTo>
                  <a:cubicBezTo>
                    <a:pt x="71" y="119"/>
                    <a:pt x="72" y="119"/>
                    <a:pt x="73" y="119"/>
                  </a:cubicBezTo>
                  <a:cubicBezTo>
                    <a:pt x="76" y="119"/>
                    <a:pt x="79" y="119"/>
                    <a:pt x="81" y="119"/>
                  </a:cubicBezTo>
                  <a:cubicBezTo>
                    <a:pt x="82" y="118"/>
                    <a:pt x="83" y="116"/>
                    <a:pt x="84" y="116"/>
                  </a:cubicBezTo>
                  <a:cubicBezTo>
                    <a:pt x="86" y="116"/>
                    <a:pt x="87" y="117"/>
                    <a:pt x="87" y="119"/>
                  </a:cubicBezTo>
                  <a:cubicBezTo>
                    <a:pt x="92" y="118"/>
                    <a:pt x="96" y="118"/>
                    <a:pt x="100" y="117"/>
                  </a:cubicBezTo>
                  <a:cubicBezTo>
                    <a:pt x="100" y="117"/>
                    <a:pt x="101" y="116"/>
                    <a:pt x="102" y="116"/>
                  </a:cubicBezTo>
                  <a:cubicBezTo>
                    <a:pt x="102" y="116"/>
                    <a:pt x="103" y="117"/>
                    <a:pt x="103" y="117"/>
                  </a:cubicBezTo>
                  <a:cubicBezTo>
                    <a:pt x="112" y="115"/>
                    <a:pt x="119" y="113"/>
                    <a:pt x="125" y="111"/>
                  </a:cubicBezTo>
                  <a:cubicBezTo>
                    <a:pt x="125" y="111"/>
                    <a:pt x="125" y="111"/>
                    <a:pt x="125" y="111"/>
                  </a:cubicBezTo>
                  <a:cubicBezTo>
                    <a:pt x="125" y="109"/>
                    <a:pt x="126" y="108"/>
                    <a:pt x="128" y="108"/>
                  </a:cubicBezTo>
                  <a:cubicBezTo>
                    <a:pt x="129" y="108"/>
                    <a:pt x="129" y="108"/>
                    <a:pt x="130" y="108"/>
                  </a:cubicBezTo>
                  <a:cubicBezTo>
                    <a:pt x="132" y="107"/>
                    <a:pt x="134" y="106"/>
                    <a:pt x="136" y="104"/>
                  </a:cubicBezTo>
                  <a:close/>
                  <a:moveTo>
                    <a:pt x="140" y="39"/>
                  </a:moveTo>
                  <a:cubicBezTo>
                    <a:pt x="130" y="48"/>
                    <a:pt x="107" y="55"/>
                    <a:pt x="73" y="55"/>
                  </a:cubicBezTo>
                  <a:cubicBezTo>
                    <a:pt x="39" y="55"/>
                    <a:pt x="16" y="48"/>
                    <a:pt x="6" y="39"/>
                  </a:cubicBezTo>
                  <a:cubicBezTo>
                    <a:pt x="6" y="63"/>
                    <a:pt x="6" y="63"/>
                    <a:pt x="6" y="63"/>
                  </a:cubicBezTo>
                  <a:cubicBezTo>
                    <a:pt x="6" y="63"/>
                    <a:pt x="6" y="63"/>
                    <a:pt x="6" y="64"/>
                  </a:cubicBezTo>
                  <a:cubicBezTo>
                    <a:pt x="8" y="74"/>
                    <a:pt x="35" y="84"/>
                    <a:pt x="73" y="84"/>
                  </a:cubicBezTo>
                  <a:cubicBezTo>
                    <a:pt x="111" y="84"/>
                    <a:pt x="138" y="74"/>
                    <a:pt x="140" y="64"/>
                  </a:cubicBezTo>
                  <a:cubicBezTo>
                    <a:pt x="140" y="63"/>
                    <a:pt x="140" y="63"/>
                    <a:pt x="140" y="63"/>
                  </a:cubicBezTo>
                  <a:lnTo>
                    <a:pt x="140" y="39"/>
                  </a:lnTo>
                  <a:close/>
                  <a:moveTo>
                    <a:pt x="6" y="27"/>
                  </a:moveTo>
                  <a:cubicBezTo>
                    <a:pt x="6" y="27"/>
                    <a:pt x="6" y="27"/>
                    <a:pt x="6" y="27"/>
                  </a:cubicBezTo>
                  <a:cubicBezTo>
                    <a:pt x="6" y="27"/>
                    <a:pt x="6" y="27"/>
                    <a:pt x="6" y="28"/>
                  </a:cubicBezTo>
                  <a:cubicBezTo>
                    <a:pt x="6" y="38"/>
                    <a:pt x="33" y="49"/>
                    <a:pt x="73" y="49"/>
                  </a:cubicBezTo>
                  <a:cubicBezTo>
                    <a:pt x="112" y="49"/>
                    <a:pt x="140" y="38"/>
                    <a:pt x="140" y="28"/>
                  </a:cubicBezTo>
                  <a:cubicBezTo>
                    <a:pt x="140" y="27"/>
                    <a:pt x="140" y="27"/>
                    <a:pt x="140" y="27"/>
                  </a:cubicBezTo>
                  <a:cubicBezTo>
                    <a:pt x="140" y="27"/>
                    <a:pt x="140" y="27"/>
                    <a:pt x="140" y="27"/>
                  </a:cubicBezTo>
                  <a:cubicBezTo>
                    <a:pt x="138" y="17"/>
                    <a:pt x="111" y="6"/>
                    <a:pt x="73" y="6"/>
                  </a:cubicBezTo>
                  <a:cubicBezTo>
                    <a:pt x="35" y="6"/>
                    <a:pt x="8" y="17"/>
                    <a:pt x="6" y="27"/>
                  </a:cubicBezTo>
                  <a:close/>
                  <a:moveTo>
                    <a:pt x="140" y="133"/>
                  </a:moveTo>
                  <a:cubicBezTo>
                    <a:pt x="140" y="108"/>
                    <a:pt x="140" y="108"/>
                    <a:pt x="140" y="108"/>
                  </a:cubicBezTo>
                  <a:cubicBezTo>
                    <a:pt x="130" y="118"/>
                    <a:pt x="107" y="125"/>
                    <a:pt x="73" y="125"/>
                  </a:cubicBezTo>
                  <a:cubicBezTo>
                    <a:pt x="39" y="125"/>
                    <a:pt x="16" y="118"/>
                    <a:pt x="6" y="108"/>
                  </a:cubicBezTo>
                  <a:cubicBezTo>
                    <a:pt x="6" y="133"/>
                    <a:pt x="6" y="133"/>
                    <a:pt x="6" y="133"/>
                  </a:cubicBezTo>
                  <a:cubicBezTo>
                    <a:pt x="6" y="133"/>
                    <a:pt x="6" y="133"/>
                    <a:pt x="6" y="133"/>
                  </a:cubicBezTo>
                  <a:cubicBezTo>
                    <a:pt x="8" y="143"/>
                    <a:pt x="35" y="154"/>
                    <a:pt x="73" y="154"/>
                  </a:cubicBezTo>
                  <a:cubicBezTo>
                    <a:pt x="111" y="154"/>
                    <a:pt x="138" y="143"/>
                    <a:pt x="140" y="133"/>
                  </a:cubicBezTo>
                  <a:cubicBezTo>
                    <a:pt x="140" y="133"/>
                    <a:pt x="140" y="133"/>
                    <a:pt x="140" y="133"/>
                  </a:cubicBezTo>
                  <a:close/>
                </a:path>
              </a:pathLst>
            </a:custGeom>
            <a:solidFill>
              <a:srgbClr val="526175"/>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000000"/>
                </a:solidFill>
                <a:effectLst/>
                <a:uLnTx/>
                <a:uFillTx/>
                <a:cs typeface="+mn-ea"/>
                <a:sym typeface="+mn-lt"/>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fltVal val="0"/>
                                          </p:val>
                                        </p:tav>
                                        <p:tav tm="100000">
                                          <p:val>
                                            <p:flt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fltVal val="0"/>
                                          </p:val>
                                        </p:tav>
                                        <p:tav tm="100000">
                                          <p:val>
                                            <p:fltVal val="1"/>
                                          </p:val>
                                        </p:tav>
                                      </p:tavLst>
                                    </p:anim>
                                    <p:anim to="" calcmode="lin" valueType="num">
                                      <p:cBhvr>
                                        <p:cTn id="14" dur="1000" fill="hold">
                                          <p:stCondLst>
                                            <p:cond delay="0"/>
                                          </p:stCondLst>
                                        </p:cTn>
                                        <p:tgtEl>
                                          <p:spTgt spid="8"/>
                                        </p:tgtEl>
                                        <p:attrNameLst>
                                          <p:attrName>ppt_w</p:attrName>
                                        </p:attrNameLst>
                                      </p:cBhvr>
                                      <p:tavLst>
                                        <p:tav tm="0" fmla="#ppt_w+(8/9)*(#ppt_w-0)*((1.5-1.5*$)^2-(1.5-1.5*$)^3)">
                                          <p:val>
                                            <p:fltVal val="0"/>
                                          </p:val>
                                        </p:tav>
                                        <p:tav tm="100000">
                                          <p:val>
                                            <p:fltVal val="1"/>
                                          </p:val>
                                        </p:tav>
                                      </p:tavLst>
                                    </p:anim>
                                    <p:anim to="" calcmode="lin" valueType="num">
                                      <p:cBhvr>
                                        <p:cTn id="15" dur="1000" fill="hold">
                                          <p:stCondLst>
                                            <p:cond delay="0"/>
                                          </p:stCondLst>
                                        </p:cTn>
                                        <p:tgtEl>
                                          <p:spTgt spid="8"/>
                                        </p:tgtEl>
                                        <p:attrNameLst>
                                          <p:attrName>ppt_h</p:attrName>
                                        </p:attrNameLst>
                                      </p:cBhvr>
                                      <p:tavLst>
                                        <p:tav tm="0" fmla="#ppt_h+(8/9)*(#ppt_h-0)*((1.5-1.5*$)^2-(1.5-1.5*$)^3)">
                                          <p:val>
                                            <p:fltVal val="0"/>
                                          </p:val>
                                        </p:tav>
                                        <p:tav tm="100000">
                                          <p:val>
                                            <p:fltVal val="1"/>
                                          </p:val>
                                        </p:tav>
                                      </p:tavLst>
                                    </p:anim>
                                  </p:childTnLst>
                                </p:cTn>
                              </p:par>
                            </p:childTnLst>
                          </p:cTn>
                        </p:par>
                        <p:par>
                          <p:cTn id="16" fill="hold">
                            <p:stCondLst>
                              <p:cond delay="1149"/>
                            </p:stCondLst>
                            <p:childTnLst>
                              <p:par>
                                <p:cTn id="17" presetID="10" presetClass="entr" presetSubtype="0" fill="hold" nodeType="after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fade">
                                      <p:cBhvr>
                                        <p:cTn id="19" dur="500"/>
                                        <p:tgtEl>
                                          <p:spTgt spid="97"/>
                                        </p:tgtEl>
                                      </p:cBhvr>
                                    </p:animEffect>
                                  </p:childTnLst>
                                </p:cTn>
                              </p:par>
                              <p:par>
                                <p:cTn id="20" presetID="42" presetClass="path" presetSubtype="0" decel="100000" fill="hold" nodeType="withEffect">
                                  <p:stCondLst>
                                    <p:cond delay="100"/>
                                  </p:stCondLst>
                                  <p:childTnLst>
                                    <p:animMotion origin="layout" path="M 6.25E-7 -0.04051 L 6.25E-7 3.7037E-6 " pathEditMode="relative" rAng="0" ptsTypes="AA">
                                      <p:cBhvr>
                                        <p:cTn id="21" dur="500" fill="hold"/>
                                        <p:tgtEl>
                                          <p:spTgt spid="97"/>
                                        </p:tgtEl>
                                        <p:attrNameLst>
                                          <p:attrName>ppt_x</p:attrName>
                                          <p:attrName>ppt_y</p:attrName>
                                        </p:attrNameLst>
                                      </p:cBhvr>
                                      <p:rCtr x="0" y="2014"/>
                                    </p:animMotion>
                                  </p:childTnLst>
                                </p:cTn>
                              </p:par>
                              <p:par>
                                <p:cTn id="22" presetID="10" presetClass="entr" presetSubtype="0" fill="hold" nodeType="withEffect">
                                  <p:stCondLst>
                                    <p:cond delay="0"/>
                                  </p:stCondLst>
                                  <p:childTnLst>
                                    <p:set>
                                      <p:cBhvr>
                                        <p:cTn id="23" dur="1" fill="hold">
                                          <p:stCondLst>
                                            <p:cond delay="0"/>
                                          </p:stCondLst>
                                        </p:cTn>
                                        <p:tgtEl>
                                          <p:spTgt spid="101"/>
                                        </p:tgtEl>
                                        <p:attrNameLst>
                                          <p:attrName>style.visibility</p:attrName>
                                        </p:attrNameLst>
                                      </p:cBhvr>
                                      <p:to>
                                        <p:strVal val="visible"/>
                                      </p:to>
                                    </p:set>
                                    <p:animEffect transition="in" filter="fade">
                                      <p:cBhvr>
                                        <p:cTn id="24" dur="500"/>
                                        <p:tgtEl>
                                          <p:spTgt spid="101"/>
                                        </p:tgtEl>
                                      </p:cBhvr>
                                    </p:animEffect>
                                  </p:childTnLst>
                                </p:cTn>
                              </p:par>
                              <p:par>
                                <p:cTn id="25" presetID="64" presetClass="path" presetSubtype="0" decel="100000" fill="hold" nodeType="withEffect">
                                  <p:stCondLst>
                                    <p:cond delay="0"/>
                                  </p:stCondLst>
                                  <p:childTnLst>
                                    <p:animMotion origin="layout" path="M 3.75E-6 0.03912 L 3.75E-6 2.22222E-6 " pathEditMode="relative" rAng="0" ptsTypes="AA">
                                      <p:cBhvr>
                                        <p:cTn id="26" dur="500" fill="hold"/>
                                        <p:tgtEl>
                                          <p:spTgt spid="101"/>
                                        </p:tgtEl>
                                        <p:attrNameLst>
                                          <p:attrName>ppt_x</p:attrName>
                                          <p:attrName>ppt_y</p:attrName>
                                        </p:attrNameLst>
                                      </p:cBhvr>
                                      <p:rCtr x="0" y="-19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A-1"/>
          <p:cNvSpPr/>
          <p:nvPr>
            <p:custDataLst>
              <p:tags r:id="rId1"/>
            </p:custDataLst>
          </p:nvPr>
        </p:nvSpPr>
        <p:spPr>
          <a:xfrm flipH="1" flipV="1">
            <a:off x="7055874" y="930142"/>
            <a:ext cx="3426763" cy="641598"/>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37" name="PA-任意多边形 849"/>
          <p:cNvSpPr>
            <a:spLocks noEditPoints="1"/>
          </p:cNvSpPr>
          <p:nvPr>
            <p:custDataLst>
              <p:tags r:id="rId2"/>
            </p:custDataLst>
          </p:nvPr>
        </p:nvSpPr>
        <p:spPr bwMode="auto">
          <a:xfrm>
            <a:off x="7255443" y="1056006"/>
            <a:ext cx="420208" cy="418375"/>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38" name="TextBox 19"/>
          <p:cNvSpPr txBox="1"/>
          <p:nvPr/>
        </p:nvSpPr>
        <p:spPr>
          <a:xfrm>
            <a:off x="7850235" y="986268"/>
            <a:ext cx="2480003" cy="412722"/>
          </a:xfrm>
          <a:prstGeom prst="rect">
            <a:avLst/>
          </a:prstGeom>
          <a:noFill/>
        </p:spPr>
        <p:txBody>
          <a:bodyPr wrap="square" lIns="42970" tIns="21485" rIns="42970" bIns="21485" rtlCol="0">
            <a:spAutoFit/>
          </a:bodyPr>
          <a:lstStyle/>
          <a:p>
            <a:r>
              <a:rPr lang="en-US" altLang="zh-CN" sz="2400" spc="600" dirty="0">
                <a:solidFill>
                  <a:schemeClr val="accent1">
                    <a:lumMod val="50000"/>
                  </a:schemeClr>
                </a:solidFill>
                <a:cs typeface="+mn-ea"/>
                <a:sym typeface="+mn-lt"/>
              </a:rPr>
              <a:t>CONTENTS</a:t>
            </a:r>
          </a:p>
        </p:txBody>
      </p:sp>
      <p:grpSp>
        <p:nvGrpSpPr>
          <p:cNvPr id="40" name="组合 39"/>
          <p:cNvGrpSpPr/>
          <p:nvPr/>
        </p:nvGrpSpPr>
        <p:grpSpPr>
          <a:xfrm>
            <a:off x="7371405" y="2197285"/>
            <a:ext cx="691563" cy="691563"/>
            <a:chOff x="2367572" y="4118895"/>
            <a:chExt cx="921196" cy="921196"/>
          </a:xfrm>
        </p:grpSpPr>
        <p:grpSp>
          <p:nvGrpSpPr>
            <p:cNvPr id="41" name="组合 40"/>
            <p:cNvGrpSpPr/>
            <p:nvPr/>
          </p:nvGrpSpPr>
          <p:grpSpPr>
            <a:xfrm>
              <a:off x="2367572" y="4118895"/>
              <a:ext cx="921196" cy="921196"/>
              <a:chOff x="1333481" y="1593118"/>
              <a:chExt cx="1418785" cy="1418785"/>
            </a:xfrm>
          </p:grpSpPr>
          <p:sp>
            <p:nvSpPr>
              <p:cNvPr id="73" name="PA-↖"/>
              <p:cNvSpPr/>
              <p:nvPr>
                <p:custDataLst>
                  <p:tags r:id="rId16"/>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4" name="PA-↘"/>
              <p:cNvSpPr/>
              <p:nvPr>
                <p:custDataLst>
                  <p:tags r:id="rId17"/>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5" name="PA-1"/>
              <p:cNvSpPr/>
              <p:nvPr>
                <p:custDataLst>
                  <p:tags r:id="rId18"/>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2" name="PA-文本框 24"/>
            <p:cNvSpPr txBox="1"/>
            <p:nvPr>
              <p:custDataLst>
                <p:tags r:id="rId15"/>
              </p:custDataLst>
            </p:nvPr>
          </p:nvSpPr>
          <p:spPr>
            <a:xfrm>
              <a:off x="2616776" y="4317883"/>
              <a:ext cx="422787" cy="532966"/>
            </a:xfrm>
            <a:prstGeom prst="rect">
              <a:avLst/>
            </a:prstGeom>
            <a:noFill/>
          </p:spPr>
          <p:txBody>
            <a:bodyPr wrap="none" lIns="0" rIns="0" rtlCol="0">
              <a:spAutoFit/>
            </a:bodyPr>
            <a:lstStyle/>
            <a:p>
              <a:pPr algn="ctr" defTabSz="914400"/>
              <a:r>
                <a:rPr lang="en-US" sz="2000" b="1" dirty="0">
                  <a:solidFill>
                    <a:schemeClr val="accent1">
                      <a:lumMod val="50000"/>
                    </a:schemeClr>
                  </a:solidFill>
                  <a:cs typeface="+mn-ea"/>
                  <a:sym typeface="+mn-lt"/>
                </a:rPr>
                <a:t>01</a:t>
              </a:r>
            </a:p>
          </p:txBody>
        </p:sp>
      </p:grpSp>
      <p:grpSp>
        <p:nvGrpSpPr>
          <p:cNvPr id="76" name="组合 75"/>
          <p:cNvGrpSpPr/>
          <p:nvPr/>
        </p:nvGrpSpPr>
        <p:grpSpPr>
          <a:xfrm>
            <a:off x="7371405" y="3222648"/>
            <a:ext cx="691563" cy="691563"/>
            <a:chOff x="2367572" y="4118895"/>
            <a:chExt cx="921196" cy="921196"/>
          </a:xfrm>
        </p:grpSpPr>
        <p:grpSp>
          <p:nvGrpSpPr>
            <p:cNvPr id="77" name="组合 76"/>
            <p:cNvGrpSpPr/>
            <p:nvPr/>
          </p:nvGrpSpPr>
          <p:grpSpPr>
            <a:xfrm>
              <a:off x="2367572" y="4118895"/>
              <a:ext cx="921196" cy="921196"/>
              <a:chOff x="1333481" y="1593118"/>
              <a:chExt cx="1418785" cy="1418785"/>
            </a:xfrm>
          </p:grpSpPr>
          <p:sp>
            <p:nvSpPr>
              <p:cNvPr id="79" name="PA-↖"/>
              <p:cNvSpPr/>
              <p:nvPr>
                <p:custDataLst>
                  <p:tags r:id="rId1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80" name="PA-↘"/>
              <p:cNvSpPr/>
              <p:nvPr>
                <p:custDataLst>
                  <p:tags r:id="rId1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81" name="PA-1"/>
              <p:cNvSpPr/>
              <p:nvPr>
                <p:custDataLst>
                  <p:tags r:id="rId1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78" name="PA-文本框 24"/>
            <p:cNvSpPr txBox="1"/>
            <p:nvPr>
              <p:custDataLst>
                <p:tags r:id="rId11"/>
              </p:custDataLst>
            </p:nvPr>
          </p:nvSpPr>
          <p:spPr>
            <a:xfrm>
              <a:off x="2616776" y="4317883"/>
              <a:ext cx="422787" cy="532966"/>
            </a:xfrm>
            <a:prstGeom prst="rect">
              <a:avLst/>
            </a:prstGeom>
            <a:noFill/>
          </p:spPr>
          <p:txBody>
            <a:bodyPr wrap="none" lIns="0" rIns="0" rtlCol="0">
              <a:spAutoFit/>
            </a:bodyPr>
            <a:lstStyle/>
            <a:p>
              <a:pPr algn="ctr" defTabSz="914400"/>
              <a:r>
                <a:rPr lang="en-US" sz="2000" b="1" dirty="0">
                  <a:solidFill>
                    <a:schemeClr val="accent1">
                      <a:lumMod val="50000"/>
                    </a:schemeClr>
                  </a:solidFill>
                  <a:cs typeface="+mn-ea"/>
                  <a:sym typeface="+mn-lt"/>
                </a:rPr>
                <a:t>02</a:t>
              </a:r>
            </a:p>
          </p:txBody>
        </p:sp>
      </p:grpSp>
      <p:grpSp>
        <p:nvGrpSpPr>
          <p:cNvPr id="82" name="组合 81"/>
          <p:cNvGrpSpPr/>
          <p:nvPr/>
        </p:nvGrpSpPr>
        <p:grpSpPr>
          <a:xfrm>
            <a:off x="7371405" y="4248011"/>
            <a:ext cx="691563" cy="691563"/>
            <a:chOff x="2367572" y="4118895"/>
            <a:chExt cx="921196" cy="921196"/>
          </a:xfrm>
        </p:grpSpPr>
        <p:grpSp>
          <p:nvGrpSpPr>
            <p:cNvPr id="83" name="组合 82"/>
            <p:cNvGrpSpPr/>
            <p:nvPr/>
          </p:nvGrpSpPr>
          <p:grpSpPr>
            <a:xfrm>
              <a:off x="2367572" y="4118895"/>
              <a:ext cx="921196" cy="921196"/>
              <a:chOff x="1333481" y="1593118"/>
              <a:chExt cx="1418785" cy="1418785"/>
            </a:xfrm>
          </p:grpSpPr>
          <p:sp>
            <p:nvSpPr>
              <p:cNvPr id="85" name="PA-↖"/>
              <p:cNvSpPr/>
              <p:nvPr>
                <p:custDataLst>
                  <p:tags r:id="rId8"/>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86" name="PA-↘"/>
              <p:cNvSpPr/>
              <p:nvPr>
                <p:custDataLst>
                  <p:tags r:id="rId9"/>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87" name="PA-1"/>
              <p:cNvSpPr/>
              <p:nvPr>
                <p:custDataLst>
                  <p:tags r:id="rId10"/>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84" name="PA-文本框 24"/>
            <p:cNvSpPr txBox="1"/>
            <p:nvPr>
              <p:custDataLst>
                <p:tags r:id="rId7"/>
              </p:custDataLst>
            </p:nvPr>
          </p:nvSpPr>
          <p:spPr>
            <a:xfrm>
              <a:off x="2616776" y="4317883"/>
              <a:ext cx="422787" cy="532966"/>
            </a:xfrm>
            <a:prstGeom prst="rect">
              <a:avLst/>
            </a:prstGeom>
            <a:noFill/>
          </p:spPr>
          <p:txBody>
            <a:bodyPr wrap="none" lIns="0" rIns="0" rtlCol="0">
              <a:spAutoFit/>
            </a:bodyPr>
            <a:lstStyle/>
            <a:p>
              <a:pPr algn="ctr" defTabSz="914400"/>
              <a:r>
                <a:rPr lang="en-US" sz="2000" b="1" dirty="0">
                  <a:solidFill>
                    <a:schemeClr val="accent1">
                      <a:lumMod val="50000"/>
                    </a:schemeClr>
                  </a:solidFill>
                  <a:cs typeface="+mn-ea"/>
                  <a:sym typeface="+mn-lt"/>
                </a:rPr>
                <a:t>03</a:t>
              </a:r>
            </a:p>
          </p:txBody>
        </p:sp>
      </p:grpSp>
      <p:grpSp>
        <p:nvGrpSpPr>
          <p:cNvPr id="88" name="组合 87"/>
          <p:cNvGrpSpPr/>
          <p:nvPr/>
        </p:nvGrpSpPr>
        <p:grpSpPr>
          <a:xfrm>
            <a:off x="7371405" y="5273373"/>
            <a:ext cx="691563" cy="691563"/>
            <a:chOff x="2367572" y="4118895"/>
            <a:chExt cx="921196" cy="921196"/>
          </a:xfrm>
        </p:grpSpPr>
        <p:grpSp>
          <p:nvGrpSpPr>
            <p:cNvPr id="89" name="组合 88"/>
            <p:cNvGrpSpPr/>
            <p:nvPr/>
          </p:nvGrpSpPr>
          <p:grpSpPr>
            <a:xfrm>
              <a:off x="2367572" y="4118895"/>
              <a:ext cx="921196" cy="921196"/>
              <a:chOff x="1333481" y="1593118"/>
              <a:chExt cx="1418785" cy="1418785"/>
            </a:xfrm>
          </p:grpSpPr>
          <p:sp>
            <p:nvSpPr>
              <p:cNvPr id="91" name="PA-↖"/>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92" name="PA-↘"/>
              <p:cNvSpPr/>
              <p:nvPr>
                <p:custDataLst>
                  <p:tags r:id="rId5"/>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93" name="PA-1"/>
              <p:cNvSpPr/>
              <p:nvPr>
                <p:custDataLst>
                  <p:tags r:id="rId6"/>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90" name="PA-文本框 24"/>
            <p:cNvSpPr txBox="1"/>
            <p:nvPr>
              <p:custDataLst>
                <p:tags r:id="rId3"/>
              </p:custDataLst>
            </p:nvPr>
          </p:nvSpPr>
          <p:spPr>
            <a:xfrm>
              <a:off x="2616776" y="4317883"/>
              <a:ext cx="422787" cy="532966"/>
            </a:xfrm>
            <a:prstGeom prst="rect">
              <a:avLst/>
            </a:prstGeom>
            <a:noFill/>
          </p:spPr>
          <p:txBody>
            <a:bodyPr wrap="none" lIns="0" rIns="0" rtlCol="0">
              <a:spAutoFit/>
            </a:bodyPr>
            <a:lstStyle/>
            <a:p>
              <a:pPr algn="ctr" defTabSz="914400"/>
              <a:r>
                <a:rPr lang="en-US" sz="2000" b="1" dirty="0">
                  <a:solidFill>
                    <a:schemeClr val="accent1">
                      <a:lumMod val="50000"/>
                    </a:schemeClr>
                  </a:solidFill>
                  <a:cs typeface="+mn-ea"/>
                  <a:sym typeface="+mn-lt"/>
                </a:rPr>
                <a:t>04</a:t>
              </a:r>
            </a:p>
          </p:txBody>
        </p:sp>
      </p:grpSp>
      <p:sp>
        <p:nvSpPr>
          <p:cNvPr id="94" name="Rectangle 70"/>
          <p:cNvSpPr>
            <a:spLocks noChangeArrowheads="1"/>
          </p:cNvSpPr>
          <p:nvPr/>
        </p:nvSpPr>
        <p:spPr bwMode="auto">
          <a:xfrm>
            <a:off x="8314997" y="2257906"/>
            <a:ext cx="19656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3130">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3130">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zh-CN" altLang="en-US" sz="2000" noProof="1">
                <a:solidFill>
                  <a:schemeClr val="accent1">
                    <a:lumMod val="50000"/>
                  </a:schemeClr>
                </a:solidFill>
                <a:latin typeface="+mn-lt"/>
                <a:cs typeface="+mn-ea"/>
                <a:sym typeface="+mn-lt"/>
              </a:rPr>
              <a:t>项目背景</a:t>
            </a:r>
          </a:p>
        </p:txBody>
      </p:sp>
      <p:sp>
        <p:nvSpPr>
          <p:cNvPr id="95" name="Rectangle 23"/>
          <p:cNvSpPr/>
          <p:nvPr/>
        </p:nvSpPr>
        <p:spPr>
          <a:xfrm>
            <a:off x="8314997" y="2568293"/>
            <a:ext cx="2167640" cy="230832"/>
          </a:xfrm>
          <a:prstGeom prst="rect">
            <a:avLst/>
          </a:prstGeom>
        </p:spPr>
        <p:txBody>
          <a:bodyPr wrap="square">
            <a:spAutoFit/>
          </a:bodyPr>
          <a:lstStyle/>
          <a:p>
            <a:pPr>
              <a:defRPr/>
            </a:pPr>
            <a:r>
              <a:rPr lang="en-US" sz="900" spc="300" noProof="1">
                <a:solidFill>
                  <a:schemeClr val="bg1">
                    <a:lumMod val="75000"/>
                  </a:schemeClr>
                </a:solidFill>
                <a:cs typeface="+mn-ea"/>
                <a:sym typeface="+mn-lt"/>
              </a:rPr>
              <a:t>Project Context</a:t>
            </a:r>
          </a:p>
        </p:txBody>
      </p:sp>
      <p:sp>
        <p:nvSpPr>
          <p:cNvPr id="96" name="Rectangle 70"/>
          <p:cNvSpPr>
            <a:spLocks noChangeArrowheads="1"/>
          </p:cNvSpPr>
          <p:nvPr/>
        </p:nvSpPr>
        <p:spPr bwMode="auto">
          <a:xfrm>
            <a:off x="8314997" y="3304292"/>
            <a:ext cx="20152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3130">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3130">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zh-CN" altLang="en-US" sz="2000" noProof="1">
                <a:solidFill>
                  <a:schemeClr val="accent1">
                    <a:lumMod val="50000"/>
                  </a:schemeClr>
                </a:solidFill>
                <a:latin typeface="+mn-lt"/>
                <a:cs typeface="+mn-ea"/>
                <a:sym typeface="+mn-lt"/>
              </a:rPr>
              <a:t>研究方案</a:t>
            </a:r>
          </a:p>
        </p:txBody>
      </p:sp>
      <p:sp>
        <p:nvSpPr>
          <p:cNvPr id="97" name="Rectangle 23"/>
          <p:cNvSpPr/>
          <p:nvPr/>
        </p:nvSpPr>
        <p:spPr>
          <a:xfrm>
            <a:off x="8314996" y="3614679"/>
            <a:ext cx="2167639" cy="230832"/>
          </a:xfrm>
          <a:prstGeom prst="rect">
            <a:avLst/>
          </a:prstGeom>
        </p:spPr>
        <p:txBody>
          <a:bodyPr wrap="square">
            <a:spAutoFit/>
          </a:bodyPr>
          <a:lstStyle/>
          <a:p>
            <a:pPr>
              <a:defRPr/>
            </a:pPr>
            <a:r>
              <a:rPr lang="en-US" sz="900" spc="300" noProof="1">
                <a:solidFill>
                  <a:schemeClr val="bg1">
                    <a:lumMod val="75000"/>
                  </a:schemeClr>
                </a:solidFill>
                <a:cs typeface="+mn-ea"/>
                <a:sym typeface="+mn-lt"/>
              </a:rPr>
              <a:t>Research Approach</a:t>
            </a:r>
          </a:p>
        </p:txBody>
      </p:sp>
      <p:sp>
        <p:nvSpPr>
          <p:cNvPr id="98" name="Rectangle 70"/>
          <p:cNvSpPr>
            <a:spLocks noChangeArrowheads="1"/>
          </p:cNvSpPr>
          <p:nvPr/>
        </p:nvSpPr>
        <p:spPr bwMode="auto">
          <a:xfrm>
            <a:off x="8314997" y="4350678"/>
            <a:ext cx="212968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3130">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3130">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zh-CN" altLang="en-US" sz="2000" noProof="1">
                <a:solidFill>
                  <a:schemeClr val="accent1">
                    <a:lumMod val="50000"/>
                  </a:schemeClr>
                </a:solidFill>
                <a:latin typeface="+mn-lt"/>
                <a:cs typeface="+mn-ea"/>
                <a:sym typeface="+mn-lt"/>
              </a:rPr>
              <a:t>软件功能</a:t>
            </a:r>
          </a:p>
        </p:txBody>
      </p:sp>
      <p:sp>
        <p:nvSpPr>
          <p:cNvPr id="99" name="Rectangle 23"/>
          <p:cNvSpPr/>
          <p:nvPr/>
        </p:nvSpPr>
        <p:spPr>
          <a:xfrm>
            <a:off x="8314996" y="4661065"/>
            <a:ext cx="2877259" cy="230832"/>
          </a:xfrm>
          <a:prstGeom prst="rect">
            <a:avLst/>
          </a:prstGeom>
        </p:spPr>
        <p:txBody>
          <a:bodyPr wrap="square">
            <a:spAutoFit/>
          </a:bodyPr>
          <a:lstStyle/>
          <a:p>
            <a:pPr>
              <a:defRPr/>
            </a:pPr>
            <a:r>
              <a:rPr lang="en-US" sz="900" spc="300" noProof="1">
                <a:solidFill>
                  <a:schemeClr val="bg1">
                    <a:lumMod val="75000"/>
                  </a:schemeClr>
                </a:solidFill>
                <a:cs typeface="+mn-ea"/>
                <a:sym typeface="+mn-lt"/>
              </a:rPr>
              <a:t>Advantage And Innovations</a:t>
            </a:r>
          </a:p>
        </p:txBody>
      </p:sp>
      <p:sp>
        <p:nvSpPr>
          <p:cNvPr id="100" name="Rectangle 70"/>
          <p:cNvSpPr>
            <a:spLocks noChangeArrowheads="1"/>
          </p:cNvSpPr>
          <p:nvPr/>
        </p:nvSpPr>
        <p:spPr bwMode="auto">
          <a:xfrm>
            <a:off x="8314997" y="5397065"/>
            <a:ext cx="206090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3130">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3130">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zh-CN" altLang="en-US" sz="2000" noProof="1">
                <a:solidFill>
                  <a:schemeClr val="accent1">
                    <a:lumMod val="50000"/>
                  </a:schemeClr>
                </a:solidFill>
                <a:latin typeface="+mn-lt"/>
                <a:cs typeface="+mn-ea"/>
                <a:sym typeface="+mn-lt"/>
              </a:rPr>
              <a:t>小组分工及评价</a:t>
            </a:r>
          </a:p>
        </p:txBody>
      </p:sp>
      <p:sp>
        <p:nvSpPr>
          <p:cNvPr id="101" name="Rectangle 23"/>
          <p:cNvSpPr/>
          <p:nvPr/>
        </p:nvSpPr>
        <p:spPr>
          <a:xfrm>
            <a:off x="8314996" y="5707452"/>
            <a:ext cx="2590747" cy="230832"/>
          </a:xfrm>
          <a:prstGeom prst="rect">
            <a:avLst/>
          </a:prstGeom>
        </p:spPr>
        <p:txBody>
          <a:bodyPr wrap="square">
            <a:spAutoFit/>
          </a:bodyPr>
          <a:lstStyle/>
          <a:p>
            <a:pPr>
              <a:defRPr/>
            </a:pPr>
            <a:r>
              <a:rPr lang="en-US" sz="900" spc="300" noProof="1">
                <a:solidFill>
                  <a:schemeClr val="bg1">
                    <a:lumMod val="75000"/>
                  </a:schemeClr>
                </a:solidFill>
                <a:cs typeface="+mn-ea"/>
                <a:sym typeface="+mn-lt"/>
              </a:rPr>
              <a:t>Expected Result</a:t>
            </a:r>
          </a:p>
        </p:txBody>
      </p:sp>
      <p:pic>
        <p:nvPicPr>
          <p:cNvPr id="102" name="图片 101"/>
          <p:cNvPicPr>
            <a:picLocks noChangeAspect="1"/>
          </p:cNvPicPr>
          <p:nvPr/>
        </p:nvPicPr>
        <p:blipFill rotWithShape="1">
          <a:blip r:embed="rId21">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10682206" y="194856"/>
            <a:ext cx="1387106" cy="1428667"/>
          </a:xfrm>
          <a:prstGeom prst="rect">
            <a:avLst/>
          </a:prstGeom>
        </p:spPr>
      </p:pic>
      <p:pic>
        <p:nvPicPr>
          <p:cNvPr id="103" name="图片 102"/>
          <p:cNvPicPr>
            <a:picLocks noChangeAspect="1"/>
          </p:cNvPicPr>
          <p:nvPr/>
        </p:nvPicPr>
        <p:blipFill rotWithShape="1">
          <a:blip r:embed="rId21">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a:fillRect/>
          </a:stretch>
        </p:blipFill>
        <p:spPr>
          <a:xfrm>
            <a:off x="5770623" y="5220290"/>
            <a:ext cx="1028769" cy="974324"/>
          </a:xfrm>
          <a:prstGeom prst="rect">
            <a:avLst/>
          </a:prstGeom>
        </p:spPr>
      </p:pic>
      <p:pic>
        <p:nvPicPr>
          <p:cNvPr id="104" name="图片 103"/>
          <p:cNvPicPr>
            <a:picLocks noChangeAspect="1"/>
          </p:cNvPicPr>
          <p:nvPr/>
        </p:nvPicPr>
        <p:blipFill rotWithShape="1">
          <a:blip r:embed="rId21">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1994181" y="1716178"/>
            <a:ext cx="1051937" cy="10834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1+#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iterate type="lt">
                                        <p:tmPct val="10000"/>
                                      </p:iterate>
                                      <p:childTnLst>
                                        <p:set>
                                          <p:cBhvr>
                                            <p:cTn id="15" dur="1" fill="hold">
                                              <p:stCondLst>
                                                <p:cond delay="0"/>
                                              </p:stCondLst>
                                            </p:cTn>
                                            <p:tgtEl>
                                              <p:spTgt spid="38"/>
                                            </p:tgtEl>
                                            <p:attrNameLst>
                                              <p:attrName>style.visibility</p:attrName>
                                            </p:attrNameLst>
                                          </p:cBhvr>
                                          <p:to>
                                            <p:strVal val="visible"/>
                                          </p:to>
                                        </p:set>
                                        <p:animEffect transition="in" filter="randombar(horizontal)">
                                          <p:cBhvr>
                                            <p:cTn id="16" dur="500"/>
                                            <p:tgtEl>
                                              <p:spTgt spid="38"/>
                                            </p:tgtEl>
                                          </p:cBhvr>
                                        </p:animEffect>
                                      </p:childTnLst>
                                    </p:cTn>
                                  </p:par>
                                </p:childTnLst>
                              </p:cTn>
                            </p:par>
                            <p:par>
                              <p:cTn id="17" fill="hold">
                                <p:stCondLst>
                                  <p:cond delay="2349"/>
                                </p:stCondLst>
                                <p:childTnLst>
                                  <p:par>
                                    <p:cTn id="18" presetID="53" presetClass="entr" presetSubtype="16"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p:cTn id="20" dur="500" fill="hold"/>
                                            <p:tgtEl>
                                              <p:spTgt spid="40"/>
                                            </p:tgtEl>
                                            <p:attrNameLst>
                                              <p:attrName>ppt_w</p:attrName>
                                            </p:attrNameLst>
                                          </p:cBhvr>
                                          <p:tavLst>
                                            <p:tav tm="0">
                                              <p:val>
                                                <p:fltVal val="0"/>
                                              </p:val>
                                            </p:tav>
                                            <p:tav tm="100000">
                                              <p:val>
                                                <p:strVal val="#ppt_w"/>
                                              </p:val>
                                            </p:tav>
                                          </p:tavLst>
                                        </p:anim>
                                        <p:anim calcmode="lin" valueType="num">
                                          <p:cBhvr>
                                            <p:cTn id="21" dur="500" fill="hold"/>
                                            <p:tgtEl>
                                              <p:spTgt spid="40"/>
                                            </p:tgtEl>
                                            <p:attrNameLst>
                                              <p:attrName>ppt_h</p:attrName>
                                            </p:attrNameLst>
                                          </p:cBhvr>
                                          <p:tavLst>
                                            <p:tav tm="0">
                                              <p:val>
                                                <p:fltVal val="0"/>
                                              </p:val>
                                            </p:tav>
                                            <p:tav tm="100000">
                                              <p:val>
                                                <p:strVal val="#ppt_h"/>
                                              </p:val>
                                            </p:tav>
                                          </p:tavLst>
                                        </p:anim>
                                        <p:animEffect transition="in" filter="fade">
                                          <p:cBhvr>
                                            <p:cTn id="22" dur="500"/>
                                            <p:tgtEl>
                                              <p:spTgt spid="40"/>
                                            </p:tgtEl>
                                          </p:cBhvr>
                                        </p:animEffect>
                                      </p:childTnLst>
                                    </p:cTn>
                                  </p:par>
                                </p:childTnLst>
                              </p:cTn>
                            </p:par>
                            <p:par>
                              <p:cTn id="23" fill="hold">
                                <p:stCondLst>
                                  <p:cond delay="2849"/>
                                </p:stCondLst>
                                <p:childTnLst>
                                  <p:par>
                                    <p:cTn id="24" presetID="53" presetClass="entr" presetSubtype="16" fill="hold" nodeType="afterEffect">
                                      <p:stCondLst>
                                        <p:cond delay="0"/>
                                      </p:stCondLst>
                                      <p:childTnLst>
                                        <p:set>
                                          <p:cBhvr>
                                            <p:cTn id="25" dur="1" fill="hold">
                                              <p:stCondLst>
                                                <p:cond delay="0"/>
                                              </p:stCondLst>
                                            </p:cTn>
                                            <p:tgtEl>
                                              <p:spTgt spid="76"/>
                                            </p:tgtEl>
                                            <p:attrNameLst>
                                              <p:attrName>style.visibility</p:attrName>
                                            </p:attrNameLst>
                                          </p:cBhvr>
                                          <p:to>
                                            <p:strVal val="visible"/>
                                          </p:to>
                                        </p:set>
                                        <p:anim calcmode="lin" valueType="num">
                                          <p:cBhvr>
                                            <p:cTn id="26" dur="500" fill="hold"/>
                                            <p:tgtEl>
                                              <p:spTgt spid="76"/>
                                            </p:tgtEl>
                                            <p:attrNameLst>
                                              <p:attrName>ppt_w</p:attrName>
                                            </p:attrNameLst>
                                          </p:cBhvr>
                                          <p:tavLst>
                                            <p:tav tm="0">
                                              <p:val>
                                                <p:fltVal val="0"/>
                                              </p:val>
                                            </p:tav>
                                            <p:tav tm="100000">
                                              <p:val>
                                                <p:strVal val="#ppt_w"/>
                                              </p:val>
                                            </p:tav>
                                          </p:tavLst>
                                        </p:anim>
                                        <p:anim calcmode="lin" valueType="num">
                                          <p:cBhvr>
                                            <p:cTn id="27" dur="500" fill="hold"/>
                                            <p:tgtEl>
                                              <p:spTgt spid="76"/>
                                            </p:tgtEl>
                                            <p:attrNameLst>
                                              <p:attrName>ppt_h</p:attrName>
                                            </p:attrNameLst>
                                          </p:cBhvr>
                                          <p:tavLst>
                                            <p:tav tm="0">
                                              <p:val>
                                                <p:fltVal val="0"/>
                                              </p:val>
                                            </p:tav>
                                            <p:tav tm="100000">
                                              <p:val>
                                                <p:strVal val="#ppt_h"/>
                                              </p:val>
                                            </p:tav>
                                          </p:tavLst>
                                        </p:anim>
                                        <p:animEffect transition="in" filter="fade">
                                          <p:cBhvr>
                                            <p:cTn id="28" dur="500"/>
                                            <p:tgtEl>
                                              <p:spTgt spid="76"/>
                                            </p:tgtEl>
                                          </p:cBhvr>
                                        </p:animEffect>
                                      </p:childTnLst>
                                    </p:cTn>
                                  </p:par>
                                </p:childTnLst>
                              </p:cTn>
                            </p:par>
                            <p:par>
                              <p:cTn id="29" fill="hold">
                                <p:stCondLst>
                                  <p:cond delay="3349"/>
                                </p:stCondLst>
                                <p:childTnLst>
                                  <p:par>
                                    <p:cTn id="30" presetID="53" presetClass="entr" presetSubtype="16" fill="hold" nodeType="afterEffect">
                                      <p:stCondLst>
                                        <p:cond delay="0"/>
                                      </p:stCondLst>
                                      <p:childTnLst>
                                        <p:set>
                                          <p:cBhvr>
                                            <p:cTn id="31" dur="1" fill="hold">
                                              <p:stCondLst>
                                                <p:cond delay="0"/>
                                              </p:stCondLst>
                                            </p:cTn>
                                            <p:tgtEl>
                                              <p:spTgt spid="82"/>
                                            </p:tgtEl>
                                            <p:attrNameLst>
                                              <p:attrName>style.visibility</p:attrName>
                                            </p:attrNameLst>
                                          </p:cBhvr>
                                          <p:to>
                                            <p:strVal val="visible"/>
                                          </p:to>
                                        </p:set>
                                        <p:anim calcmode="lin" valueType="num">
                                          <p:cBhvr>
                                            <p:cTn id="32" dur="500" fill="hold"/>
                                            <p:tgtEl>
                                              <p:spTgt spid="82"/>
                                            </p:tgtEl>
                                            <p:attrNameLst>
                                              <p:attrName>ppt_w</p:attrName>
                                            </p:attrNameLst>
                                          </p:cBhvr>
                                          <p:tavLst>
                                            <p:tav tm="0">
                                              <p:val>
                                                <p:fltVal val="0"/>
                                              </p:val>
                                            </p:tav>
                                            <p:tav tm="100000">
                                              <p:val>
                                                <p:strVal val="#ppt_w"/>
                                              </p:val>
                                            </p:tav>
                                          </p:tavLst>
                                        </p:anim>
                                        <p:anim calcmode="lin" valueType="num">
                                          <p:cBhvr>
                                            <p:cTn id="33" dur="500" fill="hold"/>
                                            <p:tgtEl>
                                              <p:spTgt spid="82"/>
                                            </p:tgtEl>
                                            <p:attrNameLst>
                                              <p:attrName>ppt_h</p:attrName>
                                            </p:attrNameLst>
                                          </p:cBhvr>
                                          <p:tavLst>
                                            <p:tav tm="0">
                                              <p:val>
                                                <p:fltVal val="0"/>
                                              </p:val>
                                            </p:tav>
                                            <p:tav tm="100000">
                                              <p:val>
                                                <p:strVal val="#ppt_h"/>
                                              </p:val>
                                            </p:tav>
                                          </p:tavLst>
                                        </p:anim>
                                        <p:animEffect transition="in" filter="fade">
                                          <p:cBhvr>
                                            <p:cTn id="34" dur="500"/>
                                            <p:tgtEl>
                                              <p:spTgt spid="82"/>
                                            </p:tgtEl>
                                          </p:cBhvr>
                                        </p:animEffect>
                                      </p:childTnLst>
                                    </p:cTn>
                                  </p:par>
                                </p:childTnLst>
                              </p:cTn>
                            </p:par>
                            <p:par>
                              <p:cTn id="35" fill="hold">
                                <p:stCondLst>
                                  <p:cond delay="3849"/>
                                </p:stCondLst>
                                <p:childTnLst>
                                  <p:par>
                                    <p:cTn id="36" presetID="53" presetClass="entr" presetSubtype="16" fill="hold" nodeType="afterEffect">
                                      <p:stCondLst>
                                        <p:cond delay="0"/>
                                      </p:stCondLst>
                                      <p:childTnLst>
                                        <p:set>
                                          <p:cBhvr>
                                            <p:cTn id="37" dur="1" fill="hold">
                                              <p:stCondLst>
                                                <p:cond delay="0"/>
                                              </p:stCondLst>
                                            </p:cTn>
                                            <p:tgtEl>
                                              <p:spTgt spid="88"/>
                                            </p:tgtEl>
                                            <p:attrNameLst>
                                              <p:attrName>style.visibility</p:attrName>
                                            </p:attrNameLst>
                                          </p:cBhvr>
                                          <p:to>
                                            <p:strVal val="visible"/>
                                          </p:to>
                                        </p:set>
                                        <p:anim calcmode="lin" valueType="num">
                                          <p:cBhvr>
                                            <p:cTn id="38" dur="500" fill="hold"/>
                                            <p:tgtEl>
                                              <p:spTgt spid="88"/>
                                            </p:tgtEl>
                                            <p:attrNameLst>
                                              <p:attrName>ppt_w</p:attrName>
                                            </p:attrNameLst>
                                          </p:cBhvr>
                                          <p:tavLst>
                                            <p:tav tm="0">
                                              <p:val>
                                                <p:fltVal val="0"/>
                                              </p:val>
                                            </p:tav>
                                            <p:tav tm="100000">
                                              <p:val>
                                                <p:strVal val="#ppt_w"/>
                                              </p:val>
                                            </p:tav>
                                          </p:tavLst>
                                        </p:anim>
                                        <p:anim calcmode="lin" valueType="num">
                                          <p:cBhvr>
                                            <p:cTn id="39" dur="500" fill="hold"/>
                                            <p:tgtEl>
                                              <p:spTgt spid="88"/>
                                            </p:tgtEl>
                                            <p:attrNameLst>
                                              <p:attrName>ppt_h</p:attrName>
                                            </p:attrNameLst>
                                          </p:cBhvr>
                                          <p:tavLst>
                                            <p:tav tm="0">
                                              <p:val>
                                                <p:fltVal val="0"/>
                                              </p:val>
                                            </p:tav>
                                            <p:tav tm="100000">
                                              <p:val>
                                                <p:strVal val="#ppt_h"/>
                                              </p:val>
                                            </p:tav>
                                          </p:tavLst>
                                        </p:anim>
                                        <p:animEffect transition="in" filter="fade">
                                          <p:cBhvr>
                                            <p:cTn id="40" dur="500"/>
                                            <p:tgtEl>
                                              <p:spTgt spid="88"/>
                                            </p:tgtEl>
                                          </p:cBhvr>
                                        </p:animEffect>
                                      </p:childTnLst>
                                    </p:cTn>
                                  </p:par>
                                </p:childTnLst>
                              </p:cTn>
                            </p:par>
                            <p:par>
                              <p:cTn id="41" fill="hold">
                                <p:stCondLst>
                                  <p:cond delay="4349"/>
                                </p:stCondLst>
                                <p:childTnLst>
                                  <p:par>
                                    <p:cTn id="42" presetID="23" presetClass="entr" presetSubtype="528" fill="hold" grpId="0" nodeType="afterEffect">
                                      <p:stCondLst>
                                        <p:cond delay="0"/>
                                      </p:stCondLst>
                                      <p:iterate type="lt">
                                        <p:tmPct val="5000"/>
                                      </p:iterate>
                                      <p:childTnLst>
                                        <p:set>
                                          <p:cBhvr>
                                            <p:cTn id="43" dur="1" fill="hold">
                                              <p:stCondLst>
                                                <p:cond delay="0"/>
                                              </p:stCondLst>
                                            </p:cTn>
                                            <p:tgtEl>
                                              <p:spTgt spid="94"/>
                                            </p:tgtEl>
                                            <p:attrNameLst>
                                              <p:attrName>style.visibility</p:attrName>
                                            </p:attrNameLst>
                                          </p:cBhvr>
                                          <p:to>
                                            <p:strVal val="visible"/>
                                          </p:to>
                                        </p:set>
                                        <p:anim to="" calcmode="lin" valueType="num">
                                          <p:cBhvr>
                                            <p:cTn id="44" dur="1000" fill="hold">
                                              <p:stCondLst>
                                                <p:cond delay="0"/>
                                              </p:stCondLst>
                                            </p:cTn>
                                            <p:tgtEl>
                                              <p:spTgt spid="94"/>
                                            </p:tgtEl>
                                            <p:attrNameLst>
                                              <p:attrName>ppt_x</p:attrName>
                                            </p:attrNameLst>
                                          </p:cBhvr>
                                          <p:tavLst>
                                            <p:tav tm="0" fmla="#ppt_x+(8/9)*(#ppt_x-(#ppt_x-#ppt_w/2))*((1.5-1.5*$)^2-(1.5-1.5*$)^3)">
                                              <p:val>
                                                <p:fltVal val="0"/>
                                              </p:val>
                                            </p:tav>
                                            <p:tav tm="100000">
                                              <p:val>
                                                <p:fltVal val="1"/>
                                              </p:val>
                                            </p:tav>
                                          </p:tavLst>
                                        </p:anim>
                                        <p:anim to="" calcmode="lin" valueType="num">
                                          <p:cBhvr>
                                            <p:cTn id="45" dur="1000" fill="hold">
                                              <p:stCondLst>
                                                <p:cond delay="0"/>
                                              </p:stCondLst>
                                            </p:cTn>
                                            <p:tgtEl>
                                              <p:spTgt spid="94"/>
                                            </p:tgtEl>
                                            <p:attrNameLst>
                                              <p:attrName>ppt_y</p:attrName>
                                            </p:attrNameLst>
                                          </p:cBhvr>
                                          <p:tavLst>
                                            <p:tav tm="0" fmla="#ppt_y+(8/9)*(#ppt_y-(#ppt_y+#ppt_h/2))*((1.5-1.5*$)^2-(1.5-1.5*$)^3)">
                                              <p:val>
                                                <p:fltVal val="0"/>
                                              </p:val>
                                            </p:tav>
                                            <p:tav tm="100000">
                                              <p:val>
                                                <p:fltVal val="1"/>
                                              </p:val>
                                            </p:tav>
                                          </p:tavLst>
                                        </p:anim>
                                        <p:anim to="" calcmode="lin" valueType="num">
                                          <p:cBhvr>
                                            <p:cTn id="46" dur="1000" fill="hold">
                                              <p:stCondLst>
                                                <p:cond delay="0"/>
                                              </p:stCondLst>
                                            </p:cTn>
                                            <p:tgtEl>
                                              <p:spTgt spid="94"/>
                                            </p:tgtEl>
                                            <p:attrNameLst>
                                              <p:attrName>ppt_w</p:attrName>
                                            </p:attrNameLst>
                                          </p:cBhvr>
                                          <p:tavLst>
                                            <p:tav tm="0" fmla="#ppt_w+(8/9)*(#ppt_w-0)*((1.5-1.5*$)^2-(1.5-1.5*$)^3)">
                                              <p:val>
                                                <p:fltVal val="0"/>
                                              </p:val>
                                            </p:tav>
                                            <p:tav tm="100000">
                                              <p:val>
                                                <p:fltVal val="1"/>
                                              </p:val>
                                            </p:tav>
                                          </p:tavLst>
                                        </p:anim>
                                        <p:anim to="" calcmode="lin" valueType="num">
                                          <p:cBhvr>
                                            <p:cTn id="47" dur="1000" fill="hold">
                                              <p:stCondLst>
                                                <p:cond delay="0"/>
                                              </p:stCondLst>
                                            </p:cTn>
                                            <p:tgtEl>
                                              <p:spTgt spid="94"/>
                                            </p:tgtEl>
                                            <p:attrNameLst>
                                              <p:attrName>ppt_h</p:attrName>
                                            </p:attrNameLst>
                                          </p:cBhvr>
                                          <p:tavLst>
                                            <p:tav tm="0" fmla="#ppt_h+(8/9)*(#ppt_h-0)*((1.5-1.5*$)^2-(1.5-1.5*$)^3)">
                                              <p:val>
                                                <p:fltVal val="0"/>
                                              </p:val>
                                            </p:tav>
                                            <p:tav tm="100000">
                                              <p:val>
                                                <p:fltVal val="1"/>
                                              </p:val>
                                            </p:tav>
                                          </p:tavLst>
                                        </p:anim>
                                      </p:childTnLst>
                                    </p:cTn>
                                  </p:par>
                                  <p:par>
                                    <p:cTn id="48" presetID="14" presetClass="entr" presetSubtype="10" fill="hold" grpId="0" nodeType="withEffect">
                                      <p:stCondLst>
                                        <p:cond delay="0"/>
                                      </p:stCondLst>
                                      <p:childTnLst>
                                        <p:set>
                                          <p:cBhvr>
                                            <p:cTn id="49" dur="1" fill="hold">
                                              <p:stCondLst>
                                                <p:cond delay="0"/>
                                              </p:stCondLst>
                                            </p:cTn>
                                            <p:tgtEl>
                                              <p:spTgt spid="95"/>
                                            </p:tgtEl>
                                            <p:attrNameLst>
                                              <p:attrName>style.visibility</p:attrName>
                                            </p:attrNameLst>
                                          </p:cBhvr>
                                          <p:to>
                                            <p:strVal val="visible"/>
                                          </p:to>
                                        </p:set>
                                        <p:animEffect transition="in" filter="randombar(horizontal)">
                                          <p:cBhvr>
                                            <p:cTn id="50" dur="500"/>
                                            <p:tgtEl>
                                              <p:spTgt spid="95"/>
                                            </p:tgtEl>
                                          </p:cBhvr>
                                        </p:animEffect>
                                      </p:childTnLst>
                                    </p:cTn>
                                  </p:par>
                                </p:childTnLst>
                              </p:cTn>
                            </p:par>
                            <p:par>
                              <p:cTn id="51" fill="hold">
                                <p:stCondLst>
                                  <p:cond delay="5500"/>
                                </p:stCondLst>
                                <p:childTnLst>
                                  <p:par>
                                    <p:cTn id="52" presetID="23" presetClass="entr" presetSubtype="528" fill="hold" grpId="0" nodeType="afterEffect">
                                      <p:stCondLst>
                                        <p:cond delay="0"/>
                                      </p:stCondLst>
                                      <p:iterate type="lt">
                                        <p:tmPct val="5000"/>
                                      </p:iterate>
                                      <p:childTnLst>
                                        <p:set>
                                          <p:cBhvr>
                                            <p:cTn id="53" dur="1" fill="hold">
                                              <p:stCondLst>
                                                <p:cond delay="0"/>
                                              </p:stCondLst>
                                            </p:cTn>
                                            <p:tgtEl>
                                              <p:spTgt spid="96"/>
                                            </p:tgtEl>
                                            <p:attrNameLst>
                                              <p:attrName>style.visibility</p:attrName>
                                            </p:attrNameLst>
                                          </p:cBhvr>
                                          <p:to>
                                            <p:strVal val="visible"/>
                                          </p:to>
                                        </p:set>
                                        <p:anim to="" calcmode="lin" valueType="num">
                                          <p:cBhvr>
                                            <p:cTn id="54" dur="1000" fill="hold">
                                              <p:stCondLst>
                                                <p:cond delay="0"/>
                                              </p:stCondLst>
                                            </p:cTn>
                                            <p:tgtEl>
                                              <p:spTgt spid="96"/>
                                            </p:tgtEl>
                                            <p:attrNameLst>
                                              <p:attrName>ppt_x</p:attrName>
                                            </p:attrNameLst>
                                          </p:cBhvr>
                                          <p:tavLst>
                                            <p:tav tm="0" fmla="#ppt_x+(8/9)*(#ppt_x-(#ppt_x-#ppt_w/2))*((1.5-1.5*$)^2-(1.5-1.5*$)^3)">
                                              <p:val>
                                                <p:fltVal val="0"/>
                                              </p:val>
                                            </p:tav>
                                            <p:tav tm="100000">
                                              <p:val>
                                                <p:fltVal val="1"/>
                                              </p:val>
                                            </p:tav>
                                          </p:tavLst>
                                        </p:anim>
                                        <p:anim to="" calcmode="lin" valueType="num">
                                          <p:cBhvr>
                                            <p:cTn id="55" dur="1000" fill="hold">
                                              <p:stCondLst>
                                                <p:cond delay="0"/>
                                              </p:stCondLst>
                                            </p:cTn>
                                            <p:tgtEl>
                                              <p:spTgt spid="96"/>
                                            </p:tgtEl>
                                            <p:attrNameLst>
                                              <p:attrName>ppt_y</p:attrName>
                                            </p:attrNameLst>
                                          </p:cBhvr>
                                          <p:tavLst>
                                            <p:tav tm="0" fmla="#ppt_y+(8/9)*(#ppt_y-(#ppt_y+#ppt_h/2))*((1.5-1.5*$)^2-(1.5-1.5*$)^3)">
                                              <p:val>
                                                <p:fltVal val="0"/>
                                              </p:val>
                                            </p:tav>
                                            <p:tav tm="100000">
                                              <p:val>
                                                <p:fltVal val="1"/>
                                              </p:val>
                                            </p:tav>
                                          </p:tavLst>
                                        </p:anim>
                                        <p:anim to="" calcmode="lin" valueType="num">
                                          <p:cBhvr>
                                            <p:cTn id="56" dur="1000" fill="hold">
                                              <p:stCondLst>
                                                <p:cond delay="0"/>
                                              </p:stCondLst>
                                            </p:cTn>
                                            <p:tgtEl>
                                              <p:spTgt spid="96"/>
                                            </p:tgtEl>
                                            <p:attrNameLst>
                                              <p:attrName>ppt_w</p:attrName>
                                            </p:attrNameLst>
                                          </p:cBhvr>
                                          <p:tavLst>
                                            <p:tav tm="0" fmla="#ppt_w+(8/9)*(#ppt_w-0)*((1.5-1.5*$)^2-(1.5-1.5*$)^3)">
                                              <p:val>
                                                <p:fltVal val="0"/>
                                              </p:val>
                                            </p:tav>
                                            <p:tav tm="100000">
                                              <p:val>
                                                <p:fltVal val="1"/>
                                              </p:val>
                                            </p:tav>
                                          </p:tavLst>
                                        </p:anim>
                                        <p:anim to="" calcmode="lin" valueType="num">
                                          <p:cBhvr>
                                            <p:cTn id="57" dur="1000" fill="hold">
                                              <p:stCondLst>
                                                <p:cond delay="0"/>
                                              </p:stCondLst>
                                            </p:cTn>
                                            <p:tgtEl>
                                              <p:spTgt spid="96"/>
                                            </p:tgtEl>
                                            <p:attrNameLst>
                                              <p:attrName>ppt_h</p:attrName>
                                            </p:attrNameLst>
                                          </p:cBhvr>
                                          <p:tavLst>
                                            <p:tav tm="0" fmla="#ppt_h+(8/9)*(#ppt_h-0)*((1.5-1.5*$)^2-(1.5-1.5*$)^3)">
                                              <p:val>
                                                <p:fltVal val="0"/>
                                              </p:val>
                                            </p:tav>
                                            <p:tav tm="100000">
                                              <p:val>
                                                <p:fltVal val="1"/>
                                              </p:val>
                                            </p:tav>
                                          </p:tavLst>
                                        </p:anim>
                                      </p:childTnLst>
                                    </p:cTn>
                                  </p:par>
                                  <p:par>
                                    <p:cTn id="58" presetID="14" presetClass="entr" presetSubtype="10" fill="hold" grpId="0" nodeType="withEffect">
                                      <p:stCondLst>
                                        <p:cond delay="0"/>
                                      </p:stCondLst>
                                      <p:childTnLst>
                                        <p:set>
                                          <p:cBhvr>
                                            <p:cTn id="59" dur="1" fill="hold">
                                              <p:stCondLst>
                                                <p:cond delay="0"/>
                                              </p:stCondLst>
                                            </p:cTn>
                                            <p:tgtEl>
                                              <p:spTgt spid="97"/>
                                            </p:tgtEl>
                                            <p:attrNameLst>
                                              <p:attrName>style.visibility</p:attrName>
                                            </p:attrNameLst>
                                          </p:cBhvr>
                                          <p:to>
                                            <p:strVal val="visible"/>
                                          </p:to>
                                        </p:set>
                                        <p:animEffect transition="in" filter="randombar(horizontal)">
                                          <p:cBhvr>
                                            <p:cTn id="60" dur="500"/>
                                            <p:tgtEl>
                                              <p:spTgt spid="97"/>
                                            </p:tgtEl>
                                          </p:cBhvr>
                                        </p:animEffect>
                                      </p:childTnLst>
                                    </p:cTn>
                                  </p:par>
                                </p:childTnLst>
                              </p:cTn>
                            </p:par>
                            <p:par>
                              <p:cTn id="61" fill="hold">
                                <p:stCondLst>
                                  <p:cond delay="6650"/>
                                </p:stCondLst>
                                <p:childTnLst>
                                  <p:par>
                                    <p:cTn id="62" presetID="23" presetClass="entr" presetSubtype="528" fill="hold" grpId="0" nodeType="afterEffect">
                                      <p:stCondLst>
                                        <p:cond delay="0"/>
                                      </p:stCondLst>
                                      <p:iterate type="lt">
                                        <p:tmPct val="5000"/>
                                      </p:iterate>
                                      <p:childTnLst>
                                        <p:set>
                                          <p:cBhvr>
                                            <p:cTn id="63" dur="1" fill="hold">
                                              <p:stCondLst>
                                                <p:cond delay="0"/>
                                              </p:stCondLst>
                                            </p:cTn>
                                            <p:tgtEl>
                                              <p:spTgt spid="98"/>
                                            </p:tgtEl>
                                            <p:attrNameLst>
                                              <p:attrName>style.visibility</p:attrName>
                                            </p:attrNameLst>
                                          </p:cBhvr>
                                          <p:to>
                                            <p:strVal val="visible"/>
                                          </p:to>
                                        </p:set>
                                        <p:anim to="" calcmode="lin" valueType="num">
                                          <p:cBhvr>
                                            <p:cTn id="64" dur="1000" fill="hold">
                                              <p:stCondLst>
                                                <p:cond delay="0"/>
                                              </p:stCondLst>
                                            </p:cTn>
                                            <p:tgtEl>
                                              <p:spTgt spid="98"/>
                                            </p:tgtEl>
                                            <p:attrNameLst>
                                              <p:attrName>ppt_x</p:attrName>
                                            </p:attrNameLst>
                                          </p:cBhvr>
                                          <p:tavLst>
                                            <p:tav tm="0" fmla="#ppt_x+(8/9)*(#ppt_x-(#ppt_x-#ppt_w/2))*((1.5-1.5*$)^2-(1.5-1.5*$)^3)">
                                              <p:val>
                                                <p:fltVal val="0"/>
                                              </p:val>
                                            </p:tav>
                                            <p:tav tm="100000">
                                              <p:val>
                                                <p:fltVal val="1"/>
                                              </p:val>
                                            </p:tav>
                                          </p:tavLst>
                                        </p:anim>
                                        <p:anim to="" calcmode="lin" valueType="num">
                                          <p:cBhvr>
                                            <p:cTn id="65" dur="1000" fill="hold">
                                              <p:stCondLst>
                                                <p:cond delay="0"/>
                                              </p:stCondLst>
                                            </p:cTn>
                                            <p:tgtEl>
                                              <p:spTgt spid="98"/>
                                            </p:tgtEl>
                                            <p:attrNameLst>
                                              <p:attrName>ppt_y</p:attrName>
                                            </p:attrNameLst>
                                          </p:cBhvr>
                                          <p:tavLst>
                                            <p:tav tm="0" fmla="#ppt_y+(8/9)*(#ppt_y-(#ppt_y+#ppt_h/2))*((1.5-1.5*$)^2-(1.5-1.5*$)^3)">
                                              <p:val>
                                                <p:fltVal val="0"/>
                                              </p:val>
                                            </p:tav>
                                            <p:tav tm="100000">
                                              <p:val>
                                                <p:fltVal val="1"/>
                                              </p:val>
                                            </p:tav>
                                          </p:tavLst>
                                        </p:anim>
                                        <p:anim to="" calcmode="lin" valueType="num">
                                          <p:cBhvr>
                                            <p:cTn id="66" dur="1000" fill="hold">
                                              <p:stCondLst>
                                                <p:cond delay="0"/>
                                              </p:stCondLst>
                                            </p:cTn>
                                            <p:tgtEl>
                                              <p:spTgt spid="98"/>
                                            </p:tgtEl>
                                            <p:attrNameLst>
                                              <p:attrName>ppt_w</p:attrName>
                                            </p:attrNameLst>
                                          </p:cBhvr>
                                          <p:tavLst>
                                            <p:tav tm="0" fmla="#ppt_w+(8/9)*(#ppt_w-0)*((1.5-1.5*$)^2-(1.5-1.5*$)^3)">
                                              <p:val>
                                                <p:fltVal val="0"/>
                                              </p:val>
                                            </p:tav>
                                            <p:tav tm="100000">
                                              <p:val>
                                                <p:fltVal val="1"/>
                                              </p:val>
                                            </p:tav>
                                          </p:tavLst>
                                        </p:anim>
                                        <p:anim to="" calcmode="lin" valueType="num">
                                          <p:cBhvr>
                                            <p:cTn id="67" dur="1000" fill="hold">
                                              <p:stCondLst>
                                                <p:cond delay="0"/>
                                              </p:stCondLst>
                                            </p:cTn>
                                            <p:tgtEl>
                                              <p:spTgt spid="98"/>
                                            </p:tgtEl>
                                            <p:attrNameLst>
                                              <p:attrName>ppt_h</p:attrName>
                                            </p:attrNameLst>
                                          </p:cBhvr>
                                          <p:tavLst>
                                            <p:tav tm="0" fmla="#ppt_h+(8/9)*(#ppt_h-0)*((1.5-1.5*$)^2-(1.5-1.5*$)^3)">
                                              <p:val>
                                                <p:fltVal val="0"/>
                                              </p:val>
                                            </p:tav>
                                            <p:tav tm="100000">
                                              <p:val>
                                                <p:fltVal val="1"/>
                                              </p:val>
                                            </p:tav>
                                          </p:tavLst>
                                        </p:anim>
                                      </p:childTnLst>
                                    </p:cTn>
                                  </p:par>
                                  <p:par>
                                    <p:cTn id="68" presetID="14" presetClass="entr" presetSubtype="10" fill="hold" grpId="0" nodeType="withEffect">
                                      <p:stCondLst>
                                        <p:cond delay="0"/>
                                      </p:stCondLst>
                                      <p:childTnLst>
                                        <p:set>
                                          <p:cBhvr>
                                            <p:cTn id="69" dur="1" fill="hold">
                                              <p:stCondLst>
                                                <p:cond delay="0"/>
                                              </p:stCondLst>
                                            </p:cTn>
                                            <p:tgtEl>
                                              <p:spTgt spid="99"/>
                                            </p:tgtEl>
                                            <p:attrNameLst>
                                              <p:attrName>style.visibility</p:attrName>
                                            </p:attrNameLst>
                                          </p:cBhvr>
                                          <p:to>
                                            <p:strVal val="visible"/>
                                          </p:to>
                                        </p:set>
                                        <p:animEffect transition="in" filter="randombar(horizontal)">
                                          <p:cBhvr>
                                            <p:cTn id="70" dur="500"/>
                                            <p:tgtEl>
                                              <p:spTgt spid="99"/>
                                            </p:tgtEl>
                                          </p:cBhvr>
                                        </p:animEffect>
                                      </p:childTnLst>
                                    </p:cTn>
                                  </p:par>
                                </p:childTnLst>
                              </p:cTn>
                            </p:par>
                            <p:par>
                              <p:cTn id="71" fill="hold">
                                <p:stCondLst>
                                  <p:cond delay="7799"/>
                                </p:stCondLst>
                                <p:childTnLst>
                                  <p:par>
                                    <p:cTn id="72" presetID="23" presetClass="entr" presetSubtype="528" fill="hold" grpId="0" nodeType="afterEffect">
                                      <p:stCondLst>
                                        <p:cond delay="0"/>
                                      </p:stCondLst>
                                      <p:iterate type="lt">
                                        <p:tmPct val="5000"/>
                                      </p:iterate>
                                      <p:childTnLst>
                                        <p:set>
                                          <p:cBhvr>
                                            <p:cTn id="73" dur="1" fill="hold">
                                              <p:stCondLst>
                                                <p:cond delay="0"/>
                                              </p:stCondLst>
                                            </p:cTn>
                                            <p:tgtEl>
                                              <p:spTgt spid="100"/>
                                            </p:tgtEl>
                                            <p:attrNameLst>
                                              <p:attrName>style.visibility</p:attrName>
                                            </p:attrNameLst>
                                          </p:cBhvr>
                                          <p:to>
                                            <p:strVal val="visible"/>
                                          </p:to>
                                        </p:set>
                                        <p:anim to="" calcmode="lin" valueType="num">
                                          <p:cBhvr>
                                            <p:cTn id="74" dur="1000" fill="hold">
                                              <p:stCondLst>
                                                <p:cond delay="0"/>
                                              </p:stCondLst>
                                            </p:cTn>
                                            <p:tgtEl>
                                              <p:spTgt spid="100"/>
                                            </p:tgtEl>
                                            <p:attrNameLst>
                                              <p:attrName>ppt_x</p:attrName>
                                            </p:attrNameLst>
                                          </p:cBhvr>
                                          <p:tavLst>
                                            <p:tav tm="0" fmla="#ppt_x+(8/9)*(#ppt_x-(#ppt_x-#ppt_w/2))*((1.5-1.5*$)^2-(1.5-1.5*$)^3)">
                                              <p:val>
                                                <p:fltVal val="0"/>
                                              </p:val>
                                            </p:tav>
                                            <p:tav tm="100000">
                                              <p:val>
                                                <p:fltVal val="1"/>
                                              </p:val>
                                            </p:tav>
                                          </p:tavLst>
                                        </p:anim>
                                        <p:anim to="" calcmode="lin" valueType="num">
                                          <p:cBhvr>
                                            <p:cTn id="75" dur="1000" fill="hold">
                                              <p:stCondLst>
                                                <p:cond delay="0"/>
                                              </p:stCondLst>
                                            </p:cTn>
                                            <p:tgtEl>
                                              <p:spTgt spid="100"/>
                                            </p:tgtEl>
                                            <p:attrNameLst>
                                              <p:attrName>ppt_y</p:attrName>
                                            </p:attrNameLst>
                                          </p:cBhvr>
                                          <p:tavLst>
                                            <p:tav tm="0" fmla="#ppt_y+(8/9)*(#ppt_y-(#ppt_y+#ppt_h/2))*((1.5-1.5*$)^2-(1.5-1.5*$)^3)">
                                              <p:val>
                                                <p:fltVal val="0"/>
                                              </p:val>
                                            </p:tav>
                                            <p:tav tm="100000">
                                              <p:val>
                                                <p:fltVal val="1"/>
                                              </p:val>
                                            </p:tav>
                                          </p:tavLst>
                                        </p:anim>
                                        <p:anim to="" calcmode="lin" valueType="num">
                                          <p:cBhvr>
                                            <p:cTn id="76" dur="1000" fill="hold">
                                              <p:stCondLst>
                                                <p:cond delay="0"/>
                                              </p:stCondLst>
                                            </p:cTn>
                                            <p:tgtEl>
                                              <p:spTgt spid="100"/>
                                            </p:tgtEl>
                                            <p:attrNameLst>
                                              <p:attrName>ppt_w</p:attrName>
                                            </p:attrNameLst>
                                          </p:cBhvr>
                                          <p:tavLst>
                                            <p:tav tm="0" fmla="#ppt_w+(8/9)*(#ppt_w-0)*((1.5-1.5*$)^2-(1.5-1.5*$)^3)">
                                              <p:val>
                                                <p:fltVal val="0"/>
                                              </p:val>
                                            </p:tav>
                                            <p:tav tm="100000">
                                              <p:val>
                                                <p:fltVal val="1"/>
                                              </p:val>
                                            </p:tav>
                                          </p:tavLst>
                                        </p:anim>
                                        <p:anim to="" calcmode="lin" valueType="num">
                                          <p:cBhvr>
                                            <p:cTn id="77" dur="1000" fill="hold">
                                              <p:stCondLst>
                                                <p:cond delay="0"/>
                                              </p:stCondLst>
                                            </p:cTn>
                                            <p:tgtEl>
                                              <p:spTgt spid="100"/>
                                            </p:tgtEl>
                                            <p:attrNameLst>
                                              <p:attrName>ppt_h</p:attrName>
                                            </p:attrNameLst>
                                          </p:cBhvr>
                                          <p:tavLst>
                                            <p:tav tm="0" fmla="#ppt_h+(8/9)*(#ppt_h-0)*((1.5-1.5*$)^2-(1.5-1.5*$)^3)">
                                              <p:val>
                                                <p:fltVal val="0"/>
                                              </p:val>
                                            </p:tav>
                                            <p:tav tm="100000">
                                              <p:val>
                                                <p:fltVal val="1"/>
                                              </p:val>
                                            </p:tav>
                                          </p:tavLst>
                                        </p:anim>
                                      </p:childTnLst>
                                    </p:cTn>
                                  </p:par>
                                  <p:par>
                                    <p:cTn id="78" presetID="14" presetClass="entr" presetSubtype="10" fill="hold" grpId="0" nodeType="withEffect">
                                      <p:stCondLst>
                                        <p:cond delay="0"/>
                                      </p:stCondLst>
                                      <p:childTnLst>
                                        <p:set>
                                          <p:cBhvr>
                                            <p:cTn id="79" dur="1" fill="hold">
                                              <p:stCondLst>
                                                <p:cond delay="0"/>
                                              </p:stCondLst>
                                            </p:cTn>
                                            <p:tgtEl>
                                              <p:spTgt spid="101"/>
                                            </p:tgtEl>
                                            <p:attrNameLst>
                                              <p:attrName>style.visibility</p:attrName>
                                            </p:attrNameLst>
                                          </p:cBhvr>
                                          <p:to>
                                            <p:strVal val="visible"/>
                                          </p:to>
                                        </p:set>
                                        <p:animEffect transition="in" filter="randombar(horizontal)">
                                          <p:cBhvr>
                                            <p:cTn id="80" dur="500"/>
                                            <p:tgtEl>
                                              <p:spTgt spid="101"/>
                                            </p:tgtEl>
                                          </p:cBhvr>
                                        </p:animEffect>
                                      </p:childTnLst>
                                    </p:cTn>
                                  </p:par>
                                </p:childTnLst>
                              </p:cTn>
                            </p:par>
                            <p:par>
                              <p:cTn id="81" fill="hold">
                                <p:stCondLst>
                                  <p:cond delay="9100"/>
                                </p:stCondLst>
                                <p:childTnLst>
                                  <p:par>
                                    <p:cTn id="82" presetID="2" presetClass="entr" presetSubtype="4" fill="hold" nodeType="afterEffect" p14:presetBounceEnd="67000">
                                      <p:stCondLst>
                                        <p:cond delay="0"/>
                                      </p:stCondLst>
                                      <p:childTnLst>
                                        <p:set>
                                          <p:cBhvr>
                                            <p:cTn id="83" dur="1" fill="hold">
                                              <p:stCondLst>
                                                <p:cond delay="0"/>
                                              </p:stCondLst>
                                            </p:cTn>
                                            <p:tgtEl>
                                              <p:spTgt spid="102"/>
                                            </p:tgtEl>
                                            <p:attrNameLst>
                                              <p:attrName>style.visibility</p:attrName>
                                            </p:attrNameLst>
                                          </p:cBhvr>
                                          <p:to>
                                            <p:strVal val="visible"/>
                                          </p:to>
                                        </p:set>
                                        <p:anim calcmode="lin" valueType="num" p14:bounceEnd="67000">
                                          <p:cBhvr additive="base">
                                            <p:cTn id="84" dur="2000" fill="hold"/>
                                            <p:tgtEl>
                                              <p:spTgt spid="102"/>
                                            </p:tgtEl>
                                            <p:attrNameLst>
                                              <p:attrName>ppt_x</p:attrName>
                                            </p:attrNameLst>
                                          </p:cBhvr>
                                          <p:tavLst>
                                            <p:tav tm="0">
                                              <p:val>
                                                <p:strVal val="#ppt_x"/>
                                              </p:val>
                                            </p:tav>
                                            <p:tav tm="100000">
                                              <p:val>
                                                <p:strVal val="#ppt_x"/>
                                              </p:val>
                                            </p:tav>
                                          </p:tavLst>
                                        </p:anim>
                                        <p:anim calcmode="lin" valueType="num" p14:bounceEnd="67000">
                                          <p:cBhvr additive="base">
                                            <p:cTn id="85" dur="2000" fill="hold"/>
                                            <p:tgtEl>
                                              <p:spTgt spid="102"/>
                                            </p:tgtEl>
                                            <p:attrNameLst>
                                              <p:attrName>ppt_y</p:attrName>
                                            </p:attrNameLst>
                                          </p:cBhvr>
                                          <p:tavLst>
                                            <p:tav tm="0">
                                              <p:val>
                                                <p:strVal val="1+#ppt_h/2"/>
                                              </p:val>
                                            </p:tav>
                                            <p:tav tm="100000">
                                              <p:val>
                                                <p:strVal val="#ppt_y"/>
                                              </p:val>
                                            </p:tav>
                                          </p:tavLst>
                                        </p:anim>
                                      </p:childTnLst>
                                    </p:cTn>
                                  </p:par>
                                  <p:par>
                                    <p:cTn id="86" presetID="8" presetClass="emph" presetSubtype="0" repeatCount="indefinite" fill="hold" nodeType="withEffect">
                                      <p:stCondLst>
                                        <p:cond delay="0"/>
                                      </p:stCondLst>
                                      <p:childTnLst>
                                        <p:animRot by="21600000">
                                          <p:cBhvr>
                                            <p:cTn id="87" dur="2000" fill="hold"/>
                                            <p:tgtEl>
                                              <p:spTgt spid="102"/>
                                            </p:tgtEl>
                                            <p:attrNameLst>
                                              <p:attrName>r</p:attrName>
                                            </p:attrNameLst>
                                          </p:cBhvr>
                                        </p:animRot>
                                      </p:childTnLst>
                                    </p:cTn>
                                  </p:par>
                                  <p:par>
                                    <p:cTn id="88" presetID="2" presetClass="entr" presetSubtype="4" fill="hold" nodeType="withEffect" p14:presetBounceEnd="67000">
                                      <p:stCondLst>
                                        <p:cond delay="200"/>
                                      </p:stCondLst>
                                      <p:childTnLst>
                                        <p:set>
                                          <p:cBhvr>
                                            <p:cTn id="89" dur="1" fill="hold">
                                              <p:stCondLst>
                                                <p:cond delay="0"/>
                                              </p:stCondLst>
                                            </p:cTn>
                                            <p:tgtEl>
                                              <p:spTgt spid="103"/>
                                            </p:tgtEl>
                                            <p:attrNameLst>
                                              <p:attrName>style.visibility</p:attrName>
                                            </p:attrNameLst>
                                          </p:cBhvr>
                                          <p:to>
                                            <p:strVal val="visible"/>
                                          </p:to>
                                        </p:set>
                                        <p:anim calcmode="lin" valueType="num" p14:bounceEnd="67000">
                                          <p:cBhvr additive="base">
                                            <p:cTn id="90" dur="2000" fill="hold"/>
                                            <p:tgtEl>
                                              <p:spTgt spid="103"/>
                                            </p:tgtEl>
                                            <p:attrNameLst>
                                              <p:attrName>ppt_x</p:attrName>
                                            </p:attrNameLst>
                                          </p:cBhvr>
                                          <p:tavLst>
                                            <p:tav tm="0">
                                              <p:val>
                                                <p:strVal val="#ppt_x"/>
                                              </p:val>
                                            </p:tav>
                                            <p:tav tm="100000">
                                              <p:val>
                                                <p:strVal val="#ppt_x"/>
                                              </p:val>
                                            </p:tav>
                                          </p:tavLst>
                                        </p:anim>
                                        <p:anim calcmode="lin" valueType="num" p14:bounceEnd="67000">
                                          <p:cBhvr additive="base">
                                            <p:cTn id="91" dur="2000" fill="hold"/>
                                            <p:tgtEl>
                                              <p:spTgt spid="103"/>
                                            </p:tgtEl>
                                            <p:attrNameLst>
                                              <p:attrName>ppt_y</p:attrName>
                                            </p:attrNameLst>
                                          </p:cBhvr>
                                          <p:tavLst>
                                            <p:tav tm="0">
                                              <p:val>
                                                <p:strVal val="1+#ppt_h/2"/>
                                              </p:val>
                                            </p:tav>
                                            <p:tav tm="100000">
                                              <p:val>
                                                <p:strVal val="#ppt_y"/>
                                              </p:val>
                                            </p:tav>
                                          </p:tavLst>
                                        </p:anim>
                                      </p:childTnLst>
                                    </p:cTn>
                                  </p:par>
                                  <p:par>
                                    <p:cTn id="92" presetID="8" presetClass="emph" presetSubtype="0" repeatCount="indefinite" fill="hold" nodeType="withEffect">
                                      <p:stCondLst>
                                        <p:cond delay="200"/>
                                      </p:stCondLst>
                                      <p:childTnLst>
                                        <p:animRot by="21600000">
                                          <p:cBhvr>
                                            <p:cTn id="93" dur="2000" fill="hold"/>
                                            <p:tgtEl>
                                              <p:spTgt spid="103"/>
                                            </p:tgtEl>
                                            <p:attrNameLst>
                                              <p:attrName>r</p:attrName>
                                            </p:attrNameLst>
                                          </p:cBhvr>
                                        </p:animRot>
                                      </p:childTnLst>
                                    </p:cTn>
                                  </p:par>
                                  <p:par>
                                    <p:cTn id="94" presetID="2" presetClass="entr" presetSubtype="4" fill="hold" nodeType="withEffect" p14:presetBounceEnd="67000">
                                      <p:stCondLst>
                                        <p:cond delay="500"/>
                                      </p:stCondLst>
                                      <p:childTnLst>
                                        <p:set>
                                          <p:cBhvr>
                                            <p:cTn id="95" dur="1" fill="hold">
                                              <p:stCondLst>
                                                <p:cond delay="0"/>
                                              </p:stCondLst>
                                            </p:cTn>
                                            <p:tgtEl>
                                              <p:spTgt spid="104"/>
                                            </p:tgtEl>
                                            <p:attrNameLst>
                                              <p:attrName>style.visibility</p:attrName>
                                            </p:attrNameLst>
                                          </p:cBhvr>
                                          <p:to>
                                            <p:strVal val="visible"/>
                                          </p:to>
                                        </p:set>
                                        <p:anim calcmode="lin" valueType="num" p14:bounceEnd="67000">
                                          <p:cBhvr additive="base">
                                            <p:cTn id="96" dur="2000" fill="hold"/>
                                            <p:tgtEl>
                                              <p:spTgt spid="104"/>
                                            </p:tgtEl>
                                            <p:attrNameLst>
                                              <p:attrName>ppt_x</p:attrName>
                                            </p:attrNameLst>
                                          </p:cBhvr>
                                          <p:tavLst>
                                            <p:tav tm="0">
                                              <p:val>
                                                <p:strVal val="#ppt_x"/>
                                              </p:val>
                                            </p:tav>
                                            <p:tav tm="100000">
                                              <p:val>
                                                <p:strVal val="#ppt_x"/>
                                              </p:val>
                                            </p:tav>
                                          </p:tavLst>
                                        </p:anim>
                                        <p:anim calcmode="lin" valueType="num" p14:bounceEnd="67000">
                                          <p:cBhvr additive="base">
                                            <p:cTn id="97" dur="2000" fill="hold"/>
                                            <p:tgtEl>
                                              <p:spTgt spid="104"/>
                                            </p:tgtEl>
                                            <p:attrNameLst>
                                              <p:attrName>ppt_y</p:attrName>
                                            </p:attrNameLst>
                                          </p:cBhvr>
                                          <p:tavLst>
                                            <p:tav tm="0">
                                              <p:val>
                                                <p:strVal val="1+#ppt_h/2"/>
                                              </p:val>
                                            </p:tav>
                                            <p:tav tm="100000">
                                              <p:val>
                                                <p:strVal val="#ppt_y"/>
                                              </p:val>
                                            </p:tav>
                                          </p:tavLst>
                                        </p:anim>
                                      </p:childTnLst>
                                    </p:cTn>
                                  </p:par>
                                  <p:par>
                                    <p:cTn id="98" presetID="8" presetClass="emph" presetSubtype="0" repeatCount="indefinite" fill="hold" nodeType="withEffect">
                                      <p:stCondLst>
                                        <p:cond delay="500"/>
                                      </p:stCondLst>
                                      <p:childTnLst>
                                        <p:animRot by="21600000">
                                          <p:cBhvr>
                                            <p:cTn id="99" dur="2000" fill="hold"/>
                                            <p:tgtEl>
                                              <p:spTgt spid="10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p:bldP spid="94" grpId="0"/>
          <p:bldP spid="95" grpId="0"/>
          <p:bldP spid="96" grpId="0"/>
          <p:bldP spid="97" grpId="0"/>
          <p:bldP spid="98" grpId="0"/>
          <p:bldP spid="99" grpId="0"/>
          <p:bldP spid="100" grpId="0"/>
          <p:bldP spid="10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1+#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iterate type="lt">
                                        <p:tmPct val="10000"/>
                                      </p:iterate>
                                      <p:childTnLst>
                                        <p:set>
                                          <p:cBhvr>
                                            <p:cTn id="15" dur="1" fill="hold">
                                              <p:stCondLst>
                                                <p:cond delay="0"/>
                                              </p:stCondLst>
                                            </p:cTn>
                                            <p:tgtEl>
                                              <p:spTgt spid="38"/>
                                            </p:tgtEl>
                                            <p:attrNameLst>
                                              <p:attrName>style.visibility</p:attrName>
                                            </p:attrNameLst>
                                          </p:cBhvr>
                                          <p:to>
                                            <p:strVal val="visible"/>
                                          </p:to>
                                        </p:set>
                                        <p:animEffect transition="in" filter="randombar(horizontal)">
                                          <p:cBhvr>
                                            <p:cTn id="16" dur="500"/>
                                            <p:tgtEl>
                                              <p:spTgt spid="38"/>
                                            </p:tgtEl>
                                          </p:cBhvr>
                                        </p:animEffect>
                                      </p:childTnLst>
                                    </p:cTn>
                                  </p:par>
                                </p:childTnLst>
                              </p:cTn>
                            </p:par>
                            <p:par>
                              <p:cTn id="17" fill="hold">
                                <p:stCondLst>
                                  <p:cond delay="2349"/>
                                </p:stCondLst>
                                <p:childTnLst>
                                  <p:par>
                                    <p:cTn id="18" presetID="53" presetClass="entr" presetSubtype="16"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p:cTn id="20" dur="500" fill="hold"/>
                                            <p:tgtEl>
                                              <p:spTgt spid="40"/>
                                            </p:tgtEl>
                                            <p:attrNameLst>
                                              <p:attrName>ppt_w</p:attrName>
                                            </p:attrNameLst>
                                          </p:cBhvr>
                                          <p:tavLst>
                                            <p:tav tm="0">
                                              <p:val>
                                                <p:fltVal val="0"/>
                                              </p:val>
                                            </p:tav>
                                            <p:tav tm="100000">
                                              <p:val>
                                                <p:strVal val="#ppt_w"/>
                                              </p:val>
                                            </p:tav>
                                          </p:tavLst>
                                        </p:anim>
                                        <p:anim calcmode="lin" valueType="num">
                                          <p:cBhvr>
                                            <p:cTn id="21" dur="500" fill="hold"/>
                                            <p:tgtEl>
                                              <p:spTgt spid="40"/>
                                            </p:tgtEl>
                                            <p:attrNameLst>
                                              <p:attrName>ppt_h</p:attrName>
                                            </p:attrNameLst>
                                          </p:cBhvr>
                                          <p:tavLst>
                                            <p:tav tm="0">
                                              <p:val>
                                                <p:fltVal val="0"/>
                                              </p:val>
                                            </p:tav>
                                            <p:tav tm="100000">
                                              <p:val>
                                                <p:strVal val="#ppt_h"/>
                                              </p:val>
                                            </p:tav>
                                          </p:tavLst>
                                        </p:anim>
                                        <p:animEffect transition="in" filter="fade">
                                          <p:cBhvr>
                                            <p:cTn id="22" dur="500"/>
                                            <p:tgtEl>
                                              <p:spTgt spid="40"/>
                                            </p:tgtEl>
                                          </p:cBhvr>
                                        </p:animEffect>
                                      </p:childTnLst>
                                    </p:cTn>
                                  </p:par>
                                </p:childTnLst>
                              </p:cTn>
                            </p:par>
                            <p:par>
                              <p:cTn id="23" fill="hold">
                                <p:stCondLst>
                                  <p:cond delay="2849"/>
                                </p:stCondLst>
                                <p:childTnLst>
                                  <p:par>
                                    <p:cTn id="24" presetID="53" presetClass="entr" presetSubtype="16" fill="hold" nodeType="afterEffect">
                                      <p:stCondLst>
                                        <p:cond delay="0"/>
                                      </p:stCondLst>
                                      <p:childTnLst>
                                        <p:set>
                                          <p:cBhvr>
                                            <p:cTn id="25" dur="1" fill="hold">
                                              <p:stCondLst>
                                                <p:cond delay="0"/>
                                              </p:stCondLst>
                                            </p:cTn>
                                            <p:tgtEl>
                                              <p:spTgt spid="76"/>
                                            </p:tgtEl>
                                            <p:attrNameLst>
                                              <p:attrName>style.visibility</p:attrName>
                                            </p:attrNameLst>
                                          </p:cBhvr>
                                          <p:to>
                                            <p:strVal val="visible"/>
                                          </p:to>
                                        </p:set>
                                        <p:anim calcmode="lin" valueType="num">
                                          <p:cBhvr>
                                            <p:cTn id="26" dur="500" fill="hold"/>
                                            <p:tgtEl>
                                              <p:spTgt spid="76"/>
                                            </p:tgtEl>
                                            <p:attrNameLst>
                                              <p:attrName>ppt_w</p:attrName>
                                            </p:attrNameLst>
                                          </p:cBhvr>
                                          <p:tavLst>
                                            <p:tav tm="0">
                                              <p:val>
                                                <p:fltVal val="0"/>
                                              </p:val>
                                            </p:tav>
                                            <p:tav tm="100000">
                                              <p:val>
                                                <p:strVal val="#ppt_w"/>
                                              </p:val>
                                            </p:tav>
                                          </p:tavLst>
                                        </p:anim>
                                        <p:anim calcmode="lin" valueType="num">
                                          <p:cBhvr>
                                            <p:cTn id="27" dur="500" fill="hold"/>
                                            <p:tgtEl>
                                              <p:spTgt spid="76"/>
                                            </p:tgtEl>
                                            <p:attrNameLst>
                                              <p:attrName>ppt_h</p:attrName>
                                            </p:attrNameLst>
                                          </p:cBhvr>
                                          <p:tavLst>
                                            <p:tav tm="0">
                                              <p:val>
                                                <p:fltVal val="0"/>
                                              </p:val>
                                            </p:tav>
                                            <p:tav tm="100000">
                                              <p:val>
                                                <p:strVal val="#ppt_h"/>
                                              </p:val>
                                            </p:tav>
                                          </p:tavLst>
                                        </p:anim>
                                        <p:animEffect transition="in" filter="fade">
                                          <p:cBhvr>
                                            <p:cTn id="28" dur="500"/>
                                            <p:tgtEl>
                                              <p:spTgt spid="76"/>
                                            </p:tgtEl>
                                          </p:cBhvr>
                                        </p:animEffect>
                                      </p:childTnLst>
                                    </p:cTn>
                                  </p:par>
                                </p:childTnLst>
                              </p:cTn>
                            </p:par>
                            <p:par>
                              <p:cTn id="29" fill="hold">
                                <p:stCondLst>
                                  <p:cond delay="3349"/>
                                </p:stCondLst>
                                <p:childTnLst>
                                  <p:par>
                                    <p:cTn id="30" presetID="53" presetClass="entr" presetSubtype="16" fill="hold" nodeType="afterEffect">
                                      <p:stCondLst>
                                        <p:cond delay="0"/>
                                      </p:stCondLst>
                                      <p:childTnLst>
                                        <p:set>
                                          <p:cBhvr>
                                            <p:cTn id="31" dur="1" fill="hold">
                                              <p:stCondLst>
                                                <p:cond delay="0"/>
                                              </p:stCondLst>
                                            </p:cTn>
                                            <p:tgtEl>
                                              <p:spTgt spid="82"/>
                                            </p:tgtEl>
                                            <p:attrNameLst>
                                              <p:attrName>style.visibility</p:attrName>
                                            </p:attrNameLst>
                                          </p:cBhvr>
                                          <p:to>
                                            <p:strVal val="visible"/>
                                          </p:to>
                                        </p:set>
                                        <p:anim calcmode="lin" valueType="num">
                                          <p:cBhvr>
                                            <p:cTn id="32" dur="500" fill="hold"/>
                                            <p:tgtEl>
                                              <p:spTgt spid="82"/>
                                            </p:tgtEl>
                                            <p:attrNameLst>
                                              <p:attrName>ppt_w</p:attrName>
                                            </p:attrNameLst>
                                          </p:cBhvr>
                                          <p:tavLst>
                                            <p:tav tm="0">
                                              <p:val>
                                                <p:fltVal val="0"/>
                                              </p:val>
                                            </p:tav>
                                            <p:tav tm="100000">
                                              <p:val>
                                                <p:strVal val="#ppt_w"/>
                                              </p:val>
                                            </p:tav>
                                          </p:tavLst>
                                        </p:anim>
                                        <p:anim calcmode="lin" valueType="num">
                                          <p:cBhvr>
                                            <p:cTn id="33" dur="500" fill="hold"/>
                                            <p:tgtEl>
                                              <p:spTgt spid="82"/>
                                            </p:tgtEl>
                                            <p:attrNameLst>
                                              <p:attrName>ppt_h</p:attrName>
                                            </p:attrNameLst>
                                          </p:cBhvr>
                                          <p:tavLst>
                                            <p:tav tm="0">
                                              <p:val>
                                                <p:fltVal val="0"/>
                                              </p:val>
                                            </p:tav>
                                            <p:tav tm="100000">
                                              <p:val>
                                                <p:strVal val="#ppt_h"/>
                                              </p:val>
                                            </p:tav>
                                          </p:tavLst>
                                        </p:anim>
                                        <p:animEffect transition="in" filter="fade">
                                          <p:cBhvr>
                                            <p:cTn id="34" dur="500"/>
                                            <p:tgtEl>
                                              <p:spTgt spid="82"/>
                                            </p:tgtEl>
                                          </p:cBhvr>
                                        </p:animEffect>
                                      </p:childTnLst>
                                    </p:cTn>
                                  </p:par>
                                </p:childTnLst>
                              </p:cTn>
                            </p:par>
                            <p:par>
                              <p:cTn id="35" fill="hold">
                                <p:stCondLst>
                                  <p:cond delay="3849"/>
                                </p:stCondLst>
                                <p:childTnLst>
                                  <p:par>
                                    <p:cTn id="36" presetID="53" presetClass="entr" presetSubtype="16" fill="hold" nodeType="afterEffect">
                                      <p:stCondLst>
                                        <p:cond delay="0"/>
                                      </p:stCondLst>
                                      <p:childTnLst>
                                        <p:set>
                                          <p:cBhvr>
                                            <p:cTn id="37" dur="1" fill="hold">
                                              <p:stCondLst>
                                                <p:cond delay="0"/>
                                              </p:stCondLst>
                                            </p:cTn>
                                            <p:tgtEl>
                                              <p:spTgt spid="88"/>
                                            </p:tgtEl>
                                            <p:attrNameLst>
                                              <p:attrName>style.visibility</p:attrName>
                                            </p:attrNameLst>
                                          </p:cBhvr>
                                          <p:to>
                                            <p:strVal val="visible"/>
                                          </p:to>
                                        </p:set>
                                        <p:anim calcmode="lin" valueType="num">
                                          <p:cBhvr>
                                            <p:cTn id="38" dur="500" fill="hold"/>
                                            <p:tgtEl>
                                              <p:spTgt spid="88"/>
                                            </p:tgtEl>
                                            <p:attrNameLst>
                                              <p:attrName>ppt_w</p:attrName>
                                            </p:attrNameLst>
                                          </p:cBhvr>
                                          <p:tavLst>
                                            <p:tav tm="0">
                                              <p:val>
                                                <p:fltVal val="0"/>
                                              </p:val>
                                            </p:tav>
                                            <p:tav tm="100000">
                                              <p:val>
                                                <p:strVal val="#ppt_w"/>
                                              </p:val>
                                            </p:tav>
                                          </p:tavLst>
                                        </p:anim>
                                        <p:anim calcmode="lin" valueType="num">
                                          <p:cBhvr>
                                            <p:cTn id="39" dur="500" fill="hold"/>
                                            <p:tgtEl>
                                              <p:spTgt spid="88"/>
                                            </p:tgtEl>
                                            <p:attrNameLst>
                                              <p:attrName>ppt_h</p:attrName>
                                            </p:attrNameLst>
                                          </p:cBhvr>
                                          <p:tavLst>
                                            <p:tav tm="0">
                                              <p:val>
                                                <p:fltVal val="0"/>
                                              </p:val>
                                            </p:tav>
                                            <p:tav tm="100000">
                                              <p:val>
                                                <p:strVal val="#ppt_h"/>
                                              </p:val>
                                            </p:tav>
                                          </p:tavLst>
                                        </p:anim>
                                        <p:animEffect transition="in" filter="fade">
                                          <p:cBhvr>
                                            <p:cTn id="40" dur="500"/>
                                            <p:tgtEl>
                                              <p:spTgt spid="88"/>
                                            </p:tgtEl>
                                          </p:cBhvr>
                                        </p:animEffect>
                                      </p:childTnLst>
                                    </p:cTn>
                                  </p:par>
                                </p:childTnLst>
                              </p:cTn>
                            </p:par>
                            <p:par>
                              <p:cTn id="41" fill="hold">
                                <p:stCondLst>
                                  <p:cond delay="4349"/>
                                </p:stCondLst>
                                <p:childTnLst>
                                  <p:par>
                                    <p:cTn id="42" presetID="23" presetClass="entr" presetSubtype="528" fill="hold" grpId="0" nodeType="afterEffect">
                                      <p:stCondLst>
                                        <p:cond delay="0"/>
                                      </p:stCondLst>
                                      <p:iterate type="lt">
                                        <p:tmPct val="5000"/>
                                      </p:iterate>
                                      <p:childTnLst>
                                        <p:set>
                                          <p:cBhvr>
                                            <p:cTn id="43" dur="1" fill="hold">
                                              <p:stCondLst>
                                                <p:cond delay="0"/>
                                              </p:stCondLst>
                                            </p:cTn>
                                            <p:tgtEl>
                                              <p:spTgt spid="94"/>
                                            </p:tgtEl>
                                            <p:attrNameLst>
                                              <p:attrName>style.visibility</p:attrName>
                                            </p:attrNameLst>
                                          </p:cBhvr>
                                          <p:to>
                                            <p:strVal val="visible"/>
                                          </p:to>
                                        </p:set>
                                        <p:anim to="" calcmode="lin" valueType="num">
                                          <p:cBhvr>
                                            <p:cTn id="44" dur="1000" fill="hold">
                                              <p:stCondLst>
                                                <p:cond delay="0"/>
                                              </p:stCondLst>
                                            </p:cTn>
                                            <p:tgtEl>
                                              <p:spTgt spid="94"/>
                                            </p:tgtEl>
                                            <p:attrNameLst>
                                              <p:attrName>ppt_x</p:attrName>
                                            </p:attrNameLst>
                                          </p:cBhvr>
                                          <p:tavLst>
                                            <p:tav tm="0" fmla="#ppt_x+(8/9)*(#ppt_x-(#ppt_x-#ppt_w/2))*((1.5-1.5*$)^2-(1.5-1.5*$)^3)">
                                              <p:val>
                                                <p:fltVal val="0"/>
                                              </p:val>
                                            </p:tav>
                                            <p:tav tm="100000">
                                              <p:val>
                                                <p:fltVal val="1"/>
                                              </p:val>
                                            </p:tav>
                                          </p:tavLst>
                                        </p:anim>
                                        <p:anim to="" calcmode="lin" valueType="num">
                                          <p:cBhvr>
                                            <p:cTn id="45" dur="1000" fill="hold">
                                              <p:stCondLst>
                                                <p:cond delay="0"/>
                                              </p:stCondLst>
                                            </p:cTn>
                                            <p:tgtEl>
                                              <p:spTgt spid="94"/>
                                            </p:tgtEl>
                                            <p:attrNameLst>
                                              <p:attrName>ppt_y</p:attrName>
                                            </p:attrNameLst>
                                          </p:cBhvr>
                                          <p:tavLst>
                                            <p:tav tm="0" fmla="#ppt_y+(8/9)*(#ppt_y-(#ppt_y+#ppt_h/2))*((1.5-1.5*$)^2-(1.5-1.5*$)^3)">
                                              <p:val>
                                                <p:fltVal val="0"/>
                                              </p:val>
                                            </p:tav>
                                            <p:tav tm="100000">
                                              <p:val>
                                                <p:fltVal val="1"/>
                                              </p:val>
                                            </p:tav>
                                          </p:tavLst>
                                        </p:anim>
                                        <p:anim to="" calcmode="lin" valueType="num">
                                          <p:cBhvr>
                                            <p:cTn id="46" dur="1000" fill="hold">
                                              <p:stCondLst>
                                                <p:cond delay="0"/>
                                              </p:stCondLst>
                                            </p:cTn>
                                            <p:tgtEl>
                                              <p:spTgt spid="94"/>
                                            </p:tgtEl>
                                            <p:attrNameLst>
                                              <p:attrName>ppt_w</p:attrName>
                                            </p:attrNameLst>
                                          </p:cBhvr>
                                          <p:tavLst>
                                            <p:tav tm="0" fmla="#ppt_w+(8/9)*(#ppt_w-0)*((1.5-1.5*$)^2-(1.5-1.5*$)^3)">
                                              <p:val>
                                                <p:fltVal val="0"/>
                                              </p:val>
                                            </p:tav>
                                            <p:tav tm="100000">
                                              <p:val>
                                                <p:fltVal val="1"/>
                                              </p:val>
                                            </p:tav>
                                          </p:tavLst>
                                        </p:anim>
                                        <p:anim to="" calcmode="lin" valueType="num">
                                          <p:cBhvr>
                                            <p:cTn id="47" dur="1000" fill="hold">
                                              <p:stCondLst>
                                                <p:cond delay="0"/>
                                              </p:stCondLst>
                                            </p:cTn>
                                            <p:tgtEl>
                                              <p:spTgt spid="94"/>
                                            </p:tgtEl>
                                            <p:attrNameLst>
                                              <p:attrName>ppt_h</p:attrName>
                                            </p:attrNameLst>
                                          </p:cBhvr>
                                          <p:tavLst>
                                            <p:tav tm="0" fmla="#ppt_h+(8/9)*(#ppt_h-0)*((1.5-1.5*$)^2-(1.5-1.5*$)^3)">
                                              <p:val>
                                                <p:fltVal val="0"/>
                                              </p:val>
                                            </p:tav>
                                            <p:tav tm="100000">
                                              <p:val>
                                                <p:fltVal val="1"/>
                                              </p:val>
                                            </p:tav>
                                          </p:tavLst>
                                        </p:anim>
                                      </p:childTnLst>
                                    </p:cTn>
                                  </p:par>
                                  <p:par>
                                    <p:cTn id="48" presetID="14" presetClass="entr" presetSubtype="10" fill="hold" grpId="0" nodeType="withEffect">
                                      <p:stCondLst>
                                        <p:cond delay="0"/>
                                      </p:stCondLst>
                                      <p:childTnLst>
                                        <p:set>
                                          <p:cBhvr>
                                            <p:cTn id="49" dur="1" fill="hold">
                                              <p:stCondLst>
                                                <p:cond delay="0"/>
                                              </p:stCondLst>
                                            </p:cTn>
                                            <p:tgtEl>
                                              <p:spTgt spid="95"/>
                                            </p:tgtEl>
                                            <p:attrNameLst>
                                              <p:attrName>style.visibility</p:attrName>
                                            </p:attrNameLst>
                                          </p:cBhvr>
                                          <p:to>
                                            <p:strVal val="visible"/>
                                          </p:to>
                                        </p:set>
                                        <p:animEffect transition="in" filter="randombar(horizontal)">
                                          <p:cBhvr>
                                            <p:cTn id="50" dur="500"/>
                                            <p:tgtEl>
                                              <p:spTgt spid="95"/>
                                            </p:tgtEl>
                                          </p:cBhvr>
                                        </p:animEffect>
                                      </p:childTnLst>
                                    </p:cTn>
                                  </p:par>
                                </p:childTnLst>
                              </p:cTn>
                            </p:par>
                            <p:par>
                              <p:cTn id="51" fill="hold">
                                <p:stCondLst>
                                  <p:cond delay="5500"/>
                                </p:stCondLst>
                                <p:childTnLst>
                                  <p:par>
                                    <p:cTn id="52" presetID="23" presetClass="entr" presetSubtype="528" fill="hold" grpId="0" nodeType="afterEffect">
                                      <p:stCondLst>
                                        <p:cond delay="0"/>
                                      </p:stCondLst>
                                      <p:iterate type="lt">
                                        <p:tmPct val="5000"/>
                                      </p:iterate>
                                      <p:childTnLst>
                                        <p:set>
                                          <p:cBhvr>
                                            <p:cTn id="53" dur="1" fill="hold">
                                              <p:stCondLst>
                                                <p:cond delay="0"/>
                                              </p:stCondLst>
                                            </p:cTn>
                                            <p:tgtEl>
                                              <p:spTgt spid="96"/>
                                            </p:tgtEl>
                                            <p:attrNameLst>
                                              <p:attrName>style.visibility</p:attrName>
                                            </p:attrNameLst>
                                          </p:cBhvr>
                                          <p:to>
                                            <p:strVal val="visible"/>
                                          </p:to>
                                        </p:set>
                                        <p:anim to="" calcmode="lin" valueType="num">
                                          <p:cBhvr>
                                            <p:cTn id="54" dur="1000" fill="hold">
                                              <p:stCondLst>
                                                <p:cond delay="0"/>
                                              </p:stCondLst>
                                            </p:cTn>
                                            <p:tgtEl>
                                              <p:spTgt spid="96"/>
                                            </p:tgtEl>
                                            <p:attrNameLst>
                                              <p:attrName>ppt_x</p:attrName>
                                            </p:attrNameLst>
                                          </p:cBhvr>
                                          <p:tavLst>
                                            <p:tav tm="0" fmla="#ppt_x+(8/9)*(#ppt_x-(#ppt_x-#ppt_w/2))*((1.5-1.5*$)^2-(1.5-1.5*$)^3)">
                                              <p:val>
                                                <p:fltVal val="0"/>
                                              </p:val>
                                            </p:tav>
                                            <p:tav tm="100000">
                                              <p:val>
                                                <p:fltVal val="1"/>
                                              </p:val>
                                            </p:tav>
                                          </p:tavLst>
                                        </p:anim>
                                        <p:anim to="" calcmode="lin" valueType="num">
                                          <p:cBhvr>
                                            <p:cTn id="55" dur="1000" fill="hold">
                                              <p:stCondLst>
                                                <p:cond delay="0"/>
                                              </p:stCondLst>
                                            </p:cTn>
                                            <p:tgtEl>
                                              <p:spTgt spid="96"/>
                                            </p:tgtEl>
                                            <p:attrNameLst>
                                              <p:attrName>ppt_y</p:attrName>
                                            </p:attrNameLst>
                                          </p:cBhvr>
                                          <p:tavLst>
                                            <p:tav tm="0" fmla="#ppt_y+(8/9)*(#ppt_y-(#ppt_y+#ppt_h/2))*((1.5-1.5*$)^2-(1.5-1.5*$)^3)">
                                              <p:val>
                                                <p:fltVal val="0"/>
                                              </p:val>
                                            </p:tav>
                                            <p:tav tm="100000">
                                              <p:val>
                                                <p:fltVal val="1"/>
                                              </p:val>
                                            </p:tav>
                                          </p:tavLst>
                                        </p:anim>
                                        <p:anim to="" calcmode="lin" valueType="num">
                                          <p:cBhvr>
                                            <p:cTn id="56" dur="1000" fill="hold">
                                              <p:stCondLst>
                                                <p:cond delay="0"/>
                                              </p:stCondLst>
                                            </p:cTn>
                                            <p:tgtEl>
                                              <p:spTgt spid="96"/>
                                            </p:tgtEl>
                                            <p:attrNameLst>
                                              <p:attrName>ppt_w</p:attrName>
                                            </p:attrNameLst>
                                          </p:cBhvr>
                                          <p:tavLst>
                                            <p:tav tm="0" fmla="#ppt_w+(8/9)*(#ppt_w-0)*((1.5-1.5*$)^2-(1.5-1.5*$)^3)">
                                              <p:val>
                                                <p:fltVal val="0"/>
                                              </p:val>
                                            </p:tav>
                                            <p:tav tm="100000">
                                              <p:val>
                                                <p:fltVal val="1"/>
                                              </p:val>
                                            </p:tav>
                                          </p:tavLst>
                                        </p:anim>
                                        <p:anim to="" calcmode="lin" valueType="num">
                                          <p:cBhvr>
                                            <p:cTn id="57" dur="1000" fill="hold">
                                              <p:stCondLst>
                                                <p:cond delay="0"/>
                                              </p:stCondLst>
                                            </p:cTn>
                                            <p:tgtEl>
                                              <p:spTgt spid="96"/>
                                            </p:tgtEl>
                                            <p:attrNameLst>
                                              <p:attrName>ppt_h</p:attrName>
                                            </p:attrNameLst>
                                          </p:cBhvr>
                                          <p:tavLst>
                                            <p:tav tm="0" fmla="#ppt_h+(8/9)*(#ppt_h-0)*((1.5-1.5*$)^2-(1.5-1.5*$)^3)">
                                              <p:val>
                                                <p:fltVal val="0"/>
                                              </p:val>
                                            </p:tav>
                                            <p:tav tm="100000">
                                              <p:val>
                                                <p:fltVal val="1"/>
                                              </p:val>
                                            </p:tav>
                                          </p:tavLst>
                                        </p:anim>
                                      </p:childTnLst>
                                    </p:cTn>
                                  </p:par>
                                  <p:par>
                                    <p:cTn id="58" presetID="14" presetClass="entr" presetSubtype="10" fill="hold" grpId="0" nodeType="withEffect">
                                      <p:stCondLst>
                                        <p:cond delay="0"/>
                                      </p:stCondLst>
                                      <p:childTnLst>
                                        <p:set>
                                          <p:cBhvr>
                                            <p:cTn id="59" dur="1" fill="hold">
                                              <p:stCondLst>
                                                <p:cond delay="0"/>
                                              </p:stCondLst>
                                            </p:cTn>
                                            <p:tgtEl>
                                              <p:spTgt spid="97"/>
                                            </p:tgtEl>
                                            <p:attrNameLst>
                                              <p:attrName>style.visibility</p:attrName>
                                            </p:attrNameLst>
                                          </p:cBhvr>
                                          <p:to>
                                            <p:strVal val="visible"/>
                                          </p:to>
                                        </p:set>
                                        <p:animEffect transition="in" filter="randombar(horizontal)">
                                          <p:cBhvr>
                                            <p:cTn id="60" dur="500"/>
                                            <p:tgtEl>
                                              <p:spTgt spid="97"/>
                                            </p:tgtEl>
                                          </p:cBhvr>
                                        </p:animEffect>
                                      </p:childTnLst>
                                    </p:cTn>
                                  </p:par>
                                </p:childTnLst>
                              </p:cTn>
                            </p:par>
                            <p:par>
                              <p:cTn id="61" fill="hold">
                                <p:stCondLst>
                                  <p:cond delay="6650"/>
                                </p:stCondLst>
                                <p:childTnLst>
                                  <p:par>
                                    <p:cTn id="62" presetID="23" presetClass="entr" presetSubtype="528" fill="hold" grpId="0" nodeType="afterEffect">
                                      <p:stCondLst>
                                        <p:cond delay="0"/>
                                      </p:stCondLst>
                                      <p:iterate type="lt">
                                        <p:tmPct val="5000"/>
                                      </p:iterate>
                                      <p:childTnLst>
                                        <p:set>
                                          <p:cBhvr>
                                            <p:cTn id="63" dur="1" fill="hold">
                                              <p:stCondLst>
                                                <p:cond delay="0"/>
                                              </p:stCondLst>
                                            </p:cTn>
                                            <p:tgtEl>
                                              <p:spTgt spid="98"/>
                                            </p:tgtEl>
                                            <p:attrNameLst>
                                              <p:attrName>style.visibility</p:attrName>
                                            </p:attrNameLst>
                                          </p:cBhvr>
                                          <p:to>
                                            <p:strVal val="visible"/>
                                          </p:to>
                                        </p:set>
                                        <p:anim to="" calcmode="lin" valueType="num">
                                          <p:cBhvr>
                                            <p:cTn id="64" dur="1000" fill="hold">
                                              <p:stCondLst>
                                                <p:cond delay="0"/>
                                              </p:stCondLst>
                                            </p:cTn>
                                            <p:tgtEl>
                                              <p:spTgt spid="98"/>
                                            </p:tgtEl>
                                            <p:attrNameLst>
                                              <p:attrName>ppt_x</p:attrName>
                                            </p:attrNameLst>
                                          </p:cBhvr>
                                          <p:tavLst>
                                            <p:tav tm="0" fmla="#ppt_x+(8/9)*(#ppt_x-(#ppt_x-#ppt_w/2))*((1.5-1.5*$)^2-(1.5-1.5*$)^3)">
                                              <p:val>
                                                <p:fltVal val="0"/>
                                              </p:val>
                                            </p:tav>
                                            <p:tav tm="100000">
                                              <p:val>
                                                <p:fltVal val="1"/>
                                              </p:val>
                                            </p:tav>
                                          </p:tavLst>
                                        </p:anim>
                                        <p:anim to="" calcmode="lin" valueType="num">
                                          <p:cBhvr>
                                            <p:cTn id="65" dur="1000" fill="hold">
                                              <p:stCondLst>
                                                <p:cond delay="0"/>
                                              </p:stCondLst>
                                            </p:cTn>
                                            <p:tgtEl>
                                              <p:spTgt spid="98"/>
                                            </p:tgtEl>
                                            <p:attrNameLst>
                                              <p:attrName>ppt_y</p:attrName>
                                            </p:attrNameLst>
                                          </p:cBhvr>
                                          <p:tavLst>
                                            <p:tav tm="0" fmla="#ppt_y+(8/9)*(#ppt_y-(#ppt_y+#ppt_h/2))*((1.5-1.5*$)^2-(1.5-1.5*$)^3)">
                                              <p:val>
                                                <p:fltVal val="0"/>
                                              </p:val>
                                            </p:tav>
                                            <p:tav tm="100000">
                                              <p:val>
                                                <p:fltVal val="1"/>
                                              </p:val>
                                            </p:tav>
                                          </p:tavLst>
                                        </p:anim>
                                        <p:anim to="" calcmode="lin" valueType="num">
                                          <p:cBhvr>
                                            <p:cTn id="66" dur="1000" fill="hold">
                                              <p:stCondLst>
                                                <p:cond delay="0"/>
                                              </p:stCondLst>
                                            </p:cTn>
                                            <p:tgtEl>
                                              <p:spTgt spid="98"/>
                                            </p:tgtEl>
                                            <p:attrNameLst>
                                              <p:attrName>ppt_w</p:attrName>
                                            </p:attrNameLst>
                                          </p:cBhvr>
                                          <p:tavLst>
                                            <p:tav tm="0" fmla="#ppt_w+(8/9)*(#ppt_w-0)*((1.5-1.5*$)^2-(1.5-1.5*$)^3)">
                                              <p:val>
                                                <p:fltVal val="0"/>
                                              </p:val>
                                            </p:tav>
                                            <p:tav tm="100000">
                                              <p:val>
                                                <p:fltVal val="1"/>
                                              </p:val>
                                            </p:tav>
                                          </p:tavLst>
                                        </p:anim>
                                        <p:anim to="" calcmode="lin" valueType="num">
                                          <p:cBhvr>
                                            <p:cTn id="67" dur="1000" fill="hold">
                                              <p:stCondLst>
                                                <p:cond delay="0"/>
                                              </p:stCondLst>
                                            </p:cTn>
                                            <p:tgtEl>
                                              <p:spTgt spid="98"/>
                                            </p:tgtEl>
                                            <p:attrNameLst>
                                              <p:attrName>ppt_h</p:attrName>
                                            </p:attrNameLst>
                                          </p:cBhvr>
                                          <p:tavLst>
                                            <p:tav tm="0" fmla="#ppt_h+(8/9)*(#ppt_h-0)*((1.5-1.5*$)^2-(1.5-1.5*$)^3)">
                                              <p:val>
                                                <p:fltVal val="0"/>
                                              </p:val>
                                            </p:tav>
                                            <p:tav tm="100000">
                                              <p:val>
                                                <p:fltVal val="1"/>
                                              </p:val>
                                            </p:tav>
                                          </p:tavLst>
                                        </p:anim>
                                      </p:childTnLst>
                                    </p:cTn>
                                  </p:par>
                                  <p:par>
                                    <p:cTn id="68" presetID="14" presetClass="entr" presetSubtype="10" fill="hold" grpId="0" nodeType="withEffect">
                                      <p:stCondLst>
                                        <p:cond delay="0"/>
                                      </p:stCondLst>
                                      <p:childTnLst>
                                        <p:set>
                                          <p:cBhvr>
                                            <p:cTn id="69" dur="1" fill="hold">
                                              <p:stCondLst>
                                                <p:cond delay="0"/>
                                              </p:stCondLst>
                                            </p:cTn>
                                            <p:tgtEl>
                                              <p:spTgt spid="99"/>
                                            </p:tgtEl>
                                            <p:attrNameLst>
                                              <p:attrName>style.visibility</p:attrName>
                                            </p:attrNameLst>
                                          </p:cBhvr>
                                          <p:to>
                                            <p:strVal val="visible"/>
                                          </p:to>
                                        </p:set>
                                        <p:animEffect transition="in" filter="randombar(horizontal)">
                                          <p:cBhvr>
                                            <p:cTn id="70" dur="500"/>
                                            <p:tgtEl>
                                              <p:spTgt spid="99"/>
                                            </p:tgtEl>
                                          </p:cBhvr>
                                        </p:animEffect>
                                      </p:childTnLst>
                                    </p:cTn>
                                  </p:par>
                                </p:childTnLst>
                              </p:cTn>
                            </p:par>
                            <p:par>
                              <p:cTn id="71" fill="hold">
                                <p:stCondLst>
                                  <p:cond delay="7799"/>
                                </p:stCondLst>
                                <p:childTnLst>
                                  <p:par>
                                    <p:cTn id="72" presetID="23" presetClass="entr" presetSubtype="528" fill="hold" grpId="0" nodeType="afterEffect">
                                      <p:stCondLst>
                                        <p:cond delay="0"/>
                                      </p:stCondLst>
                                      <p:iterate type="lt">
                                        <p:tmPct val="5000"/>
                                      </p:iterate>
                                      <p:childTnLst>
                                        <p:set>
                                          <p:cBhvr>
                                            <p:cTn id="73" dur="1" fill="hold">
                                              <p:stCondLst>
                                                <p:cond delay="0"/>
                                              </p:stCondLst>
                                            </p:cTn>
                                            <p:tgtEl>
                                              <p:spTgt spid="100"/>
                                            </p:tgtEl>
                                            <p:attrNameLst>
                                              <p:attrName>style.visibility</p:attrName>
                                            </p:attrNameLst>
                                          </p:cBhvr>
                                          <p:to>
                                            <p:strVal val="visible"/>
                                          </p:to>
                                        </p:set>
                                        <p:anim to="" calcmode="lin" valueType="num">
                                          <p:cBhvr>
                                            <p:cTn id="74" dur="1000" fill="hold">
                                              <p:stCondLst>
                                                <p:cond delay="0"/>
                                              </p:stCondLst>
                                            </p:cTn>
                                            <p:tgtEl>
                                              <p:spTgt spid="100"/>
                                            </p:tgtEl>
                                            <p:attrNameLst>
                                              <p:attrName>ppt_x</p:attrName>
                                            </p:attrNameLst>
                                          </p:cBhvr>
                                          <p:tavLst>
                                            <p:tav tm="0" fmla="#ppt_x+(8/9)*(#ppt_x-(#ppt_x-#ppt_w/2))*((1.5-1.5*$)^2-(1.5-1.5*$)^3)">
                                              <p:val>
                                                <p:fltVal val="0"/>
                                              </p:val>
                                            </p:tav>
                                            <p:tav tm="100000">
                                              <p:val>
                                                <p:fltVal val="1"/>
                                              </p:val>
                                            </p:tav>
                                          </p:tavLst>
                                        </p:anim>
                                        <p:anim to="" calcmode="lin" valueType="num">
                                          <p:cBhvr>
                                            <p:cTn id="75" dur="1000" fill="hold">
                                              <p:stCondLst>
                                                <p:cond delay="0"/>
                                              </p:stCondLst>
                                            </p:cTn>
                                            <p:tgtEl>
                                              <p:spTgt spid="100"/>
                                            </p:tgtEl>
                                            <p:attrNameLst>
                                              <p:attrName>ppt_y</p:attrName>
                                            </p:attrNameLst>
                                          </p:cBhvr>
                                          <p:tavLst>
                                            <p:tav tm="0" fmla="#ppt_y+(8/9)*(#ppt_y-(#ppt_y+#ppt_h/2))*((1.5-1.5*$)^2-(1.5-1.5*$)^3)">
                                              <p:val>
                                                <p:fltVal val="0"/>
                                              </p:val>
                                            </p:tav>
                                            <p:tav tm="100000">
                                              <p:val>
                                                <p:fltVal val="1"/>
                                              </p:val>
                                            </p:tav>
                                          </p:tavLst>
                                        </p:anim>
                                        <p:anim to="" calcmode="lin" valueType="num">
                                          <p:cBhvr>
                                            <p:cTn id="76" dur="1000" fill="hold">
                                              <p:stCondLst>
                                                <p:cond delay="0"/>
                                              </p:stCondLst>
                                            </p:cTn>
                                            <p:tgtEl>
                                              <p:spTgt spid="100"/>
                                            </p:tgtEl>
                                            <p:attrNameLst>
                                              <p:attrName>ppt_w</p:attrName>
                                            </p:attrNameLst>
                                          </p:cBhvr>
                                          <p:tavLst>
                                            <p:tav tm="0" fmla="#ppt_w+(8/9)*(#ppt_w-0)*((1.5-1.5*$)^2-(1.5-1.5*$)^3)">
                                              <p:val>
                                                <p:fltVal val="0"/>
                                              </p:val>
                                            </p:tav>
                                            <p:tav tm="100000">
                                              <p:val>
                                                <p:fltVal val="1"/>
                                              </p:val>
                                            </p:tav>
                                          </p:tavLst>
                                        </p:anim>
                                        <p:anim to="" calcmode="lin" valueType="num">
                                          <p:cBhvr>
                                            <p:cTn id="77" dur="1000" fill="hold">
                                              <p:stCondLst>
                                                <p:cond delay="0"/>
                                              </p:stCondLst>
                                            </p:cTn>
                                            <p:tgtEl>
                                              <p:spTgt spid="100"/>
                                            </p:tgtEl>
                                            <p:attrNameLst>
                                              <p:attrName>ppt_h</p:attrName>
                                            </p:attrNameLst>
                                          </p:cBhvr>
                                          <p:tavLst>
                                            <p:tav tm="0" fmla="#ppt_h+(8/9)*(#ppt_h-0)*((1.5-1.5*$)^2-(1.5-1.5*$)^3)">
                                              <p:val>
                                                <p:fltVal val="0"/>
                                              </p:val>
                                            </p:tav>
                                            <p:tav tm="100000">
                                              <p:val>
                                                <p:fltVal val="1"/>
                                              </p:val>
                                            </p:tav>
                                          </p:tavLst>
                                        </p:anim>
                                      </p:childTnLst>
                                    </p:cTn>
                                  </p:par>
                                  <p:par>
                                    <p:cTn id="78" presetID="14" presetClass="entr" presetSubtype="10" fill="hold" grpId="0" nodeType="withEffect">
                                      <p:stCondLst>
                                        <p:cond delay="0"/>
                                      </p:stCondLst>
                                      <p:childTnLst>
                                        <p:set>
                                          <p:cBhvr>
                                            <p:cTn id="79" dur="1" fill="hold">
                                              <p:stCondLst>
                                                <p:cond delay="0"/>
                                              </p:stCondLst>
                                            </p:cTn>
                                            <p:tgtEl>
                                              <p:spTgt spid="101"/>
                                            </p:tgtEl>
                                            <p:attrNameLst>
                                              <p:attrName>style.visibility</p:attrName>
                                            </p:attrNameLst>
                                          </p:cBhvr>
                                          <p:to>
                                            <p:strVal val="visible"/>
                                          </p:to>
                                        </p:set>
                                        <p:animEffect transition="in" filter="randombar(horizontal)">
                                          <p:cBhvr>
                                            <p:cTn id="80" dur="500"/>
                                            <p:tgtEl>
                                              <p:spTgt spid="101"/>
                                            </p:tgtEl>
                                          </p:cBhvr>
                                        </p:animEffect>
                                      </p:childTnLst>
                                    </p:cTn>
                                  </p:par>
                                </p:childTnLst>
                              </p:cTn>
                            </p:par>
                            <p:par>
                              <p:cTn id="81" fill="hold">
                                <p:stCondLst>
                                  <p:cond delay="9100"/>
                                </p:stCondLst>
                                <p:childTnLst>
                                  <p:par>
                                    <p:cTn id="82" presetID="2" presetClass="entr" presetSubtype="4" fill="hold" nodeType="afterEffect">
                                      <p:stCondLst>
                                        <p:cond delay="0"/>
                                      </p:stCondLst>
                                      <p:childTnLst>
                                        <p:set>
                                          <p:cBhvr>
                                            <p:cTn id="83" dur="1" fill="hold">
                                              <p:stCondLst>
                                                <p:cond delay="0"/>
                                              </p:stCondLst>
                                            </p:cTn>
                                            <p:tgtEl>
                                              <p:spTgt spid="102"/>
                                            </p:tgtEl>
                                            <p:attrNameLst>
                                              <p:attrName>style.visibility</p:attrName>
                                            </p:attrNameLst>
                                          </p:cBhvr>
                                          <p:to>
                                            <p:strVal val="visible"/>
                                          </p:to>
                                        </p:set>
                                        <p:anim calcmode="lin" valueType="num">
                                          <p:cBhvr additive="base">
                                            <p:cTn id="84" dur="2000" fill="hold"/>
                                            <p:tgtEl>
                                              <p:spTgt spid="102"/>
                                            </p:tgtEl>
                                            <p:attrNameLst>
                                              <p:attrName>ppt_x</p:attrName>
                                            </p:attrNameLst>
                                          </p:cBhvr>
                                          <p:tavLst>
                                            <p:tav tm="0">
                                              <p:val>
                                                <p:strVal val="#ppt_x"/>
                                              </p:val>
                                            </p:tav>
                                            <p:tav tm="100000">
                                              <p:val>
                                                <p:strVal val="#ppt_x"/>
                                              </p:val>
                                            </p:tav>
                                          </p:tavLst>
                                        </p:anim>
                                        <p:anim calcmode="lin" valueType="num">
                                          <p:cBhvr additive="base">
                                            <p:cTn id="85" dur="2000" fill="hold"/>
                                            <p:tgtEl>
                                              <p:spTgt spid="102"/>
                                            </p:tgtEl>
                                            <p:attrNameLst>
                                              <p:attrName>ppt_y</p:attrName>
                                            </p:attrNameLst>
                                          </p:cBhvr>
                                          <p:tavLst>
                                            <p:tav tm="0">
                                              <p:val>
                                                <p:strVal val="1+#ppt_h/2"/>
                                              </p:val>
                                            </p:tav>
                                            <p:tav tm="100000">
                                              <p:val>
                                                <p:strVal val="#ppt_y"/>
                                              </p:val>
                                            </p:tav>
                                          </p:tavLst>
                                        </p:anim>
                                      </p:childTnLst>
                                    </p:cTn>
                                  </p:par>
                                  <p:par>
                                    <p:cTn id="86" presetID="8" presetClass="emph" presetSubtype="0" repeatCount="indefinite" fill="hold" nodeType="withEffect">
                                      <p:stCondLst>
                                        <p:cond delay="0"/>
                                      </p:stCondLst>
                                      <p:childTnLst>
                                        <p:animRot by="21600000">
                                          <p:cBhvr>
                                            <p:cTn id="87" dur="2000" fill="hold"/>
                                            <p:tgtEl>
                                              <p:spTgt spid="102"/>
                                            </p:tgtEl>
                                            <p:attrNameLst>
                                              <p:attrName>r</p:attrName>
                                            </p:attrNameLst>
                                          </p:cBhvr>
                                        </p:animRot>
                                      </p:childTnLst>
                                    </p:cTn>
                                  </p:par>
                                  <p:par>
                                    <p:cTn id="88" presetID="2" presetClass="entr" presetSubtype="4" fill="hold" nodeType="withEffect">
                                      <p:stCondLst>
                                        <p:cond delay="200"/>
                                      </p:stCondLst>
                                      <p:childTnLst>
                                        <p:set>
                                          <p:cBhvr>
                                            <p:cTn id="89" dur="1" fill="hold">
                                              <p:stCondLst>
                                                <p:cond delay="0"/>
                                              </p:stCondLst>
                                            </p:cTn>
                                            <p:tgtEl>
                                              <p:spTgt spid="103"/>
                                            </p:tgtEl>
                                            <p:attrNameLst>
                                              <p:attrName>style.visibility</p:attrName>
                                            </p:attrNameLst>
                                          </p:cBhvr>
                                          <p:to>
                                            <p:strVal val="visible"/>
                                          </p:to>
                                        </p:set>
                                        <p:anim calcmode="lin" valueType="num">
                                          <p:cBhvr additive="base">
                                            <p:cTn id="90" dur="2000" fill="hold"/>
                                            <p:tgtEl>
                                              <p:spTgt spid="103"/>
                                            </p:tgtEl>
                                            <p:attrNameLst>
                                              <p:attrName>ppt_x</p:attrName>
                                            </p:attrNameLst>
                                          </p:cBhvr>
                                          <p:tavLst>
                                            <p:tav tm="0">
                                              <p:val>
                                                <p:strVal val="#ppt_x"/>
                                              </p:val>
                                            </p:tav>
                                            <p:tav tm="100000">
                                              <p:val>
                                                <p:strVal val="#ppt_x"/>
                                              </p:val>
                                            </p:tav>
                                          </p:tavLst>
                                        </p:anim>
                                        <p:anim calcmode="lin" valueType="num">
                                          <p:cBhvr additive="base">
                                            <p:cTn id="91" dur="2000" fill="hold"/>
                                            <p:tgtEl>
                                              <p:spTgt spid="103"/>
                                            </p:tgtEl>
                                            <p:attrNameLst>
                                              <p:attrName>ppt_y</p:attrName>
                                            </p:attrNameLst>
                                          </p:cBhvr>
                                          <p:tavLst>
                                            <p:tav tm="0">
                                              <p:val>
                                                <p:strVal val="1+#ppt_h/2"/>
                                              </p:val>
                                            </p:tav>
                                            <p:tav tm="100000">
                                              <p:val>
                                                <p:strVal val="#ppt_y"/>
                                              </p:val>
                                            </p:tav>
                                          </p:tavLst>
                                        </p:anim>
                                      </p:childTnLst>
                                    </p:cTn>
                                  </p:par>
                                  <p:par>
                                    <p:cTn id="92" presetID="8" presetClass="emph" presetSubtype="0" repeatCount="indefinite" fill="hold" nodeType="withEffect">
                                      <p:stCondLst>
                                        <p:cond delay="200"/>
                                      </p:stCondLst>
                                      <p:childTnLst>
                                        <p:animRot by="21600000">
                                          <p:cBhvr>
                                            <p:cTn id="93" dur="2000" fill="hold"/>
                                            <p:tgtEl>
                                              <p:spTgt spid="103"/>
                                            </p:tgtEl>
                                            <p:attrNameLst>
                                              <p:attrName>r</p:attrName>
                                            </p:attrNameLst>
                                          </p:cBhvr>
                                        </p:animRot>
                                      </p:childTnLst>
                                    </p:cTn>
                                  </p:par>
                                  <p:par>
                                    <p:cTn id="94" presetID="2" presetClass="entr" presetSubtype="4" fill="hold" nodeType="withEffect">
                                      <p:stCondLst>
                                        <p:cond delay="500"/>
                                      </p:stCondLst>
                                      <p:childTnLst>
                                        <p:set>
                                          <p:cBhvr>
                                            <p:cTn id="95" dur="1" fill="hold">
                                              <p:stCondLst>
                                                <p:cond delay="0"/>
                                              </p:stCondLst>
                                            </p:cTn>
                                            <p:tgtEl>
                                              <p:spTgt spid="104"/>
                                            </p:tgtEl>
                                            <p:attrNameLst>
                                              <p:attrName>style.visibility</p:attrName>
                                            </p:attrNameLst>
                                          </p:cBhvr>
                                          <p:to>
                                            <p:strVal val="visible"/>
                                          </p:to>
                                        </p:set>
                                        <p:anim calcmode="lin" valueType="num">
                                          <p:cBhvr additive="base">
                                            <p:cTn id="96" dur="2000" fill="hold"/>
                                            <p:tgtEl>
                                              <p:spTgt spid="104"/>
                                            </p:tgtEl>
                                            <p:attrNameLst>
                                              <p:attrName>ppt_x</p:attrName>
                                            </p:attrNameLst>
                                          </p:cBhvr>
                                          <p:tavLst>
                                            <p:tav tm="0">
                                              <p:val>
                                                <p:strVal val="#ppt_x"/>
                                              </p:val>
                                            </p:tav>
                                            <p:tav tm="100000">
                                              <p:val>
                                                <p:strVal val="#ppt_x"/>
                                              </p:val>
                                            </p:tav>
                                          </p:tavLst>
                                        </p:anim>
                                        <p:anim calcmode="lin" valueType="num">
                                          <p:cBhvr additive="base">
                                            <p:cTn id="97" dur="2000" fill="hold"/>
                                            <p:tgtEl>
                                              <p:spTgt spid="104"/>
                                            </p:tgtEl>
                                            <p:attrNameLst>
                                              <p:attrName>ppt_y</p:attrName>
                                            </p:attrNameLst>
                                          </p:cBhvr>
                                          <p:tavLst>
                                            <p:tav tm="0">
                                              <p:val>
                                                <p:strVal val="1+#ppt_h/2"/>
                                              </p:val>
                                            </p:tav>
                                            <p:tav tm="100000">
                                              <p:val>
                                                <p:strVal val="#ppt_y"/>
                                              </p:val>
                                            </p:tav>
                                          </p:tavLst>
                                        </p:anim>
                                      </p:childTnLst>
                                    </p:cTn>
                                  </p:par>
                                  <p:par>
                                    <p:cTn id="98" presetID="8" presetClass="emph" presetSubtype="0" repeatCount="indefinite" fill="hold" nodeType="withEffect">
                                      <p:stCondLst>
                                        <p:cond delay="500"/>
                                      </p:stCondLst>
                                      <p:childTnLst>
                                        <p:animRot by="21600000">
                                          <p:cBhvr>
                                            <p:cTn id="99" dur="2000" fill="hold"/>
                                            <p:tgtEl>
                                              <p:spTgt spid="10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p:bldP spid="94" grpId="0"/>
          <p:bldP spid="95" grpId="0"/>
          <p:bldP spid="96" grpId="0"/>
          <p:bldP spid="97" grpId="0"/>
          <p:bldP spid="98" grpId="0"/>
          <p:bldP spid="99" grpId="0"/>
          <p:bldP spid="100" grpId="0"/>
          <p:bldP spid="101"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738" y="366112"/>
            <a:ext cx="691563" cy="691563"/>
            <a:chOff x="2367572" y="4118895"/>
            <a:chExt cx="921196" cy="921196"/>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5"/>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6"/>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3"/>
              </p:custDataLst>
            </p:nvPr>
          </p:nvSpPr>
          <p:spPr>
            <a:xfrm>
              <a:off x="2489828" y="4317883"/>
              <a:ext cx="676681" cy="531195"/>
            </a:xfrm>
            <a:prstGeom prst="rect">
              <a:avLst/>
            </a:prstGeom>
            <a:noFill/>
          </p:spPr>
          <p:txBody>
            <a:bodyPr wrap="none" lIns="0" rIns="0" rtlCol="0">
              <a:spAutoFit/>
            </a:bodyPr>
            <a:lstStyle/>
            <a:p>
              <a:pPr algn="ctr" defTabSz="914400"/>
              <a:r>
                <a:rPr lang="zh-CN" altLang="en-US" sz="2000" b="1" dirty="0">
                  <a:solidFill>
                    <a:schemeClr val="accent1">
                      <a:lumMod val="50000"/>
                    </a:schemeClr>
                  </a:solidFill>
                  <a:cs typeface="+mn-ea"/>
                  <a:sym typeface="+mn-lt"/>
                </a:rPr>
                <a:t>附加</a:t>
              </a:r>
            </a:p>
          </p:txBody>
        </p:sp>
      </p:grpSp>
      <p:sp>
        <p:nvSpPr>
          <p:cNvPr id="8" name="TextBox 14"/>
          <p:cNvSpPr txBox="1"/>
          <p:nvPr/>
        </p:nvSpPr>
        <p:spPr>
          <a:xfrm>
            <a:off x="1369561" y="481061"/>
            <a:ext cx="3507239" cy="460375"/>
          </a:xfrm>
          <a:prstGeom prst="rect">
            <a:avLst/>
          </a:prstGeom>
          <a:noFill/>
          <a:effectLst/>
        </p:spPr>
        <p:txBody>
          <a:bodyPr wrap="square" rtlCol="0">
            <a:spAutoFit/>
          </a:bodyPr>
          <a:lstStyle/>
          <a:p>
            <a:pPr defTabSz="285750"/>
            <a:r>
              <a:rPr lang="zh-CN" altLang="en-US" sz="2400" dirty="0">
                <a:solidFill>
                  <a:schemeClr val="accent1">
                    <a:lumMod val="50000"/>
                  </a:schemeClr>
                </a:solidFill>
                <a:cs typeface="+mn-ea"/>
                <a:sym typeface="+mn-lt"/>
              </a:rPr>
              <a:t>参考资料</a:t>
            </a:r>
          </a:p>
        </p:txBody>
      </p:sp>
      <p:pic>
        <p:nvPicPr>
          <p:cNvPr id="47" name="PA_库_tablet-02.png" descr="tablet-02.png"/>
          <p:cNvPicPr>
            <a:picLocks noChangeAspect="1"/>
          </p:cNvPicPr>
          <p:nvPr>
            <p:custDataLst>
              <p:tags r:id="rId1"/>
            </p:custDataLst>
          </p:nvPr>
        </p:nvPicPr>
        <p:blipFill>
          <a:blip r:embed="rId9"/>
          <a:stretch>
            <a:fillRect/>
          </a:stretch>
        </p:blipFill>
        <p:spPr>
          <a:xfrm>
            <a:off x="7184435" y="1628930"/>
            <a:ext cx="5608699" cy="4318596"/>
          </a:xfrm>
          <a:prstGeom prst="rect">
            <a:avLst/>
          </a:prstGeom>
          <a:ln w="12700">
            <a:miter lim="400000"/>
            <a:headEnd/>
            <a:tailEnd/>
          </a:ln>
          <a:effectLst>
            <a:outerShdw blurRad="1016000" dist="381000" dir="5400000" rotWithShape="0">
              <a:srgbClr val="000000">
                <a:alpha val="10000"/>
              </a:srgbClr>
            </a:outerShdw>
          </a:effectLst>
        </p:spPr>
      </p:pic>
      <p:pic>
        <p:nvPicPr>
          <p:cNvPr id="48" name="PA_库_PicturePlaceholder 2"/>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7607193" y="2059913"/>
            <a:ext cx="4625889" cy="3437419"/>
          </a:xfrm>
          <a:prstGeom prst="rect">
            <a:avLst/>
          </a:prstGeom>
        </p:spPr>
      </p:pic>
      <p:sp>
        <p:nvSpPr>
          <p:cNvPr id="12" name="文本框 11"/>
          <p:cNvSpPr txBox="1"/>
          <p:nvPr/>
        </p:nvSpPr>
        <p:spPr>
          <a:xfrm>
            <a:off x="883285" y="1628775"/>
            <a:ext cx="4591050" cy="460375"/>
          </a:xfrm>
          <a:prstGeom prst="rect">
            <a:avLst/>
          </a:prstGeom>
          <a:noFill/>
        </p:spPr>
        <p:txBody>
          <a:bodyPr wrap="square" rtlCol="0">
            <a:spAutoFit/>
          </a:bodyPr>
          <a:lstStyle/>
          <a:p>
            <a:r>
              <a:rPr lang="zh-CN" altLang="en-US" sz="1200"/>
              <a:t>Android is an open-source software stack for mobile phones and other devices</a:t>
            </a:r>
          </a:p>
        </p:txBody>
      </p:sp>
      <p:sp>
        <p:nvSpPr>
          <p:cNvPr id="11" name="文本框 10"/>
          <p:cNvSpPr txBox="1"/>
          <p:nvPr/>
        </p:nvSpPr>
        <p:spPr>
          <a:xfrm>
            <a:off x="772795" y="2170430"/>
            <a:ext cx="5576570" cy="521970"/>
          </a:xfrm>
          <a:prstGeom prst="rect">
            <a:avLst/>
          </a:prstGeom>
          <a:noFill/>
        </p:spPr>
        <p:txBody>
          <a:bodyPr wrap="square" rtlCol="0">
            <a:spAutoFit/>
          </a:bodyPr>
          <a:lstStyle/>
          <a:p>
            <a:r>
              <a:rPr lang="zh-CN" altLang="en-US" sz="1400"/>
              <a:t>https://wenku.baidu.com/view/f5fcaf940f22590102020740be1e650e53eacf02.html?_wkts_=1698128297833&amp;bdQuery</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fltVal val="0"/>
                                          </p:val>
                                        </p:tav>
                                        <p:tav tm="100000">
                                          <p:val>
                                            <p:flt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fltVal val="0"/>
                                          </p:val>
                                        </p:tav>
                                        <p:tav tm="100000">
                                          <p:val>
                                            <p:fltVal val="1"/>
                                          </p:val>
                                        </p:tav>
                                      </p:tavLst>
                                    </p:anim>
                                    <p:anim to="" calcmode="lin" valueType="num">
                                      <p:cBhvr>
                                        <p:cTn id="14" dur="1000" fill="hold">
                                          <p:stCondLst>
                                            <p:cond delay="0"/>
                                          </p:stCondLst>
                                        </p:cTn>
                                        <p:tgtEl>
                                          <p:spTgt spid="8"/>
                                        </p:tgtEl>
                                        <p:attrNameLst>
                                          <p:attrName>ppt_w</p:attrName>
                                        </p:attrNameLst>
                                      </p:cBhvr>
                                      <p:tavLst>
                                        <p:tav tm="0" fmla="#ppt_w+(8/9)*(#ppt_w-0)*((1.5-1.5*$)^2-(1.5-1.5*$)^3)">
                                          <p:val>
                                            <p:fltVal val="0"/>
                                          </p:val>
                                        </p:tav>
                                        <p:tav tm="100000">
                                          <p:val>
                                            <p:fltVal val="1"/>
                                          </p:val>
                                        </p:tav>
                                      </p:tavLst>
                                    </p:anim>
                                    <p:anim to="" calcmode="lin" valueType="num">
                                      <p:cBhvr>
                                        <p:cTn id="15" dur="1000" fill="hold">
                                          <p:stCondLst>
                                            <p:cond delay="0"/>
                                          </p:stCondLst>
                                        </p:cTn>
                                        <p:tgtEl>
                                          <p:spTgt spid="8"/>
                                        </p:tgtEl>
                                        <p:attrNameLst>
                                          <p:attrName>ppt_h</p:attrName>
                                        </p:attrNameLst>
                                      </p:cBhvr>
                                      <p:tavLst>
                                        <p:tav tm="0" fmla="#ppt_h+(8/9)*(#ppt_h-0)*((1.5-1.5*$)^2-(1.5-1.5*$)^3)">
                                          <p:val>
                                            <p:fltVal val="0"/>
                                          </p:val>
                                        </p:tav>
                                        <p:tav tm="100000">
                                          <p:val>
                                            <p:fltVal val="1"/>
                                          </p:val>
                                        </p:tav>
                                      </p:tavLst>
                                    </p:anim>
                                  </p:childTnLst>
                                </p:cTn>
                              </p:par>
                            </p:childTnLst>
                          </p:cTn>
                        </p:par>
                        <p:par>
                          <p:cTn id="16" fill="hold">
                            <p:stCondLst>
                              <p:cond delay="1149"/>
                            </p:stCondLst>
                            <p:childTnLst>
                              <p:par>
                                <p:cTn id="17" presetID="2" presetClass="entr" presetSubtype="2" decel="100000" fill="hold" nodeType="after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1500" fill="hold"/>
                                        <p:tgtEl>
                                          <p:spTgt spid="47"/>
                                        </p:tgtEl>
                                        <p:attrNameLst>
                                          <p:attrName>ppt_x</p:attrName>
                                        </p:attrNameLst>
                                      </p:cBhvr>
                                      <p:tavLst>
                                        <p:tav tm="0">
                                          <p:val>
                                            <p:strVal val="1+#ppt_w/2"/>
                                          </p:val>
                                        </p:tav>
                                        <p:tav tm="100000">
                                          <p:val>
                                            <p:strVal val="#ppt_x"/>
                                          </p:val>
                                        </p:tav>
                                      </p:tavLst>
                                    </p:anim>
                                    <p:anim calcmode="lin" valueType="num">
                                      <p:cBhvr additive="base">
                                        <p:cTn id="20" dur="1500" fill="hold"/>
                                        <p:tgtEl>
                                          <p:spTgt spid="47"/>
                                        </p:tgtEl>
                                        <p:attrNameLst>
                                          <p:attrName>ppt_y</p:attrName>
                                        </p:attrNameLst>
                                      </p:cBhvr>
                                      <p:tavLst>
                                        <p:tav tm="0">
                                          <p:val>
                                            <p:strVal val="#ppt_y"/>
                                          </p:val>
                                        </p:tav>
                                        <p:tav tm="100000">
                                          <p:val>
                                            <p:strVal val="#ppt_y"/>
                                          </p:val>
                                        </p:tav>
                                      </p:tavLst>
                                    </p:anim>
                                  </p:childTnLst>
                                </p:cTn>
                              </p:par>
                              <p:par>
                                <p:cTn id="21" presetID="2" presetClass="entr" presetSubtype="2" decel="10000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1500" fill="hold"/>
                                        <p:tgtEl>
                                          <p:spTgt spid="48"/>
                                        </p:tgtEl>
                                        <p:attrNameLst>
                                          <p:attrName>ppt_x</p:attrName>
                                        </p:attrNameLst>
                                      </p:cBhvr>
                                      <p:tavLst>
                                        <p:tav tm="0">
                                          <p:val>
                                            <p:strVal val="1+#ppt_w/2"/>
                                          </p:val>
                                        </p:tav>
                                        <p:tav tm="100000">
                                          <p:val>
                                            <p:strVal val="#ppt_x"/>
                                          </p:val>
                                        </p:tav>
                                      </p:tavLst>
                                    </p:anim>
                                    <p:anim calcmode="lin" valueType="num">
                                      <p:cBhvr additive="base">
                                        <p:cTn id="24" dur="1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809603" y="4555500"/>
            <a:ext cx="4572794" cy="230841"/>
          </a:xfrm>
          <a:prstGeom prst="rect">
            <a:avLst/>
          </a:prstGeom>
        </p:spPr>
        <p:txBody>
          <a:bodyPr lIns="91448" tIns="45724" rIns="91448" bIns="45724">
            <a:spAutoFit/>
          </a:bodyPr>
          <a:lstStyle/>
          <a:p>
            <a:pPr algn="ctr"/>
            <a:r>
              <a:rPr lang="en-US" altLang="zh-CN" sz="900" dirty="0">
                <a:solidFill>
                  <a:schemeClr val="bg1">
                    <a:lumMod val="65000"/>
                  </a:schemeClr>
                </a:solidFill>
                <a:cs typeface="+mn-ea"/>
                <a:sym typeface="+mn-lt"/>
              </a:rPr>
              <a:t>Expected Result</a:t>
            </a:r>
          </a:p>
        </p:txBody>
      </p:sp>
      <p:sp>
        <p:nvSpPr>
          <p:cNvPr id="11" name="TextBox 14"/>
          <p:cNvSpPr txBox="1"/>
          <p:nvPr/>
        </p:nvSpPr>
        <p:spPr>
          <a:xfrm>
            <a:off x="1951606" y="3182871"/>
            <a:ext cx="8288789" cy="2306955"/>
          </a:xfrm>
          <a:prstGeom prst="rect">
            <a:avLst/>
          </a:prstGeom>
          <a:noFill/>
          <a:effectLst/>
        </p:spPr>
        <p:txBody>
          <a:bodyPr wrap="square" rtlCol="0">
            <a:spAutoFit/>
          </a:bodyPr>
          <a:lstStyle/>
          <a:p>
            <a:pPr algn="ctr" defTabSz="285750"/>
            <a:r>
              <a:rPr lang="zh-CN" altLang="en-US" sz="7200">
                <a:solidFill>
                  <a:schemeClr val="accent1">
                    <a:lumMod val="50000"/>
                  </a:schemeClr>
                </a:solidFill>
                <a:cs typeface="+mn-ea"/>
                <a:sym typeface="+mn-lt"/>
              </a:rPr>
              <a:t>小组分工及评价</a:t>
            </a:r>
            <a:endParaRPr lang="zh-CN" altLang="en-US" sz="7200" noProof="1">
              <a:solidFill>
                <a:schemeClr val="accent1">
                  <a:lumMod val="50000"/>
                </a:schemeClr>
              </a:solidFill>
              <a:latin typeface="+mn-lt"/>
              <a:cs typeface="+mn-ea"/>
              <a:sym typeface="+mn-lt"/>
            </a:endParaRPr>
          </a:p>
          <a:p>
            <a:pPr algn="ctr" defTabSz="285750"/>
            <a:endParaRPr lang="zh-CN" altLang="en-US" sz="7200" dirty="0">
              <a:solidFill>
                <a:schemeClr val="accent1">
                  <a:lumMod val="50000"/>
                </a:schemeClr>
              </a:solidFill>
              <a:effectLst>
                <a:outerShdw blurRad="38100" dist="38100" dir="2700000" algn="tl">
                  <a:srgbClr val="000000">
                    <a:alpha val="43137"/>
                  </a:srgbClr>
                </a:outerShdw>
              </a:effectLst>
              <a:cs typeface="+mn-ea"/>
              <a:sym typeface="+mn-lt"/>
            </a:endParaRPr>
          </a:p>
        </p:txBody>
      </p:sp>
      <p:sp>
        <p:nvSpPr>
          <p:cNvPr id="12" name="矩形 11"/>
          <p:cNvSpPr/>
          <p:nvPr/>
        </p:nvSpPr>
        <p:spPr>
          <a:xfrm>
            <a:off x="4654550" y="1320823"/>
            <a:ext cx="2882900" cy="1862048"/>
          </a:xfrm>
          <a:prstGeom prst="rect">
            <a:avLst/>
          </a:prstGeom>
        </p:spPr>
        <p:txBody>
          <a:bodyPr wrap="square">
            <a:spAutoFit/>
          </a:bodyPr>
          <a:lstStyle/>
          <a:p>
            <a:pPr lvl="1" algn="ctr">
              <a:spcBef>
                <a:spcPct val="0"/>
              </a:spcBef>
            </a:pPr>
            <a:r>
              <a:rPr lang="en-US" altLang="zh-CN" sz="11500" spc="1500" dirty="0">
                <a:solidFill>
                  <a:schemeClr val="accent1">
                    <a:lumMod val="50000"/>
                  </a:schemeClr>
                </a:solidFill>
                <a:effectLst>
                  <a:outerShdw blurRad="50800" dist="38100" dir="2700000" algn="tl" rotWithShape="0">
                    <a:prstClr val="black">
                      <a:alpha val="40000"/>
                    </a:prstClr>
                  </a:outerShdw>
                </a:effectLst>
                <a:cs typeface="+mn-ea"/>
                <a:sym typeface="+mn-lt"/>
              </a:rPr>
              <a:t>04</a:t>
            </a:r>
          </a:p>
        </p:txBody>
      </p:sp>
      <p:sp>
        <p:nvSpPr>
          <p:cNvPr id="13" name="PA-1"/>
          <p:cNvSpPr/>
          <p:nvPr>
            <p:custDataLst>
              <p:tags r:id="rId1"/>
            </p:custDataLst>
          </p:nvPr>
        </p:nvSpPr>
        <p:spPr>
          <a:xfrm flipH="1" flipV="1">
            <a:off x="4637246" y="5467280"/>
            <a:ext cx="2917508" cy="507839"/>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4" name="PA-任意多边形 849"/>
          <p:cNvSpPr>
            <a:spLocks noEditPoints="1"/>
          </p:cNvSpPr>
          <p:nvPr>
            <p:custDataLst>
              <p:tags r:id="rId2"/>
            </p:custDataLst>
          </p:nvPr>
        </p:nvSpPr>
        <p:spPr bwMode="auto">
          <a:xfrm>
            <a:off x="4773314" y="5567585"/>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TextBox 19"/>
          <p:cNvSpPr txBox="1"/>
          <p:nvPr/>
        </p:nvSpPr>
        <p:spPr>
          <a:xfrm>
            <a:off x="5217955" y="5585201"/>
            <a:ext cx="2159078" cy="289611"/>
          </a:xfrm>
          <a:prstGeom prst="rect">
            <a:avLst/>
          </a:prstGeom>
          <a:noFill/>
        </p:spPr>
        <p:txBody>
          <a:bodyPr wrap="none" lIns="42970" tIns="21485" rIns="42970" bIns="21485" rtlCol="0">
            <a:spAutoFit/>
          </a:bodyPr>
          <a:lstStyle/>
          <a:p>
            <a:r>
              <a:rPr lang="en-US" altLang="zh-CN" sz="1600" spc="300" dirty="0">
                <a:solidFill>
                  <a:schemeClr val="accent1">
                    <a:lumMod val="50000"/>
                  </a:schemeClr>
                </a:solidFill>
                <a:cs typeface="+mn-ea"/>
                <a:sym typeface="+mn-lt"/>
              </a:rPr>
              <a:t>THE PART FOUR</a:t>
            </a:r>
          </a:p>
        </p:txBody>
      </p:sp>
      <p:pic>
        <p:nvPicPr>
          <p:cNvPr id="24" name="图片 23"/>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8985758" y="862396"/>
            <a:ext cx="1980253" cy="2039586"/>
          </a:xfrm>
          <a:prstGeom prst="rect">
            <a:avLst/>
          </a:prstGeom>
        </p:spPr>
      </p:pic>
      <p:pic>
        <p:nvPicPr>
          <p:cNvPr id="25" name="图片 24"/>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a:fillRect/>
          </a:stretch>
        </p:blipFill>
        <p:spPr>
          <a:xfrm>
            <a:off x="8033224" y="5431098"/>
            <a:ext cx="1028769" cy="974324"/>
          </a:xfrm>
          <a:prstGeom prst="rect">
            <a:avLst/>
          </a:prstGeom>
        </p:spPr>
      </p:pic>
      <p:pic>
        <p:nvPicPr>
          <p:cNvPr id="26" name="图片 25"/>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2107599" y="577666"/>
            <a:ext cx="1051937" cy="108345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100"/>
                                </p:stCondLst>
                                <p:childTnLst>
                                  <p:par>
                                    <p:cTn id="11" presetID="23" presetClass="entr" presetSubtype="528" fill="hold" grpId="0" nodeType="afterEffect">
                                      <p:stCondLst>
                                        <p:cond delay="0"/>
                                      </p:stCondLst>
                                      <p:iterate type="lt">
                                        <p:tmPct val="5000"/>
                                      </p:iterate>
                                      <p:childTnLst>
                                        <p:set>
                                          <p:cBhvr>
                                            <p:cTn id="12" dur="1" fill="hold">
                                              <p:stCondLst>
                                                <p:cond delay="0"/>
                                              </p:stCondLst>
                                            </p:cTn>
                                            <p:tgtEl>
                                              <p:spTgt spid="11"/>
                                            </p:tgtEl>
                                            <p:attrNameLst>
                                              <p:attrName>style.visibility</p:attrName>
                                            </p:attrNameLst>
                                          </p:cBhvr>
                                          <p:to>
                                            <p:strVal val="visible"/>
                                          </p:to>
                                        </p:set>
                                        <p:anim to="" calcmode="lin" valueType="num">
                                          <p:cBhvr>
                                            <p:cTn id="13" dur="1000" fill="hold">
                                              <p:stCondLst>
                                                <p:cond delay="0"/>
                                              </p:stCondLst>
                                            </p:cTn>
                                            <p:tgtEl>
                                              <p:spTgt spid="11"/>
                                            </p:tgtEl>
                                            <p:attrNameLst>
                                              <p:attrName>ppt_x</p:attrName>
                                            </p:attrNameLst>
                                          </p:cBhvr>
                                          <p:tavLst>
                                            <p:tav tm="0" fmla="#ppt_x+(8/9)*(#ppt_x-(#ppt_x-#ppt_w/2))*((1.5-1.5*$)^2-(1.5-1.5*$)^3)">
                                              <p:val>
                                                <p:fltVal val="0"/>
                                              </p:val>
                                            </p:tav>
                                            <p:tav tm="100000">
                                              <p:val>
                                                <p:fltVal val="1"/>
                                              </p:val>
                                            </p:tav>
                                          </p:tavLst>
                                        </p:anim>
                                        <p:anim to="" calcmode="lin" valueType="num">
                                          <p:cBhvr>
                                            <p:cTn id="14" dur="1000" fill="hold">
                                              <p:stCondLst>
                                                <p:cond delay="0"/>
                                              </p:stCondLst>
                                            </p:cTn>
                                            <p:tgtEl>
                                              <p:spTgt spid="11"/>
                                            </p:tgtEl>
                                            <p:attrNameLst>
                                              <p:attrName>ppt_y</p:attrName>
                                            </p:attrNameLst>
                                          </p:cBhvr>
                                          <p:tavLst>
                                            <p:tav tm="0" fmla="#ppt_y+(8/9)*(#ppt_y-(#ppt_y+#ppt_h/2))*((1.5-1.5*$)^2-(1.5-1.5*$)^3)">
                                              <p:val>
                                                <p:fltVal val="0"/>
                                              </p:val>
                                            </p:tav>
                                            <p:tav tm="100000">
                                              <p:val>
                                                <p:fltVal val="1"/>
                                              </p:val>
                                            </p:tav>
                                          </p:tavLst>
                                        </p:anim>
                                        <p:anim to="" calcmode="lin" valueType="num">
                                          <p:cBhvr>
                                            <p:cTn id="15" dur="1000" fill="hold">
                                              <p:stCondLst>
                                                <p:cond delay="0"/>
                                              </p:stCondLst>
                                            </p:cTn>
                                            <p:tgtEl>
                                              <p:spTgt spid="11"/>
                                            </p:tgtEl>
                                            <p:attrNameLst>
                                              <p:attrName>ppt_w</p:attrName>
                                            </p:attrNameLst>
                                          </p:cBhvr>
                                          <p:tavLst>
                                            <p:tav tm="0" fmla="#ppt_w+(8/9)*(#ppt_w-0)*((1.5-1.5*$)^2-(1.5-1.5*$)^3)">
                                              <p:val>
                                                <p:fltVal val="0"/>
                                              </p:val>
                                            </p:tav>
                                            <p:tav tm="100000">
                                              <p:val>
                                                <p:fltVal val="1"/>
                                              </p:val>
                                            </p:tav>
                                          </p:tavLst>
                                        </p:anim>
                                        <p:anim to="" calcmode="lin" valueType="num">
                                          <p:cBhvr>
                                            <p:cTn id="16" dur="1000" fill="hold">
                                              <p:stCondLst>
                                                <p:cond delay="0"/>
                                              </p:stCondLst>
                                            </p:cTn>
                                            <p:tgtEl>
                                              <p:spTgt spid="11"/>
                                            </p:tgtEl>
                                            <p:attrNameLst>
                                              <p:attrName>ppt_h</p:attrName>
                                            </p:attrNameLst>
                                          </p:cBhvr>
                                          <p:tavLst>
                                            <p:tav tm="0" fmla="#ppt_h+(8/9)*(#ppt_h-0)*((1.5-1.5*$)^2-(1.5-1.5*$)^3)">
                                              <p:val>
                                                <p:fltVal val="0"/>
                                              </p:val>
                                            </p:tav>
                                            <p:tav tm="100000">
                                              <p:val>
                                                <p:fltVal val="1"/>
                                              </p:val>
                                            </p:tav>
                                          </p:tavLst>
                                        </p:anim>
                                      </p:childTnLst>
                                    </p:cTn>
                                  </p:par>
                                </p:childTnLst>
                              </p:cTn>
                            </p:par>
                            <p:par>
                              <p:cTn id="17" fill="hold">
                                <p:stCondLst>
                                  <p:cond delay="2400"/>
                                </p:stCondLst>
                                <p:childTnLst>
                                  <p:par>
                                    <p:cTn id="18" presetID="2" presetClass="entr" presetSubtype="4" decel="10000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1500" fill="hold"/>
                                            <p:tgtEl>
                                              <p:spTgt spid="10"/>
                                            </p:tgtEl>
                                            <p:attrNameLst>
                                              <p:attrName>ppt_x</p:attrName>
                                            </p:attrNameLst>
                                          </p:cBhvr>
                                          <p:tavLst>
                                            <p:tav tm="0">
                                              <p:val>
                                                <p:strVal val="#ppt_x"/>
                                              </p:val>
                                            </p:tav>
                                            <p:tav tm="100000">
                                              <p:val>
                                                <p:strVal val="#ppt_x"/>
                                              </p:val>
                                            </p:tav>
                                          </p:tavLst>
                                        </p:anim>
                                        <p:anim calcmode="lin" valueType="num">
                                          <p:cBhvr additive="base">
                                            <p:cTn id="21" dur="1500" fill="hold"/>
                                            <p:tgtEl>
                                              <p:spTgt spid="10"/>
                                            </p:tgtEl>
                                            <p:attrNameLst>
                                              <p:attrName>ppt_y</p:attrName>
                                            </p:attrNameLst>
                                          </p:cBhvr>
                                          <p:tavLst>
                                            <p:tav tm="0">
                                              <p:val>
                                                <p:strVal val="1+#ppt_h/2"/>
                                              </p:val>
                                            </p:tav>
                                            <p:tav tm="100000">
                                              <p:val>
                                                <p:strVal val="#ppt_y"/>
                                              </p:val>
                                            </p:tav>
                                          </p:tavLst>
                                        </p:anim>
                                      </p:childTnLst>
                                    </p:cTn>
                                  </p:par>
                                </p:childTnLst>
                              </p:cTn>
                            </p:par>
                            <p:par>
                              <p:cTn id="22" fill="hold">
                                <p:stCondLst>
                                  <p:cond delay="3900"/>
                                </p:stCondLst>
                                <p:childTnLst>
                                  <p:par>
                                    <p:cTn id="23" presetID="2" presetClass="entr" presetSubtype="4" decel="10000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1000" fill="hold"/>
                                            <p:tgtEl>
                                              <p:spTgt spid="13"/>
                                            </p:tgtEl>
                                            <p:attrNameLst>
                                              <p:attrName>ppt_x</p:attrName>
                                            </p:attrNameLst>
                                          </p:cBhvr>
                                          <p:tavLst>
                                            <p:tav tm="0">
                                              <p:val>
                                                <p:strVal val="#ppt_x"/>
                                              </p:val>
                                            </p:tav>
                                            <p:tav tm="100000">
                                              <p:val>
                                                <p:strVal val="#ppt_x"/>
                                              </p:val>
                                            </p:tav>
                                          </p:tavLst>
                                        </p:anim>
                                        <p:anim calcmode="lin" valueType="num">
                                          <p:cBhvr additive="base">
                                            <p:cTn id="26" dur="10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50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1000" fill="hold"/>
                                            <p:tgtEl>
                                              <p:spTgt spid="14"/>
                                            </p:tgtEl>
                                            <p:attrNameLst>
                                              <p:attrName>ppt_x</p:attrName>
                                            </p:attrNameLst>
                                          </p:cBhvr>
                                          <p:tavLst>
                                            <p:tav tm="0">
                                              <p:val>
                                                <p:strVal val="#ppt_x"/>
                                              </p:val>
                                            </p:tav>
                                            <p:tav tm="100000">
                                              <p:val>
                                                <p:strVal val="#ppt_x"/>
                                              </p:val>
                                            </p:tav>
                                          </p:tavLst>
                                        </p:anim>
                                        <p:anim calcmode="lin" valueType="num">
                                          <p:cBhvr additive="base">
                                            <p:cTn id="30" dur="1000" fill="hold"/>
                                            <p:tgtEl>
                                              <p:spTgt spid="14"/>
                                            </p:tgtEl>
                                            <p:attrNameLst>
                                              <p:attrName>ppt_y</p:attrName>
                                            </p:attrNameLst>
                                          </p:cBhvr>
                                          <p:tavLst>
                                            <p:tav tm="0">
                                              <p:val>
                                                <p:strVal val="1+#ppt_h/2"/>
                                              </p:val>
                                            </p:tav>
                                            <p:tav tm="100000">
                                              <p:val>
                                                <p:strVal val="#ppt_y"/>
                                              </p:val>
                                            </p:tav>
                                          </p:tavLst>
                                        </p:anim>
                                      </p:childTnLst>
                                    </p:cTn>
                                  </p:par>
                                  <p:par>
                                    <p:cTn id="31" presetID="14" presetClass="entr" presetSubtype="10" fill="hold" grpId="0" nodeType="withEffect">
                                      <p:stCondLst>
                                        <p:cond delay="500"/>
                                      </p:stCondLst>
                                      <p:iterate type="lt">
                                        <p:tmPct val="10000"/>
                                      </p:iterate>
                                      <p:childTnLst>
                                        <p:set>
                                          <p:cBhvr>
                                            <p:cTn id="32" dur="1" fill="hold">
                                              <p:stCondLst>
                                                <p:cond delay="0"/>
                                              </p:stCondLst>
                                            </p:cTn>
                                            <p:tgtEl>
                                              <p:spTgt spid="15"/>
                                            </p:tgtEl>
                                            <p:attrNameLst>
                                              <p:attrName>style.visibility</p:attrName>
                                            </p:attrNameLst>
                                          </p:cBhvr>
                                          <p:to>
                                            <p:strVal val="visible"/>
                                          </p:to>
                                        </p:set>
                                        <p:animEffect transition="in" filter="randombar(horizontal)">
                                          <p:cBhvr>
                                            <p:cTn id="33" dur="500"/>
                                            <p:tgtEl>
                                              <p:spTgt spid="15"/>
                                            </p:tgtEl>
                                          </p:cBhvr>
                                        </p:animEffect>
                                      </p:childTnLst>
                                    </p:cTn>
                                  </p:par>
                                </p:childTnLst>
                              </p:cTn>
                            </p:par>
                            <p:par>
                              <p:cTn id="34" fill="hold">
                                <p:stCondLst>
                                  <p:cond delay="5499"/>
                                </p:stCondLst>
                                <p:childTnLst>
                                  <p:par>
                                    <p:cTn id="35" presetID="2" presetClass="entr" presetSubtype="4" fill="hold" nodeType="afterEffect" p14:presetBounceEnd="67000">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14:bounceEnd="67000">
                                          <p:cBhvr additive="base">
                                            <p:cTn id="37" dur="2000" fill="hold"/>
                                            <p:tgtEl>
                                              <p:spTgt spid="24"/>
                                            </p:tgtEl>
                                            <p:attrNameLst>
                                              <p:attrName>ppt_x</p:attrName>
                                            </p:attrNameLst>
                                          </p:cBhvr>
                                          <p:tavLst>
                                            <p:tav tm="0">
                                              <p:val>
                                                <p:strVal val="#ppt_x"/>
                                              </p:val>
                                            </p:tav>
                                            <p:tav tm="100000">
                                              <p:val>
                                                <p:strVal val="#ppt_x"/>
                                              </p:val>
                                            </p:tav>
                                          </p:tavLst>
                                        </p:anim>
                                        <p:anim calcmode="lin" valueType="num" p14:bounceEnd="67000">
                                          <p:cBhvr additive="base">
                                            <p:cTn id="38" dur="2000" fill="hold"/>
                                            <p:tgtEl>
                                              <p:spTgt spid="24"/>
                                            </p:tgtEl>
                                            <p:attrNameLst>
                                              <p:attrName>ppt_y</p:attrName>
                                            </p:attrNameLst>
                                          </p:cBhvr>
                                          <p:tavLst>
                                            <p:tav tm="0">
                                              <p:val>
                                                <p:strVal val="1+#ppt_h/2"/>
                                              </p:val>
                                            </p:tav>
                                            <p:tav tm="100000">
                                              <p:val>
                                                <p:strVal val="#ppt_y"/>
                                              </p:val>
                                            </p:tav>
                                          </p:tavLst>
                                        </p:anim>
                                      </p:childTnLst>
                                    </p:cTn>
                                  </p:par>
                                  <p:par>
                                    <p:cTn id="39" presetID="8" presetClass="emph" presetSubtype="0" repeatCount="indefinite" fill="hold" nodeType="withEffect">
                                      <p:stCondLst>
                                        <p:cond delay="0"/>
                                      </p:stCondLst>
                                      <p:childTnLst>
                                        <p:animRot by="21600000">
                                          <p:cBhvr>
                                            <p:cTn id="40" dur="2000" fill="hold"/>
                                            <p:tgtEl>
                                              <p:spTgt spid="24"/>
                                            </p:tgtEl>
                                            <p:attrNameLst>
                                              <p:attrName>r</p:attrName>
                                            </p:attrNameLst>
                                          </p:cBhvr>
                                        </p:animRot>
                                      </p:childTnLst>
                                    </p:cTn>
                                  </p:par>
                                  <p:par>
                                    <p:cTn id="41" presetID="2" presetClass="entr" presetSubtype="4" fill="hold" nodeType="withEffect" p14:presetBounceEnd="67000">
                                      <p:stCondLst>
                                        <p:cond delay="200"/>
                                      </p:stCondLst>
                                      <p:childTnLst>
                                        <p:set>
                                          <p:cBhvr>
                                            <p:cTn id="42" dur="1" fill="hold">
                                              <p:stCondLst>
                                                <p:cond delay="0"/>
                                              </p:stCondLst>
                                            </p:cTn>
                                            <p:tgtEl>
                                              <p:spTgt spid="25"/>
                                            </p:tgtEl>
                                            <p:attrNameLst>
                                              <p:attrName>style.visibility</p:attrName>
                                            </p:attrNameLst>
                                          </p:cBhvr>
                                          <p:to>
                                            <p:strVal val="visible"/>
                                          </p:to>
                                        </p:set>
                                        <p:anim calcmode="lin" valueType="num" p14:bounceEnd="67000">
                                          <p:cBhvr additive="base">
                                            <p:cTn id="43" dur="2000" fill="hold"/>
                                            <p:tgtEl>
                                              <p:spTgt spid="25"/>
                                            </p:tgtEl>
                                            <p:attrNameLst>
                                              <p:attrName>ppt_x</p:attrName>
                                            </p:attrNameLst>
                                          </p:cBhvr>
                                          <p:tavLst>
                                            <p:tav tm="0">
                                              <p:val>
                                                <p:strVal val="#ppt_x"/>
                                              </p:val>
                                            </p:tav>
                                            <p:tav tm="100000">
                                              <p:val>
                                                <p:strVal val="#ppt_x"/>
                                              </p:val>
                                            </p:tav>
                                          </p:tavLst>
                                        </p:anim>
                                        <p:anim calcmode="lin" valueType="num" p14:bounceEnd="67000">
                                          <p:cBhvr additive="base">
                                            <p:cTn id="44" dur="2000" fill="hold"/>
                                            <p:tgtEl>
                                              <p:spTgt spid="25"/>
                                            </p:tgtEl>
                                            <p:attrNameLst>
                                              <p:attrName>ppt_y</p:attrName>
                                            </p:attrNameLst>
                                          </p:cBhvr>
                                          <p:tavLst>
                                            <p:tav tm="0">
                                              <p:val>
                                                <p:strVal val="1+#ppt_h/2"/>
                                              </p:val>
                                            </p:tav>
                                            <p:tav tm="100000">
                                              <p:val>
                                                <p:strVal val="#ppt_y"/>
                                              </p:val>
                                            </p:tav>
                                          </p:tavLst>
                                        </p:anim>
                                      </p:childTnLst>
                                    </p:cTn>
                                  </p:par>
                                  <p:par>
                                    <p:cTn id="45" presetID="8" presetClass="emph" presetSubtype="0" repeatCount="indefinite" fill="hold" nodeType="withEffect">
                                      <p:stCondLst>
                                        <p:cond delay="200"/>
                                      </p:stCondLst>
                                      <p:childTnLst>
                                        <p:animRot by="21600000">
                                          <p:cBhvr>
                                            <p:cTn id="46" dur="2000" fill="hold"/>
                                            <p:tgtEl>
                                              <p:spTgt spid="25"/>
                                            </p:tgtEl>
                                            <p:attrNameLst>
                                              <p:attrName>r</p:attrName>
                                            </p:attrNameLst>
                                          </p:cBhvr>
                                        </p:animRot>
                                      </p:childTnLst>
                                    </p:cTn>
                                  </p:par>
                                  <p:par>
                                    <p:cTn id="47" presetID="2" presetClass="entr" presetSubtype="4" fill="hold" nodeType="withEffect" p14:presetBounceEnd="67000">
                                      <p:stCondLst>
                                        <p:cond delay="500"/>
                                      </p:stCondLst>
                                      <p:childTnLst>
                                        <p:set>
                                          <p:cBhvr>
                                            <p:cTn id="48" dur="1" fill="hold">
                                              <p:stCondLst>
                                                <p:cond delay="0"/>
                                              </p:stCondLst>
                                            </p:cTn>
                                            <p:tgtEl>
                                              <p:spTgt spid="26"/>
                                            </p:tgtEl>
                                            <p:attrNameLst>
                                              <p:attrName>style.visibility</p:attrName>
                                            </p:attrNameLst>
                                          </p:cBhvr>
                                          <p:to>
                                            <p:strVal val="visible"/>
                                          </p:to>
                                        </p:set>
                                        <p:anim calcmode="lin" valueType="num" p14:bounceEnd="67000">
                                          <p:cBhvr additive="base">
                                            <p:cTn id="49" dur="2000" fill="hold"/>
                                            <p:tgtEl>
                                              <p:spTgt spid="26"/>
                                            </p:tgtEl>
                                            <p:attrNameLst>
                                              <p:attrName>ppt_x</p:attrName>
                                            </p:attrNameLst>
                                          </p:cBhvr>
                                          <p:tavLst>
                                            <p:tav tm="0">
                                              <p:val>
                                                <p:strVal val="#ppt_x"/>
                                              </p:val>
                                            </p:tav>
                                            <p:tav tm="100000">
                                              <p:val>
                                                <p:strVal val="#ppt_x"/>
                                              </p:val>
                                            </p:tav>
                                          </p:tavLst>
                                        </p:anim>
                                        <p:anim calcmode="lin" valueType="num" p14:bounceEnd="67000">
                                          <p:cBhvr additive="base">
                                            <p:cTn id="50" dur="2000" fill="hold"/>
                                            <p:tgtEl>
                                              <p:spTgt spid="26"/>
                                            </p:tgtEl>
                                            <p:attrNameLst>
                                              <p:attrName>ppt_y</p:attrName>
                                            </p:attrNameLst>
                                          </p:cBhvr>
                                          <p:tavLst>
                                            <p:tav tm="0">
                                              <p:val>
                                                <p:strVal val="1+#ppt_h/2"/>
                                              </p:val>
                                            </p:tav>
                                            <p:tav tm="100000">
                                              <p:val>
                                                <p:strVal val="#ppt_y"/>
                                              </p:val>
                                            </p:tav>
                                          </p:tavLst>
                                        </p:anim>
                                      </p:childTnLst>
                                    </p:cTn>
                                  </p:par>
                                  <p:par>
                                    <p:cTn id="51" presetID="8" presetClass="emph" presetSubtype="0" repeatCount="indefinite" fill="hold" nodeType="withEffect">
                                      <p:stCondLst>
                                        <p:cond delay="500"/>
                                      </p:stCondLst>
                                      <p:childTnLst>
                                        <p:animRot by="21600000">
                                          <p:cBhvr>
                                            <p:cTn id="52" dur="2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ldLvl="0" animBg="1"/>
          <p:bldP spid="12" grpId="0"/>
          <p:bldP spid="13" grpId="0" animBg="1"/>
          <p:bldP spid="14" grpId="0" animBg="1"/>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100"/>
                                </p:stCondLst>
                                <p:childTnLst>
                                  <p:par>
                                    <p:cTn id="11" presetID="23" presetClass="entr" presetSubtype="528" fill="hold" grpId="0" nodeType="afterEffect">
                                      <p:stCondLst>
                                        <p:cond delay="0"/>
                                      </p:stCondLst>
                                      <p:iterate type="lt">
                                        <p:tmPct val="5000"/>
                                      </p:iterate>
                                      <p:childTnLst>
                                        <p:set>
                                          <p:cBhvr>
                                            <p:cTn id="12" dur="1" fill="hold">
                                              <p:stCondLst>
                                                <p:cond delay="0"/>
                                              </p:stCondLst>
                                            </p:cTn>
                                            <p:tgtEl>
                                              <p:spTgt spid="11"/>
                                            </p:tgtEl>
                                            <p:attrNameLst>
                                              <p:attrName>style.visibility</p:attrName>
                                            </p:attrNameLst>
                                          </p:cBhvr>
                                          <p:to>
                                            <p:strVal val="visible"/>
                                          </p:to>
                                        </p:set>
                                        <p:anim to="" calcmode="lin" valueType="num">
                                          <p:cBhvr>
                                            <p:cTn id="13" dur="1000" fill="hold">
                                              <p:stCondLst>
                                                <p:cond delay="0"/>
                                              </p:stCondLst>
                                            </p:cTn>
                                            <p:tgtEl>
                                              <p:spTgt spid="11"/>
                                            </p:tgtEl>
                                            <p:attrNameLst>
                                              <p:attrName>ppt_x</p:attrName>
                                            </p:attrNameLst>
                                          </p:cBhvr>
                                          <p:tavLst>
                                            <p:tav tm="0" fmla="#ppt_x+(8/9)*(#ppt_x-(#ppt_x-#ppt_w/2))*((1.5-1.5*$)^2-(1.5-1.5*$)^3)">
                                              <p:val>
                                                <p:fltVal val="0"/>
                                              </p:val>
                                            </p:tav>
                                            <p:tav tm="100000">
                                              <p:val>
                                                <p:fltVal val="1"/>
                                              </p:val>
                                            </p:tav>
                                          </p:tavLst>
                                        </p:anim>
                                        <p:anim to="" calcmode="lin" valueType="num">
                                          <p:cBhvr>
                                            <p:cTn id="14" dur="1000" fill="hold">
                                              <p:stCondLst>
                                                <p:cond delay="0"/>
                                              </p:stCondLst>
                                            </p:cTn>
                                            <p:tgtEl>
                                              <p:spTgt spid="11"/>
                                            </p:tgtEl>
                                            <p:attrNameLst>
                                              <p:attrName>ppt_y</p:attrName>
                                            </p:attrNameLst>
                                          </p:cBhvr>
                                          <p:tavLst>
                                            <p:tav tm="0" fmla="#ppt_y+(8/9)*(#ppt_y-(#ppt_y+#ppt_h/2))*((1.5-1.5*$)^2-(1.5-1.5*$)^3)">
                                              <p:val>
                                                <p:fltVal val="0"/>
                                              </p:val>
                                            </p:tav>
                                            <p:tav tm="100000">
                                              <p:val>
                                                <p:fltVal val="1"/>
                                              </p:val>
                                            </p:tav>
                                          </p:tavLst>
                                        </p:anim>
                                        <p:anim to="" calcmode="lin" valueType="num">
                                          <p:cBhvr>
                                            <p:cTn id="15" dur="1000" fill="hold">
                                              <p:stCondLst>
                                                <p:cond delay="0"/>
                                              </p:stCondLst>
                                            </p:cTn>
                                            <p:tgtEl>
                                              <p:spTgt spid="11"/>
                                            </p:tgtEl>
                                            <p:attrNameLst>
                                              <p:attrName>ppt_w</p:attrName>
                                            </p:attrNameLst>
                                          </p:cBhvr>
                                          <p:tavLst>
                                            <p:tav tm="0" fmla="#ppt_w+(8/9)*(#ppt_w-0)*((1.5-1.5*$)^2-(1.5-1.5*$)^3)">
                                              <p:val>
                                                <p:fltVal val="0"/>
                                              </p:val>
                                            </p:tav>
                                            <p:tav tm="100000">
                                              <p:val>
                                                <p:fltVal val="1"/>
                                              </p:val>
                                            </p:tav>
                                          </p:tavLst>
                                        </p:anim>
                                        <p:anim to="" calcmode="lin" valueType="num">
                                          <p:cBhvr>
                                            <p:cTn id="16" dur="1000" fill="hold">
                                              <p:stCondLst>
                                                <p:cond delay="0"/>
                                              </p:stCondLst>
                                            </p:cTn>
                                            <p:tgtEl>
                                              <p:spTgt spid="11"/>
                                            </p:tgtEl>
                                            <p:attrNameLst>
                                              <p:attrName>ppt_h</p:attrName>
                                            </p:attrNameLst>
                                          </p:cBhvr>
                                          <p:tavLst>
                                            <p:tav tm="0" fmla="#ppt_h+(8/9)*(#ppt_h-0)*((1.5-1.5*$)^2-(1.5-1.5*$)^3)">
                                              <p:val>
                                                <p:fltVal val="0"/>
                                              </p:val>
                                            </p:tav>
                                            <p:tav tm="100000">
                                              <p:val>
                                                <p:fltVal val="1"/>
                                              </p:val>
                                            </p:tav>
                                          </p:tavLst>
                                        </p:anim>
                                      </p:childTnLst>
                                    </p:cTn>
                                  </p:par>
                                </p:childTnLst>
                              </p:cTn>
                            </p:par>
                            <p:par>
                              <p:cTn id="17" fill="hold">
                                <p:stCondLst>
                                  <p:cond delay="2400"/>
                                </p:stCondLst>
                                <p:childTnLst>
                                  <p:par>
                                    <p:cTn id="18" presetID="2" presetClass="entr" presetSubtype="4" decel="10000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1500" fill="hold"/>
                                            <p:tgtEl>
                                              <p:spTgt spid="10"/>
                                            </p:tgtEl>
                                            <p:attrNameLst>
                                              <p:attrName>ppt_x</p:attrName>
                                            </p:attrNameLst>
                                          </p:cBhvr>
                                          <p:tavLst>
                                            <p:tav tm="0">
                                              <p:val>
                                                <p:strVal val="#ppt_x"/>
                                              </p:val>
                                            </p:tav>
                                            <p:tav tm="100000">
                                              <p:val>
                                                <p:strVal val="#ppt_x"/>
                                              </p:val>
                                            </p:tav>
                                          </p:tavLst>
                                        </p:anim>
                                        <p:anim calcmode="lin" valueType="num">
                                          <p:cBhvr additive="base">
                                            <p:cTn id="21" dur="1500" fill="hold"/>
                                            <p:tgtEl>
                                              <p:spTgt spid="10"/>
                                            </p:tgtEl>
                                            <p:attrNameLst>
                                              <p:attrName>ppt_y</p:attrName>
                                            </p:attrNameLst>
                                          </p:cBhvr>
                                          <p:tavLst>
                                            <p:tav tm="0">
                                              <p:val>
                                                <p:strVal val="1+#ppt_h/2"/>
                                              </p:val>
                                            </p:tav>
                                            <p:tav tm="100000">
                                              <p:val>
                                                <p:strVal val="#ppt_y"/>
                                              </p:val>
                                            </p:tav>
                                          </p:tavLst>
                                        </p:anim>
                                      </p:childTnLst>
                                    </p:cTn>
                                  </p:par>
                                </p:childTnLst>
                              </p:cTn>
                            </p:par>
                            <p:par>
                              <p:cTn id="22" fill="hold">
                                <p:stCondLst>
                                  <p:cond delay="3900"/>
                                </p:stCondLst>
                                <p:childTnLst>
                                  <p:par>
                                    <p:cTn id="23" presetID="2" presetClass="entr" presetSubtype="4" decel="10000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1000" fill="hold"/>
                                            <p:tgtEl>
                                              <p:spTgt spid="13"/>
                                            </p:tgtEl>
                                            <p:attrNameLst>
                                              <p:attrName>ppt_x</p:attrName>
                                            </p:attrNameLst>
                                          </p:cBhvr>
                                          <p:tavLst>
                                            <p:tav tm="0">
                                              <p:val>
                                                <p:strVal val="#ppt_x"/>
                                              </p:val>
                                            </p:tav>
                                            <p:tav tm="100000">
                                              <p:val>
                                                <p:strVal val="#ppt_x"/>
                                              </p:val>
                                            </p:tav>
                                          </p:tavLst>
                                        </p:anim>
                                        <p:anim calcmode="lin" valueType="num">
                                          <p:cBhvr additive="base">
                                            <p:cTn id="26" dur="10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50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1000" fill="hold"/>
                                            <p:tgtEl>
                                              <p:spTgt spid="14"/>
                                            </p:tgtEl>
                                            <p:attrNameLst>
                                              <p:attrName>ppt_x</p:attrName>
                                            </p:attrNameLst>
                                          </p:cBhvr>
                                          <p:tavLst>
                                            <p:tav tm="0">
                                              <p:val>
                                                <p:strVal val="#ppt_x"/>
                                              </p:val>
                                            </p:tav>
                                            <p:tav tm="100000">
                                              <p:val>
                                                <p:strVal val="#ppt_x"/>
                                              </p:val>
                                            </p:tav>
                                          </p:tavLst>
                                        </p:anim>
                                        <p:anim calcmode="lin" valueType="num">
                                          <p:cBhvr additive="base">
                                            <p:cTn id="30" dur="1000" fill="hold"/>
                                            <p:tgtEl>
                                              <p:spTgt spid="14"/>
                                            </p:tgtEl>
                                            <p:attrNameLst>
                                              <p:attrName>ppt_y</p:attrName>
                                            </p:attrNameLst>
                                          </p:cBhvr>
                                          <p:tavLst>
                                            <p:tav tm="0">
                                              <p:val>
                                                <p:strVal val="1+#ppt_h/2"/>
                                              </p:val>
                                            </p:tav>
                                            <p:tav tm="100000">
                                              <p:val>
                                                <p:strVal val="#ppt_y"/>
                                              </p:val>
                                            </p:tav>
                                          </p:tavLst>
                                        </p:anim>
                                      </p:childTnLst>
                                    </p:cTn>
                                  </p:par>
                                  <p:par>
                                    <p:cTn id="31" presetID="14" presetClass="entr" presetSubtype="10" fill="hold" grpId="0" nodeType="withEffect">
                                      <p:stCondLst>
                                        <p:cond delay="500"/>
                                      </p:stCondLst>
                                      <p:iterate type="lt">
                                        <p:tmPct val="10000"/>
                                      </p:iterate>
                                      <p:childTnLst>
                                        <p:set>
                                          <p:cBhvr>
                                            <p:cTn id="32" dur="1" fill="hold">
                                              <p:stCondLst>
                                                <p:cond delay="0"/>
                                              </p:stCondLst>
                                            </p:cTn>
                                            <p:tgtEl>
                                              <p:spTgt spid="15"/>
                                            </p:tgtEl>
                                            <p:attrNameLst>
                                              <p:attrName>style.visibility</p:attrName>
                                            </p:attrNameLst>
                                          </p:cBhvr>
                                          <p:to>
                                            <p:strVal val="visible"/>
                                          </p:to>
                                        </p:set>
                                        <p:animEffect transition="in" filter="randombar(horizontal)">
                                          <p:cBhvr>
                                            <p:cTn id="33" dur="500"/>
                                            <p:tgtEl>
                                              <p:spTgt spid="15"/>
                                            </p:tgtEl>
                                          </p:cBhvr>
                                        </p:animEffect>
                                      </p:childTnLst>
                                    </p:cTn>
                                  </p:par>
                                </p:childTnLst>
                              </p:cTn>
                            </p:par>
                            <p:par>
                              <p:cTn id="34" fill="hold">
                                <p:stCondLst>
                                  <p:cond delay="5499"/>
                                </p:stCondLst>
                                <p:childTnLst>
                                  <p:par>
                                    <p:cTn id="35" presetID="2" presetClass="entr" presetSubtype="4"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2000" fill="hold"/>
                                            <p:tgtEl>
                                              <p:spTgt spid="24"/>
                                            </p:tgtEl>
                                            <p:attrNameLst>
                                              <p:attrName>ppt_x</p:attrName>
                                            </p:attrNameLst>
                                          </p:cBhvr>
                                          <p:tavLst>
                                            <p:tav tm="0">
                                              <p:val>
                                                <p:strVal val="#ppt_x"/>
                                              </p:val>
                                            </p:tav>
                                            <p:tav tm="100000">
                                              <p:val>
                                                <p:strVal val="#ppt_x"/>
                                              </p:val>
                                            </p:tav>
                                          </p:tavLst>
                                        </p:anim>
                                        <p:anim calcmode="lin" valueType="num">
                                          <p:cBhvr additive="base">
                                            <p:cTn id="38" dur="2000" fill="hold"/>
                                            <p:tgtEl>
                                              <p:spTgt spid="24"/>
                                            </p:tgtEl>
                                            <p:attrNameLst>
                                              <p:attrName>ppt_y</p:attrName>
                                            </p:attrNameLst>
                                          </p:cBhvr>
                                          <p:tavLst>
                                            <p:tav tm="0">
                                              <p:val>
                                                <p:strVal val="1+#ppt_h/2"/>
                                              </p:val>
                                            </p:tav>
                                            <p:tav tm="100000">
                                              <p:val>
                                                <p:strVal val="#ppt_y"/>
                                              </p:val>
                                            </p:tav>
                                          </p:tavLst>
                                        </p:anim>
                                      </p:childTnLst>
                                    </p:cTn>
                                  </p:par>
                                  <p:par>
                                    <p:cTn id="39" presetID="8" presetClass="emph" presetSubtype="0" repeatCount="indefinite" fill="hold" nodeType="withEffect">
                                      <p:stCondLst>
                                        <p:cond delay="0"/>
                                      </p:stCondLst>
                                      <p:childTnLst>
                                        <p:animRot by="21600000">
                                          <p:cBhvr>
                                            <p:cTn id="40" dur="2000" fill="hold"/>
                                            <p:tgtEl>
                                              <p:spTgt spid="24"/>
                                            </p:tgtEl>
                                            <p:attrNameLst>
                                              <p:attrName>r</p:attrName>
                                            </p:attrNameLst>
                                          </p:cBhvr>
                                        </p:animRot>
                                      </p:childTnLst>
                                    </p:cTn>
                                  </p:par>
                                  <p:par>
                                    <p:cTn id="41" presetID="2" presetClass="entr" presetSubtype="4" fill="hold" nodeType="withEffect">
                                      <p:stCondLst>
                                        <p:cond delay="2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2000" fill="hold"/>
                                            <p:tgtEl>
                                              <p:spTgt spid="25"/>
                                            </p:tgtEl>
                                            <p:attrNameLst>
                                              <p:attrName>ppt_x</p:attrName>
                                            </p:attrNameLst>
                                          </p:cBhvr>
                                          <p:tavLst>
                                            <p:tav tm="0">
                                              <p:val>
                                                <p:strVal val="#ppt_x"/>
                                              </p:val>
                                            </p:tav>
                                            <p:tav tm="100000">
                                              <p:val>
                                                <p:strVal val="#ppt_x"/>
                                              </p:val>
                                            </p:tav>
                                          </p:tavLst>
                                        </p:anim>
                                        <p:anim calcmode="lin" valueType="num">
                                          <p:cBhvr additive="base">
                                            <p:cTn id="44" dur="2000" fill="hold"/>
                                            <p:tgtEl>
                                              <p:spTgt spid="25"/>
                                            </p:tgtEl>
                                            <p:attrNameLst>
                                              <p:attrName>ppt_y</p:attrName>
                                            </p:attrNameLst>
                                          </p:cBhvr>
                                          <p:tavLst>
                                            <p:tav tm="0">
                                              <p:val>
                                                <p:strVal val="1+#ppt_h/2"/>
                                              </p:val>
                                            </p:tav>
                                            <p:tav tm="100000">
                                              <p:val>
                                                <p:strVal val="#ppt_y"/>
                                              </p:val>
                                            </p:tav>
                                          </p:tavLst>
                                        </p:anim>
                                      </p:childTnLst>
                                    </p:cTn>
                                  </p:par>
                                  <p:par>
                                    <p:cTn id="45" presetID="8" presetClass="emph" presetSubtype="0" repeatCount="indefinite" fill="hold" nodeType="withEffect">
                                      <p:stCondLst>
                                        <p:cond delay="200"/>
                                      </p:stCondLst>
                                      <p:childTnLst>
                                        <p:animRot by="21600000">
                                          <p:cBhvr>
                                            <p:cTn id="46" dur="2000" fill="hold"/>
                                            <p:tgtEl>
                                              <p:spTgt spid="25"/>
                                            </p:tgtEl>
                                            <p:attrNameLst>
                                              <p:attrName>r</p:attrName>
                                            </p:attrNameLst>
                                          </p:cBhvr>
                                        </p:animRot>
                                      </p:childTnLst>
                                    </p:cTn>
                                  </p:par>
                                  <p:par>
                                    <p:cTn id="47" presetID="2" presetClass="entr" presetSubtype="4" fill="hold" nodeType="withEffect">
                                      <p:stCondLst>
                                        <p:cond delay="50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2000" fill="hold"/>
                                            <p:tgtEl>
                                              <p:spTgt spid="26"/>
                                            </p:tgtEl>
                                            <p:attrNameLst>
                                              <p:attrName>ppt_x</p:attrName>
                                            </p:attrNameLst>
                                          </p:cBhvr>
                                          <p:tavLst>
                                            <p:tav tm="0">
                                              <p:val>
                                                <p:strVal val="#ppt_x"/>
                                              </p:val>
                                            </p:tav>
                                            <p:tav tm="100000">
                                              <p:val>
                                                <p:strVal val="#ppt_x"/>
                                              </p:val>
                                            </p:tav>
                                          </p:tavLst>
                                        </p:anim>
                                        <p:anim calcmode="lin" valueType="num">
                                          <p:cBhvr additive="base">
                                            <p:cTn id="50" dur="2000" fill="hold"/>
                                            <p:tgtEl>
                                              <p:spTgt spid="26"/>
                                            </p:tgtEl>
                                            <p:attrNameLst>
                                              <p:attrName>ppt_y</p:attrName>
                                            </p:attrNameLst>
                                          </p:cBhvr>
                                          <p:tavLst>
                                            <p:tav tm="0">
                                              <p:val>
                                                <p:strVal val="1+#ppt_h/2"/>
                                              </p:val>
                                            </p:tav>
                                            <p:tav tm="100000">
                                              <p:val>
                                                <p:strVal val="#ppt_y"/>
                                              </p:val>
                                            </p:tav>
                                          </p:tavLst>
                                        </p:anim>
                                      </p:childTnLst>
                                    </p:cTn>
                                  </p:par>
                                  <p:par>
                                    <p:cTn id="51" presetID="8" presetClass="emph" presetSubtype="0" repeatCount="indefinite" fill="hold" nodeType="withEffect">
                                      <p:stCondLst>
                                        <p:cond delay="500"/>
                                      </p:stCondLst>
                                      <p:childTnLst>
                                        <p:animRot by="21600000">
                                          <p:cBhvr>
                                            <p:cTn id="52" dur="2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ldLvl="0" animBg="1"/>
          <p:bldP spid="12" grpId="0"/>
          <p:bldP spid="13" grpId="0" animBg="1"/>
          <p:bldP spid="14" grpId="0" animBg="1"/>
          <p:bldP spid="15"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738" y="366112"/>
            <a:ext cx="691563" cy="691563"/>
            <a:chOff x="2367572" y="4118895"/>
            <a:chExt cx="921196" cy="921196"/>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10"/>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11"/>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12"/>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9"/>
              </p:custDataLst>
            </p:nvPr>
          </p:nvSpPr>
          <p:spPr>
            <a:xfrm>
              <a:off x="2616776" y="4317883"/>
              <a:ext cx="422787" cy="532966"/>
            </a:xfrm>
            <a:prstGeom prst="rect">
              <a:avLst/>
            </a:prstGeom>
            <a:noFill/>
          </p:spPr>
          <p:txBody>
            <a:bodyPr wrap="none" lIns="0" rIns="0" rtlCol="0">
              <a:spAutoFit/>
            </a:bodyPr>
            <a:lstStyle/>
            <a:p>
              <a:pPr algn="ctr" defTabSz="914400"/>
              <a:r>
                <a:rPr lang="en-US" sz="2000" b="1" dirty="0">
                  <a:solidFill>
                    <a:schemeClr val="accent1">
                      <a:lumMod val="50000"/>
                    </a:schemeClr>
                  </a:solidFill>
                  <a:cs typeface="+mn-ea"/>
                  <a:sym typeface="+mn-lt"/>
                </a:rPr>
                <a:t>04</a:t>
              </a:r>
            </a:p>
          </p:txBody>
        </p:sp>
      </p:grpSp>
      <p:sp>
        <p:nvSpPr>
          <p:cNvPr id="8" name="TextBox 14"/>
          <p:cNvSpPr txBox="1"/>
          <p:nvPr/>
        </p:nvSpPr>
        <p:spPr>
          <a:xfrm>
            <a:off x="1369561" y="481061"/>
            <a:ext cx="3507239" cy="829945"/>
          </a:xfrm>
          <a:prstGeom prst="rect">
            <a:avLst/>
          </a:prstGeom>
          <a:noFill/>
          <a:effectLst/>
        </p:spPr>
        <p:txBody>
          <a:bodyPr wrap="square" rtlCol="0">
            <a:spAutoFit/>
          </a:bodyPr>
          <a:lstStyle/>
          <a:p>
            <a:pPr defTabSz="285750"/>
            <a:r>
              <a:rPr lang="zh-CN" altLang="en-US" sz="2400">
                <a:solidFill>
                  <a:schemeClr val="accent1">
                    <a:lumMod val="50000"/>
                  </a:schemeClr>
                </a:solidFill>
                <a:cs typeface="+mn-ea"/>
                <a:sym typeface="+mn-lt"/>
              </a:rPr>
              <a:t>小组分工及评价</a:t>
            </a:r>
            <a:endParaRPr lang="zh-CN" altLang="en-US" sz="2400" noProof="1">
              <a:solidFill>
                <a:schemeClr val="accent1">
                  <a:lumMod val="50000"/>
                </a:schemeClr>
              </a:solidFill>
              <a:latin typeface="+mn-lt"/>
              <a:cs typeface="+mn-ea"/>
              <a:sym typeface="+mn-lt"/>
            </a:endParaRPr>
          </a:p>
          <a:p>
            <a:pPr defTabSz="285750"/>
            <a:endParaRPr lang="zh-CN" altLang="en-US" sz="2400" dirty="0">
              <a:solidFill>
                <a:schemeClr val="accent1">
                  <a:lumMod val="50000"/>
                </a:schemeClr>
              </a:solidFill>
              <a:cs typeface="+mn-ea"/>
              <a:sym typeface="+mn-lt"/>
            </a:endParaRPr>
          </a:p>
        </p:txBody>
      </p:sp>
      <p:sp>
        <p:nvSpPr>
          <p:cNvPr id="54" name="PA-文本框 7"/>
          <p:cNvSpPr txBox="1"/>
          <p:nvPr>
            <p:custDataLst>
              <p:tags r:id="rId1"/>
            </p:custDataLst>
          </p:nvPr>
        </p:nvSpPr>
        <p:spPr>
          <a:xfrm>
            <a:off x="1251978" y="4867399"/>
            <a:ext cx="2065158" cy="345094"/>
          </a:xfrm>
          <a:prstGeom prst="rect">
            <a:avLst/>
          </a:prstGeom>
          <a:noFill/>
        </p:spPr>
        <p:txBody>
          <a:bodyPr wrap="square" lIns="0" rIns="0" rtlCol="0">
            <a:spAutoFit/>
          </a:bodyPr>
          <a:lstStyle/>
          <a:p>
            <a:pPr>
              <a:lnSpc>
                <a:spcPct val="130000"/>
              </a:lnSpc>
            </a:pPr>
            <a:r>
              <a:rPr lang="zh-CN" altLang="en-US" sz="1400" dirty="0">
                <a:solidFill>
                  <a:srgbClr val="677180">
                    <a:alpha val="70000"/>
                  </a:srgbClr>
                </a:solidFill>
                <a:cs typeface="+mn-ea"/>
                <a:sym typeface="+mn-lt"/>
              </a:rPr>
              <a:t>夏飞宇</a:t>
            </a:r>
          </a:p>
        </p:txBody>
      </p:sp>
      <p:sp>
        <p:nvSpPr>
          <p:cNvPr id="56" name="PA-文本框 7"/>
          <p:cNvSpPr txBox="1"/>
          <p:nvPr>
            <p:custDataLst>
              <p:tags r:id="rId2"/>
            </p:custDataLst>
          </p:nvPr>
        </p:nvSpPr>
        <p:spPr>
          <a:xfrm>
            <a:off x="4498841" y="5218908"/>
            <a:ext cx="1705946" cy="291465"/>
          </a:xfrm>
          <a:prstGeom prst="rect">
            <a:avLst/>
          </a:prstGeom>
          <a:noFill/>
        </p:spPr>
        <p:txBody>
          <a:bodyPr wrap="square" lIns="0" rIns="0" rtlCol="0">
            <a:spAutoFit/>
          </a:bodyPr>
          <a:lstStyle/>
          <a:p>
            <a:pPr algn="ctr">
              <a:lnSpc>
                <a:spcPct val="130000"/>
              </a:lnSpc>
            </a:pPr>
            <a:r>
              <a:rPr lang="zh-CN" altLang="en-US" sz="1000" dirty="0">
                <a:solidFill>
                  <a:srgbClr val="7F91A9">
                    <a:alpha val="70000"/>
                  </a:srgbClr>
                </a:solidFill>
                <a:cs typeface="+mn-ea"/>
                <a:sym typeface="+mn-lt"/>
              </a:rPr>
              <a:t>陈昊，夏飞宇</a:t>
            </a:r>
          </a:p>
        </p:txBody>
      </p:sp>
      <p:sp>
        <p:nvSpPr>
          <p:cNvPr id="57" name="PA-文本框 8"/>
          <p:cNvSpPr txBox="1"/>
          <p:nvPr>
            <p:custDataLst>
              <p:tags r:id="rId3"/>
            </p:custDataLst>
          </p:nvPr>
        </p:nvSpPr>
        <p:spPr>
          <a:xfrm>
            <a:off x="5085918" y="4754324"/>
            <a:ext cx="665480" cy="306705"/>
          </a:xfrm>
          <a:prstGeom prst="rect">
            <a:avLst/>
          </a:prstGeom>
          <a:noFill/>
        </p:spPr>
        <p:txBody>
          <a:bodyPr wrap="none" lIns="0" rIns="0" rtlCol="0">
            <a:spAutoFit/>
          </a:bodyPr>
          <a:lstStyle/>
          <a:p>
            <a:pPr algn="ctr"/>
            <a:r>
              <a:rPr lang="en-US" altLang="zh-CN" sz="1400" b="1" dirty="0">
                <a:solidFill>
                  <a:schemeClr val="accent1">
                    <a:lumMod val="50000"/>
                  </a:schemeClr>
                </a:solidFill>
                <a:cs typeface="+mn-ea"/>
                <a:sym typeface="+mn-lt"/>
              </a:rPr>
              <a:t>ppt</a:t>
            </a:r>
            <a:r>
              <a:rPr lang="zh-CN" altLang="en-US" sz="1400" b="1" dirty="0">
                <a:solidFill>
                  <a:schemeClr val="accent1">
                    <a:lumMod val="50000"/>
                  </a:schemeClr>
                </a:solidFill>
                <a:cs typeface="+mn-ea"/>
                <a:sym typeface="+mn-lt"/>
              </a:rPr>
              <a:t>制作</a:t>
            </a:r>
          </a:p>
        </p:txBody>
      </p:sp>
      <p:sp>
        <p:nvSpPr>
          <p:cNvPr id="58" name="PA-文本框 7"/>
          <p:cNvSpPr txBox="1"/>
          <p:nvPr>
            <p:custDataLst>
              <p:tags r:id="rId4"/>
            </p:custDataLst>
          </p:nvPr>
        </p:nvSpPr>
        <p:spPr>
          <a:xfrm>
            <a:off x="7026189" y="5258225"/>
            <a:ext cx="1705946" cy="291465"/>
          </a:xfrm>
          <a:prstGeom prst="rect">
            <a:avLst/>
          </a:prstGeom>
          <a:noFill/>
        </p:spPr>
        <p:txBody>
          <a:bodyPr wrap="square" lIns="0" rIns="0" rtlCol="0">
            <a:spAutoFit/>
          </a:bodyPr>
          <a:lstStyle/>
          <a:p>
            <a:pPr algn="ctr">
              <a:lnSpc>
                <a:spcPct val="130000"/>
              </a:lnSpc>
            </a:pPr>
            <a:r>
              <a:rPr lang="zh-CN" altLang="en-US" sz="1000" dirty="0">
                <a:solidFill>
                  <a:srgbClr val="7F91A9">
                    <a:alpha val="70000"/>
                  </a:srgbClr>
                </a:solidFill>
                <a:cs typeface="+mn-ea"/>
                <a:sym typeface="+mn-lt"/>
              </a:rPr>
              <a:t>方劲</a:t>
            </a:r>
          </a:p>
        </p:txBody>
      </p:sp>
      <p:sp>
        <p:nvSpPr>
          <p:cNvPr id="59" name="PA-文本框 8"/>
          <p:cNvSpPr txBox="1"/>
          <p:nvPr>
            <p:custDataLst>
              <p:tags r:id="rId5"/>
            </p:custDataLst>
          </p:nvPr>
        </p:nvSpPr>
        <p:spPr>
          <a:xfrm>
            <a:off x="7345761" y="4733705"/>
            <a:ext cx="1066800" cy="306705"/>
          </a:xfrm>
          <a:prstGeom prst="rect">
            <a:avLst/>
          </a:prstGeom>
          <a:noFill/>
        </p:spPr>
        <p:txBody>
          <a:bodyPr wrap="none" lIns="0" rIns="0" rtlCol="0">
            <a:spAutoFit/>
          </a:bodyPr>
          <a:lstStyle/>
          <a:p>
            <a:pPr algn="ctr"/>
            <a:r>
              <a:rPr lang="zh-CN" altLang="en-US" sz="1400" b="1" dirty="0">
                <a:solidFill>
                  <a:schemeClr val="accent1">
                    <a:lumMod val="50000"/>
                  </a:schemeClr>
                </a:solidFill>
                <a:cs typeface="+mn-ea"/>
                <a:sym typeface="+mn-lt"/>
              </a:rPr>
              <a:t>软件设计构思</a:t>
            </a:r>
          </a:p>
        </p:txBody>
      </p:sp>
      <p:sp>
        <p:nvSpPr>
          <p:cNvPr id="60" name="PA-文本框 7"/>
          <p:cNvSpPr txBox="1"/>
          <p:nvPr>
            <p:custDataLst>
              <p:tags r:id="rId6"/>
            </p:custDataLst>
          </p:nvPr>
        </p:nvSpPr>
        <p:spPr>
          <a:xfrm>
            <a:off x="9488760" y="5258225"/>
            <a:ext cx="1705946" cy="291465"/>
          </a:xfrm>
          <a:prstGeom prst="rect">
            <a:avLst/>
          </a:prstGeom>
          <a:noFill/>
        </p:spPr>
        <p:txBody>
          <a:bodyPr wrap="square" lIns="0" rIns="0" rtlCol="0">
            <a:spAutoFit/>
          </a:bodyPr>
          <a:lstStyle/>
          <a:p>
            <a:pPr algn="ctr">
              <a:lnSpc>
                <a:spcPct val="130000"/>
              </a:lnSpc>
            </a:pPr>
            <a:r>
              <a:rPr lang="zh-CN" altLang="en-US" sz="1000" dirty="0">
                <a:solidFill>
                  <a:srgbClr val="7F91A9">
                    <a:alpha val="70000"/>
                  </a:srgbClr>
                </a:solidFill>
                <a:cs typeface="+mn-ea"/>
                <a:sym typeface="+mn-lt"/>
              </a:rPr>
              <a:t>夏飞宇，陈昊，方劲</a:t>
            </a:r>
          </a:p>
        </p:txBody>
      </p:sp>
      <p:sp>
        <p:nvSpPr>
          <p:cNvPr id="61" name="PA-文本框 8"/>
          <p:cNvSpPr txBox="1"/>
          <p:nvPr>
            <p:custDataLst>
              <p:tags r:id="rId7"/>
            </p:custDataLst>
          </p:nvPr>
        </p:nvSpPr>
        <p:spPr>
          <a:xfrm>
            <a:off x="9808332" y="4733704"/>
            <a:ext cx="1066800" cy="306705"/>
          </a:xfrm>
          <a:prstGeom prst="rect">
            <a:avLst/>
          </a:prstGeom>
          <a:noFill/>
        </p:spPr>
        <p:txBody>
          <a:bodyPr wrap="none" lIns="0" rIns="0" rtlCol="0">
            <a:spAutoFit/>
          </a:bodyPr>
          <a:lstStyle/>
          <a:p>
            <a:pPr algn="ctr"/>
            <a:r>
              <a:rPr lang="zh-CN" altLang="en-US" sz="1400" b="1" dirty="0">
                <a:solidFill>
                  <a:schemeClr val="accent1">
                    <a:lumMod val="50000"/>
                  </a:schemeClr>
                </a:solidFill>
                <a:cs typeface="+mn-ea"/>
                <a:sym typeface="+mn-lt"/>
              </a:rPr>
              <a:t>软件制作准备</a:t>
            </a:r>
          </a:p>
        </p:txBody>
      </p:sp>
      <p:sp>
        <p:nvSpPr>
          <p:cNvPr id="33" name="PA-文本框 8"/>
          <p:cNvSpPr txBox="1"/>
          <p:nvPr>
            <p:custDataLst>
              <p:tags r:id="rId8"/>
            </p:custDataLst>
          </p:nvPr>
        </p:nvSpPr>
        <p:spPr>
          <a:xfrm>
            <a:off x="294861" y="4867399"/>
            <a:ext cx="1165795" cy="398780"/>
          </a:xfrm>
          <a:prstGeom prst="rect">
            <a:avLst/>
          </a:prstGeom>
          <a:noFill/>
        </p:spPr>
        <p:txBody>
          <a:bodyPr wrap="square" lIns="0" rIns="0" rtlCol="0">
            <a:spAutoFit/>
          </a:bodyPr>
          <a:lstStyle/>
          <a:p>
            <a:pPr algn="ctr"/>
            <a:r>
              <a:rPr lang="zh-CN" altLang="en-US" sz="2000" b="1" dirty="0">
                <a:solidFill>
                  <a:schemeClr val="accent1">
                    <a:lumMod val="50000"/>
                  </a:schemeClr>
                </a:solidFill>
                <a:cs typeface="+mn-ea"/>
                <a:sym typeface="+mn-lt"/>
              </a:rPr>
              <a:t>演讲：</a:t>
            </a:r>
          </a:p>
        </p:txBody>
      </p:sp>
      <p:sp>
        <p:nvSpPr>
          <p:cNvPr id="34" name="等腰三角形 33"/>
          <p:cNvSpPr/>
          <p:nvPr/>
        </p:nvSpPr>
        <p:spPr>
          <a:xfrm rot="5400000">
            <a:off x="3629131" y="5367268"/>
            <a:ext cx="482600" cy="416034"/>
          </a:xfrm>
          <a:prstGeom prst="triangle">
            <a:avLst/>
          </a:prstGeom>
          <a:gradFill>
            <a:gsLst>
              <a:gs pos="34000">
                <a:srgbClr val="7F91A9">
                  <a:alpha val="0"/>
                </a:srgbClr>
              </a:gs>
              <a:gs pos="100000">
                <a:srgbClr val="7F91A9">
                  <a:alpha val="34000"/>
                </a:srgbClr>
              </a:gs>
            </a:gsLst>
            <a:lin ang="16200000" scaled="1"/>
          </a:gradFill>
          <a:ln w="25400">
            <a:gradFill flip="none" rotWithShape="1">
              <a:gsLst>
                <a:gs pos="0">
                  <a:srgbClr val="677180">
                    <a:alpha val="0"/>
                  </a:srgbClr>
                </a:gs>
                <a:gs pos="100000">
                  <a:srgbClr val="677180">
                    <a:alpha val="55000"/>
                  </a:srgb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5" name="加号 34"/>
          <p:cNvSpPr/>
          <p:nvPr/>
        </p:nvSpPr>
        <p:spPr>
          <a:xfrm>
            <a:off x="6408962" y="5442511"/>
            <a:ext cx="292100" cy="292100"/>
          </a:xfrm>
          <a:prstGeom prst="mathPlus">
            <a:avLst/>
          </a:prstGeom>
          <a:solidFill>
            <a:srgbClr val="6771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6" name="加号 35"/>
          <p:cNvSpPr/>
          <p:nvPr/>
        </p:nvSpPr>
        <p:spPr>
          <a:xfrm>
            <a:off x="8985314" y="5439075"/>
            <a:ext cx="292100" cy="292100"/>
          </a:xfrm>
          <a:prstGeom prst="mathPlus">
            <a:avLst/>
          </a:prstGeom>
          <a:solidFill>
            <a:srgbClr val="6771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868392" y="5972180"/>
            <a:ext cx="4195445" cy="368300"/>
          </a:xfrm>
          <a:prstGeom prst="rect">
            <a:avLst/>
          </a:prstGeom>
          <a:noFill/>
        </p:spPr>
        <p:txBody>
          <a:bodyPr wrap="square" rtlCol="0">
            <a:spAutoFit/>
          </a:bodyPr>
          <a:lstStyle/>
          <a:p>
            <a:r>
              <a:rPr lang="zh-CN" altLang="en-US" dirty="0">
                <a:solidFill>
                  <a:schemeClr val="accent3">
                    <a:lumMod val="75000"/>
                  </a:schemeClr>
                </a:solidFill>
              </a:rPr>
              <a:t>评价：陈昊：</a:t>
            </a:r>
            <a:r>
              <a:rPr lang="en-US" altLang="zh-CN" dirty="0">
                <a:solidFill>
                  <a:schemeClr val="accent3">
                    <a:lumMod val="75000"/>
                  </a:schemeClr>
                </a:solidFill>
              </a:rPr>
              <a:t>90</a:t>
            </a:r>
            <a:r>
              <a:rPr lang="zh-CN" altLang="en-US" dirty="0">
                <a:solidFill>
                  <a:schemeClr val="accent3">
                    <a:lumMod val="75000"/>
                  </a:schemeClr>
                </a:solidFill>
              </a:rPr>
              <a:t>，方劲</a:t>
            </a:r>
            <a:r>
              <a:rPr lang="en-US" altLang="zh-CN" dirty="0">
                <a:solidFill>
                  <a:schemeClr val="accent3">
                    <a:lumMod val="75000"/>
                  </a:schemeClr>
                </a:solidFill>
              </a:rPr>
              <a:t>91</a:t>
            </a:r>
            <a:r>
              <a:rPr lang="zh-CN" altLang="en-US" dirty="0">
                <a:solidFill>
                  <a:schemeClr val="accent3">
                    <a:lumMod val="75000"/>
                  </a:schemeClr>
                </a:solidFill>
              </a:rPr>
              <a:t>，夏飞宇：</a:t>
            </a:r>
            <a:r>
              <a:rPr lang="en-US" altLang="zh-CN" dirty="0">
                <a:solidFill>
                  <a:schemeClr val="accent3">
                    <a:lumMod val="75000"/>
                  </a:schemeClr>
                </a:solidFill>
              </a:rPr>
              <a:t>92</a:t>
            </a:r>
            <a:endParaRPr lang="zh-CN" altLang="en-US" dirty="0">
              <a:solidFill>
                <a:schemeClr val="accent3">
                  <a:lumMod val="75000"/>
                </a:schemeClr>
              </a:solidFill>
            </a:endParaRPr>
          </a:p>
        </p:txBody>
      </p:sp>
      <p:sp>
        <p:nvSpPr>
          <p:cNvPr id="11" name="文本框 10"/>
          <p:cNvSpPr txBox="1"/>
          <p:nvPr/>
        </p:nvSpPr>
        <p:spPr>
          <a:xfrm>
            <a:off x="1736725" y="1396365"/>
            <a:ext cx="6584950" cy="645160"/>
          </a:xfrm>
          <a:prstGeom prst="rect">
            <a:avLst/>
          </a:prstGeom>
          <a:noFill/>
        </p:spPr>
        <p:txBody>
          <a:bodyPr wrap="square" rtlCol="0">
            <a:spAutoFit/>
          </a:bodyPr>
          <a:lstStyle/>
          <a:p>
            <a:r>
              <a:rPr lang="zh-CN" altLang="en-US" dirty="0"/>
              <a:t>陈昊：负责UI设计，制作APP的文字，文字制作包括原创字体设计，艺术字设计等。</a:t>
            </a:r>
          </a:p>
        </p:txBody>
      </p:sp>
      <p:sp>
        <p:nvSpPr>
          <p:cNvPr id="12" name="文本框 11"/>
          <p:cNvSpPr txBox="1"/>
          <p:nvPr/>
        </p:nvSpPr>
        <p:spPr>
          <a:xfrm>
            <a:off x="1736725" y="2582545"/>
            <a:ext cx="6584950" cy="368300"/>
          </a:xfrm>
          <a:prstGeom prst="rect">
            <a:avLst/>
          </a:prstGeom>
          <a:noFill/>
        </p:spPr>
        <p:txBody>
          <a:bodyPr wrap="square" rtlCol="0">
            <a:spAutoFit/>
          </a:bodyPr>
          <a:lstStyle/>
          <a:p>
            <a:r>
              <a:rPr lang="zh-CN" altLang="en-US" dirty="0"/>
              <a:t>夏飞宇：问卷调查，负责各板块底层代码的编写工作。</a:t>
            </a:r>
          </a:p>
        </p:txBody>
      </p:sp>
      <p:sp>
        <p:nvSpPr>
          <p:cNvPr id="13" name="文本框 12"/>
          <p:cNvSpPr txBox="1"/>
          <p:nvPr/>
        </p:nvSpPr>
        <p:spPr>
          <a:xfrm>
            <a:off x="1736725" y="3316605"/>
            <a:ext cx="6584950" cy="645160"/>
          </a:xfrm>
          <a:prstGeom prst="rect">
            <a:avLst/>
          </a:prstGeom>
          <a:noFill/>
        </p:spPr>
        <p:txBody>
          <a:bodyPr wrap="square" rtlCol="0">
            <a:spAutoFit/>
          </a:bodyPr>
          <a:lstStyle/>
          <a:p>
            <a:r>
              <a:rPr lang="zh-CN" altLang="en-US"/>
              <a:t>方劲：市场调研，制作APP的文字，文字制作包括原创字体设计，艺术字设计等，各板块底层代码的编写工作。</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fltVal val="0"/>
                                          </p:val>
                                        </p:tav>
                                        <p:tav tm="100000">
                                          <p:val>
                                            <p:flt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fltVal val="0"/>
                                          </p:val>
                                        </p:tav>
                                        <p:tav tm="100000">
                                          <p:val>
                                            <p:fltVal val="1"/>
                                          </p:val>
                                        </p:tav>
                                      </p:tavLst>
                                    </p:anim>
                                    <p:anim to="" calcmode="lin" valueType="num">
                                      <p:cBhvr>
                                        <p:cTn id="14" dur="1000" fill="hold">
                                          <p:stCondLst>
                                            <p:cond delay="0"/>
                                          </p:stCondLst>
                                        </p:cTn>
                                        <p:tgtEl>
                                          <p:spTgt spid="8"/>
                                        </p:tgtEl>
                                        <p:attrNameLst>
                                          <p:attrName>ppt_w</p:attrName>
                                        </p:attrNameLst>
                                      </p:cBhvr>
                                      <p:tavLst>
                                        <p:tav tm="0" fmla="#ppt_w+(8/9)*(#ppt_w-0)*((1.5-1.5*$)^2-(1.5-1.5*$)^3)">
                                          <p:val>
                                            <p:fltVal val="0"/>
                                          </p:val>
                                        </p:tav>
                                        <p:tav tm="100000">
                                          <p:val>
                                            <p:fltVal val="1"/>
                                          </p:val>
                                        </p:tav>
                                      </p:tavLst>
                                    </p:anim>
                                    <p:anim to="" calcmode="lin" valueType="num">
                                      <p:cBhvr>
                                        <p:cTn id="15" dur="1000" fill="hold">
                                          <p:stCondLst>
                                            <p:cond delay="0"/>
                                          </p:stCondLst>
                                        </p:cTn>
                                        <p:tgtEl>
                                          <p:spTgt spid="8"/>
                                        </p:tgtEl>
                                        <p:attrNameLst>
                                          <p:attrName>ppt_h</p:attrName>
                                        </p:attrNameLst>
                                      </p:cBhvr>
                                      <p:tavLst>
                                        <p:tav tm="0" fmla="#ppt_h+(8/9)*(#ppt_h-0)*((1.5-1.5*$)^2-(1.5-1.5*$)^3)">
                                          <p:val>
                                            <p:fltVal val="0"/>
                                          </p:val>
                                        </p:tav>
                                        <p:tav tm="100000">
                                          <p:val>
                                            <p:fltVal val="1"/>
                                          </p:val>
                                        </p:tav>
                                      </p:tavLst>
                                    </p:anim>
                                  </p:childTnLst>
                                </p:cTn>
                              </p:par>
                              <p:par>
                                <p:cTn id="16" presetID="10" presetClass="entr" presetSubtype="0" fill="hold" grpId="0" nodeType="withEffect">
                                  <p:stCondLst>
                                    <p:cond delay="20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par>
                                <p:cTn id="19" presetID="64" presetClass="path" presetSubtype="0" decel="100000" fill="hold" grpId="1" nodeType="withEffect">
                                  <p:stCondLst>
                                    <p:cond delay="200"/>
                                  </p:stCondLst>
                                  <p:childTnLst>
                                    <p:animMotion origin="layout" path="M 4.79167E-6 0.03913 L 4.79167E-6 -4.81481E-6 " pathEditMode="relative" rAng="0" ptsTypes="AA">
                                      <p:cBhvr>
                                        <p:cTn id="20" dur="500" fill="hold"/>
                                        <p:tgtEl>
                                          <p:spTgt spid="54"/>
                                        </p:tgtEl>
                                        <p:attrNameLst>
                                          <p:attrName>ppt_x</p:attrName>
                                          <p:attrName>ppt_y</p:attrName>
                                        </p:attrNameLst>
                                      </p:cBhvr>
                                      <p:rCtr x="0" y="-1968"/>
                                    </p:animMotion>
                                  </p:childTnLst>
                                </p:cTn>
                              </p:par>
                            </p:childTnLst>
                          </p:cTn>
                        </p:par>
                        <p:par>
                          <p:cTn id="21" fill="hold">
                            <p:stCondLst>
                              <p:cond delay="1299"/>
                            </p:stCondLst>
                            <p:childTnLst>
                              <p:par>
                                <p:cTn id="22" presetID="10" presetClass="entr" presetSubtype="0" fill="hold" grpId="0" nodeType="after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par>
                                <p:cTn id="25" presetID="64" presetClass="path" presetSubtype="0" decel="100000" fill="hold" grpId="1" nodeType="withEffect">
                                  <p:stCondLst>
                                    <p:cond delay="0"/>
                                  </p:stCondLst>
                                  <p:childTnLst>
                                    <p:animMotion origin="layout" path="M -1.04167E-6 0.03912 L -1.04167E-6 -7.40741E-7 " pathEditMode="relative" rAng="0" ptsTypes="AA">
                                      <p:cBhvr>
                                        <p:cTn id="26" dur="500" fill="hold"/>
                                        <p:tgtEl>
                                          <p:spTgt spid="57"/>
                                        </p:tgtEl>
                                        <p:attrNameLst>
                                          <p:attrName>ppt_x</p:attrName>
                                          <p:attrName>ppt_y</p:attrName>
                                        </p:attrNameLst>
                                      </p:cBhvr>
                                      <p:rCtr x="0" y="-1968"/>
                                    </p:animMotion>
                                  </p:childTnLst>
                                </p:cTn>
                              </p:par>
                              <p:par>
                                <p:cTn id="27" presetID="10" presetClass="entr" presetSubtype="0" fill="hold" grpId="0" nodeType="withEffect">
                                  <p:stCondLst>
                                    <p:cond delay="200"/>
                                  </p:stCondLst>
                                  <p:childTnLst>
                                    <p:set>
                                      <p:cBhvr>
                                        <p:cTn id="28" dur="1" fill="hold">
                                          <p:stCondLst>
                                            <p:cond delay="0"/>
                                          </p:stCondLst>
                                        </p:cTn>
                                        <p:tgtEl>
                                          <p:spTgt spid="56"/>
                                        </p:tgtEl>
                                        <p:attrNameLst>
                                          <p:attrName>style.visibility</p:attrName>
                                        </p:attrNameLst>
                                      </p:cBhvr>
                                      <p:to>
                                        <p:strVal val="visible"/>
                                      </p:to>
                                    </p:set>
                                    <p:animEffect transition="in" filter="fade">
                                      <p:cBhvr>
                                        <p:cTn id="29" dur="500"/>
                                        <p:tgtEl>
                                          <p:spTgt spid="56"/>
                                        </p:tgtEl>
                                      </p:cBhvr>
                                    </p:animEffect>
                                  </p:childTnLst>
                                </p:cTn>
                              </p:par>
                              <p:par>
                                <p:cTn id="30" presetID="64" presetClass="path" presetSubtype="0" decel="100000" fill="hold" grpId="1" nodeType="withEffect">
                                  <p:stCondLst>
                                    <p:cond delay="200"/>
                                  </p:stCondLst>
                                  <p:childTnLst>
                                    <p:animMotion origin="layout" path="M -2.29167E-6 0.03912 L -2.29167E-6 -3.7037E-7 " pathEditMode="relative" rAng="0" ptsTypes="AA">
                                      <p:cBhvr>
                                        <p:cTn id="31" dur="500" fill="hold"/>
                                        <p:tgtEl>
                                          <p:spTgt spid="56"/>
                                        </p:tgtEl>
                                        <p:attrNameLst>
                                          <p:attrName>ppt_x</p:attrName>
                                          <p:attrName>ppt_y</p:attrName>
                                        </p:attrNameLst>
                                      </p:cBhvr>
                                      <p:rCtr x="0" y="-1968"/>
                                    </p:animMotion>
                                  </p:childTnLst>
                                </p:cTn>
                              </p:par>
                            </p:childTnLst>
                          </p:cTn>
                        </p:par>
                        <p:par>
                          <p:cTn id="32" fill="hold">
                            <p:stCondLst>
                              <p:cond delay="1799"/>
                            </p:stCondLst>
                            <p:childTnLst>
                              <p:par>
                                <p:cTn id="33" presetID="10" presetClass="entr" presetSubtype="0" fill="hold" grpId="0" nodeType="after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fade">
                                      <p:cBhvr>
                                        <p:cTn id="35" dur="500"/>
                                        <p:tgtEl>
                                          <p:spTgt spid="59"/>
                                        </p:tgtEl>
                                      </p:cBhvr>
                                    </p:animEffect>
                                  </p:childTnLst>
                                </p:cTn>
                              </p:par>
                              <p:par>
                                <p:cTn id="36" presetID="64" presetClass="path" presetSubtype="0" decel="100000" fill="hold" grpId="1" nodeType="withEffect">
                                  <p:stCondLst>
                                    <p:cond delay="0"/>
                                  </p:stCondLst>
                                  <p:childTnLst>
                                    <p:animMotion origin="layout" path="M -3.95833E-6 0.03912 L -3.95833E-6 -1.48148E-6 " pathEditMode="relative" rAng="0" ptsTypes="AA">
                                      <p:cBhvr>
                                        <p:cTn id="37" dur="500" fill="hold"/>
                                        <p:tgtEl>
                                          <p:spTgt spid="59"/>
                                        </p:tgtEl>
                                        <p:attrNameLst>
                                          <p:attrName>ppt_x</p:attrName>
                                          <p:attrName>ppt_y</p:attrName>
                                        </p:attrNameLst>
                                      </p:cBhvr>
                                      <p:rCtr x="0" y="-1968"/>
                                    </p:animMotion>
                                  </p:childTnLst>
                                </p:cTn>
                              </p:par>
                              <p:par>
                                <p:cTn id="38" presetID="10" presetClass="entr" presetSubtype="0" fill="hold" grpId="0" nodeType="withEffect">
                                  <p:stCondLst>
                                    <p:cond delay="20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par>
                                <p:cTn id="41" presetID="64" presetClass="path" presetSubtype="0" decel="100000" fill="hold" grpId="1" nodeType="withEffect">
                                  <p:stCondLst>
                                    <p:cond delay="200"/>
                                  </p:stCondLst>
                                  <p:childTnLst>
                                    <p:animMotion origin="layout" path="M -3.95833E-6 0.03912 L -3.95833E-6 3.7037E-7 " pathEditMode="relative" rAng="0" ptsTypes="AA">
                                      <p:cBhvr>
                                        <p:cTn id="42" dur="500" fill="hold"/>
                                        <p:tgtEl>
                                          <p:spTgt spid="58"/>
                                        </p:tgtEl>
                                        <p:attrNameLst>
                                          <p:attrName>ppt_x</p:attrName>
                                          <p:attrName>ppt_y</p:attrName>
                                        </p:attrNameLst>
                                      </p:cBhvr>
                                      <p:rCtr x="0" y="-1968"/>
                                    </p:animMotion>
                                  </p:childTnLst>
                                </p:cTn>
                              </p:par>
                            </p:childTnLst>
                          </p:cTn>
                        </p:par>
                        <p:par>
                          <p:cTn id="43" fill="hold">
                            <p:stCondLst>
                              <p:cond delay="2299"/>
                            </p:stCondLst>
                            <p:childTnLst>
                              <p:par>
                                <p:cTn id="44" presetID="10" presetClass="entr" presetSubtype="0" fill="hold" grpId="0" nodeType="after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fade">
                                      <p:cBhvr>
                                        <p:cTn id="46" dur="500"/>
                                        <p:tgtEl>
                                          <p:spTgt spid="61"/>
                                        </p:tgtEl>
                                      </p:cBhvr>
                                    </p:animEffect>
                                  </p:childTnLst>
                                </p:cTn>
                              </p:par>
                              <p:par>
                                <p:cTn id="47" presetID="64" presetClass="path" presetSubtype="0" decel="100000" fill="hold" grpId="1" nodeType="withEffect">
                                  <p:stCondLst>
                                    <p:cond delay="0"/>
                                  </p:stCondLst>
                                  <p:childTnLst>
                                    <p:animMotion origin="layout" path="M 2.91667E-6 0.03912 L 2.91667E-6 -1.48148E-6 " pathEditMode="relative" rAng="0" ptsTypes="AA">
                                      <p:cBhvr>
                                        <p:cTn id="48" dur="500" fill="hold"/>
                                        <p:tgtEl>
                                          <p:spTgt spid="61"/>
                                        </p:tgtEl>
                                        <p:attrNameLst>
                                          <p:attrName>ppt_x</p:attrName>
                                          <p:attrName>ppt_y</p:attrName>
                                        </p:attrNameLst>
                                      </p:cBhvr>
                                      <p:rCtr x="0" y="-1968"/>
                                    </p:animMotion>
                                  </p:childTnLst>
                                </p:cTn>
                              </p:par>
                              <p:par>
                                <p:cTn id="49" presetID="10" presetClass="entr" presetSubtype="0" fill="hold" grpId="0" nodeType="withEffect">
                                  <p:stCondLst>
                                    <p:cond delay="200"/>
                                  </p:stCondLst>
                                  <p:childTnLst>
                                    <p:set>
                                      <p:cBhvr>
                                        <p:cTn id="50" dur="1" fill="hold">
                                          <p:stCondLst>
                                            <p:cond delay="0"/>
                                          </p:stCondLst>
                                        </p:cTn>
                                        <p:tgtEl>
                                          <p:spTgt spid="60"/>
                                        </p:tgtEl>
                                        <p:attrNameLst>
                                          <p:attrName>style.visibility</p:attrName>
                                        </p:attrNameLst>
                                      </p:cBhvr>
                                      <p:to>
                                        <p:strVal val="visible"/>
                                      </p:to>
                                    </p:set>
                                    <p:animEffect transition="in" filter="fade">
                                      <p:cBhvr>
                                        <p:cTn id="51" dur="500"/>
                                        <p:tgtEl>
                                          <p:spTgt spid="60"/>
                                        </p:tgtEl>
                                      </p:cBhvr>
                                    </p:animEffect>
                                  </p:childTnLst>
                                </p:cTn>
                              </p:par>
                              <p:par>
                                <p:cTn id="52" presetID="64" presetClass="path" presetSubtype="0" decel="100000" fill="hold" grpId="1" nodeType="withEffect">
                                  <p:stCondLst>
                                    <p:cond delay="200"/>
                                  </p:stCondLst>
                                  <p:childTnLst>
                                    <p:animMotion origin="layout" path="M 2.91667E-6 0.03912 L 2.91667E-6 2.59259E-6 " pathEditMode="relative" rAng="0" ptsTypes="AA">
                                      <p:cBhvr>
                                        <p:cTn id="53" dur="500" fill="hold"/>
                                        <p:tgtEl>
                                          <p:spTgt spid="60"/>
                                        </p:tgtEl>
                                        <p:attrNameLst>
                                          <p:attrName>ppt_x</p:attrName>
                                          <p:attrName>ppt_y</p:attrName>
                                        </p:attrNameLst>
                                      </p:cBhvr>
                                      <p:rCtr x="0" y="-1968"/>
                                    </p:animMotion>
                                  </p:childTnLst>
                                </p:cTn>
                              </p:par>
                            </p:childTnLst>
                          </p:cTn>
                        </p:par>
                        <p:par>
                          <p:cTn id="54" fill="hold">
                            <p:stCondLst>
                              <p:cond delay="2799"/>
                            </p:stCondLst>
                            <p:childTnLst>
                              <p:par>
                                <p:cTn id="55" presetID="10" presetClass="entr" presetSubtype="0" fill="hold" grpId="0" nodeType="after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par>
                                <p:cTn id="58" presetID="64" presetClass="path" presetSubtype="0" decel="100000" fill="hold" grpId="1" nodeType="withEffect">
                                  <p:stCondLst>
                                    <p:cond delay="0"/>
                                  </p:stCondLst>
                                  <p:childTnLst>
                                    <p:animMotion origin="layout" path="M 4.79167E-6 0.03912 L 4.79167E-6 -2.59259E-6 " pathEditMode="relative" rAng="0" ptsTypes="AA">
                                      <p:cBhvr>
                                        <p:cTn id="59" dur="500" fill="hold"/>
                                        <p:tgtEl>
                                          <p:spTgt spid="33"/>
                                        </p:tgtEl>
                                        <p:attrNameLst>
                                          <p:attrName>ppt_x</p:attrName>
                                          <p:attrName>ppt_y</p:attrName>
                                        </p:attrNameLst>
                                      </p:cBhvr>
                                      <p:rCtr x="0" y="-1968"/>
                                    </p:animMotion>
                                  </p:childTnLst>
                                </p:cTn>
                              </p:par>
                              <p:par>
                                <p:cTn id="60" presetID="10" presetClass="entr" presetSubtype="0" fill="hold" grpId="0" nodeType="withEffect">
                                  <p:stCondLst>
                                    <p:cond delay="50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42" presetClass="path" presetSubtype="0" decel="50000" fill="hold" grpId="1" nodeType="withEffect">
                                  <p:stCondLst>
                                    <p:cond delay="500"/>
                                  </p:stCondLst>
                                  <p:childTnLst>
                                    <p:animMotion origin="layout" path="M 2.08333E-6 -2.96296E-6 L -0.06133 -2.96296E-6 " pathEditMode="relative" rAng="0" ptsTypes="AA">
                                      <p:cBhvr>
                                        <p:cTn id="64" dur="750" spd="-100000" fill="hold"/>
                                        <p:tgtEl>
                                          <p:spTgt spid="34"/>
                                        </p:tgtEl>
                                        <p:attrNameLst>
                                          <p:attrName>ppt_x</p:attrName>
                                          <p:attrName>ppt_y</p:attrName>
                                        </p:attrNameLst>
                                      </p:cBhvr>
                                      <p:rCtr x="-3073" y="0"/>
                                    </p:animMotion>
                                  </p:childTnLst>
                                </p:cTn>
                              </p:par>
                              <p:par>
                                <p:cTn id="65" presetID="53" presetClass="entr" presetSubtype="16" fill="hold" grpId="0" nodeType="withEffect">
                                  <p:stCondLst>
                                    <p:cond delay="500"/>
                                  </p:stCondLst>
                                  <p:childTnLst>
                                    <p:set>
                                      <p:cBhvr>
                                        <p:cTn id="66" dur="1" fill="hold">
                                          <p:stCondLst>
                                            <p:cond delay="0"/>
                                          </p:stCondLst>
                                        </p:cTn>
                                        <p:tgtEl>
                                          <p:spTgt spid="35"/>
                                        </p:tgtEl>
                                        <p:attrNameLst>
                                          <p:attrName>style.visibility</p:attrName>
                                        </p:attrNameLst>
                                      </p:cBhvr>
                                      <p:to>
                                        <p:strVal val="visible"/>
                                      </p:to>
                                    </p:set>
                                    <p:anim calcmode="lin" valueType="num">
                                      <p:cBhvr>
                                        <p:cTn id="67" dur="500" fill="hold"/>
                                        <p:tgtEl>
                                          <p:spTgt spid="35"/>
                                        </p:tgtEl>
                                        <p:attrNameLst>
                                          <p:attrName>ppt_w</p:attrName>
                                        </p:attrNameLst>
                                      </p:cBhvr>
                                      <p:tavLst>
                                        <p:tav tm="0">
                                          <p:val>
                                            <p:fltVal val="0"/>
                                          </p:val>
                                        </p:tav>
                                        <p:tav tm="100000">
                                          <p:val>
                                            <p:strVal val="#ppt_w"/>
                                          </p:val>
                                        </p:tav>
                                      </p:tavLst>
                                    </p:anim>
                                    <p:anim calcmode="lin" valueType="num">
                                      <p:cBhvr>
                                        <p:cTn id="68" dur="500" fill="hold"/>
                                        <p:tgtEl>
                                          <p:spTgt spid="35"/>
                                        </p:tgtEl>
                                        <p:attrNameLst>
                                          <p:attrName>ppt_h</p:attrName>
                                        </p:attrNameLst>
                                      </p:cBhvr>
                                      <p:tavLst>
                                        <p:tav tm="0">
                                          <p:val>
                                            <p:fltVal val="0"/>
                                          </p:val>
                                        </p:tav>
                                        <p:tav tm="100000">
                                          <p:val>
                                            <p:strVal val="#ppt_h"/>
                                          </p:val>
                                        </p:tav>
                                      </p:tavLst>
                                    </p:anim>
                                    <p:animEffect transition="in" filter="fade">
                                      <p:cBhvr>
                                        <p:cTn id="69" dur="500"/>
                                        <p:tgtEl>
                                          <p:spTgt spid="35"/>
                                        </p:tgtEl>
                                      </p:cBhvr>
                                    </p:animEffect>
                                  </p:childTnLst>
                                </p:cTn>
                              </p:par>
                              <p:par>
                                <p:cTn id="70" presetID="53" presetClass="entr" presetSubtype="16" fill="hold" grpId="0" nodeType="withEffect">
                                  <p:stCondLst>
                                    <p:cond delay="500"/>
                                  </p:stCondLst>
                                  <p:childTnLst>
                                    <p:set>
                                      <p:cBhvr>
                                        <p:cTn id="71" dur="1" fill="hold">
                                          <p:stCondLst>
                                            <p:cond delay="0"/>
                                          </p:stCondLst>
                                        </p:cTn>
                                        <p:tgtEl>
                                          <p:spTgt spid="36"/>
                                        </p:tgtEl>
                                        <p:attrNameLst>
                                          <p:attrName>style.visibility</p:attrName>
                                        </p:attrNameLst>
                                      </p:cBhvr>
                                      <p:to>
                                        <p:strVal val="visible"/>
                                      </p:to>
                                    </p:set>
                                    <p:anim calcmode="lin" valueType="num">
                                      <p:cBhvr>
                                        <p:cTn id="72" dur="500" fill="hold"/>
                                        <p:tgtEl>
                                          <p:spTgt spid="36"/>
                                        </p:tgtEl>
                                        <p:attrNameLst>
                                          <p:attrName>ppt_w</p:attrName>
                                        </p:attrNameLst>
                                      </p:cBhvr>
                                      <p:tavLst>
                                        <p:tav tm="0">
                                          <p:val>
                                            <p:fltVal val="0"/>
                                          </p:val>
                                        </p:tav>
                                        <p:tav tm="100000">
                                          <p:val>
                                            <p:strVal val="#ppt_w"/>
                                          </p:val>
                                        </p:tav>
                                      </p:tavLst>
                                    </p:anim>
                                    <p:anim calcmode="lin" valueType="num">
                                      <p:cBhvr>
                                        <p:cTn id="73" dur="500" fill="hold"/>
                                        <p:tgtEl>
                                          <p:spTgt spid="36"/>
                                        </p:tgtEl>
                                        <p:attrNameLst>
                                          <p:attrName>ppt_h</p:attrName>
                                        </p:attrNameLst>
                                      </p:cBhvr>
                                      <p:tavLst>
                                        <p:tav tm="0">
                                          <p:val>
                                            <p:fltVal val="0"/>
                                          </p:val>
                                        </p:tav>
                                        <p:tav tm="100000">
                                          <p:val>
                                            <p:strVal val="#ppt_h"/>
                                          </p:val>
                                        </p:tav>
                                      </p:tavLst>
                                    </p:anim>
                                    <p:animEffect transition="in" filter="fade">
                                      <p:cBhvr>
                                        <p:cTn id="7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54" grpId="0"/>
      <p:bldP spid="54" grpId="1"/>
      <p:bldP spid="56" grpId="0"/>
      <p:bldP spid="56" grpId="1"/>
      <p:bldP spid="57" grpId="0"/>
      <p:bldP spid="57" grpId="1"/>
      <p:bldP spid="58" grpId="0"/>
      <p:bldP spid="58" grpId="1"/>
      <p:bldP spid="59" grpId="0"/>
      <p:bldP spid="59" grpId="1"/>
      <p:bldP spid="60" grpId="0"/>
      <p:bldP spid="60" grpId="1"/>
      <p:bldP spid="61" grpId="0"/>
      <p:bldP spid="61" grpId="1"/>
      <p:bldP spid="33" grpId="0"/>
      <p:bldP spid="33" grpId="1"/>
      <p:bldP spid="34" grpId="0" animBg="1"/>
      <p:bldP spid="34" grpId="1" animBg="1"/>
      <p:bldP spid="35" grpId="0" animBg="1"/>
      <p:bldP spid="3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738" y="366112"/>
            <a:ext cx="691563" cy="691563"/>
            <a:chOff x="2367572" y="4118895"/>
            <a:chExt cx="921196" cy="921196"/>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1"/>
              </p:custDataLst>
            </p:nvPr>
          </p:nvSpPr>
          <p:spPr>
            <a:xfrm>
              <a:off x="2616776" y="4317883"/>
              <a:ext cx="422787" cy="532966"/>
            </a:xfrm>
            <a:prstGeom prst="rect">
              <a:avLst/>
            </a:prstGeom>
            <a:noFill/>
          </p:spPr>
          <p:txBody>
            <a:bodyPr wrap="none" lIns="0" rIns="0" rtlCol="0">
              <a:spAutoFit/>
            </a:bodyPr>
            <a:lstStyle/>
            <a:p>
              <a:pPr algn="ctr" defTabSz="914400"/>
              <a:r>
                <a:rPr lang="en-US" sz="2000" b="1" dirty="0">
                  <a:solidFill>
                    <a:schemeClr val="accent1">
                      <a:lumMod val="50000"/>
                    </a:schemeClr>
                  </a:solidFill>
                  <a:cs typeface="+mn-ea"/>
                  <a:sym typeface="+mn-lt"/>
                </a:rPr>
                <a:t>04</a:t>
              </a:r>
            </a:p>
          </p:txBody>
        </p:sp>
      </p:grpSp>
      <p:sp>
        <p:nvSpPr>
          <p:cNvPr id="8" name="TextBox 14"/>
          <p:cNvSpPr txBox="1"/>
          <p:nvPr/>
        </p:nvSpPr>
        <p:spPr>
          <a:xfrm>
            <a:off x="1369561" y="481061"/>
            <a:ext cx="3507239" cy="829945"/>
          </a:xfrm>
          <a:prstGeom prst="rect">
            <a:avLst/>
          </a:prstGeom>
          <a:noFill/>
          <a:effectLst/>
        </p:spPr>
        <p:txBody>
          <a:bodyPr wrap="square" rtlCol="0">
            <a:spAutoFit/>
          </a:bodyPr>
          <a:lstStyle/>
          <a:p>
            <a:pPr defTabSz="285750"/>
            <a:r>
              <a:rPr lang="zh-CN" altLang="en-US" sz="2400">
                <a:solidFill>
                  <a:schemeClr val="accent1">
                    <a:lumMod val="50000"/>
                  </a:schemeClr>
                </a:solidFill>
                <a:cs typeface="+mn-ea"/>
                <a:sym typeface="+mn-lt"/>
              </a:rPr>
              <a:t>小组分工及评价</a:t>
            </a:r>
            <a:endParaRPr lang="zh-CN" altLang="en-US" sz="2400" noProof="1">
              <a:solidFill>
                <a:schemeClr val="accent1">
                  <a:lumMod val="50000"/>
                </a:schemeClr>
              </a:solidFill>
              <a:latin typeface="+mn-lt"/>
              <a:cs typeface="+mn-ea"/>
              <a:sym typeface="+mn-lt"/>
            </a:endParaRPr>
          </a:p>
          <a:p>
            <a:pPr defTabSz="285750"/>
            <a:endParaRPr lang="zh-CN" altLang="en-US" sz="2400" dirty="0">
              <a:solidFill>
                <a:schemeClr val="accent1">
                  <a:lumMod val="50000"/>
                </a:schemeClr>
              </a:solidFill>
              <a:cs typeface="+mn-ea"/>
              <a:sym typeface="+mn-lt"/>
            </a:endParaRPr>
          </a:p>
        </p:txBody>
      </p:sp>
      <p:sp>
        <p:nvSpPr>
          <p:cNvPr id="10" name="文本框 9"/>
          <p:cNvSpPr txBox="1"/>
          <p:nvPr/>
        </p:nvSpPr>
        <p:spPr>
          <a:xfrm>
            <a:off x="3033395" y="1614805"/>
            <a:ext cx="4064000" cy="368300"/>
          </a:xfrm>
          <a:prstGeom prst="rect">
            <a:avLst/>
          </a:prstGeom>
          <a:noFill/>
        </p:spPr>
        <p:txBody>
          <a:bodyPr wrap="square" rtlCol="0">
            <a:spAutoFit/>
          </a:bodyPr>
          <a:lstStyle/>
          <a:p>
            <a:r>
              <a:rPr lang="zh-CN" altLang="en-US">
                <a:hlinkClick r:id="rId7" action="ppaction://hlinkfile"/>
              </a:rPr>
              <a:t>小组会议记录</a:t>
            </a:r>
            <a:endParaRPr lang="zh-CN" altLang="en-US"/>
          </a:p>
        </p:txBody>
      </p:sp>
      <p:sp>
        <p:nvSpPr>
          <p:cNvPr id="14" name="文本框 13"/>
          <p:cNvSpPr txBox="1"/>
          <p:nvPr/>
        </p:nvSpPr>
        <p:spPr>
          <a:xfrm>
            <a:off x="3033395" y="2590703"/>
            <a:ext cx="4064000" cy="368300"/>
          </a:xfrm>
          <a:prstGeom prst="rect">
            <a:avLst/>
          </a:prstGeom>
          <a:noFill/>
        </p:spPr>
        <p:txBody>
          <a:bodyPr wrap="square" rtlCol="0">
            <a:spAutoFit/>
          </a:bodyPr>
          <a:lstStyle/>
          <a:p>
            <a:r>
              <a:rPr lang="zh-CN" altLang="en-US">
                <a:hlinkClick r:id="rId8" action="ppaction://hlinkfile"/>
              </a:rPr>
              <a:t>甘特图</a:t>
            </a:r>
            <a:endParaRPr lang="zh-CN" altLang="en-US"/>
          </a:p>
        </p:txBody>
      </p:sp>
      <p:sp>
        <p:nvSpPr>
          <p:cNvPr id="16" name="文本框 15"/>
          <p:cNvSpPr txBox="1"/>
          <p:nvPr/>
        </p:nvSpPr>
        <p:spPr>
          <a:xfrm>
            <a:off x="3033395" y="2102754"/>
            <a:ext cx="4064000" cy="368300"/>
          </a:xfrm>
          <a:prstGeom prst="rect">
            <a:avLst/>
          </a:prstGeom>
          <a:noFill/>
        </p:spPr>
        <p:txBody>
          <a:bodyPr wrap="square" rtlCol="0">
            <a:spAutoFit/>
          </a:bodyPr>
          <a:lstStyle/>
          <a:p>
            <a:r>
              <a:rPr lang="zh-CN" altLang="en-US" dirty="0">
                <a:hlinkClick r:id="rId9" action="ppaction://hlinkfile"/>
              </a:rPr>
              <a:t>计划书</a:t>
            </a:r>
            <a:endParaRPr lang="zh-CN" altLang="en-US" dirty="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fltVal val="0"/>
                                          </p:val>
                                        </p:tav>
                                        <p:tav tm="100000">
                                          <p:val>
                                            <p:flt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fltVal val="0"/>
                                          </p:val>
                                        </p:tav>
                                        <p:tav tm="100000">
                                          <p:val>
                                            <p:fltVal val="1"/>
                                          </p:val>
                                        </p:tav>
                                      </p:tavLst>
                                    </p:anim>
                                    <p:anim to="" calcmode="lin" valueType="num">
                                      <p:cBhvr>
                                        <p:cTn id="14" dur="1000" fill="hold">
                                          <p:stCondLst>
                                            <p:cond delay="0"/>
                                          </p:stCondLst>
                                        </p:cTn>
                                        <p:tgtEl>
                                          <p:spTgt spid="8"/>
                                        </p:tgtEl>
                                        <p:attrNameLst>
                                          <p:attrName>ppt_w</p:attrName>
                                        </p:attrNameLst>
                                      </p:cBhvr>
                                      <p:tavLst>
                                        <p:tav tm="0" fmla="#ppt_w+(8/9)*(#ppt_w-0)*((1.5-1.5*$)^2-(1.5-1.5*$)^3)">
                                          <p:val>
                                            <p:fltVal val="0"/>
                                          </p:val>
                                        </p:tav>
                                        <p:tav tm="100000">
                                          <p:val>
                                            <p:fltVal val="1"/>
                                          </p:val>
                                        </p:tav>
                                      </p:tavLst>
                                    </p:anim>
                                    <p:anim to="" calcmode="lin" valueType="num">
                                      <p:cBhvr>
                                        <p:cTn id="15" dur="1000" fill="hold">
                                          <p:stCondLst>
                                            <p:cond delay="0"/>
                                          </p:stCondLst>
                                        </p:cTn>
                                        <p:tgtEl>
                                          <p:spTgt spid="8"/>
                                        </p:tgtEl>
                                        <p:attrNameLst>
                                          <p:attrName>ppt_h</p:attrName>
                                        </p:attrNameLst>
                                      </p:cBhvr>
                                      <p:tavLst>
                                        <p:tav tm="0" fmla="#ppt_h+(8/9)*(#ppt_h-0)*((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5121450" y="2944902"/>
            <a:ext cx="6053916" cy="1231074"/>
          </a:xfrm>
          <a:prstGeom prst="rect">
            <a:avLst/>
          </a:prstGeom>
          <a:noFill/>
        </p:spPr>
        <p:txBody>
          <a:bodyPr wrap="square" lIns="121889" tIns="60944" rIns="121889" bIns="60944" rtlCol="0">
            <a:spAutoFit/>
          </a:bodyPr>
          <a:lstStyle>
            <a:defPPr>
              <a:defRPr lang="zh-CN"/>
            </a:defPPr>
            <a:lvl1pPr algn="ctr">
              <a:defRPr sz="11500" b="1">
                <a:gradFill>
                  <a:gsLst>
                    <a:gs pos="0">
                      <a:srgbClr val="00B0F0"/>
                    </a:gs>
                    <a:gs pos="100000">
                      <a:schemeClr val="tx2">
                        <a:lumMod val="50000"/>
                      </a:schemeClr>
                    </a:gs>
                  </a:gsLst>
                  <a:lin ang="2400000" scaled="0"/>
                </a:gradFill>
                <a:effectLst>
                  <a:outerShdw blurRad="317500" dist="165100" dir="2700000" algn="tl" rotWithShape="0">
                    <a:prstClr val="black">
                      <a:alpha val="60000"/>
                    </a:prstClr>
                  </a:outerShdw>
                </a:effectLst>
                <a:latin typeface="Yuanti SC" charset="-122"/>
                <a:ea typeface="Yuanti SC" charset="-122"/>
                <a:cs typeface="Yuanti SC" charset="-122"/>
              </a:defRPr>
            </a:lvl1pPr>
          </a:lstStyle>
          <a:p>
            <a:pPr algn="r"/>
            <a:r>
              <a:rPr lang="zh-CN" altLang="en-US" sz="7200" b="0" dirty="0">
                <a:solidFill>
                  <a:schemeClr val="accent1">
                    <a:lumMod val="50000"/>
                  </a:schemeClr>
                </a:solidFill>
                <a:effectLst>
                  <a:outerShdw blurRad="50800" dist="38100" dir="2700000" algn="tl" rotWithShape="0">
                    <a:schemeClr val="accent1">
                      <a:lumMod val="75000"/>
                      <a:alpha val="40000"/>
                    </a:schemeClr>
                  </a:outerShdw>
                </a:effectLst>
                <a:latin typeface="+mn-lt"/>
                <a:ea typeface="+mn-ea"/>
                <a:cs typeface="+mn-ea"/>
                <a:sym typeface="+mn-lt"/>
              </a:rPr>
              <a:t>谢谢观看</a:t>
            </a:r>
          </a:p>
        </p:txBody>
      </p:sp>
      <p:sp>
        <p:nvSpPr>
          <p:cNvPr id="13" name="文本框 12"/>
          <p:cNvSpPr txBox="1"/>
          <p:nvPr/>
        </p:nvSpPr>
        <p:spPr>
          <a:xfrm>
            <a:off x="5698076" y="4145199"/>
            <a:ext cx="5477289" cy="307777"/>
          </a:xfrm>
          <a:prstGeom prst="rect">
            <a:avLst/>
          </a:prstGeom>
          <a:noFill/>
          <a:ln>
            <a:noFill/>
          </a:ln>
        </p:spPr>
        <p:txBody>
          <a:bodyPr wrap="square" rtlCol="0">
            <a:spAutoFit/>
          </a:bodyPr>
          <a:lstStyle/>
          <a:p>
            <a:pPr algn="r"/>
            <a:r>
              <a:rPr lang="en-US" altLang="en-US" sz="1400" spc="2100" dirty="0">
                <a:solidFill>
                  <a:schemeClr val="accent1">
                    <a:lumMod val="50000"/>
                  </a:schemeClr>
                </a:solidFill>
                <a:cs typeface="+mn-ea"/>
                <a:sym typeface="+mn-lt"/>
              </a:rPr>
              <a:t>THANK YOU !</a:t>
            </a:r>
          </a:p>
        </p:txBody>
      </p:sp>
      <p:sp>
        <p:nvSpPr>
          <p:cNvPr id="15" name="PA-1"/>
          <p:cNvSpPr/>
          <p:nvPr>
            <p:custDataLst>
              <p:tags r:id="rId1"/>
            </p:custDataLst>
          </p:nvPr>
        </p:nvSpPr>
        <p:spPr>
          <a:xfrm flipH="1" flipV="1">
            <a:off x="7986482" y="5588242"/>
            <a:ext cx="2917508" cy="507839"/>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6" name="PA-任意多边形 849"/>
          <p:cNvSpPr>
            <a:spLocks noEditPoints="1"/>
          </p:cNvSpPr>
          <p:nvPr>
            <p:custDataLst>
              <p:tags r:id="rId2"/>
            </p:custDataLst>
          </p:nvPr>
        </p:nvSpPr>
        <p:spPr bwMode="auto">
          <a:xfrm>
            <a:off x="8144322" y="5753578"/>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TextBox 19"/>
          <p:cNvSpPr txBox="1"/>
          <p:nvPr/>
        </p:nvSpPr>
        <p:spPr>
          <a:xfrm>
            <a:off x="8588963" y="5771194"/>
            <a:ext cx="1803596" cy="289611"/>
          </a:xfrm>
          <a:prstGeom prst="rect">
            <a:avLst/>
          </a:prstGeom>
          <a:noFill/>
        </p:spPr>
        <p:txBody>
          <a:bodyPr wrap="none" lIns="42970" tIns="21485" rIns="42970" bIns="21485" rtlCol="0">
            <a:spAutoFit/>
          </a:bodyPr>
          <a:lstStyle/>
          <a:p>
            <a:r>
              <a:rPr lang="en-US" altLang="zh-CN" sz="1600" dirty="0">
                <a:solidFill>
                  <a:schemeClr val="accent1">
                    <a:lumMod val="50000"/>
                  </a:schemeClr>
                </a:solidFill>
                <a:cs typeface="+mn-ea"/>
                <a:sym typeface="+mn-lt"/>
              </a:rPr>
              <a:t>G18——</a:t>
            </a:r>
            <a:r>
              <a:rPr lang="zh-CN" altLang="en-US" sz="1600" dirty="0">
                <a:solidFill>
                  <a:schemeClr val="accent1">
                    <a:lumMod val="50000"/>
                  </a:schemeClr>
                </a:solidFill>
                <a:cs typeface="+mn-ea"/>
                <a:sym typeface="+mn-lt"/>
              </a:rPr>
              <a:t> 研发小组</a:t>
            </a:r>
            <a:endParaRPr lang="en-US" altLang="zh-CN" sz="1600" dirty="0">
              <a:solidFill>
                <a:schemeClr val="accent1">
                  <a:lumMod val="50000"/>
                </a:schemeClr>
              </a:solidFill>
              <a:cs typeface="+mn-ea"/>
              <a:sym typeface="+mn-lt"/>
            </a:endParaRPr>
          </a:p>
        </p:txBody>
      </p:sp>
      <p:pic>
        <p:nvPicPr>
          <p:cNvPr id="18" name="图片 17"/>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9212138" y="157264"/>
            <a:ext cx="1387106" cy="1428667"/>
          </a:xfrm>
          <a:prstGeom prst="rect">
            <a:avLst/>
          </a:prstGeom>
        </p:spPr>
      </p:pic>
      <p:pic>
        <p:nvPicPr>
          <p:cNvPr id="19" name="图片 18"/>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a:fillRect/>
          </a:stretch>
        </p:blipFill>
        <p:spPr>
          <a:xfrm>
            <a:off x="6680674" y="5651791"/>
            <a:ext cx="1028769" cy="974324"/>
          </a:xfrm>
          <a:prstGeom prst="rect">
            <a:avLst/>
          </a:prstGeom>
        </p:spPr>
      </p:pic>
      <p:pic>
        <p:nvPicPr>
          <p:cNvPr id="20" name="图片 19"/>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1224317" y="3215632"/>
            <a:ext cx="1051937" cy="108345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6" presetClass="emph" presetSubtype="0" fill="hold" grpId="1" nodeType="withEffect">
                                      <p:stCondLst>
                                        <p:cond delay="500"/>
                                      </p:stCondLst>
                                      <p:iterate type="lt">
                                        <p:tmPct val="10000"/>
                                      </p:iterate>
                                      <p:childTnLst>
                                        <p:animEffect transition="out" filter="fade">
                                          <p:cBhvr>
                                            <p:cTn id="10" dur="500" tmFilter="0, 0; .2, .5; .8, .5; 1, 0"/>
                                            <p:tgtEl>
                                              <p:spTgt spid="12"/>
                                            </p:tgtEl>
                                          </p:cBhvr>
                                        </p:animEffect>
                                        <p:animScale>
                                          <p:cBhvr>
                                            <p:cTn id="11" dur="250" autoRev="1" fill="hold"/>
                                            <p:tgtEl>
                                              <p:spTgt spid="12"/>
                                            </p:tgtEl>
                                          </p:cBhvr>
                                          <p:by x="105000" y="105000"/>
                                        </p:animScale>
                                      </p:childTnLst>
                                    </p:cTn>
                                  </p:par>
                                </p:childTnLst>
                              </p:cTn>
                            </p:par>
                            <p:par>
                              <p:cTn id="12" fill="hold">
                                <p:stCondLst>
                                  <p:cond delay="1149"/>
                                </p:stCondLst>
                                <p:childTnLst>
                                  <p:par>
                                    <p:cTn id="13" presetID="23" presetClass="entr" presetSubtype="528" fill="hold" grpId="0" nodeType="afterEffect">
                                      <p:stCondLst>
                                        <p:cond delay="0"/>
                                      </p:stCondLst>
                                      <p:iterate type="lt">
                                        <p:tmPct val="5000"/>
                                      </p:iterate>
                                      <p:childTnLst>
                                        <p:set>
                                          <p:cBhvr>
                                            <p:cTn id="14" dur="1" fill="hold">
                                              <p:stCondLst>
                                                <p:cond delay="0"/>
                                              </p:stCondLst>
                                            </p:cTn>
                                            <p:tgtEl>
                                              <p:spTgt spid="13"/>
                                            </p:tgtEl>
                                            <p:attrNameLst>
                                              <p:attrName>style.visibility</p:attrName>
                                            </p:attrNameLst>
                                          </p:cBhvr>
                                          <p:to>
                                            <p:strVal val="visible"/>
                                          </p:to>
                                        </p:set>
                                        <p:anim to="" calcmode="lin" valueType="num">
                                          <p:cBhvr>
                                            <p:cTn id="15" dur="1000" fill="hold">
                                              <p:stCondLst>
                                                <p:cond delay="0"/>
                                              </p:stCondLst>
                                            </p:cTn>
                                            <p:tgtEl>
                                              <p:spTgt spid="13"/>
                                            </p:tgtEl>
                                            <p:attrNameLst>
                                              <p:attrName>ppt_x</p:attrName>
                                            </p:attrNameLst>
                                          </p:cBhvr>
                                          <p:tavLst>
                                            <p:tav tm="0" fmla="#ppt_x+(8/9)*(#ppt_x-(#ppt_x-#ppt_w/2))*((1.5-1.5*$)^2-(1.5-1.5*$)^3)">
                                              <p:val>
                                                <p:fltVal val="0"/>
                                              </p:val>
                                            </p:tav>
                                            <p:tav tm="100000">
                                              <p:val>
                                                <p:fltVal val="1"/>
                                              </p:val>
                                            </p:tav>
                                          </p:tavLst>
                                        </p:anim>
                                        <p:anim to="" calcmode="lin" valueType="num">
                                          <p:cBhvr>
                                            <p:cTn id="16" dur="1000" fill="hold">
                                              <p:stCondLst>
                                                <p:cond delay="0"/>
                                              </p:stCondLst>
                                            </p:cTn>
                                            <p:tgtEl>
                                              <p:spTgt spid="13"/>
                                            </p:tgtEl>
                                            <p:attrNameLst>
                                              <p:attrName>ppt_y</p:attrName>
                                            </p:attrNameLst>
                                          </p:cBhvr>
                                          <p:tavLst>
                                            <p:tav tm="0" fmla="#ppt_y+(8/9)*(#ppt_y-(#ppt_y+#ppt_h/2))*((1.5-1.5*$)^2-(1.5-1.5*$)^3)">
                                              <p:val>
                                                <p:fltVal val="0"/>
                                              </p:val>
                                            </p:tav>
                                            <p:tav tm="100000">
                                              <p:val>
                                                <p:fltVal val="1"/>
                                              </p:val>
                                            </p:tav>
                                          </p:tavLst>
                                        </p:anim>
                                        <p:anim to="" calcmode="lin" valueType="num">
                                          <p:cBhvr>
                                            <p:cTn id="17" dur="1000" fill="hold">
                                              <p:stCondLst>
                                                <p:cond delay="0"/>
                                              </p:stCondLst>
                                            </p:cTn>
                                            <p:tgtEl>
                                              <p:spTgt spid="13"/>
                                            </p:tgtEl>
                                            <p:attrNameLst>
                                              <p:attrName>ppt_w</p:attrName>
                                            </p:attrNameLst>
                                          </p:cBhvr>
                                          <p:tavLst>
                                            <p:tav tm="0" fmla="#ppt_w+(8/9)*(#ppt_w-0)*((1.5-1.5*$)^2-(1.5-1.5*$)^3)">
                                              <p:val>
                                                <p:fltVal val="0"/>
                                              </p:val>
                                            </p:tav>
                                            <p:tav tm="100000">
                                              <p:val>
                                                <p:fltVal val="1"/>
                                              </p:val>
                                            </p:tav>
                                          </p:tavLst>
                                        </p:anim>
                                        <p:anim to="" calcmode="lin" valueType="num">
                                          <p:cBhvr>
                                            <p:cTn id="18" dur="1000" fill="hold">
                                              <p:stCondLst>
                                                <p:cond delay="0"/>
                                              </p:stCondLst>
                                            </p:cTn>
                                            <p:tgtEl>
                                              <p:spTgt spid="13"/>
                                            </p:tgtEl>
                                            <p:attrNameLst>
                                              <p:attrName>ppt_h</p:attrName>
                                            </p:attrNameLst>
                                          </p:cBhvr>
                                          <p:tavLst>
                                            <p:tav tm="0" fmla="#ppt_h+(8/9)*(#ppt_h-0)*((1.5-1.5*$)^2-(1.5-1.5*$)^3)">
                                              <p:val>
                                                <p:fltVal val="0"/>
                                              </p:val>
                                            </p:tav>
                                            <p:tav tm="100000">
                                              <p:val>
                                                <p:fltVal val="1"/>
                                              </p:val>
                                            </p:tav>
                                          </p:tavLst>
                                        </p:anim>
                                      </p:childTnLst>
                                    </p:cTn>
                                  </p:par>
                                </p:childTnLst>
                              </p:cTn>
                            </p:par>
                            <p:par>
                              <p:cTn id="19" fill="hold">
                                <p:stCondLst>
                                  <p:cond delay="2650"/>
                                </p:stCondLst>
                                <p:childTnLst>
                                  <p:par>
                                    <p:cTn id="20" presetID="2" presetClass="entr" presetSubtype="4" decel="10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1000" fill="hold"/>
                                            <p:tgtEl>
                                              <p:spTgt spid="15"/>
                                            </p:tgtEl>
                                            <p:attrNameLst>
                                              <p:attrName>ppt_x</p:attrName>
                                            </p:attrNameLst>
                                          </p:cBhvr>
                                          <p:tavLst>
                                            <p:tav tm="0">
                                              <p:val>
                                                <p:strVal val="#ppt_x"/>
                                              </p:val>
                                            </p:tav>
                                            <p:tav tm="100000">
                                              <p:val>
                                                <p:strVal val="#ppt_x"/>
                                              </p:val>
                                            </p:tav>
                                          </p:tavLst>
                                        </p:anim>
                                        <p:anim calcmode="lin" valueType="num">
                                          <p:cBhvr additive="base">
                                            <p:cTn id="23" dur="1000" fill="hold"/>
                                            <p:tgtEl>
                                              <p:spTgt spid="15"/>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50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1000" fill="hold"/>
                                            <p:tgtEl>
                                              <p:spTgt spid="16"/>
                                            </p:tgtEl>
                                            <p:attrNameLst>
                                              <p:attrName>ppt_x</p:attrName>
                                            </p:attrNameLst>
                                          </p:cBhvr>
                                          <p:tavLst>
                                            <p:tav tm="0">
                                              <p:val>
                                                <p:strVal val="#ppt_x"/>
                                              </p:val>
                                            </p:tav>
                                            <p:tav tm="100000">
                                              <p:val>
                                                <p:strVal val="#ppt_x"/>
                                              </p:val>
                                            </p:tav>
                                          </p:tavLst>
                                        </p:anim>
                                        <p:anim calcmode="lin" valueType="num">
                                          <p:cBhvr additive="base">
                                            <p:cTn id="27" dur="1000" fill="hold"/>
                                            <p:tgtEl>
                                              <p:spTgt spid="16"/>
                                            </p:tgtEl>
                                            <p:attrNameLst>
                                              <p:attrName>ppt_y</p:attrName>
                                            </p:attrNameLst>
                                          </p:cBhvr>
                                          <p:tavLst>
                                            <p:tav tm="0">
                                              <p:val>
                                                <p:strVal val="1+#ppt_h/2"/>
                                              </p:val>
                                            </p:tav>
                                            <p:tav tm="100000">
                                              <p:val>
                                                <p:strVal val="#ppt_y"/>
                                              </p:val>
                                            </p:tav>
                                          </p:tavLst>
                                        </p:anim>
                                      </p:childTnLst>
                                    </p:cTn>
                                  </p:par>
                                  <p:par>
                                    <p:cTn id="28" presetID="14" presetClass="entr" presetSubtype="10" fill="hold" grpId="0" nodeType="withEffect">
                                      <p:stCondLst>
                                        <p:cond delay="500"/>
                                      </p:stCondLst>
                                      <p:iterate type="lt">
                                        <p:tmPct val="10000"/>
                                      </p:iterate>
                                      <p:childTnLst>
                                        <p:set>
                                          <p:cBhvr>
                                            <p:cTn id="29" dur="1" fill="hold">
                                              <p:stCondLst>
                                                <p:cond delay="0"/>
                                              </p:stCondLst>
                                            </p:cTn>
                                            <p:tgtEl>
                                              <p:spTgt spid="17"/>
                                            </p:tgtEl>
                                            <p:attrNameLst>
                                              <p:attrName>style.visibility</p:attrName>
                                            </p:attrNameLst>
                                          </p:cBhvr>
                                          <p:to>
                                            <p:strVal val="visible"/>
                                          </p:to>
                                        </p:set>
                                        <p:animEffect transition="in" filter="randombar(horizontal)">
                                          <p:cBhvr>
                                            <p:cTn id="30" dur="500"/>
                                            <p:tgtEl>
                                              <p:spTgt spid="17"/>
                                            </p:tgtEl>
                                          </p:cBhvr>
                                        </p:animEffect>
                                      </p:childTnLst>
                                    </p:cTn>
                                  </p:par>
                                </p:childTnLst>
                              </p:cTn>
                            </p:par>
                            <p:par>
                              <p:cTn id="31" fill="hold">
                                <p:stCondLst>
                                  <p:cond delay="4150"/>
                                </p:stCondLst>
                                <p:childTnLst>
                                  <p:par>
                                    <p:cTn id="32" presetID="2" presetClass="entr" presetSubtype="4" fill="hold" nodeType="afterEffect" p14:presetBounceEnd="67000">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14:bounceEnd="67000">
                                          <p:cBhvr additive="base">
                                            <p:cTn id="34" dur="2000" fill="hold"/>
                                            <p:tgtEl>
                                              <p:spTgt spid="18"/>
                                            </p:tgtEl>
                                            <p:attrNameLst>
                                              <p:attrName>ppt_x</p:attrName>
                                            </p:attrNameLst>
                                          </p:cBhvr>
                                          <p:tavLst>
                                            <p:tav tm="0">
                                              <p:val>
                                                <p:strVal val="#ppt_x"/>
                                              </p:val>
                                            </p:tav>
                                            <p:tav tm="100000">
                                              <p:val>
                                                <p:strVal val="#ppt_x"/>
                                              </p:val>
                                            </p:tav>
                                          </p:tavLst>
                                        </p:anim>
                                        <p:anim calcmode="lin" valueType="num" p14:bounceEnd="67000">
                                          <p:cBhvr additive="base">
                                            <p:cTn id="35" dur="2000" fill="hold"/>
                                            <p:tgtEl>
                                              <p:spTgt spid="18"/>
                                            </p:tgtEl>
                                            <p:attrNameLst>
                                              <p:attrName>ppt_y</p:attrName>
                                            </p:attrNameLst>
                                          </p:cBhvr>
                                          <p:tavLst>
                                            <p:tav tm="0">
                                              <p:val>
                                                <p:strVal val="1+#ppt_h/2"/>
                                              </p:val>
                                            </p:tav>
                                            <p:tav tm="100000">
                                              <p:val>
                                                <p:strVal val="#ppt_y"/>
                                              </p:val>
                                            </p:tav>
                                          </p:tavLst>
                                        </p:anim>
                                      </p:childTnLst>
                                    </p:cTn>
                                  </p:par>
                                  <p:par>
                                    <p:cTn id="36" presetID="8" presetClass="emph" presetSubtype="0" repeatCount="indefinite" fill="hold" nodeType="withEffect">
                                      <p:stCondLst>
                                        <p:cond delay="0"/>
                                      </p:stCondLst>
                                      <p:childTnLst>
                                        <p:animRot by="21600000">
                                          <p:cBhvr>
                                            <p:cTn id="37" dur="2000" fill="hold"/>
                                            <p:tgtEl>
                                              <p:spTgt spid="18"/>
                                            </p:tgtEl>
                                            <p:attrNameLst>
                                              <p:attrName>r</p:attrName>
                                            </p:attrNameLst>
                                          </p:cBhvr>
                                        </p:animRot>
                                      </p:childTnLst>
                                    </p:cTn>
                                  </p:par>
                                  <p:par>
                                    <p:cTn id="38" presetID="2" presetClass="entr" presetSubtype="4" fill="hold" nodeType="withEffect" p14:presetBounceEnd="67000">
                                      <p:stCondLst>
                                        <p:cond delay="200"/>
                                      </p:stCondLst>
                                      <p:childTnLst>
                                        <p:set>
                                          <p:cBhvr>
                                            <p:cTn id="39" dur="1" fill="hold">
                                              <p:stCondLst>
                                                <p:cond delay="0"/>
                                              </p:stCondLst>
                                            </p:cTn>
                                            <p:tgtEl>
                                              <p:spTgt spid="19"/>
                                            </p:tgtEl>
                                            <p:attrNameLst>
                                              <p:attrName>style.visibility</p:attrName>
                                            </p:attrNameLst>
                                          </p:cBhvr>
                                          <p:to>
                                            <p:strVal val="visible"/>
                                          </p:to>
                                        </p:set>
                                        <p:anim calcmode="lin" valueType="num" p14:bounceEnd="67000">
                                          <p:cBhvr additive="base">
                                            <p:cTn id="40" dur="2000" fill="hold"/>
                                            <p:tgtEl>
                                              <p:spTgt spid="19"/>
                                            </p:tgtEl>
                                            <p:attrNameLst>
                                              <p:attrName>ppt_x</p:attrName>
                                            </p:attrNameLst>
                                          </p:cBhvr>
                                          <p:tavLst>
                                            <p:tav tm="0">
                                              <p:val>
                                                <p:strVal val="#ppt_x"/>
                                              </p:val>
                                            </p:tav>
                                            <p:tav tm="100000">
                                              <p:val>
                                                <p:strVal val="#ppt_x"/>
                                              </p:val>
                                            </p:tav>
                                          </p:tavLst>
                                        </p:anim>
                                        <p:anim calcmode="lin" valueType="num" p14:bounceEnd="67000">
                                          <p:cBhvr additive="base">
                                            <p:cTn id="41" dur="2000" fill="hold"/>
                                            <p:tgtEl>
                                              <p:spTgt spid="19"/>
                                            </p:tgtEl>
                                            <p:attrNameLst>
                                              <p:attrName>ppt_y</p:attrName>
                                            </p:attrNameLst>
                                          </p:cBhvr>
                                          <p:tavLst>
                                            <p:tav tm="0">
                                              <p:val>
                                                <p:strVal val="1+#ppt_h/2"/>
                                              </p:val>
                                            </p:tav>
                                            <p:tav tm="100000">
                                              <p:val>
                                                <p:strVal val="#ppt_y"/>
                                              </p:val>
                                            </p:tav>
                                          </p:tavLst>
                                        </p:anim>
                                      </p:childTnLst>
                                    </p:cTn>
                                  </p:par>
                                  <p:par>
                                    <p:cTn id="42" presetID="8" presetClass="emph" presetSubtype="0" repeatCount="indefinite" fill="hold" nodeType="withEffect">
                                      <p:stCondLst>
                                        <p:cond delay="200"/>
                                      </p:stCondLst>
                                      <p:childTnLst>
                                        <p:animRot by="21600000">
                                          <p:cBhvr>
                                            <p:cTn id="43" dur="2000" fill="hold"/>
                                            <p:tgtEl>
                                              <p:spTgt spid="19"/>
                                            </p:tgtEl>
                                            <p:attrNameLst>
                                              <p:attrName>r</p:attrName>
                                            </p:attrNameLst>
                                          </p:cBhvr>
                                        </p:animRot>
                                      </p:childTnLst>
                                    </p:cTn>
                                  </p:par>
                                  <p:par>
                                    <p:cTn id="44" presetID="2" presetClass="entr" presetSubtype="4" fill="hold" nodeType="withEffect" p14:presetBounceEnd="67000">
                                      <p:stCondLst>
                                        <p:cond delay="500"/>
                                      </p:stCondLst>
                                      <p:childTnLst>
                                        <p:set>
                                          <p:cBhvr>
                                            <p:cTn id="45" dur="1" fill="hold">
                                              <p:stCondLst>
                                                <p:cond delay="0"/>
                                              </p:stCondLst>
                                            </p:cTn>
                                            <p:tgtEl>
                                              <p:spTgt spid="20"/>
                                            </p:tgtEl>
                                            <p:attrNameLst>
                                              <p:attrName>style.visibility</p:attrName>
                                            </p:attrNameLst>
                                          </p:cBhvr>
                                          <p:to>
                                            <p:strVal val="visible"/>
                                          </p:to>
                                        </p:set>
                                        <p:anim calcmode="lin" valueType="num" p14:bounceEnd="67000">
                                          <p:cBhvr additive="base">
                                            <p:cTn id="46" dur="2000" fill="hold"/>
                                            <p:tgtEl>
                                              <p:spTgt spid="20"/>
                                            </p:tgtEl>
                                            <p:attrNameLst>
                                              <p:attrName>ppt_x</p:attrName>
                                            </p:attrNameLst>
                                          </p:cBhvr>
                                          <p:tavLst>
                                            <p:tav tm="0">
                                              <p:val>
                                                <p:strVal val="#ppt_x"/>
                                              </p:val>
                                            </p:tav>
                                            <p:tav tm="100000">
                                              <p:val>
                                                <p:strVal val="#ppt_x"/>
                                              </p:val>
                                            </p:tav>
                                          </p:tavLst>
                                        </p:anim>
                                        <p:anim calcmode="lin" valueType="num" p14:bounceEnd="67000">
                                          <p:cBhvr additive="base">
                                            <p:cTn id="47" dur="2000" fill="hold"/>
                                            <p:tgtEl>
                                              <p:spTgt spid="20"/>
                                            </p:tgtEl>
                                            <p:attrNameLst>
                                              <p:attrName>ppt_y</p:attrName>
                                            </p:attrNameLst>
                                          </p:cBhvr>
                                          <p:tavLst>
                                            <p:tav tm="0">
                                              <p:val>
                                                <p:strVal val="1+#ppt_h/2"/>
                                              </p:val>
                                            </p:tav>
                                            <p:tav tm="100000">
                                              <p:val>
                                                <p:strVal val="#ppt_y"/>
                                              </p:val>
                                            </p:tav>
                                          </p:tavLst>
                                        </p:anim>
                                      </p:childTnLst>
                                    </p:cTn>
                                  </p:par>
                                  <p:par>
                                    <p:cTn id="48" presetID="8" presetClass="emph" presetSubtype="0" repeatCount="indefinite" fill="hold" nodeType="withEffect">
                                      <p:stCondLst>
                                        <p:cond delay="500"/>
                                      </p:stCondLst>
                                      <p:childTnLst>
                                        <p:animRot by="21600000">
                                          <p:cBhvr>
                                            <p:cTn id="49" dur="2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5" grpId="0" animBg="1"/>
          <p:bldP spid="16" grpId="0" animBg="1"/>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6" presetClass="emph" presetSubtype="0" fill="hold" grpId="1" nodeType="withEffect">
                                      <p:stCondLst>
                                        <p:cond delay="500"/>
                                      </p:stCondLst>
                                      <p:iterate type="lt">
                                        <p:tmPct val="10000"/>
                                      </p:iterate>
                                      <p:childTnLst>
                                        <p:animEffect transition="out" filter="fade">
                                          <p:cBhvr>
                                            <p:cTn id="10" dur="500" tmFilter="0, 0; .2, .5; .8, .5; 1, 0"/>
                                            <p:tgtEl>
                                              <p:spTgt spid="12"/>
                                            </p:tgtEl>
                                          </p:cBhvr>
                                        </p:animEffect>
                                        <p:animScale>
                                          <p:cBhvr>
                                            <p:cTn id="11" dur="250" autoRev="1" fill="hold"/>
                                            <p:tgtEl>
                                              <p:spTgt spid="12"/>
                                            </p:tgtEl>
                                          </p:cBhvr>
                                          <p:by x="105000" y="105000"/>
                                        </p:animScale>
                                      </p:childTnLst>
                                    </p:cTn>
                                  </p:par>
                                </p:childTnLst>
                              </p:cTn>
                            </p:par>
                            <p:par>
                              <p:cTn id="12" fill="hold">
                                <p:stCondLst>
                                  <p:cond delay="1149"/>
                                </p:stCondLst>
                                <p:childTnLst>
                                  <p:par>
                                    <p:cTn id="13" presetID="23" presetClass="entr" presetSubtype="528" fill="hold" grpId="0" nodeType="afterEffect">
                                      <p:stCondLst>
                                        <p:cond delay="0"/>
                                      </p:stCondLst>
                                      <p:iterate type="lt">
                                        <p:tmPct val="5000"/>
                                      </p:iterate>
                                      <p:childTnLst>
                                        <p:set>
                                          <p:cBhvr>
                                            <p:cTn id="14" dur="1" fill="hold">
                                              <p:stCondLst>
                                                <p:cond delay="0"/>
                                              </p:stCondLst>
                                            </p:cTn>
                                            <p:tgtEl>
                                              <p:spTgt spid="13"/>
                                            </p:tgtEl>
                                            <p:attrNameLst>
                                              <p:attrName>style.visibility</p:attrName>
                                            </p:attrNameLst>
                                          </p:cBhvr>
                                          <p:to>
                                            <p:strVal val="visible"/>
                                          </p:to>
                                        </p:set>
                                        <p:anim to="" calcmode="lin" valueType="num">
                                          <p:cBhvr>
                                            <p:cTn id="15" dur="1000" fill="hold">
                                              <p:stCondLst>
                                                <p:cond delay="0"/>
                                              </p:stCondLst>
                                            </p:cTn>
                                            <p:tgtEl>
                                              <p:spTgt spid="13"/>
                                            </p:tgtEl>
                                            <p:attrNameLst>
                                              <p:attrName>ppt_x</p:attrName>
                                            </p:attrNameLst>
                                          </p:cBhvr>
                                          <p:tavLst>
                                            <p:tav tm="0" fmla="#ppt_x+(8/9)*(#ppt_x-(#ppt_x-#ppt_w/2))*((1.5-1.5*$)^2-(1.5-1.5*$)^3)">
                                              <p:val>
                                                <p:fltVal val="0"/>
                                              </p:val>
                                            </p:tav>
                                            <p:tav tm="100000">
                                              <p:val>
                                                <p:fltVal val="1"/>
                                              </p:val>
                                            </p:tav>
                                          </p:tavLst>
                                        </p:anim>
                                        <p:anim to="" calcmode="lin" valueType="num">
                                          <p:cBhvr>
                                            <p:cTn id="16" dur="1000" fill="hold">
                                              <p:stCondLst>
                                                <p:cond delay="0"/>
                                              </p:stCondLst>
                                            </p:cTn>
                                            <p:tgtEl>
                                              <p:spTgt spid="13"/>
                                            </p:tgtEl>
                                            <p:attrNameLst>
                                              <p:attrName>ppt_y</p:attrName>
                                            </p:attrNameLst>
                                          </p:cBhvr>
                                          <p:tavLst>
                                            <p:tav tm="0" fmla="#ppt_y+(8/9)*(#ppt_y-(#ppt_y+#ppt_h/2))*((1.5-1.5*$)^2-(1.5-1.5*$)^3)">
                                              <p:val>
                                                <p:fltVal val="0"/>
                                              </p:val>
                                            </p:tav>
                                            <p:tav tm="100000">
                                              <p:val>
                                                <p:fltVal val="1"/>
                                              </p:val>
                                            </p:tav>
                                          </p:tavLst>
                                        </p:anim>
                                        <p:anim to="" calcmode="lin" valueType="num">
                                          <p:cBhvr>
                                            <p:cTn id="17" dur="1000" fill="hold">
                                              <p:stCondLst>
                                                <p:cond delay="0"/>
                                              </p:stCondLst>
                                            </p:cTn>
                                            <p:tgtEl>
                                              <p:spTgt spid="13"/>
                                            </p:tgtEl>
                                            <p:attrNameLst>
                                              <p:attrName>ppt_w</p:attrName>
                                            </p:attrNameLst>
                                          </p:cBhvr>
                                          <p:tavLst>
                                            <p:tav tm="0" fmla="#ppt_w+(8/9)*(#ppt_w-0)*((1.5-1.5*$)^2-(1.5-1.5*$)^3)">
                                              <p:val>
                                                <p:fltVal val="0"/>
                                              </p:val>
                                            </p:tav>
                                            <p:tav tm="100000">
                                              <p:val>
                                                <p:fltVal val="1"/>
                                              </p:val>
                                            </p:tav>
                                          </p:tavLst>
                                        </p:anim>
                                        <p:anim to="" calcmode="lin" valueType="num">
                                          <p:cBhvr>
                                            <p:cTn id="18" dur="1000" fill="hold">
                                              <p:stCondLst>
                                                <p:cond delay="0"/>
                                              </p:stCondLst>
                                            </p:cTn>
                                            <p:tgtEl>
                                              <p:spTgt spid="13"/>
                                            </p:tgtEl>
                                            <p:attrNameLst>
                                              <p:attrName>ppt_h</p:attrName>
                                            </p:attrNameLst>
                                          </p:cBhvr>
                                          <p:tavLst>
                                            <p:tav tm="0" fmla="#ppt_h+(8/9)*(#ppt_h-0)*((1.5-1.5*$)^2-(1.5-1.5*$)^3)">
                                              <p:val>
                                                <p:fltVal val="0"/>
                                              </p:val>
                                            </p:tav>
                                            <p:tav tm="100000">
                                              <p:val>
                                                <p:fltVal val="1"/>
                                              </p:val>
                                            </p:tav>
                                          </p:tavLst>
                                        </p:anim>
                                      </p:childTnLst>
                                    </p:cTn>
                                  </p:par>
                                </p:childTnLst>
                              </p:cTn>
                            </p:par>
                            <p:par>
                              <p:cTn id="19" fill="hold">
                                <p:stCondLst>
                                  <p:cond delay="2650"/>
                                </p:stCondLst>
                                <p:childTnLst>
                                  <p:par>
                                    <p:cTn id="20" presetID="2" presetClass="entr" presetSubtype="4" decel="10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1000" fill="hold"/>
                                            <p:tgtEl>
                                              <p:spTgt spid="15"/>
                                            </p:tgtEl>
                                            <p:attrNameLst>
                                              <p:attrName>ppt_x</p:attrName>
                                            </p:attrNameLst>
                                          </p:cBhvr>
                                          <p:tavLst>
                                            <p:tav tm="0">
                                              <p:val>
                                                <p:strVal val="#ppt_x"/>
                                              </p:val>
                                            </p:tav>
                                            <p:tav tm="100000">
                                              <p:val>
                                                <p:strVal val="#ppt_x"/>
                                              </p:val>
                                            </p:tav>
                                          </p:tavLst>
                                        </p:anim>
                                        <p:anim calcmode="lin" valueType="num">
                                          <p:cBhvr additive="base">
                                            <p:cTn id="23" dur="1000" fill="hold"/>
                                            <p:tgtEl>
                                              <p:spTgt spid="15"/>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50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1000" fill="hold"/>
                                            <p:tgtEl>
                                              <p:spTgt spid="16"/>
                                            </p:tgtEl>
                                            <p:attrNameLst>
                                              <p:attrName>ppt_x</p:attrName>
                                            </p:attrNameLst>
                                          </p:cBhvr>
                                          <p:tavLst>
                                            <p:tav tm="0">
                                              <p:val>
                                                <p:strVal val="#ppt_x"/>
                                              </p:val>
                                            </p:tav>
                                            <p:tav tm="100000">
                                              <p:val>
                                                <p:strVal val="#ppt_x"/>
                                              </p:val>
                                            </p:tav>
                                          </p:tavLst>
                                        </p:anim>
                                        <p:anim calcmode="lin" valueType="num">
                                          <p:cBhvr additive="base">
                                            <p:cTn id="27" dur="1000" fill="hold"/>
                                            <p:tgtEl>
                                              <p:spTgt spid="16"/>
                                            </p:tgtEl>
                                            <p:attrNameLst>
                                              <p:attrName>ppt_y</p:attrName>
                                            </p:attrNameLst>
                                          </p:cBhvr>
                                          <p:tavLst>
                                            <p:tav tm="0">
                                              <p:val>
                                                <p:strVal val="1+#ppt_h/2"/>
                                              </p:val>
                                            </p:tav>
                                            <p:tav tm="100000">
                                              <p:val>
                                                <p:strVal val="#ppt_y"/>
                                              </p:val>
                                            </p:tav>
                                          </p:tavLst>
                                        </p:anim>
                                      </p:childTnLst>
                                    </p:cTn>
                                  </p:par>
                                  <p:par>
                                    <p:cTn id="28" presetID="14" presetClass="entr" presetSubtype="10" fill="hold" grpId="0" nodeType="withEffect">
                                      <p:stCondLst>
                                        <p:cond delay="500"/>
                                      </p:stCondLst>
                                      <p:iterate type="lt">
                                        <p:tmPct val="10000"/>
                                      </p:iterate>
                                      <p:childTnLst>
                                        <p:set>
                                          <p:cBhvr>
                                            <p:cTn id="29" dur="1" fill="hold">
                                              <p:stCondLst>
                                                <p:cond delay="0"/>
                                              </p:stCondLst>
                                            </p:cTn>
                                            <p:tgtEl>
                                              <p:spTgt spid="17"/>
                                            </p:tgtEl>
                                            <p:attrNameLst>
                                              <p:attrName>style.visibility</p:attrName>
                                            </p:attrNameLst>
                                          </p:cBhvr>
                                          <p:to>
                                            <p:strVal val="visible"/>
                                          </p:to>
                                        </p:set>
                                        <p:animEffect transition="in" filter="randombar(horizontal)">
                                          <p:cBhvr>
                                            <p:cTn id="30" dur="500"/>
                                            <p:tgtEl>
                                              <p:spTgt spid="17"/>
                                            </p:tgtEl>
                                          </p:cBhvr>
                                        </p:animEffect>
                                      </p:childTnLst>
                                    </p:cTn>
                                  </p:par>
                                </p:childTnLst>
                              </p:cTn>
                            </p:par>
                            <p:par>
                              <p:cTn id="31" fill="hold">
                                <p:stCondLst>
                                  <p:cond delay="4150"/>
                                </p:stCondLst>
                                <p:childTnLst>
                                  <p:par>
                                    <p:cTn id="32" presetID="2" presetClass="entr" presetSubtype="4"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2000" fill="hold"/>
                                            <p:tgtEl>
                                              <p:spTgt spid="18"/>
                                            </p:tgtEl>
                                            <p:attrNameLst>
                                              <p:attrName>ppt_x</p:attrName>
                                            </p:attrNameLst>
                                          </p:cBhvr>
                                          <p:tavLst>
                                            <p:tav tm="0">
                                              <p:val>
                                                <p:strVal val="#ppt_x"/>
                                              </p:val>
                                            </p:tav>
                                            <p:tav tm="100000">
                                              <p:val>
                                                <p:strVal val="#ppt_x"/>
                                              </p:val>
                                            </p:tav>
                                          </p:tavLst>
                                        </p:anim>
                                        <p:anim calcmode="lin" valueType="num">
                                          <p:cBhvr additive="base">
                                            <p:cTn id="35" dur="2000" fill="hold"/>
                                            <p:tgtEl>
                                              <p:spTgt spid="18"/>
                                            </p:tgtEl>
                                            <p:attrNameLst>
                                              <p:attrName>ppt_y</p:attrName>
                                            </p:attrNameLst>
                                          </p:cBhvr>
                                          <p:tavLst>
                                            <p:tav tm="0">
                                              <p:val>
                                                <p:strVal val="1+#ppt_h/2"/>
                                              </p:val>
                                            </p:tav>
                                            <p:tav tm="100000">
                                              <p:val>
                                                <p:strVal val="#ppt_y"/>
                                              </p:val>
                                            </p:tav>
                                          </p:tavLst>
                                        </p:anim>
                                      </p:childTnLst>
                                    </p:cTn>
                                  </p:par>
                                  <p:par>
                                    <p:cTn id="36" presetID="8" presetClass="emph" presetSubtype="0" repeatCount="indefinite" fill="hold" nodeType="withEffect">
                                      <p:stCondLst>
                                        <p:cond delay="0"/>
                                      </p:stCondLst>
                                      <p:childTnLst>
                                        <p:animRot by="21600000">
                                          <p:cBhvr>
                                            <p:cTn id="37" dur="2000" fill="hold"/>
                                            <p:tgtEl>
                                              <p:spTgt spid="18"/>
                                            </p:tgtEl>
                                            <p:attrNameLst>
                                              <p:attrName>r</p:attrName>
                                            </p:attrNameLst>
                                          </p:cBhvr>
                                        </p:animRot>
                                      </p:childTnLst>
                                    </p:cTn>
                                  </p:par>
                                  <p:par>
                                    <p:cTn id="38" presetID="2" presetClass="entr" presetSubtype="4" fill="hold" nodeType="withEffect">
                                      <p:stCondLst>
                                        <p:cond delay="20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2000" fill="hold"/>
                                            <p:tgtEl>
                                              <p:spTgt spid="19"/>
                                            </p:tgtEl>
                                            <p:attrNameLst>
                                              <p:attrName>ppt_x</p:attrName>
                                            </p:attrNameLst>
                                          </p:cBhvr>
                                          <p:tavLst>
                                            <p:tav tm="0">
                                              <p:val>
                                                <p:strVal val="#ppt_x"/>
                                              </p:val>
                                            </p:tav>
                                            <p:tav tm="100000">
                                              <p:val>
                                                <p:strVal val="#ppt_x"/>
                                              </p:val>
                                            </p:tav>
                                          </p:tavLst>
                                        </p:anim>
                                        <p:anim calcmode="lin" valueType="num">
                                          <p:cBhvr additive="base">
                                            <p:cTn id="41" dur="2000" fill="hold"/>
                                            <p:tgtEl>
                                              <p:spTgt spid="19"/>
                                            </p:tgtEl>
                                            <p:attrNameLst>
                                              <p:attrName>ppt_y</p:attrName>
                                            </p:attrNameLst>
                                          </p:cBhvr>
                                          <p:tavLst>
                                            <p:tav tm="0">
                                              <p:val>
                                                <p:strVal val="1+#ppt_h/2"/>
                                              </p:val>
                                            </p:tav>
                                            <p:tav tm="100000">
                                              <p:val>
                                                <p:strVal val="#ppt_y"/>
                                              </p:val>
                                            </p:tav>
                                          </p:tavLst>
                                        </p:anim>
                                      </p:childTnLst>
                                    </p:cTn>
                                  </p:par>
                                  <p:par>
                                    <p:cTn id="42" presetID="8" presetClass="emph" presetSubtype="0" repeatCount="indefinite" fill="hold" nodeType="withEffect">
                                      <p:stCondLst>
                                        <p:cond delay="200"/>
                                      </p:stCondLst>
                                      <p:childTnLst>
                                        <p:animRot by="21600000">
                                          <p:cBhvr>
                                            <p:cTn id="43" dur="2000" fill="hold"/>
                                            <p:tgtEl>
                                              <p:spTgt spid="19"/>
                                            </p:tgtEl>
                                            <p:attrNameLst>
                                              <p:attrName>r</p:attrName>
                                            </p:attrNameLst>
                                          </p:cBhvr>
                                        </p:animRot>
                                      </p:childTnLst>
                                    </p:cTn>
                                  </p:par>
                                  <p:par>
                                    <p:cTn id="44" presetID="2" presetClass="entr" presetSubtype="4" fill="hold" nodeType="withEffect">
                                      <p:stCondLst>
                                        <p:cond delay="50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2000" fill="hold"/>
                                            <p:tgtEl>
                                              <p:spTgt spid="20"/>
                                            </p:tgtEl>
                                            <p:attrNameLst>
                                              <p:attrName>ppt_x</p:attrName>
                                            </p:attrNameLst>
                                          </p:cBhvr>
                                          <p:tavLst>
                                            <p:tav tm="0">
                                              <p:val>
                                                <p:strVal val="#ppt_x"/>
                                              </p:val>
                                            </p:tav>
                                            <p:tav tm="100000">
                                              <p:val>
                                                <p:strVal val="#ppt_x"/>
                                              </p:val>
                                            </p:tav>
                                          </p:tavLst>
                                        </p:anim>
                                        <p:anim calcmode="lin" valueType="num">
                                          <p:cBhvr additive="base">
                                            <p:cTn id="47" dur="2000" fill="hold"/>
                                            <p:tgtEl>
                                              <p:spTgt spid="20"/>
                                            </p:tgtEl>
                                            <p:attrNameLst>
                                              <p:attrName>ppt_y</p:attrName>
                                            </p:attrNameLst>
                                          </p:cBhvr>
                                          <p:tavLst>
                                            <p:tav tm="0">
                                              <p:val>
                                                <p:strVal val="1+#ppt_h/2"/>
                                              </p:val>
                                            </p:tav>
                                            <p:tav tm="100000">
                                              <p:val>
                                                <p:strVal val="#ppt_y"/>
                                              </p:val>
                                            </p:tav>
                                          </p:tavLst>
                                        </p:anim>
                                      </p:childTnLst>
                                    </p:cTn>
                                  </p:par>
                                  <p:par>
                                    <p:cTn id="48" presetID="8" presetClass="emph" presetSubtype="0" repeatCount="indefinite" fill="hold" nodeType="withEffect">
                                      <p:stCondLst>
                                        <p:cond delay="500"/>
                                      </p:stCondLst>
                                      <p:childTnLst>
                                        <p:animRot by="21600000">
                                          <p:cBhvr>
                                            <p:cTn id="49" dur="2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5" grpId="0" animBg="1"/>
          <p:bldP spid="16" grpId="0" animBg="1"/>
          <p:bldP spid="1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809603" y="4555500"/>
            <a:ext cx="4572794" cy="307785"/>
          </a:xfrm>
          <a:prstGeom prst="rect">
            <a:avLst/>
          </a:prstGeom>
        </p:spPr>
        <p:txBody>
          <a:bodyPr lIns="91448" tIns="45724" rIns="91448" bIns="45724">
            <a:spAutoFit/>
          </a:bodyPr>
          <a:lstStyle/>
          <a:p>
            <a:pPr algn="ctr"/>
            <a:r>
              <a:rPr lang="en-US" altLang="zh-CN" sz="1400" dirty="0">
                <a:solidFill>
                  <a:schemeClr val="bg1">
                    <a:lumMod val="65000"/>
                  </a:schemeClr>
                </a:solidFill>
                <a:cs typeface="+mn-ea"/>
                <a:sym typeface="+mn-lt"/>
              </a:rPr>
              <a:t>Project Context</a:t>
            </a:r>
          </a:p>
        </p:txBody>
      </p:sp>
      <p:sp>
        <p:nvSpPr>
          <p:cNvPr id="11" name="TextBox 14"/>
          <p:cNvSpPr txBox="1"/>
          <p:nvPr/>
        </p:nvSpPr>
        <p:spPr>
          <a:xfrm>
            <a:off x="1951606" y="3182871"/>
            <a:ext cx="8288789" cy="1200329"/>
          </a:xfrm>
          <a:prstGeom prst="rect">
            <a:avLst/>
          </a:prstGeom>
          <a:noFill/>
          <a:effectLst/>
        </p:spPr>
        <p:txBody>
          <a:bodyPr wrap="square" rtlCol="0">
            <a:spAutoFit/>
          </a:bodyPr>
          <a:lstStyle/>
          <a:p>
            <a:pPr algn="ctr" defTabSz="285750"/>
            <a:r>
              <a:rPr lang="zh-CN" altLang="en-US" sz="7200" dirty="0">
                <a:solidFill>
                  <a:schemeClr val="accent1">
                    <a:lumMod val="50000"/>
                  </a:schemeClr>
                </a:solidFill>
                <a:effectLst>
                  <a:outerShdw blurRad="38100" dist="38100" dir="2700000" algn="tl">
                    <a:srgbClr val="000000">
                      <a:alpha val="43137"/>
                    </a:srgbClr>
                  </a:outerShdw>
                </a:effectLst>
                <a:cs typeface="+mn-ea"/>
                <a:sym typeface="+mn-lt"/>
              </a:rPr>
              <a:t>项目背景</a:t>
            </a:r>
          </a:p>
        </p:txBody>
      </p:sp>
      <p:sp>
        <p:nvSpPr>
          <p:cNvPr id="12" name="矩形 11"/>
          <p:cNvSpPr/>
          <p:nvPr/>
        </p:nvSpPr>
        <p:spPr>
          <a:xfrm>
            <a:off x="4654550" y="1320823"/>
            <a:ext cx="2882900" cy="1862048"/>
          </a:xfrm>
          <a:prstGeom prst="rect">
            <a:avLst/>
          </a:prstGeom>
        </p:spPr>
        <p:txBody>
          <a:bodyPr wrap="square">
            <a:spAutoFit/>
          </a:bodyPr>
          <a:lstStyle/>
          <a:p>
            <a:pPr lvl="1" algn="ctr">
              <a:spcBef>
                <a:spcPct val="0"/>
              </a:spcBef>
            </a:pPr>
            <a:r>
              <a:rPr lang="en-US" altLang="zh-CN" sz="11500" spc="1500" dirty="0">
                <a:solidFill>
                  <a:schemeClr val="accent1">
                    <a:lumMod val="50000"/>
                  </a:schemeClr>
                </a:solidFill>
                <a:effectLst>
                  <a:outerShdw blurRad="50800" dist="38100" dir="2700000" algn="tl" rotWithShape="0">
                    <a:prstClr val="black">
                      <a:alpha val="40000"/>
                    </a:prstClr>
                  </a:outerShdw>
                </a:effectLst>
                <a:cs typeface="+mn-ea"/>
                <a:sym typeface="+mn-lt"/>
              </a:rPr>
              <a:t>01</a:t>
            </a:r>
          </a:p>
        </p:txBody>
      </p:sp>
      <p:sp>
        <p:nvSpPr>
          <p:cNvPr id="13" name="PA-1"/>
          <p:cNvSpPr/>
          <p:nvPr>
            <p:custDataLst>
              <p:tags r:id="rId1"/>
            </p:custDataLst>
          </p:nvPr>
        </p:nvSpPr>
        <p:spPr>
          <a:xfrm flipH="1" flipV="1">
            <a:off x="4637246" y="5467280"/>
            <a:ext cx="2917508" cy="507839"/>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4" name="PA-任意多边形 849"/>
          <p:cNvSpPr>
            <a:spLocks noEditPoints="1"/>
          </p:cNvSpPr>
          <p:nvPr>
            <p:custDataLst>
              <p:tags r:id="rId2"/>
            </p:custDataLst>
          </p:nvPr>
        </p:nvSpPr>
        <p:spPr bwMode="auto">
          <a:xfrm>
            <a:off x="4773314" y="5567585"/>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TextBox 19"/>
          <p:cNvSpPr txBox="1"/>
          <p:nvPr/>
        </p:nvSpPr>
        <p:spPr>
          <a:xfrm>
            <a:off x="5217955" y="5585201"/>
            <a:ext cx="2001984" cy="289611"/>
          </a:xfrm>
          <a:prstGeom prst="rect">
            <a:avLst/>
          </a:prstGeom>
          <a:noFill/>
        </p:spPr>
        <p:txBody>
          <a:bodyPr wrap="none" lIns="42970" tIns="21485" rIns="42970" bIns="21485" rtlCol="0">
            <a:spAutoFit/>
          </a:bodyPr>
          <a:lstStyle/>
          <a:p>
            <a:r>
              <a:rPr lang="en-US" altLang="zh-CN" sz="1600" spc="300" dirty="0">
                <a:solidFill>
                  <a:schemeClr val="accent1">
                    <a:lumMod val="50000"/>
                  </a:schemeClr>
                </a:solidFill>
                <a:cs typeface="+mn-ea"/>
                <a:sym typeface="+mn-lt"/>
              </a:rPr>
              <a:t>THE PART ONE</a:t>
            </a:r>
          </a:p>
        </p:txBody>
      </p:sp>
      <p:pic>
        <p:nvPicPr>
          <p:cNvPr id="24" name="图片 23"/>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8985758" y="862396"/>
            <a:ext cx="1980253" cy="2039586"/>
          </a:xfrm>
          <a:prstGeom prst="rect">
            <a:avLst/>
          </a:prstGeom>
        </p:spPr>
      </p:pic>
      <p:pic>
        <p:nvPicPr>
          <p:cNvPr id="25" name="图片 24"/>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a:fillRect/>
          </a:stretch>
        </p:blipFill>
        <p:spPr>
          <a:xfrm>
            <a:off x="8033224" y="5431098"/>
            <a:ext cx="1028769" cy="974324"/>
          </a:xfrm>
          <a:prstGeom prst="rect">
            <a:avLst/>
          </a:prstGeom>
        </p:spPr>
      </p:pic>
      <p:pic>
        <p:nvPicPr>
          <p:cNvPr id="26" name="图片 25"/>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2107599" y="577666"/>
            <a:ext cx="1051937" cy="108345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100"/>
                                </p:stCondLst>
                                <p:childTnLst>
                                  <p:par>
                                    <p:cTn id="11" presetID="23" presetClass="entr" presetSubtype="528" fill="hold" grpId="0" nodeType="afterEffect">
                                      <p:stCondLst>
                                        <p:cond delay="0"/>
                                      </p:stCondLst>
                                      <p:iterate type="lt">
                                        <p:tmPct val="5000"/>
                                      </p:iterate>
                                      <p:childTnLst>
                                        <p:set>
                                          <p:cBhvr>
                                            <p:cTn id="12" dur="1" fill="hold">
                                              <p:stCondLst>
                                                <p:cond delay="0"/>
                                              </p:stCondLst>
                                            </p:cTn>
                                            <p:tgtEl>
                                              <p:spTgt spid="11"/>
                                            </p:tgtEl>
                                            <p:attrNameLst>
                                              <p:attrName>style.visibility</p:attrName>
                                            </p:attrNameLst>
                                          </p:cBhvr>
                                          <p:to>
                                            <p:strVal val="visible"/>
                                          </p:to>
                                        </p:set>
                                        <p:anim to="" calcmode="lin" valueType="num">
                                          <p:cBhvr>
                                            <p:cTn id="13" dur="1000" fill="hold">
                                              <p:stCondLst>
                                                <p:cond delay="0"/>
                                              </p:stCondLst>
                                            </p:cTn>
                                            <p:tgtEl>
                                              <p:spTgt spid="11"/>
                                            </p:tgtEl>
                                            <p:attrNameLst>
                                              <p:attrName>ppt_x</p:attrName>
                                            </p:attrNameLst>
                                          </p:cBhvr>
                                          <p:tavLst>
                                            <p:tav tm="0" fmla="#ppt_x+(8/9)*(#ppt_x-(#ppt_x-#ppt_w/2))*((1.5-1.5*$)^2-(1.5-1.5*$)^3)">
                                              <p:val>
                                                <p:fltVal val="0"/>
                                              </p:val>
                                            </p:tav>
                                            <p:tav tm="100000">
                                              <p:val>
                                                <p:fltVal val="1"/>
                                              </p:val>
                                            </p:tav>
                                          </p:tavLst>
                                        </p:anim>
                                        <p:anim to="" calcmode="lin" valueType="num">
                                          <p:cBhvr>
                                            <p:cTn id="14" dur="1000" fill="hold">
                                              <p:stCondLst>
                                                <p:cond delay="0"/>
                                              </p:stCondLst>
                                            </p:cTn>
                                            <p:tgtEl>
                                              <p:spTgt spid="11"/>
                                            </p:tgtEl>
                                            <p:attrNameLst>
                                              <p:attrName>ppt_y</p:attrName>
                                            </p:attrNameLst>
                                          </p:cBhvr>
                                          <p:tavLst>
                                            <p:tav tm="0" fmla="#ppt_y+(8/9)*(#ppt_y-(#ppt_y+#ppt_h/2))*((1.5-1.5*$)^2-(1.5-1.5*$)^3)">
                                              <p:val>
                                                <p:fltVal val="0"/>
                                              </p:val>
                                            </p:tav>
                                            <p:tav tm="100000">
                                              <p:val>
                                                <p:fltVal val="1"/>
                                              </p:val>
                                            </p:tav>
                                          </p:tavLst>
                                        </p:anim>
                                        <p:anim to="" calcmode="lin" valueType="num">
                                          <p:cBhvr>
                                            <p:cTn id="15" dur="1000" fill="hold">
                                              <p:stCondLst>
                                                <p:cond delay="0"/>
                                              </p:stCondLst>
                                            </p:cTn>
                                            <p:tgtEl>
                                              <p:spTgt spid="11"/>
                                            </p:tgtEl>
                                            <p:attrNameLst>
                                              <p:attrName>ppt_w</p:attrName>
                                            </p:attrNameLst>
                                          </p:cBhvr>
                                          <p:tavLst>
                                            <p:tav tm="0" fmla="#ppt_w+(8/9)*(#ppt_w-0)*((1.5-1.5*$)^2-(1.5-1.5*$)^3)">
                                              <p:val>
                                                <p:fltVal val="0"/>
                                              </p:val>
                                            </p:tav>
                                            <p:tav tm="100000">
                                              <p:val>
                                                <p:fltVal val="1"/>
                                              </p:val>
                                            </p:tav>
                                          </p:tavLst>
                                        </p:anim>
                                        <p:anim to="" calcmode="lin" valueType="num">
                                          <p:cBhvr>
                                            <p:cTn id="16" dur="1000" fill="hold">
                                              <p:stCondLst>
                                                <p:cond delay="0"/>
                                              </p:stCondLst>
                                            </p:cTn>
                                            <p:tgtEl>
                                              <p:spTgt spid="11"/>
                                            </p:tgtEl>
                                            <p:attrNameLst>
                                              <p:attrName>ppt_h</p:attrName>
                                            </p:attrNameLst>
                                          </p:cBhvr>
                                          <p:tavLst>
                                            <p:tav tm="0" fmla="#ppt_h+(8/9)*(#ppt_h-0)*((1.5-1.5*$)^2-(1.5-1.5*$)^3)">
                                              <p:val>
                                                <p:fltVal val="0"/>
                                              </p:val>
                                            </p:tav>
                                            <p:tav tm="100000">
                                              <p:val>
                                                <p:fltVal val="1"/>
                                              </p:val>
                                            </p:tav>
                                          </p:tavLst>
                                        </p:anim>
                                      </p:childTnLst>
                                    </p:cTn>
                                  </p:par>
                                </p:childTnLst>
                              </p:cTn>
                            </p:par>
                            <p:par>
                              <p:cTn id="17" fill="hold">
                                <p:stCondLst>
                                  <p:cond delay="2250"/>
                                </p:stCondLst>
                                <p:childTnLst>
                                  <p:par>
                                    <p:cTn id="18" presetID="2" presetClass="entr" presetSubtype="4" decel="10000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1500" fill="hold"/>
                                            <p:tgtEl>
                                              <p:spTgt spid="10"/>
                                            </p:tgtEl>
                                            <p:attrNameLst>
                                              <p:attrName>ppt_x</p:attrName>
                                            </p:attrNameLst>
                                          </p:cBhvr>
                                          <p:tavLst>
                                            <p:tav tm="0">
                                              <p:val>
                                                <p:strVal val="#ppt_x"/>
                                              </p:val>
                                            </p:tav>
                                            <p:tav tm="100000">
                                              <p:val>
                                                <p:strVal val="#ppt_x"/>
                                              </p:val>
                                            </p:tav>
                                          </p:tavLst>
                                        </p:anim>
                                        <p:anim calcmode="lin" valueType="num">
                                          <p:cBhvr additive="base">
                                            <p:cTn id="21" dur="1500" fill="hold"/>
                                            <p:tgtEl>
                                              <p:spTgt spid="10"/>
                                            </p:tgtEl>
                                            <p:attrNameLst>
                                              <p:attrName>ppt_y</p:attrName>
                                            </p:attrNameLst>
                                          </p:cBhvr>
                                          <p:tavLst>
                                            <p:tav tm="0">
                                              <p:val>
                                                <p:strVal val="1+#ppt_h/2"/>
                                              </p:val>
                                            </p:tav>
                                            <p:tav tm="100000">
                                              <p:val>
                                                <p:strVal val="#ppt_y"/>
                                              </p:val>
                                            </p:tav>
                                          </p:tavLst>
                                        </p:anim>
                                      </p:childTnLst>
                                    </p:cTn>
                                  </p:par>
                                </p:childTnLst>
                              </p:cTn>
                            </p:par>
                            <p:par>
                              <p:cTn id="22" fill="hold">
                                <p:stCondLst>
                                  <p:cond delay="3750"/>
                                </p:stCondLst>
                                <p:childTnLst>
                                  <p:par>
                                    <p:cTn id="23" presetID="2" presetClass="entr" presetSubtype="4" decel="10000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1000" fill="hold"/>
                                            <p:tgtEl>
                                              <p:spTgt spid="13"/>
                                            </p:tgtEl>
                                            <p:attrNameLst>
                                              <p:attrName>ppt_x</p:attrName>
                                            </p:attrNameLst>
                                          </p:cBhvr>
                                          <p:tavLst>
                                            <p:tav tm="0">
                                              <p:val>
                                                <p:strVal val="#ppt_x"/>
                                              </p:val>
                                            </p:tav>
                                            <p:tav tm="100000">
                                              <p:val>
                                                <p:strVal val="#ppt_x"/>
                                              </p:val>
                                            </p:tav>
                                          </p:tavLst>
                                        </p:anim>
                                        <p:anim calcmode="lin" valueType="num">
                                          <p:cBhvr additive="base">
                                            <p:cTn id="26" dur="10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50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1000" fill="hold"/>
                                            <p:tgtEl>
                                              <p:spTgt spid="14"/>
                                            </p:tgtEl>
                                            <p:attrNameLst>
                                              <p:attrName>ppt_x</p:attrName>
                                            </p:attrNameLst>
                                          </p:cBhvr>
                                          <p:tavLst>
                                            <p:tav tm="0">
                                              <p:val>
                                                <p:strVal val="#ppt_x"/>
                                              </p:val>
                                            </p:tav>
                                            <p:tav tm="100000">
                                              <p:val>
                                                <p:strVal val="#ppt_x"/>
                                              </p:val>
                                            </p:tav>
                                          </p:tavLst>
                                        </p:anim>
                                        <p:anim calcmode="lin" valueType="num">
                                          <p:cBhvr additive="base">
                                            <p:cTn id="30" dur="1000" fill="hold"/>
                                            <p:tgtEl>
                                              <p:spTgt spid="14"/>
                                            </p:tgtEl>
                                            <p:attrNameLst>
                                              <p:attrName>ppt_y</p:attrName>
                                            </p:attrNameLst>
                                          </p:cBhvr>
                                          <p:tavLst>
                                            <p:tav tm="0">
                                              <p:val>
                                                <p:strVal val="1+#ppt_h/2"/>
                                              </p:val>
                                            </p:tav>
                                            <p:tav tm="100000">
                                              <p:val>
                                                <p:strVal val="#ppt_y"/>
                                              </p:val>
                                            </p:tav>
                                          </p:tavLst>
                                        </p:anim>
                                      </p:childTnLst>
                                    </p:cTn>
                                  </p:par>
                                  <p:par>
                                    <p:cTn id="31" presetID="14" presetClass="entr" presetSubtype="10" fill="hold" grpId="0" nodeType="withEffect">
                                      <p:stCondLst>
                                        <p:cond delay="500"/>
                                      </p:stCondLst>
                                      <p:iterate type="lt">
                                        <p:tmPct val="10000"/>
                                      </p:iterate>
                                      <p:childTnLst>
                                        <p:set>
                                          <p:cBhvr>
                                            <p:cTn id="32" dur="1" fill="hold">
                                              <p:stCondLst>
                                                <p:cond delay="0"/>
                                              </p:stCondLst>
                                            </p:cTn>
                                            <p:tgtEl>
                                              <p:spTgt spid="15"/>
                                            </p:tgtEl>
                                            <p:attrNameLst>
                                              <p:attrName>style.visibility</p:attrName>
                                            </p:attrNameLst>
                                          </p:cBhvr>
                                          <p:to>
                                            <p:strVal val="visible"/>
                                          </p:to>
                                        </p:set>
                                        <p:animEffect transition="in" filter="randombar(horizontal)">
                                          <p:cBhvr>
                                            <p:cTn id="33" dur="500"/>
                                            <p:tgtEl>
                                              <p:spTgt spid="15"/>
                                            </p:tgtEl>
                                          </p:cBhvr>
                                        </p:animEffect>
                                      </p:childTnLst>
                                    </p:cTn>
                                  </p:par>
                                </p:childTnLst>
                              </p:cTn>
                            </p:par>
                            <p:par>
                              <p:cTn id="34" fill="hold">
                                <p:stCondLst>
                                  <p:cond delay="5299"/>
                                </p:stCondLst>
                                <p:childTnLst>
                                  <p:par>
                                    <p:cTn id="35" presetID="2" presetClass="entr" presetSubtype="4" fill="hold" nodeType="afterEffect" p14:presetBounceEnd="67000">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14:bounceEnd="67000">
                                          <p:cBhvr additive="base">
                                            <p:cTn id="37" dur="2000" fill="hold"/>
                                            <p:tgtEl>
                                              <p:spTgt spid="24"/>
                                            </p:tgtEl>
                                            <p:attrNameLst>
                                              <p:attrName>ppt_x</p:attrName>
                                            </p:attrNameLst>
                                          </p:cBhvr>
                                          <p:tavLst>
                                            <p:tav tm="0">
                                              <p:val>
                                                <p:strVal val="#ppt_x"/>
                                              </p:val>
                                            </p:tav>
                                            <p:tav tm="100000">
                                              <p:val>
                                                <p:strVal val="#ppt_x"/>
                                              </p:val>
                                            </p:tav>
                                          </p:tavLst>
                                        </p:anim>
                                        <p:anim calcmode="lin" valueType="num" p14:bounceEnd="67000">
                                          <p:cBhvr additive="base">
                                            <p:cTn id="38" dur="2000" fill="hold"/>
                                            <p:tgtEl>
                                              <p:spTgt spid="24"/>
                                            </p:tgtEl>
                                            <p:attrNameLst>
                                              <p:attrName>ppt_y</p:attrName>
                                            </p:attrNameLst>
                                          </p:cBhvr>
                                          <p:tavLst>
                                            <p:tav tm="0">
                                              <p:val>
                                                <p:strVal val="1+#ppt_h/2"/>
                                              </p:val>
                                            </p:tav>
                                            <p:tav tm="100000">
                                              <p:val>
                                                <p:strVal val="#ppt_y"/>
                                              </p:val>
                                            </p:tav>
                                          </p:tavLst>
                                        </p:anim>
                                      </p:childTnLst>
                                    </p:cTn>
                                  </p:par>
                                  <p:par>
                                    <p:cTn id="39" presetID="8" presetClass="emph" presetSubtype="0" repeatCount="indefinite" fill="hold" nodeType="withEffect">
                                      <p:stCondLst>
                                        <p:cond delay="0"/>
                                      </p:stCondLst>
                                      <p:childTnLst>
                                        <p:animRot by="21600000">
                                          <p:cBhvr>
                                            <p:cTn id="40" dur="2000" fill="hold"/>
                                            <p:tgtEl>
                                              <p:spTgt spid="24"/>
                                            </p:tgtEl>
                                            <p:attrNameLst>
                                              <p:attrName>r</p:attrName>
                                            </p:attrNameLst>
                                          </p:cBhvr>
                                        </p:animRot>
                                      </p:childTnLst>
                                    </p:cTn>
                                  </p:par>
                                  <p:par>
                                    <p:cTn id="41" presetID="2" presetClass="entr" presetSubtype="4" fill="hold" nodeType="withEffect" p14:presetBounceEnd="67000">
                                      <p:stCondLst>
                                        <p:cond delay="200"/>
                                      </p:stCondLst>
                                      <p:childTnLst>
                                        <p:set>
                                          <p:cBhvr>
                                            <p:cTn id="42" dur="1" fill="hold">
                                              <p:stCondLst>
                                                <p:cond delay="0"/>
                                              </p:stCondLst>
                                            </p:cTn>
                                            <p:tgtEl>
                                              <p:spTgt spid="25"/>
                                            </p:tgtEl>
                                            <p:attrNameLst>
                                              <p:attrName>style.visibility</p:attrName>
                                            </p:attrNameLst>
                                          </p:cBhvr>
                                          <p:to>
                                            <p:strVal val="visible"/>
                                          </p:to>
                                        </p:set>
                                        <p:anim calcmode="lin" valueType="num" p14:bounceEnd="67000">
                                          <p:cBhvr additive="base">
                                            <p:cTn id="43" dur="2000" fill="hold"/>
                                            <p:tgtEl>
                                              <p:spTgt spid="25"/>
                                            </p:tgtEl>
                                            <p:attrNameLst>
                                              <p:attrName>ppt_x</p:attrName>
                                            </p:attrNameLst>
                                          </p:cBhvr>
                                          <p:tavLst>
                                            <p:tav tm="0">
                                              <p:val>
                                                <p:strVal val="#ppt_x"/>
                                              </p:val>
                                            </p:tav>
                                            <p:tav tm="100000">
                                              <p:val>
                                                <p:strVal val="#ppt_x"/>
                                              </p:val>
                                            </p:tav>
                                          </p:tavLst>
                                        </p:anim>
                                        <p:anim calcmode="lin" valueType="num" p14:bounceEnd="67000">
                                          <p:cBhvr additive="base">
                                            <p:cTn id="44" dur="2000" fill="hold"/>
                                            <p:tgtEl>
                                              <p:spTgt spid="25"/>
                                            </p:tgtEl>
                                            <p:attrNameLst>
                                              <p:attrName>ppt_y</p:attrName>
                                            </p:attrNameLst>
                                          </p:cBhvr>
                                          <p:tavLst>
                                            <p:tav tm="0">
                                              <p:val>
                                                <p:strVal val="1+#ppt_h/2"/>
                                              </p:val>
                                            </p:tav>
                                            <p:tav tm="100000">
                                              <p:val>
                                                <p:strVal val="#ppt_y"/>
                                              </p:val>
                                            </p:tav>
                                          </p:tavLst>
                                        </p:anim>
                                      </p:childTnLst>
                                    </p:cTn>
                                  </p:par>
                                  <p:par>
                                    <p:cTn id="45" presetID="8" presetClass="emph" presetSubtype="0" repeatCount="indefinite" fill="hold" nodeType="withEffect">
                                      <p:stCondLst>
                                        <p:cond delay="200"/>
                                      </p:stCondLst>
                                      <p:childTnLst>
                                        <p:animRot by="21600000">
                                          <p:cBhvr>
                                            <p:cTn id="46" dur="2000" fill="hold"/>
                                            <p:tgtEl>
                                              <p:spTgt spid="25"/>
                                            </p:tgtEl>
                                            <p:attrNameLst>
                                              <p:attrName>r</p:attrName>
                                            </p:attrNameLst>
                                          </p:cBhvr>
                                        </p:animRot>
                                      </p:childTnLst>
                                    </p:cTn>
                                  </p:par>
                                  <p:par>
                                    <p:cTn id="47" presetID="2" presetClass="entr" presetSubtype="4" fill="hold" nodeType="withEffect" p14:presetBounceEnd="67000">
                                      <p:stCondLst>
                                        <p:cond delay="500"/>
                                      </p:stCondLst>
                                      <p:childTnLst>
                                        <p:set>
                                          <p:cBhvr>
                                            <p:cTn id="48" dur="1" fill="hold">
                                              <p:stCondLst>
                                                <p:cond delay="0"/>
                                              </p:stCondLst>
                                            </p:cTn>
                                            <p:tgtEl>
                                              <p:spTgt spid="26"/>
                                            </p:tgtEl>
                                            <p:attrNameLst>
                                              <p:attrName>style.visibility</p:attrName>
                                            </p:attrNameLst>
                                          </p:cBhvr>
                                          <p:to>
                                            <p:strVal val="visible"/>
                                          </p:to>
                                        </p:set>
                                        <p:anim calcmode="lin" valueType="num" p14:bounceEnd="67000">
                                          <p:cBhvr additive="base">
                                            <p:cTn id="49" dur="2000" fill="hold"/>
                                            <p:tgtEl>
                                              <p:spTgt spid="26"/>
                                            </p:tgtEl>
                                            <p:attrNameLst>
                                              <p:attrName>ppt_x</p:attrName>
                                            </p:attrNameLst>
                                          </p:cBhvr>
                                          <p:tavLst>
                                            <p:tav tm="0">
                                              <p:val>
                                                <p:strVal val="#ppt_x"/>
                                              </p:val>
                                            </p:tav>
                                            <p:tav tm="100000">
                                              <p:val>
                                                <p:strVal val="#ppt_x"/>
                                              </p:val>
                                            </p:tav>
                                          </p:tavLst>
                                        </p:anim>
                                        <p:anim calcmode="lin" valueType="num" p14:bounceEnd="67000">
                                          <p:cBhvr additive="base">
                                            <p:cTn id="50" dur="2000" fill="hold"/>
                                            <p:tgtEl>
                                              <p:spTgt spid="26"/>
                                            </p:tgtEl>
                                            <p:attrNameLst>
                                              <p:attrName>ppt_y</p:attrName>
                                            </p:attrNameLst>
                                          </p:cBhvr>
                                          <p:tavLst>
                                            <p:tav tm="0">
                                              <p:val>
                                                <p:strVal val="1+#ppt_h/2"/>
                                              </p:val>
                                            </p:tav>
                                            <p:tav tm="100000">
                                              <p:val>
                                                <p:strVal val="#ppt_y"/>
                                              </p:val>
                                            </p:tav>
                                          </p:tavLst>
                                        </p:anim>
                                      </p:childTnLst>
                                    </p:cTn>
                                  </p:par>
                                  <p:par>
                                    <p:cTn id="51" presetID="8" presetClass="emph" presetSubtype="0" repeatCount="indefinite" fill="hold" nodeType="withEffect">
                                      <p:stCondLst>
                                        <p:cond delay="500"/>
                                      </p:stCondLst>
                                      <p:childTnLst>
                                        <p:animRot by="21600000">
                                          <p:cBhvr>
                                            <p:cTn id="52" dur="2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animBg="1"/>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100"/>
                                </p:stCondLst>
                                <p:childTnLst>
                                  <p:par>
                                    <p:cTn id="11" presetID="23" presetClass="entr" presetSubtype="528" fill="hold" grpId="0" nodeType="afterEffect">
                                      <p:stCondLst>
                                        <p:cond delay="0"/>
                                      </p:stCondLst>
                                      <p:iterate type="lt">
                                        <p:tmPct val="5000"/>
                                      </p:iterate>
                                      <p:childTnLst>
                                        <p:set>
                                          <p:cBhvr>
                                            <p:cTn id="12" dur="1" fill="hold">
                                              <p:stCondLst>
                                                <p:cond delay="0"/>
                                              </p:stCondLst>
                                            </p:cTn>
                                            <p:tgtEl>
                                              <p:spTgt spid="11"/>
                                            </p:tgtEl>
                                            <p:attrNameLst>
                                              <p:attrName>style.visibility</p:attrName>
                                            </p:attrNameLst>
                                          </p:cBhvr>
                                          <p:to>
                                            <p:strVal val="visible"/>
                                          </p:to>
                                        </p:set>
                                        <p:anim to="" calcmode="lin" valueType="num">
                                          <p:cBhvr>
                                            <p:cTn id="13" dur="1000" fill="hold">
                                              <p:stCondLst>
                                                <p:cond delay="0"/>
                                              </p:stCondLst>
                                            </p:cTn>
                                            <p:tgtEl>
                                              <p:spTgt spid="11"/>
                                            </p:tgtEl>
                                            <p:attrNameLst>
                                              <p:attrName>ppt_x</p:attrName>
                                            </p:attrNameLst>
                                          </p:cBhvr>
                                          <p:tavLst>
                                            <p:tav tm="0" fmla="#ppt_x+(8/9)*(#ppt_x-(#ppt_x-#ppt_w/2))*((1.5-1.5*$)^2-(1.5-1.5*$)^3)">
                                              <p:val>
                                                <p:fltVal val="0"/>
                                              </p:val>
                                            </p:tav>
                                            <p:tav tm="100000">
                                              <p:val>
                                                <p:fltVal val="1"/>
                                              </p:val>
                                            </p:tav>
                                          </p:tavLst>
                                        </p:anim>
                                        <p:anim to="" calcmode="lin" valueType="num">
                                          <p:cBhvr>
                                            <p:cTn id="14" dur="1000" fill="hold">
                                              <p:stCondLst>
                                                <p:cond delay="0"/>
                                              </p:stCondLst>
                                            </p:cTn>
                                            <p:tgtEl>
                                              <p:spTgt spid="11"/>
                                            </p:tgtEl>
                                            <p:attrNameLst>
                                              <p:attrName>ppt_y</p:attrName>
                                            </p:attrNameLst>
                                          </p:cBhvr>
                                          <p:tavLst>
                                            <p:tav tm="0" fmla="#ppt_y+(8/9)*(#ppt_y-(#ppt_y+#ppt_h/2))*((1.5-1.5*$)^2-(1.5-1.5*$)^3)">
                                              <p:val>
                                                <p:fltVal val="0"/>
                                              </p:val>
                                            </p:tav>
                                            <p:tav tm="100000">
                                              <p:val>
                                                <p:fltVal val="1"/>
                                              </p:val>
                                            </p:tav>
                                          </p:tavLst>
                                        </p:anim>
                                        <p:anim to="" calcmode="lin" valueType="num">
                                          <p:cBhvr>
                                            <p:cTn id="15" dur="1000" fill="hold">
                                              <p:stCondLst>
                                                <p:cond delay="0"/>
                                              </p:stCondLst>
                                            </p:cTn>
                                            <p:tgtEl>
                                              <p:spTgt spid="11"/>
                                            </p:tgtEl>
                                            <p:attrNameLst>
                                              <p:attrName>ppt_w</p:attrName>
                                            </p:attrNameLst>
                                          </p:cBhvr>
                                          <p:tavLst>
                                            <p:tav tm="0" fmla="#ppt_w+(8/9)*(#ppt_w-0)*((1.5-1.5*$)^2-(1.5-1.5*$)^3)">
                                              <p:val>
                                                <p:fltVal val="0"/>
                                              </p:val>
                                            </p:tav>
                                            <p:tav tm="100000">
                                              <p:val>
                                                <p:fltVal val="1"/>
                                              </p:val>
                                            </p:tav>
                                          </p:tavLst>
                                        </p:anim>
                                        <p:anim to="" calcmode="lin" valueType="num">
                                          <p:cBhvr>
                                            <p:cTn id="16" dur="1000" fill="hold">
                                              <p:stCondLst>
                                                <p:cond delay="0"/>
                                              </p:stCondLst>
                                            </p:cTn>
                                            <p:tgtEl>
                                              <p:spTgt spid="11"/>
                                            </p:tgtEl>
                                            <p:attrNameLst>
                                              <p:attrName>ppt_h</p:attrName>
                                            </p:attrNameLst>
                                          </p:cBhvr>
                                          <p:tavLst>
                                            <p:tav tm="0" fmla="#ppt_h+(8/9)*(#ppt_h-0)*((1.5-1.5*$)^2-(1.5-1.5*$)^3)">
                                              <p:val>
                                                <p:fltVal val="0"/>
                                              </p:val>
                                            </p:tav>
                                            <p:tav tm="100000">
                                              <p:val>
                                                <p:fltVal val="1"/>
                                              </p:val>
                                            </p:tav>
                                          </p:tavLst>
                                        </p:anim>
                                      </p:childTnLst>
                                    </p:cTn>
                                  </p:par>
                                </p:childTnLst>
                              </p:cTn>
                            </p:par>
                            <p:par>
                              <p:cTn id="17" fill="hold">
                                <p:stCondLst>
                                  <p:cond delay="2250"/>
                                </p:stCondLst>
                                <p:childTnLst>
                                  <p:par>
                                    <p:cTn id="18" presetID="2" presetClass="entr" presetSubtype="4" decel="10000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1500" fill="hold"/>
                                            <p:tgtEl>
                                              <p:spTgt spid="10"/>
                                            </p:tgtEl>
                                            <p:attrNameLst>
                                              <p:attrName>ppt_x</p:attrName>
                                            </p:attrNameLst>
                                          </p:cBhvr>
                                          <p:tavLst>
                                            <p:tav tm="0">
                                              <p:val>
                                                <p:strVal val="#ppt_x"/>
                                              </p:val>
                                            </p:tav>
                                            <p:tav tm="100000">
                                              <p:val>
                                                <p:strVal val="#ppt_x"/>
                                              </p:val>
                                            </p:tav>
                                          </p:tavLst>
                                        </p:anim>
                                        <p:anim calcmode="lin" valueType="num">
                                          <p:cBhvr additive="base">
                                            <p:cTn id="21" dur="1500" fill="hold"/>
                                            <p:tgtEl>
                                              <p:spTgt spid="10"/>
                                            </p:tgtEl>
                                            <p:attrNameLst>
                                              <p:attrName>ppt_y</p:attrName>
                                            </p:attrNameLst>
                                          </p:cBhvr>
                                          <p:tavLst>
                                            <p:tav tm="0">
                                              <p:val>
                                                <p:strVal val="1+#ppt_h/2"/>
                                              </p:val>
                                            </p:tav>
                                            <p:tav tm="100000">
                                              <p:val>
                                                <p:strVal val="#ppt_y"/>
                                              </p:val>
                                            </p:tav>
                                          </p:tavLst>
                                        </p:anim>
                                      </p:childTnLst>
                                    </p:cTn>
                                  </p:par>
                                </p:childTnLst>
                              </p:cTn>
                            </p:par>
                            <p:par>
                              <p:cTn id="22" fill="hold">
                                <p:stCondLst>
                                  <p:cond delay="3750"/>
                                </p:stCondLst>
                                <p:childTnLst>
                                  <p:par>
                                    <p:cTn id="23" presetID="2" presetClass="entr" presetSubtype="4" decel="10000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1000" fill="hold"/>
                                            <p:tgtEl>
                                              <p:spTgt spid="13"/>
                                            </p:tgtEl>
                                            <p:attrNameLst>
                                              <p:attrName>ppt_x</p:attrName>
                                            </p:attrNameLst>
                                          </p:cBhvr>
                                          <p:tavLst>
                                            <p:tav tm="0">
                                              <p:val>
                                                <p:strVal val="#ppt_x"/>
                                              </p:val>
                                            </p:tav>
                                            <p:tav tm="100000">
                                              <p:val>
                                                <p:strVal val="#ppt_x"/>
                                              </p:val>
                                            </p:tav>
                                          </p:tavLst>
                                        </p:anim>
                                        <p:anim calcmode="lin" valueType="num">
                                          <p:cBhvr additive="base">
                                            <p:cTn id="26" dur="10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50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1000" fill="hold"/>
                                            <p:tgtEl>
                                              <p:spTgt spid="14"/>
                                            </p:tgtEl>
                                            <p:attrNameLst>
                                              <p:attrName>ppt_x</p:attrName>
                                            </p:attrNameLst>
                                          </p:cBhvr>
                                          <p:tavLst>
                                            <p:tav tm="0">
                                              <p:val>
                                                <p:strVal val="#ppt_x"/>
                                              </p:val>
                                            </p:tav>
                                            <p:tav tm="100000">
                                              <p:val>
                                                <p:strVal val="#ppt_x"/>
                                              </p:val>
                                            </p:tav>
                                          </p:tavLst>
                                        </p:anim>
                                        <p:anim calcmode="lin" valueType="num">
                                          <p:cBhvr additive="base">
                                            <p:cTn id="30" dur="1000" fill="hold"/>
                                            <p:tgtEl>
                                              <p:spTgt spid="14"/>
                                            </p:tgtEl>
                                            <p:attrNameLst>
                                              <p:attrName>ppt_y</p:attrName>
                                            </p:attrNameLst>
                                          </p:cBhvr>
                                          <p:tavLst>
                                            <p:tav tm="0">
                                              <p:val>
                                                <p:strVal val="1+#ppt_h/2"/>
                                              </p:val>
                                            </p:tav>
                                            <p:tav tm="100000">
                                              <p:val>
                                                <p:strVal val="#ppt_y"/>
                                              </p:val>
                                            </p:tav>
                                          </p:tavLst>
                                        </p:anim>
                                      </p:childTnLst>
                                    </p:cTn>
                                  </p:par>
                                  <p:par>
                                    <p:cTn id="31" presetID="14" presetClass="entr" presetSubtype="10" fill="hold" grpId="0" nodeType="withEffect">
                                      <p:stCondLst>
                                        <p:cond delay="500"/>
                                      </p:stCondLst>
                                      <p:iterate type="lt">
                                        <p:tmPct val="10000"/>
                                      </p:iterate>
                                      <p:childTnLst>
                                        <p:set>
                                          <p:cBhvr>
                                            <p:cTn id="32" dur="1" fill="hold">
                                              <p:stCondLst>
                                                <p:cond delay="0"/>
                                              </p:stCondLst>
                                            </p:cTn>
                                            <p:tgtEl>
                                              <p:spTgt spid="15"/>
                                            </p:tgtEl>
                                            <p:attrNameLst>
                                              <p:attrName>style.visibility</p:attrName>
                                            </p:attrNameLst>
                                          </p:cBhvr>
                                          <p:to>
                                            <p:strVal val="visible"/>
                                          </p:to>
                                        </p:set>
                                        <p:animEffect transition="in" filter="randombar(horizontal)">
                                          <p:cBhvr>
                                            <p:cTn id="33" dur="500"/>
                                            <p:tgtEl>
                                              <p:spTgt spid="15"/>
                                            </p:tgtEl>
                                          </p:cBhvr>
                                        </p:animEffect>
                                      </p:childTnLst>
                                    </p:cTn>
                                  </p:par>
                                </p:childTnLst>
                              </p:cTn>
                            </p:par>
                            <p:par>
                              <p:cTn id="34" fill="hold">
                                <p:stCondLst>
                                  <p:cond delay="5299"/>
                                </p:stCondLst>
                                <p:childTnLst>
                                  <p:par>
                                    <p:cTn id="35" presetID="2" presetClass="entr" presetSubtype="4"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2000" fill="hold"/>
                                            <p:tgtEl>
                                              <p:spTgt spid="24"/>
                                            </p:tgtEl>
                                            <p:attrNameLst>
                                              <p:attrName>ppt_x</p:attrName>
                                            </p:attrNameLst>
                                          </p:cBhvr>
                                          <p:tavLst>
                                            <p:tav tm="0">
                                              <p:val>
                                                <p:strVal val="#ppt_x"/>
                                              </p:val>
                                            </p:tav>
                                            <p:tav tm="100000">
                                              <p:val>
                                                <p:strVal val="#ppt_x"/>
                                              </p:val>
                                            </p:tav>
                                          </p:tavLst>
                                        </p:anim>
                                        <p:anim calcmode="lin" valueType="num">
                                          <p:cBhvr additive="base">
                                            <p:cTn id="38" dur="2000" fill="hold"/>
                                            <p:tgtEl>
                                              <p:spTgt spid="24"/>
                                            </p:tgtEl>
                                            <p:attrNameLst>
                                              <p:attrName>ppt_y</p:attrName>
                                            </p:attrNameLst>
                                          </p:cBhvr>
                                          <p:tavLst>
                                            <p:tav tm="0">
                                              <p:val>
                                                <p:strVal val="1+#ppt_h/2"/>
                                              </p:val>
                                            </p:tav>
                                            <p:tav tm="100000">
                                              <p:val>
                                                <p:strVal val="#ppt_y"/>
                                              </p:val>
                                            </p:tav>
                                          </p:tavLst>
                                        </p:anim>
                                      </p:childTnLst>
                                    </p:cTn>
                                  </p:par>
                                  <p:par>
                                    <p:cTn id="39" presetID="8" presetClass="emph" presetSubtype="0" repeatCount="indefinite" fill="hold" nodeType="withEffect">
                                      <p:stCondLst>
                                        <p:cond delay="0"/>
                                      </p:stCondLst>
                                      <p:childTnLst>
                                        <p:animRot by="21600000">
                                          <p:cBhvr>
                                            <p:cTn id="40" dur="2000" fill="hold"/>
                                            <p:tgtEl>
                                              <p:spTgt spid="24"/>
                                            </p:tgtEl>
                                            <p:attrNameLst>
                                              <p:attrName>r</p:attrName>
                                            </p:attrNameLst>
                                          </p:cBhvr>
                                        </p:animRot>
                                      </p:childTnLst>
                                    </p:cTn>
                                  </p:par>
                                  <p:par>
                                    <p:cTn id="41" presetID="2" presetClass="entr" presetSubtype="4" fill="hold" nodeType="withEffect">
                                      <p:stCondLst>
                                        <p:cond delay="2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2000" fill="hold"/>
                                            <p:tgtEl>
                                              <p:spTgt spid="25"/>
                                            </p:tgtEl>
                                            <p:attrNameLst>
                                              <p:attrName>ppt_x</p:attrName>
                                            </p:attrNameLst>
                                          </p:cBhvr>
                                          <p:tavLst>
                                            <p:tav tm="0">
                                              <p:val>
                                                <p:strVal val="#ppt_x"/>
                                              </p:val>
                                            </p:tav>
                                            <p:tav tm="100000">
                                              <p:val>
                                                <p:strVal val="#ppt_x"/>
                                              </p:val>
                                            </p:tav>
                                          </p:tavLst>
                                        </p:anim>
                                        <p:anim calcmode="lin" valueType="num">
                                          <p:cBhvr additive="base">
                                            <p:cTn id="44" dur="2000" fill="hold"/>
                                            <p:tgtEl>
                                              <p:spTgt spid="25"/>
                                            </p:tgtEl>
                                            <p:attrNameLst>
                                              <p:attrName>ppt_y</p:attrName>
                                            </p:attrNameLst>
                                          </p:cBhvr>
                                          <p:tavLst>
                                            <p:tav tm="0">
                                              <p:val>
                                                <p:strVal val="1+#ppt_h/2"/>
                                              </p:val>
                                            </p:tav>
                                            <p:tav tm="100000">
                                              <p:val>
                                                <p:strVal val="#ppt_y"/>
                                              </p:val>
                                            </p:tav>
                                          </p:tavLst>
                                        </p:anim>
                                      </p:childTnLst>
                                    </p:cTn>
                                  </p:par>
                                  <p:par>
                                    <p:cTn id="45" presetID="8" presetClass="emph" presetSubtype="0" repeatCount="indefinite" fill="hold" nodeType="withEffect">
                                      <p:stCondLst>
                                        <p:cond delay="200"/>
                                      </p:stCondLst>
                                      <p:childTnLst>
                                        <p:animRot by="21600000">
                                          <p:cBhvr>
                                            <p:cTn id="46" dur="2000" fill="hold"/>
                                            <p:tgtEl>
                                              <p:spTgt spid="25"/>
                                            </p:tgtEl>
                                            <p:attrNameLst>
                                              <p:attrName>r</p:attrName>
                                            </p:attrNameLst>
                                          </p:cBhvr>
                                        </p:animRot>
                                      </p:childTnLst>
                                    </p:cTn>
                                  </p:par>
                                  <p:par>
                                    <p:cTn id="47" presetID="2" presetClass="entr" presetSubtype="4" fill="hold" nodeType="withEffect">
                                      <p:stCondLst>
                                        <p:cond delay="50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2000" fill="hold"/>
                                            <p:tgtEl>
                                              <p:spTgt spid="26"/>
                                            </p:tgtEl>
                                            <p:attrNameLst>
                                              <p:attrName>ppt_x</p:attrName>
                                            </p:attrNameLst>
                                          </p:cBhvr>
                                          <p:tavLst>
                                            <p:tav tm="0">
                                              <p:val>
                                                <p:strVal val="#ppt_x"/>
                                              </p:val>
                                            </p:tav>
                                            <p:tav tm="100000">
                                              <p:val>
                                                <p:strVal val="#ppt_x"/>
                                              </p:val>
                                            </p:tav>
                                          </p:tavLst>
                                        </p:anim>
                                        <p:anim calcmode="lin" valueType="num">
                                          <p:cBhvr additive="base">
                                            <p:cTn id="50" dur="2000" fill="hold"/>
                                            <p:tgtEl>
                                              <p:spTgt spid="26"/>
                                            </p:tgtEl>
                                            <p:attrNameLst>
                                              <p:attrName>ppt_y</p:attrName>
                                            </p:attrNameLst>
                                          </p:cBhvr>
                                          <p:tavLst>
                                            <p:tav tm="0">
                                              <p:val>
                                                <p:strVal val="1+#ppt_h/2"/>
                                              </p:val>
                                            </p:tav>
                                            <p:tav tm="100000">
                                              <p:val>
                                                <p:strVal val="#ppt_y"/>
                                              </p:val>
                                            </p:tav>
                                          </p:tavLst>
                                        </p:anim>
                                      </p:childTnLst>
                                    </p:cTn>
                                  </p:par>
                                  <p:par>
                                    <p:cTn id="51" presetID="8" presetClass="emph" presetSubtype="0" repeatCount="indefinite" fill="hold" nodeType="withEffect">
                                      <p:stCondLst>
                                        <p:cond delay="500"/>
                                      </p:stCondLst>
                                      <p:childTnLst>
                                        <p:animRot by="21600000">
                                          <p:cBhvr>
                                            <p:cTn id="52" dur="2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animBg="1"/>
          <p:bldP spid="15"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738" y="366112"/>
            <a:ext cx="691563" cy="691563"/>
            <a:chOff x="2367572" y="4118895"/>
            <a:chExt cx="921196" cy="921196"/>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15"/>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16"/>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17"/>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14"/>
              </p:custDataLst>
            </p:nvPr>
          </p:nvSpPr>
          <p:spPr>
            <a:xfrm>
              <a:off x="2616776" y="4317883"/>
              <a:ext cx="422787" cy="532966"/>
            </a:xfrm>
            <a:prstGeom prst="rect">
              <a:avLst/>
            </a:prstGeom>
            <a:noFill/>
          </p:spPr>
          <p:txBody>
            <a:bodyPr wrap="none" lIns="0" rIns="0" rtlCol="0">
              <a:spAutoFit/>
            </a:bodyPr>
            <a:lstStyle/>
            <a:p>
              <a:pPr algn="ctr" defTabSz="914400"/>
              <a:r>
                <a:rPr lang="en-US" sz="2000" b="1" dirty="0">
                  <a:solidFill>
                    <a:schemeClr val="accent1">
                      <a:lumMod val="50000"/>
                    </a:schemeClr>
                  </a:solidFill>
                  <a:cs typeface="+mn-ea"/>
                  <a:sym typeface="+mn-lt"/>
                </a:rPr>
                <a:t>01</a:t>
              </a:r>
            </a:p>
          </p:txBody>
        </p:sp>
      </p:grpSp>
      <p:sp>
        <p:nvSpPr>
          <p:cNvPr id="8" name="TextBox 14"/>
          <p:cNvSpPr txBox="1"/>
          <p:nvPr/>
        </p:nvSpPr>
        <p:spPr>
          <a:xfrm>
            <a:off x="1369561" y="481061"/>
            <a:ext cx="3507239"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cs typeface="+mn-ea"/>
                <a:sym typeface="+mn-lt"/>
              </a:rPr>
              <a:t>项目背景</a:t>
            </a:r>
          </a:p>
        </p:txBody>
      </p:sp>
      <p:grpSp>
        <p:nvGrpSpPr>
          <p:cNvPr id="103" name="组合 102"/>
          <p:cNvGrpSpPr/>
          <p:nvPr/>
        </p:nvGrpSpPr>
        <p:grpSpPr>
          <a:xfrm>
            <a:off x="1735356" y="1784180"/>
            <a:ext cx="967060" cy="967058"/>
            <a:chOff x="1333481" y="1593118"/>
            <a:chExt cx="1418785" cy="1418785"/>
          </a:xfrm>
        </p:grpSpPr>
        <p:sp>
          <p:nvSpPr>
            <p:cNvPr id="123" name="PA-↖"/>
            <p:cNvSpPr/>
            <p:nvPr>
              <p:custDataLst>
                <p:tags r:id="rId11"/>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a:outerShdw blurRad="254000" dist="190500" dir="13500000" algn="br" rotWithShape="0">
                <a:srgbClr val="FFFFFF">
                  <a:alpha val="9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24" name="PA-↘"/>
            <p:cNvSpPr/>
            <p:nvPr>
              <p:custDataLst>
                <p:tags r:id="rId12"/>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25" name="PA-1"/>
            <p:cNvSpPr/>
            <p:nvPr>
              <p:custDataLst>
                <p:tags r:id="rId13"/>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grpSp>
      <p:sp>
        <p:nvSpPr>
          <p:cNvPr id="144" name="PA-标题 3"/>
          <p:cNvSpPr txBox="1"/>
          <p:nvPr>
            <p:custDataLst>
              <p:tags r:id="rId1"/>
            </p:custDataLst>
          </p:nvPr>
        </p:nvSpPr>
        <p:spPr>
          <a:xfrm>
            <a:off x="3188494" y="1866638"/>
            <a:ext cx="1286563" cy="367328"/>
          </a:xfrm>
          <a:prstGeom prst="rect">
            <a:avLst/>
          </a:prstGeom>
        </p:spPr>
        <p:txBody>
          <a:bodyPr vert="horz" lIns="0" tIns="45708" rIns="0" bIns="45708" rtlCol="0" anchor="t">
            <a:noAutofit/>
          </a:bodyPr>
          <a:lstStyle>
            <a:lvl1pPr algn="l" defTabSz="914400"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pPr algn="ctr" defTabSz="914400"/>
            <a:endParaRPr lang="zh-CN" altLang="en-US" sz="2000" b="1" spc="0" dirty="0">
              <a:solidFill>
                <a:schemeClr val="accent1">
                  <a:lumMod val="50000"/>
                </a:schemeClr>
              </a:solidFill>
              <a:latin typeface="+mn-lt"/>
              <a:ea typeface="+mn-ea"/>
              <a:cs typeface="+mn-ea"/>
              <a:sym typeface="+mn-lt"/>
            </a:endParaRPr>
          </a:p>
        </p:txBody>
      </p:sp>
      <p:sp>
        <p:nvSpPr>
          <p:cNvPr id="145" name="PA-文本框 32"/>
          <p:cNvSpPr txBox="1"/>
          <p:nvPr>
            <p:custDataLst>
              <p:tags r:id="rId2"/>
            </p:custDataLst>
          </p:nvPr>
        </p:nvSpPr>
        <p:spPr>
          <a:xfrm>
            <a:off x="3261801" y="2156623"/>
            <a:ext cx="7983142" cy="2554545"/>
          </a:xfrm>
          <a:prstGeom prst="rect">
            <a:avLst/>
          </a:prstGeom>
          <a:noFill/>
        </p:spPr>
        <p:txBody>
          <a:bodyPr wrap="square" lIns="0" rIns="0" rtlCol="0">
            <a:spAutoFit/>
          </a:bodyPr>
          <a:lstStyle/>
          <a:p>
            <a:r>
              <a:rPr lang="zh-CN" altLang="en-US" sz="1600" dirty="0">
                <a:solidFill>
                  <a:schemeClr val="accent3">
                    <a:lumMod val="75000"/>
                  </a:schemeClr>
                </a:solidFill>
              </a:rPr>
              <a:t>社交活动规划助手是一款旨在解决日常生活中社交活动规划难题的创新应用程序。随着现代生活的快节奏，人们经常发现自己难以安排时间与朋友、家人和同事共度宝贵的社交时光。现有的规划工具或社交媒体平台虽然提供了部分帮助，但尚未提供一种全面的解决方案。</a:t>
            </a:r>
          </a:p>
          <a:p>
            <a:r>
              <a:rPr lang="zh-CN" altLang="en-US" sz="1600" dirty="0">
                <a:solidFill>
                  <a:schemeClr val="accent3">
                    <a:lumMod val="75000"/>
                  </a:schemeClr>
                </a:solidFill>
              </a:rPr>
              <a:t>市场需求分析表明，用户渴望一种易于使用的工具，能够不仅规划各种社交活动，还能将他们的亲朋好友一同纳入计划，从而加强社交联系。同时，用户也希望有一个智能的系统，可以根据他们的偏好和需求为他们提供有趣的社交活动建议，减少规划活动所需的时间和精力。</a:t>
            </a:r>
          </a:p>
          <a:p>
            <a:br>
              <a:rPr lang="zh-CN" altLang="en-US" sz="1600" dirty="0"/>
            </a:br>
            <a:endParaRPr lang="zh-CN" altLang="en-US" sz="1600" dirty="0">
              <a:solidFill>
                <a:srgbClr val="677180">
                  <a:alpha val="70000"/>
                </a:srgbClr>
              </a:solidFill>
              <a:cs typeface="+mn-ea"/>
              <a:sym typeface="+mn-lt"/>
            </a:endParaRPr>
          </a:p>
        </p:txBody>
      </p:sp>
      <p:grpSp>
        <p:nvGrpSpPr>
          <p:cNvPr id="46" name="PA-电脑-56939"/>
          <p:cNvGrpSpPr>
            <a:grpSpLocks noChangeAspect="1"/>
          </p:cNvGrpSpPr>
          <p:nvPr>
            <p:custDataLst>
              <p:tags r:id="rId3"/>
            </p:custDataLst>
          </p:nvPr>
        </p:nvGrpSpPr>
        <p:grpSpPr bwMode="auto">
          <a:xfrm>
            <a:off x="1948683" y="2043810"/>
            <a:ext cx="540404" cy="484933"/>
            <a:chOff x="3236" y="1618"/>
            <a:chExt cx="1208" cy="1084"/>
          </a:xfrm>
        </p:grpSpPr>
        <p:sp>
          <p:nvSpPr>
            <p:cNvPr id="47" name="PA_任意多边形 5"/>
            <p:cNvSpPr/>
            <p:nvPr>
              <p:custDataLst>
                <p:tags r:id="rId4"/>
              </p:custDataLst>
            </p:nvPr>
          </p:nvSpPr>
          <p:spPr bwMode="auto">
            <a:xfrm>
              <a:off x="3274" y="1656"/>
              <a:ext cx="1132" cy="717"/>
            </a:xfrm>
            <a:custGeom>
              <a:avLst/>
              <a:gdLst>
                <a:gd name="T0" fmla="*/ 2850 w 3000"/>
                <a:gd name="T1" fmla="*/ 0 h 1900"/>
                <a:gd name="T2" fmla="*/ 150 w 3000"/>
                <a:gd name="T3" fmla="*/ 0 h 1900"/>
                <a:gd name="T4" fmla="*/ 0 w 3000"/>
                <a:gd name="T5" fmla="*/ 150 h 1900"/>
                <a:gd name="T6" fmla="*/ 0 w 3000"/>
                <a:gd name="T7" fmla="*/ 1750 h 1900"/>
                <a:gd name="T8" fmla="*/ 150 w 3000"/>
                <a:gd name="T9" fmla="*/ 1900 h 1900"/>
                <a:gd name="T10" fmla="*/ 2850 w 3000"/>
                <a:gd name="T11" fmla="*/ 1900 h 1900"/>
                <a:gd name="T12" fmla="*/ 3000 w 3000"/>
                <a:gd name="T13" fmla="*/ 1750 h 1900"/>
                <a:gd name="T14" fmla="*/ 3000 w 3000"/>
                <a:gd name="T15" fmla="*/ 150 h 1900"/>
                <a:gd name="T16" fmla="*/ 2850 w 3000"/>
                <a:gd name="T17" fmla="*/ 0 h 1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00" h="1900">
                  <a:moveTo>
                    <a:pt x="2850" y="0"/>
                  </a:moveTo>
                  <a:lnTo>
                    <a:pt x="150" y="0"/>
                  </a:lnTo>
                  <a:cubicBezTo>
                    <a:pt x="65" y="0"/>
                    <a:pt x="0" y="65"/>
                    <a:pt x="0" y="150"/>
                  </a:cubicBezTo>
                  <a:lnTo>
                    <a:pt x="0" y="1750"/>
                  </a:lnTo>
                  <a:cubicBezTo>
                    <a:pt x="0" y="1835"/>
                    <a:pt x="65" y="1900"/>
                    <a:pt x="150" y="1900"/>
                  </a:cubicBezTo>
                  <a:lnTo>
                    <a:pt x="2850" y="1900"/>
                  </a:lnTo>
                  <a:cubicBezTo>
                    <a:pt x="2935" y="1900"/>
                    <a:pt x="3000" y="1835"/>
                    <a:pt x="3000" y="1750"/>
                  </a:cubicBezTo>
                  <a:lnTo>
                    <a:pt x="3000" y="150"/>
                  </a:lnTo>
                  <a:cubicBezTo>
                    <a:pt x="3000" y="65"/>
                    <a:pt x="2935" y="0"/>
                    <a:pt x="2850" y="0"/>
                  </a:cubicBezTo>
                  <a:close/>
                </a:path>
              </a:pathLst>
            </a:custGeom>
            <a:solidFill>
              <a:srgbClr val="FFFFFF"/>
            </a:solid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 name="PA_矩形 6"/>
            <p:cNvSpPr>
              <a:spLocks noChangeArrowheads="1"/>
            </p:cNvSpPr>
            <p:nvPr>
              <p:custDataLst>
                <p:tags r:id="rId5"/>
              </p:custDataLst>
            </p:nvPr>
          </p:nvSpPr>
          <p:spPr bwMode="auto">
            <a:xfrm>
              <a:off x="3349" y="1732"/>
              <a:ext cx="982" cy="566"/>
            </a:xfrm>
            <a:prstGeom prst="rect">
              <a:avLst/>
            </a:prstGeom>
            <a:solidFill>
              <a:srgbClr val="D2DD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PA_矩形 7"/>
            <p:cNvSpPr>
              <a:spLocks noChangeArrowheads="1"/>
            </p:cNvSpPr>
            <p:nvPr>
              <p:custDataLst>
                <p:tags r:id="rId6"/>
              </p:custDataLst>
            </p:nvPr>
          </p:nvSpPr>
          <p:spPr bwMode="auto">
            <a:xfrm>
              <a:off x="3540" y="2621"/>
              <a:ext cx="600" cy="43"/>
            </a:xfrm>
            <a:prstGeom prst="rect">
              <a:avLst/>
            </a:prstGeom>
            <a:solidFill>
              <a:srgbClr val="7F91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0" name="PA_矩形 8"/>
            <p:cNvSpPr>
              <a:spLocks noChangeArrowheads="1"/>
            </p:cNvSpPr>
            <p:nvPr>
              <p:custDataLst>
                <p:tags r:id="rId7"/>
              </p:custDataLst>
            </p:nvPr>
          </p:nvSpPr>
          <p:spPr bwMode="auto">
            <a:xfrm>
              <a:off x="3698" y="2411"/>
              <a:ext cx="284" cy="1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1" name="PA_任意多边形 9"/>
            <p:cNvSpPr>
              <a:spLocks noEditPoints="1"/>
            </p:cNvSpPr>
            <p:nvPr>
              <p:custDataLst>
                <p:tags r:id="rId8"/>
              </p:custDataLst>
            </p:nvPr>
          </p:nvSpPr>
          <p:spPr bwMode="auto">
            <a:xfrm>
              <a:off x="3236" y="1618"/>
              <a:ext cx="1208" cy="1084"/>
            </a:xfrm>
            <a:custGeom>
              <a:avLst/>
              <a:gdLst>
                <a:gd name="T0" fmla="*/ 2950 w 3200"/>
                <a:gd name="T1" fmla="*/ 0 h 2870"/>
                <a:gd name="T2" fmla="*/ 250 w 3200"/>
                <a:gd name="T3" fmla="*/ 0 h 2870"/>
                <a:gd name="T4" fmla="*/ 0 w 3200"/>
                <a:gd name="T5" fmla="*/ 250 h 2870"/>
                <a:gd name="T6" fmla="*/ 0 w 3200"/>
                <a:gd name="T7" fmla="*/ 1850 h 2870"/>
                <a:gd name="T8" fmla="*/ 250 w 3200"/>
                <a:gd name="T9" fmla="*/ 2100 h 2870"/>
                <a:gd name="T10" fmla="*/ 1125 w 3200"/>
                <a:gd name="T11" fmla="*/ 2100 h 2870"/>
                <a:gd name="T12" fmla="*/ 1125 w 3200"/>
                <a:gd name="T13" fmla="*/ 2555 h 2870"/>
                <a:gd name="T14" fmla="*/ 705 w 3200"/>
                <a:gd name="T15" fmla="*/ 2555 h 2870"/>
                <a:gd name="T16" fmla="*/ 705 w 3200"/>
                <a:gd name="T17" fmla="*/ 2870 h 2870"/>
                <a:gd name="T18" fmla="*/ 2495 w 3200"/>
                <a:gd name="T19" fmla="*/ 2870 h 2870"/>
                <a:gd name="T20" fmla="*/ 2495 w 3200"/>
                <a:gd name="T21" fmla="*/ 2555 h 2870"/>
                <a:gd name="T22" fmla="*/ 2075 w 3200"/>
                <a:gd name="T23" fmla="*/ 2555 h 2870"/>
                <a:gd name="T24" fmla="*/ 2075 w 3200"/>
                <a:gd name="T25" fmla="*/ 2100 h 2870"/>
                <a:gd name="T26" fmla="*/ 2950 w 3200"/>
                <a:gd name="T27" fmla="*/ 2100 h 2870"/>
                <a:gd name="T28" fmla="*/ 3200 w 3200"/>
                <a:gd name="T29" fmla="*/ 1850 h 2870"/>
                <a:gd name="T30" fmla="*/ 3200 w 3200"/>
                <a:gd name="T31" fmla="*/ 250 h 2870"/>
                <a:gd name="T32" fmla="*/ 2950 w 3200"/>
                <a:gd name="T33" fmla="*/ 0 h 2870"/>
                <a:gd name="T34" fmla="*/ 2395 w 3200"/>
                <a:gd name="T35" fmla="*/ 2655 h 2870"/>
                <a:gd name="T36" fmla="*/ 2395 w 3200"/>
                <a:gd name="T37" fmla="*/ 2770 h 2870"/>
                <a:gd name="T38" fmla="*/ 805 w 3200"/>
                <a:gd name="T39" fmla="*/ 2770 h 2870"/>
                <a:gd name="T40" fmla="*/ 805 w 3200"/>
                <a:gd name="T41" fmla="*/ 2655 h 2870"/>
                <a:gd name="T42" fmla="*/ 2395 w 3200"/>
                <a:gd name="T43" fmla="*/ 2655 h 2870"/>
                <a:gd name="T44" fmla="*/ 1225 w 3200"/>
                <a:gd name="T45" fmla="*/ 2555 h 2870"/>
                <a:gd name="T46" fmla="*/ 1225 w 3200"/>
                <a:gd name="T47" fmla="*/ 2100 h 2870"/>
                <a:gd name="T48" fmla="*/ 1975 w 3200"/>
                <a:gd name="T49" fmla="*/ 2100 h 2870"/>
                <a:gd name="T50" fmla="*/ 1975 w 3200"/>
                <a:gd name="T51" fmla="*/ 2555 h 2870"/>
                <a:gd name="T52" fmla="*/ 1225 w 3200"/>
                <a:gd name="T53" fmla="*/ 2555 h 2870"/>
                <a:gd name="T54" fmla="*/ 3100 w 3200"/>
                <a:gd name="T55" fmla="*/ 1850 h 2870"/>
                <a:gd name="T56" fmla="*/ 2950 w 3200"/>
                <a:gd name="T57" fmla="*/ 2000 h 2870"/>
                <a:gd name="T58" fmla="*/ 250 w 3200"/>
                <a:gd name="T59" fmla="*/ 2000 h 2870"/>
                <a:gd name="T60" fmla="*/ 100 w 3200"/>
                <a:gd name="T61" fmla="*/ 1850 h 2870"/>
                <a:gd name="T62" fmla="*/ 100 w 3200"/>
                <a:gd name="T63" fmla="*/ 250 h 2870"/>
                <a:gd name="T64" fmla="*/ 250 w 3200"/>
                <a:gd name="T65" fmla="*/ 100 h 2870"/>
                <a:gd name="T66" fmla="*/ 2950 w 3200"/>
                <a:gd name="T67" fmla="*/ 100 h 2870"/>
                <a:gd name="T68" fmla="*/ 3100 w 3200"/>
                <a:gd name="T69" fmla="*/ 250 h 2870"/>
                <a:gd name="T70" fmla="*/ 3100 w 3200"/>
                <a:gd name="T71" fmla="*/ 1850 h 2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00" h="2870">
                  <a:moveTo>
                    <a:pt x="2950" y="0"/>
                  </a:moveTo>
                  <a:lnTo>
                    <a:pt x="250" y="0"/>
                  </a:lnTo>
                  <a:cubicBezTo>
                    <a:pt x="110" y="0"/>
                    <a:pt x="0" y="110"/>
                    <a:pt x="0" y="250"/>
                  </a:cubicBezTo>
                  <a:lnTo>
                    <a:pt x="0" y="1850"/>
                  </a:lnTo>
                  <a:cubicBezTo>
                    <a:pt x="0" y="1990"/>
                    <a:pt x="110" y="2100"/>
                    <a:pt x="250" y="2100"/>
                  </a:cubicBezTo>
                  <a:lnTo>
                    <a:pt x="1125" y="2100"/>
                  </a:lnTo>
                  <a:lnTo>
                    <a:pt x="1125" y="2555"/>
                  </a:lnTo>
                  <a:lnTo>
                    <a:pt x="705" y="2555"/>
                  </a:lnTo>
                  <a:lnTo>
                    <a:pt x="705" y="2870"/>
                  </a:lnTo>
                  <a:lnTo>
                    <a:pt x="2495" y="2870"/>
                  </a:lnTo>
                  <a:lnTo>
                    <a:pt x="2495" y="2555"/>
                  </a:lnTo>
                  <a:lnTo>
                    <a:pt x="2075" y="2555"/>
                  </a:lnTo>
                  <a:lnTo>
                    <a:pt x="2075" y="2100"/>
                  </a:lnTo>
                  <a:lnTo>
                    <a:pt x="2950" y="2100"/>
                  </a:lnTo>
                  <a:cubicBezTo>
                    <a:pt x="3090" y="2100"/>
                    <a:pt x="3200" y="1990"/>
                    <a:pt x="3200" y="1850"/>
                  </a:cubicBezTo>
                  <a:lnTo>
                    <a:pt x="3200" y="250"/>
                  </a:lnTo>
                  <a:cubicBezTo>
                    <a:pt x="3200" y="110"/>
                    <a:pt x="3090" y="0"/>
                    <a:pt x="2950" y="0"/>
                  </a:cubicBezTo>
                  <a:close/>
                  <a:moveTo>
                    <a:pt x="2395" y="2655"/>
                  </a:moveTo>
                  <a:lnTo>
                    <a:pt x="2395" y="2770"/>
                  </a:lnTo>
                  <a:lnTo>
                    <a:pt x="805" y="2770"/>
                  </a:lnTo>
                  <a:lnTo>
                    <a:pt x="805" y="2655"/>
                  </a:lnTo>
                  <a:lnTo>
                    <a:pt x="2395" y="2655"/>
                  </a:lnTo>
                  <a:close/>
                  <a:moveTo>
                    <a:pt x="1225" y="2555"/>
                  </a:moveTo>
                  <a:lnTo>
                    <a:pt x="1225" y="2100"/>
                  </a:lnTo>
                  <a:lnTo>
                    <a:pt x="1975" y="2100"/>
                  </a:lnTo>
                  <a:lnTo>
                    <a:pt x="1975" y="2555"/>
                  </a:lnTo>
                  <a:lnTo>
                    <a:pt x="1225" y="2555"/>
                  </a:lnTo>
                  <a:close/>
                  <a:moveTo>
                    <a:pt x="3100" y="1850"/>
                  </a:moveTo>
                  <a:cubicBezTo>
                    <a:pt x="3100" y="1935"/>
                    <a:pt x="3035" y="2000"/>
                    <a:pt x="2950" y="2000"/>
                  </a:cubicBezTo>
                  <a:lnTo>
                    <a:pt x="250" y="2000"/>
                  </a:lnTo>
                  <a:cubicBezTo>
                    <a:pt x="165" y="2000"/>
                    <a:pt x="100" y="1935"/>
                    <a:pt x="100" y="1850"/>
                  </a:cubicBezTo>
                  <a:lnTo>
                    <a:pt x="100" y="250"/>
                  </a:lnTo>
                  <a:cubicBezTo>
                    <a:pt x="100" y="165"/>
                    <a:pt x="165" y="100"/>
                    <a:pt x="250" y="100"/>
                  </a:cubicBezTo>
                  <a:lnTo>
                    <a:pt x="2950" y="100"/>
                  </a:lnTo>
                  <a:cubicBezTo>
                    <a:pt x="3035" y="100"/>
                    <a:pt x="3100" y="165"/>
                    <a:pt x="3100" y="250"/>
                  </a:cubicBezTo>
                  <a:lnTo>
                    <a:pt x="3100" y="1850"/>
                  </a:lnTo>
                  <a:close/>
                </a:path>
              </a:pathLst>
            </a:custGeom>
            <a:solidFill>
              <a:srgbClr val="000000"/>
            </a:solid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 name="PA_任意多边形 10"/>
            <p:cNvSpPr/>
            <p:nvPr>
              <p:custDataLst>
                <p:tags r:id="rId9"/>
              </p:custDataLst>
            </p:nvPr>
          </p:nvSpPr>
          <p:spPr bwMode="auto">
            <a:xfrm>
              <a:off x="3727" y="1890"/>
              <a:ext cx="241" cy="238"/>
            </a:xfrm>
            <a:custGeom>
              <a:avLst/>
              <a:gdLst>
                <a:gd name="T0" fmla="*/ 241 w 241"/>
                <a:gd name="T1" fmla="*/ 198 h 238"/>
                <a:gd name="T2" fmla="*/ 126 w 241"/>
                <a:gd name="T3" fmla="*/ 83 h 238"/>
                <a:gd name="T4" fmla="*/ 179 w 241"/>
                <a:gd name="T5" fmla="*/ 30 h 238"/>
                <a:gd name="T6" fmla="*/ 0 w 241"/>
                <a:gd name="T7" fmla="*/ 0 h 238"/>
                <a:gd name="T8" fmla="*/ 30 w 241"/>
                <a:gd name="T9" fmla="*/ 179 h 238"/>
                <a:gd name="T10" fmla="*/ 87 w 241"/>
                <a:gd name="T11" fmla="*/ 123 h 238"/>
                <a:gd name="T12" fmla="*/ 202 w 241"/>
                <a:gd name="T13" fmla="*/ 238 h 238"/>
                <a:gd name="T14" fmla="*/ 241 w 241"/>
                <a:gd name="T15" fmla="*/ 19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238">
                  <a:moveTo>
                    <a:pt x="241" y="198"/>
                  </a:moveTo>
                  <a:lnTo>
                    <a:pt x="126" y="83"/>
                  </a:lnTo>
                  <a:lnTo>
                    <a:pt x="179" y="30"/>
                  </a:lnTo>
                  <a:lnTo>
                    <a:pt x="0" y="0"/>
                  </a:lnTo>
                  <a:lnTo>
                    <a:pt x="30" y="179"/>
                  </a:lnTo>
                  <a:lnTo>
                    <a:pt x="87" y="123"/>
                  </a:lnTo>
                  <a:lnTo>
                    <a:pt x="202" y="238"/>
                  </a:lnTo>
                  <a:lnTo>
                    <a:pt x="241" y="19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 name="PA_任意多边形 11"/>
            <p:cNvSpPr>
              <a:spLocks noEditPoints="1"/>
            </p:cNvSpPr>
            <p:nvPr>
              <p:custDataLst>
                <p:tags r:id="rId10"/>
              </p:custDataLst>
            </p:nvPr>
          </p:nvSpPr>
          <p:spPr bwMode="auto">
            <a:xfrm>
              <a:off x="3680" y="1845"/>
              <a:ext cx="341" cy="338"/>
            </a:xfrm>
            <a:custGeom>
              <a:avLst/>
              <a:gdLst>
                <a:gd name="T0" fmla="*/ 226 w 341"/>
                <a:gd name="T1" fmla="*/ 130 h 338"/>
                <a:gd name="T2" fmla="*/ 303 w 341"/>
                <a:gd name="T3" fmla="*/ 53 h 338"/>
                <a:gd name="T4" fmla="*/ 0 w 341"/>
                <a:gd name="T5" fmla="*/ 0 h 338"/>
                <a:gd name="T6" fmla="*/ 52 w 341"/>
                <a:gd name="T7" fmla="*/ 304 h 338"/>
                <a:gd name="T8" fmla="*/ 134 w 341"/>
                <a:gd name="T9" fmla="*/ 222 h 338"/>
                <a:gd name="T10" fmla="*/ 249 w 341"/>
                <a:gd name="T11" fmla="*/ 338 h 338"/>
                <a:gd name="T12" fmla="*/ 341 w 341"/>
                <a:gd name="T13" fmla="*/ 245 h 338"/>
                <a:gd name="T14" fmla="*/ 226 w 341"/>
                <a:gd name="T15" fmla="*/ 130 h 338"/>
                <a:gd name="T16" fmla="*/ 77 w 341"/>
                <a:gd name="T17" fmla="*/ 224 h 338"/>
                <a:gd name="T18" fmla="*/ 47 w 341"/>
                <a:gd name="T19" fmla="*/ 45 h 338"/>
                <a:gd name="T20" fmla="*/ 226 w 341"/>
                <a:gd name="T21" fmla="*/ 75 h 338"/>
                <a:gd name="T22" fmla="*/ 173 w 341"/>
                <a:gd name="T23" fmla="*/ 128 h 338"/>
                <a:gd name="T24" fmla="*/ 288 w 341"/>
                <a:gd name="T25" fmla="*/ 243 h 338"/>
                <a:gd name="T26" fmla="*/ 249 w 341"/>
                <a:gd name="T27" fmla="*/ 283 h 338"/>
                <a:gd name="T28" fmla="*/ 134 w 341"/>
                <a:gd name="T29" fmla="*/ 168 h 338"/>
                <a:gd name="T30" fmla="*/ 77 w 341"/>
                <a:gd name="T31" fmla="*/ 22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1" h="338">
                  <a:moveTo>
                    <a:pt x="226" y="130"/>
                  </a:moveTo>
                  <a:lnTo>
                    <a:pt x="303" y="53"/>
                  </a:lnTo>
                  <a:lnTo>
                    <a:pt x="0" y="0"/>
                  </a:lnTo>
                  <a:lnTo>
                    <a:pt x="52" y="304"/>
                  </a:lnTo>
                  <a:lnTo>
                    <a:pt x="134" y="222"/>
                  </a:lnTo>
                  <a:lnTo>
                    <a:pt x="249" y="338"/>
                  </a:lnTo>
                  <a:lnTo>
                    <a:pt x="341" y="245"/>
                  </a:lnTo>
                  <a:lnTo>
                    <a:pt x="226" y="130"/>
                  </a:lnTo>
                  <a:close/>
                  <a:moveTo>
                    <a:pt x="77" y="224"/>
                  </a:moveTo>
                  <a:lnTo>
                    <a:pt x="47" y="45"/>
                  </a:lnTo>
                  <a:lnTo>
                    <a:pt x="226" y="75"/>
                  </a:lnTo>
                  <a:lnTo>
                    <a:pt x="173" y="128"/>
                  </a:lnTo>
                  <a:lnTo>
                    <a:pt x="288" y="243"/>
                  </a:lnTo>
                  <a:lnTo>
                    <a:pt x="249" y="283"/>
                  </a:lnTo>
                  <a:lnTo>
                    <a:pt x="134" y="168"/>
                  </a:lnTo>
                  <a:lnTo>
                    <a:pt x="77" y="2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fltVal val="0"/>
                                          </p:val>
                                        </p:tav>
                                        <p:tav tm="100000">
                                          <p:val>
                                            <p:flt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fltVal val="0"/>
                                          </p:val>
                                        </p:tav>
                                        <p:tav tm="100000">
                                          <p:val>
                                            <p:fltVal val="1"/>
                                          </p:val>
                                        </p:tav>
                                      </p:tavLst>
                                    </p:anim>
                                    <p:anim to="" calcmode="lin" valueType="num">
                                      <p:cBhvr>
                                        <p:cTn id="14" dur="1000" fill="hold">
                                          <p:stCondLst>
                                            <p:cond delay="0"/>
                                          </p:stCondLst>
                                        </p:cTn>
                                        <p:tgtEl>
                                          <p:spTgt spid="8"/>
                                        </p:tgtEl>
                                        <p:attrNameLst>
                                          <p:attrName>ppt_w</p:attrName>
                                        </p:attrNameLst>
                                      </p:cBhvr>
                                      <p:tavLst>
                                        <p:tav tm="0" fmla="#ppt_w+(8/9)*(#ppt_w-0)*((1.5-1.5*$)^2-(1.5-1.5*$)^3)">
                                          <p:val>
                                            <p:fltVal val="0"/>
                                          </p:val>
                                        </p:tav>
                                        <p:tav tm="100000">
                                          <p:val>
                                            <p:fltVal val="1"/>
                                          </p:val>
                                        </p:tav>
                                      </p:tavLst>
                                    </p:anim>
                                    <p:anim to="" calcmode="lin" valueType="num">
                                      <p:cBhvr>
                                        <p:cTn id="15" dur="1000" fill="hold">
                                          <p:stCondLst>
                                            <p:cond delay="0"/>
                                          </p:stCondLst>
                                        </p:cTn>
                                        <p:tgtEl>
                                          <p:spTgt spid="8"/>
                                        </p:tgtEl>
                                        <p:attrNameLst>
                                          <p:attrName>ppt_h</p:attrName>
                                        </p:attrNameLst>
                                      </p:cBhvr>
                                      <p:tavLst>
                                        <p:tav tm="0" fmla="#ppt_h+(8/9)*(#ppt_h-0)*((1.5-1.5*$)^2-(1.5-1.5*$)^3)">
                                          <p:val>
                                            <p:fltVal val="0"/>
                                          </p:val>
                                        </p:tav>
                                        <p:tav tm="100000">
                                          <p:val>
                                            <p:fltVal val="1"/>
                                          </p:val>
                                        </p:tav>
                                      </p:tavLst>
                                    </p:anim>
                                  </p:childTnLst>
                                </p:cTn>
                              </p:par>
                              <p:par>
                                <p:cTn id="16" presetID="10" presetClass="entr" presetSubtype="0" fill="hold" grpId="0" nodeType="withEffect">
                                  <p:stCondLst>
                                    <p:cond delay="50"/>
                                  </p:stCondLst>
                                  <p:childTnLst>
                                    <p:set>
                                      <p:cBhvr>
                                        <p:cTn id="17" dur="1" fill="hold">
                                          <p:stCondLst>
                                            <p:cond delay="0"/>
                                          </p:stCondLst>
                                        </p:cTn>
                                        <p:tgtEl>
                                          <p:spTgt spid="144"/>
                                        </p:tgtEl>
                                        <p:attrNameLst>
                                          <p:attrName>style.visibility</p:attrName>
                                        </p:attrNameLst>
                                      </p:cBhvr>
                                      <p:to>
                                        <p:strVal val="visible"/>
                                      </p:to>
                                    </p:set>
                                    <p:animEffect transition="in" filter="fade">
                                      <p:cBhvr>
                                        <p:cTn id="18" dur="500"/>
                                        <p:tgtEl>
                                          <p:spTgt spid="144"/>
                                        </p:tgtEl>
                                      </p:cBhvr>
                                    </p:animEffect>
                                  </p:childTnLst>
                                </p:cTn>
                              </p:par>
                              <p:par>
                                <p:cTn id="19" presetID="64" presetClass="path" presetSubtype="0" decel="100000" fill="hold" grpId="1" nodeType="withEffect">
                                  <p:stCondLst>
                                    <p:cond delay="50"/>
                                  </p:stCondLst>
                                  <p:childTnLst>
                                    <p:animMotion origin="layout" path="M -4.16667E-6 0.03912 L -4.16667E-6 -7.40741E-7 " pathEditMode="relative" rAng="0" ptsTypes="AA">
                                      <p:cBhvr>
                                        <p:cTn id="20" dur="500" fill="hold"/>
                                        <p:tgtEl>
                                          <p:spTgt spid="144"/>
                                        </p:tgtEl>
                                        <p:attrNameLst>
                                          <p:attrName>ppt_x</p:attrName>
                                          <p:attrName>ppt_y</p:attrName>
                                        </p:attrNameLst>
                                      </p:cBhvr>
                                      <p:rCtr x="0" y="-1968"/>
                                    </p:animMotion>
                                  </p:childTnLst>
                                </p:cTn>
                              </p:par>
                              <p:par>
                                <p:cTn id="21" presetID="10" presetClass="entr" presetSubtype="0" fill="hold" grpId="0" nodeType="withEffect">
                                  <p:stCondLst>
                                    <p:cond delay="100"/>
                                  </p:stCondLst>
                                  <p:childTnLst>
                                    <p:set>
                                      <p:cBhvr>
                                        <p:cTn id="22" dur="1" fill="hold">
                                          <p:stCondLst>
                                            <p:cond delay="0"/>
                                          </p:stCondLst>
                                        </p:cTn>
                                        <p:tgtEl>
                                          <p:spTgt spid="145"/>
                                        </p:tgtEl>
                                        <p:attrNameLst>
                                          <p:attrName>style.visibility</p:attrName>
                                        </p:attrNameLst>
                                      </p:cBhvr>
                                      <p:to>
                                        <p:strVal val="visible"/>
                                      </p:to>
                                    </p:set>
                                    <p:animEffect transition="in" filter="fade">
                                      <p:cBhvr>
                                        <p:cTn id="23" dur="500"/>
                                        <p:tgtEl>
                                          <p:spTgt spid="145"/>
                                        </p:tgtEl>
                                      </p:cBhvr>
                                    </p:animEffect>
                                  </p:childTnLst>
                                </p:cTn>
                              </p:par>
                              <p:par>
                                <p:cTn id="24" presetID="64" presetClass="path" presetSubtype="0" decel="100000" fill="hold" grpId="1" nodeType="withEffect">
                                  <p:stCondLst>
                                    <p:cond delay="100"/>
                                  </p:stCondLst>
                                  <p:childTnLst>
                                    <p:animMotion origin="layout" path="M -4.58333E-6 0.03912 L -4.58333E-6 -5.55112E-17 " pathEditMode="relative" rAng="0" ptsTypes="AA">
                                      <p:cBhvr>
                                        <p:cTn id="25" dur="500" fill="hold"/>
                                        <p:tgtEl>
                                          <p:spTgt spid="145"/>
                                        </p:tgtEl>
                                        <p:attrNameLst>
                                          <p:attrName>ppt_x</p:attrName>
                                          <p:attrName>ppt_y</p:attrName>
                                        </p:attrNameLst>
                                      </p:cBhvr>
                                      <p:rCtr x="0" y="-1968"/>
                                    </p:animMotion>
                                  </p:childTnLst>
                                </p:cTn>
                              </p:par>
                              <p:par>
                                <p:cTn id="26" presetID="10" presetClass="entr" presetSubtype="0" fill="hold" nodeType="withEffect">
                                  <p:stCondLst>
                                    <p:cond delay="100"/>
                                  </p:stCondLst>
                                  <p:childTnLst>
                                    <p:set>
                                      <p:cBhvr>
                                        <p:cTn id="27" dur="1" fill="hold">
                                          <p:stCondLst>
                                            <p:cond delay="0"/>
                                          </p:stCondLst>
                                        </p:cTn>
                                        <p:tgtEl>
                                          <p:spTgt spid="103"/>
                                        </p:tgtEl>
                                        <p:attrNameLst>
                                          <p:attrName>style.visibility</p:attrName>
                                        </p:attrNameLst>
                                      </p:cBhvr>
                                      <p:to>
                                        <p:strVal val="visible"/>
                                      </p:to>
                                    </p:set>
                                    <p:animEffect transition="in" filter="fade">
                                      <p:cBhvr>
                                        <p:cTn id="28" dur="500"/>
                                        <p:tgtEl>
                                          <p:spTgt spid="103"/>
                                        </p:tgtEl>
                                      </p:cBhvr>
                                    </p:animEffect>
                                  </p:childTnLst>
                                </p:cTn>
                              </p:par>
                              <p:par>
                                <p:cTn id="29" presetID="10"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4" grpId="0"/>
      <p:bldP spid="144" grpId="1"/>
      <p:bldP spid="145" grpId="0"/>
      <p:bldP spid="14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738" y="366112"/>
            <a:ext cx="691563" cy="691563"/>
            <a:chOff x="2367572" y="4118895"/>
            <a:chExt cx="921196" cy="921196"/>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14"/>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15"/>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16"/>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13"/>
              </p:custDataLst>
            </p:nvPr>
          </p:nvSpPr>
          <p:spPr>
            <a:xfrm>
              <a:off x="2616776" y="4317883"/>
              <a:ext cx="422787" cy="532966"/>
            </a:xfrm>
            <a:prstGeom prst="rect">
              <a:avLst/>
            </a:prstGeom>
            <a:noFill/>
          </p:spPr>
          <p:txBody>
            <a:bodyPr wrap="none" lIns="0" rIns="0" rtlCol="0">
              <a:spAutoFit/>
            </a:bodyPr>
            <a:lstStyle/>
            <a:p>
              <a:pPr algn="ctr" defTabSz="914400"/>
              <a:r>
                <a:rPr lang="en-US" sz="2000" b="1" dirty="0">
                  <a:solidFill>
                    <a:schemeClr val="accent1">
                      <a:lumMod val="50000"/>
                    </a:schemeClr>
                  </a:solidFill>
                  <a:cs typeface="+mn-ea"/>
                  <a:sym typeface="+mn-lt"/>
                </a:rPr>
                <a:t>01</a:t>
              </a:r>
            </a:p>
          </p:txBody>
        </p:sp>
      </p:grpSp>
      <p:sp>
        <p:nvSpPr>
          <p:cNvPr id="8" name="TextBox 14"/>
          <p:cNvSpPr txBox="1"/>
          <p:nvPr/>
        </p:nvSpPr>
        <p:spPr>
          <a:xfrm>
            <a:off x="1369561" y="481061"/>
            <a:ext cx="3507239"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cs typeface="+mn-ea"/>
                <a:sym typeface="+mn-lt"/>
              </a:rPr>
              <a:t>可行性分析</a:t>
            </a:r>
          </a:p>
        </p:txBody>
      </p:sp>
      <p:grpSp>
        <p:nvGrpSpPr>
          <p:cNvPr id="103" name="组合 102"/>
          <p:cNvGrpSpPr/>
          <p:nvPr/>
        </p:nvGrpSpPr>
        <p:grpSpPr>
          <a:xfrm>
            <a:off x="3342772" y="413461"/>
            <a:ext cx="967060" cy="967058"/>
            <a:chOff x="1333481" y="1593118"/>
            <a:chExt cx="1418785" cy="1418785"/>
          </a:xfrm>
        </p:grpSpPr>
        <p:sp>
          <p:nvSpPr>
            <p:cNvPr id="123" name="PA-↖"/>
            <p:cNvSpPr/>
            <p:nvPr>
              <p:custDataLst>
                <p:tags r:id="rId10"/>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a:outerShdw blurRad="254000" dist="190500" dir="13500000" algn="br" rotWithShape="0">
                <a:srgbClr val="FFFFFF">
                  <a:alpha val="9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24" name="PA-↘"/>
            <p:cNvSpPr/>
            <p:nvPr>
              <p:custDataLst>
                <p:tags r:id="rId11"/>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25" name="PA-1"/>
            <p:cNvSpPr/>
            <p:nvPr>
              <p:custDataLst>
                <p:tags r:id="rId12"/>
              </p:custDataLst>
            </p:nvPr>
          </p:nvSpPr>
          <p:spPr>
            <a:xfrm>
              <a:off x="1333481" y="1593118"/>
              <a:ext cx="1418785" cy="1418785"/>
            </a:xfrm>
            <a:prstGeom prst="roundRect">
              <a:avLst>
                <a:gd name="adj" fmla="val 12745"/>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EEF2F9"/>
                </a:solidFill>
                <a:effectLst/>
                <a:uLnTx/>
                <a:uFillTx/>
                <a:cs typeface="+mn-ea"/>
                <a:sym typeface="+mn-lt"/>
              </a:endParaRPr>
            </a:p>
          </p:txBody>
        </p:sp>
      </p:grpSp>
      <p:sp>
        <p:nvSpPr>
          <p:cNvPr id="144" name="PA-标题 3"/>
          <p:cNvSpPr txBox="1"/>
          <p:nvPr>
            <p:custDataLst>
              <p:tags r:id="rId1"/>
            </p:custDataLst>
          </p:nvPr>
        </p:nvSpPr>
        <p:spPr>
          <a:xfrm>
            <a:off x="3188494" y="1866638"/>
            <a:ext cx="1286563" cy="367328"/>
          </a:xfrm>
          <a:prstGeom prst="rect">
            <a:avLst/>
          </a:prstGeom>
        </p:spPr>
        <p:txBody>
          <a:bodyPr vert="horz" lIns="0" tIns="45708" rIns="0" bIns="45708" rtlCol="0" anchor="t">
            <a:noAutofit/>
          </a:bodyPr>
          <a:lstStyle>
            <a:lvl1pPr algn="l" defTabSz="914400"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pPr algn="ctr" defTabSz="914400"/>
            <a:endParaRPr lang="zh-CN" altLang="en-US" sz="2000" b="1" spc="0" dirty="0">
              <a:solidFill>
                <a:schemeClr val="accent1">
                  <a:lumMod val="50000"/>
                </a:schemeClr>
              </a:solidFill>
              <a:latin typeface="+mn-lt"/>
              <a:ea typeface="+mn-ea"/>
              <a:cs typeface="+mn-ea"/>
              <a:sym typeface="+mn-lt"/>
            </a:endParaRPr>
          </a:p>
        </p:txBody>
      </p:sp>
      <p:grpSp>
        <p:nvGrpSpPr>
          <p:cNvPr id="46" name="PA-电脑-56939"/>
          <p:cNvGrpSpPr>
            <a:grpSpLocks noChangeAspect="1"/>
          </p:cNvGrpSpPr>
          <p:nvPr>
            <p:custDataLst>
              <p:tags r:id="rId2"/>
            </p:custDataLst>
          </p:nvPr>
        </p:nvGrpSpPr>
        <p:grpSpPr bwMode="auto">
          <a:xfrm>
            <a:off x="3556100" y="656712"/>
            <a:ext cx="540404" cy="484933"/>
            <a:chOff x="3236" y="1618"/>
            <a:chExt cx="1208" cy="1084"/>
          </a:xfrm>
        </p:grpSpPr>
        <p:sp>
          <p:nvSpPr>
            <p:cNvPr id="47" name="PA_任意多边形 5"/>
            <p:cNvSpPr/>
            <p:nvPr>
              <p:custDataLst>
                <p:tags r:id="rId3"/>
              </p:custDataLst>
            </p:nvPr>
          </p:nvSpPr>
          <p:spPr bwMode="auto">
            <a:xfrm>
              <a:off x="3274" y="1656"/>
              <a:ext cx="1132" cy="717"/>
            </a:xfrm>
            <a:custGeom>
              <a:avLst/>
              <a:gdLst>
                <a:gd name="T0" fmla="*/ 2850 w 3000"/>
                <a:gd name="T1" fmla="*/ 0 h 1900"/>
                <a:gd name="T2" fmla="*/ 150 w 3000"/>
                <a:gd name="T3" fmla="*/ 0 h 1900"/>
                <a:gd name="T4" fmla="*/ 0 w 3000"/>
                <a:gd name="T5" fmla="*/ 150 h 1900"/>
                <a:gd name="T6" fmla="*/ 0 w 3000"/>
                <a:gd name="T7" fmla="*/ 1750 h 1900"/>
                <a:gd name="T8" fmla="*/ 150 w 3000"/>
                <a:gd name="T9" fmla="*/ 1900 h 1900"/>
                <a:gd name="T10" fmla="*/ 2850 w 3000"/>
                <a:gd name="T11" fmla="*/ 1900 h 1900"/>
                <a:gd name="T12" fmla="*/ 3000 w 3000"/>
                <a:gd name="T13" fmla="*/ 1750 h 1900"/>
                <a:gd name="T14" fmla="*/ 3000 w 3000"/>
                <a:gd name="T15" fmla="*/ 150 h 1900"/>
                <a:gd name="T16" fmla="*/ 2850 w 3000"/>
                <a:gd name="T17" fmla="*/ 0 h 1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00" h="1900">
                  <a:moveTo>
                    <a:pt x="2850" y="0"/>
                  </a:moveTo>
                  <a:lnTo>
                    <a:pt x="150" y="0"/>
                  </a:lnTo>
                  <a:cubicBezTo>
                    <a:pt x="65" y="0"/>
                    <a:pt x="0" y="65"/>
                    <a:pt x="0" y="150"/>
                  </a:cubicBezTo>
                  <a:lnTo>
                    <a:pt x="0" y="1750"/>
                  </a:lnTo>
                  <a:cubicBezTo>
                    <a:pt x="0" y="1835"/>
                    <a:pt x="65" y="1900"/>
                    <a:pt x="150" y="1900"/>
                  </a:cubicBezTo>
                  <a:lnTo>
                    <a:pt x="2850" y="1900"/>
                  </a:lnTo>
                  <a:cubicBezTo>
                    <a:pt x="2935" y="1900"/>
                    <a:pt x="3000" y="1835"/>
                    <a:pt x="3000" y="1750"/>
                  </a:cubicBezTo>
                  <a:lnTo>
                    <a:pt x="3000" y="150"/>
                  </a:lnTo>
                  <a:cubicBezTo>
                    <a:pt x="3000" y="65"/>
                    <a:pt x="2935" y="0"/>
                    <a:pt x="2850" y="0"/>
                  </a:cubicBezTo>
                  <a:close/>
                </a:path>
              </a:pathLst>
            </a:custGeom>
            <a:solidFill>
              <a:srgbClr val="FFFFFF"/>
            </a:solid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 name="PA_矩形 6"/>
            <p:cNvSpPr>
              <a:spLocks noChangeArrowheads="1"/>
            </p:cNvSpPr>
            <p:nvPr>
              <p:custDataLst>
                <p:tags r:id="rId4"/>
              </p:custDataLst>
            </p:nvPr>
          </p:nvSpPr>
          <p:spPr bwMode="auto">
            <a:xfrm>
              <a:off x="3349" y="1732"/>
              <a:ext cx="982" cy="566"/>
            </a:xfrm>
            <a:prstGeom prst="rect">
              <a:avLst/>
            </a:prstGeom>
            <a:solidFill>
              <a:srgbClr val="D2DD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PA_矩形 7"/>
            <p:cNvSpPr>
              <a:spLocks noChangeArrowheads="1"/>
            </p:cNvSpPr>
            <p:nvPr>
              <p:custDataLst>
                <p:tags r:id="rId5"/>
              </p:custDataLst>
            </p:nvPr>
          </p:nvSpPr>
          <p:spPr bwMode="auto">
            <a:xfrm>
              <a:off x="3540" y="2621"/>
              <a:ext cx="600" cy="43"/>
            </a:xfrm>
            <a:prstGeom prst="rect">
              <a:avLst/>
            </a:prstGeom>
            <a:solidFill>
              <a:srgbClr val="7F91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0" name="PA_矩形 8"/>
            <p:cNvSpPr>
              <a:spLocks noChangeArrowheads="1"/>
            </p:cNvSpPr>
            <p:nvPr>
              <p:custDataLst>
                <p:tags r:id="rId6"/>
              </p:custDataLst>
            </p:nvPr>
          </p:nvSpPr>
          <p:spPr bwMode="auto">
            <a:xfrm>
              <a:off x="3698" y="2411"/>
              <a:ext cx="284" cy="1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1" name="PA_任意多边形 9"/>
            <p:cNvSpPr>
              <a:spLocks noEditPoints="1"/>
            </p:cNvSpPr>
            <p:nvPr>
              <p:custDataLst>
                <p:tags r:id="rId7"/>
              </p:custDataLst>
            </p:nvPr>
          </p:nvSpPr>
          <p:spPr bwMode="auto">
            <a:xfrm>
              <a:off x="3236" y="1618"/>
              <a:ext cx="1208" cy="1084"/>
            </a:xfrm>
            <a:custGeom>
              <a:avLst/>
              <a:gdLst>
                <a:gd name="T0" fmla="*/ 2950 w 3200"/>
                <a:gd name="T1" fmla="*/ 0 h 2870"/>
                <a:gd name="T2" fmla="*/ 250 w 3200"/>
                <a:gd name="T3" fmla="*/ 0 h 2870"/>
                <a:gd name="T4" fmla="*/ 0 w 3200"/>
                <a:gd name="T5" fmla="*/ 250 h 2870"/>
                <a:gd name="T6" fmla="*/ 0 w 3200"/>
                <a:gd name="T7" fmla="*/ 1850 h 2870"/>
                <a:gd name="T8" fmla="*/ 250 w 3200"/>
                <a:gd name="T9" fmla="*/ 2100 h 2870"/>
                <a:gd name="T10" fmla="*/ 1125 w 3200"/>
                <a:gd name="T11" fmla="*/ 2100 h 2870"/>
                <a:gd name="T12" fmla="*/ 1125 w 3200"/>
                <a:gd name="T13" fmla="*/ 2555 h 2870"/>
                <a:gd name="T14" fmla="*/ 705 w 3200"/>
                <a:gd name="T15" fmla="*/ 2555 h 2870"/>
                <a:gd name="T16" fmla="*/ 705 w 3200"/>
                <a:gd name="T17" fmla="*/ 2870 h 2870"/>
                <a:gd name="T18" fmla="*/ 2495 w 3200"/>
                <a:gd name="T19" fmla="*/ 2870 h 2870"/>
                <a:gd name="T20" fmla="*/ 2495 w 3200"/>
                <a:gd name="T21" fmla="*/ 2555 h 2870"/>
                <a:gd name="T22" fmla="*/ 2075 w 3200"/>
                <a:gd name="T23" fmla="*/ 2555 h 2870"/>
                <a:gd name="T24" fmla="*/ 2075 w 3200"/>
                <a:gd name="T25" fmla="*/ 2100 h 2870"/>
                <a:gd name="T26" fmla="*/ 2950 w 3200"/>
                <a:gd name="T27" fmla="*/ 2100 h 2870"/>
                <a:gd name="T28" fmla="*/ 3200 w 3200"/>
                <a:gd name="T29" fmla="*/ 1850 h 2870"/>
                <a:gd name="T30" fmla="*/ 3200 w 3200"/>
                <a:gd name="T31" fmla="*/ 250 h 2870"/>
                <a:gd name="T32" fmla="*/ 2950 w 3200"/>
                <a:gd name="T33" fmla="*/ 0 h 2870"/>
                <a:gd name="T34" fmla="*/ 2395 w 3200"/>
                <a:gd name="T35" fmla="*/ 2655 h 2870"/>
                <a:gd name="T36" fmla="*/ 2395 w 3200"/>
                <a:gd name="T37" fmla="*/ 2770 h 2870"/>
                <a:gd name="T38" fmla="*/ 805 w 3200"/>
                <a:gd name="T39" fmla="*/ 2770 h 2870"/>
                <a:gd name="T40" fmla="*/ 805 w 3200"/>
                <a:gd name="T41" fmla="*/ 2655 h 2870"/>
                <a:gd name="T42" fmla="*/ 2395 w 3200"/>
                <a:gd name="T43" fmla="*/ 2655 h 2870"/>
                <a:gd name="T44" fmla="*/ 1225 w 3200"/>
                <a:gd name="T45" fmla="*/ 2555 h 2870"/>
                <a:gd name="T46" fmla="*/ 1225 w 3200"/>
                <a:gd name="T47" fmla="*/ 2100 h 2870"/>
                <a:gd name="T48" fmla="*/ 1975 w 3200"/>
                <a:gd name="T49" fmla="*/ 2100 h 2870"/>
                <a:gd name="T50" fmla="*/ 1975 w 3200"/>
                <a:gd name="T51" fmla="*/ 2555 h 2870"/>
                <a:gd name="T52" fmla="*/ 1225 w 3200"/>
                <a:gd name="T53" fmla="*/ 2555 h 2870"/>
                <a:gd name="T54" fmla="*/ 3100 w 3200"/>
                <a:gd name="T55" fmla="*/ 1850 h 2870"/>
                <a:gd name="T56" fmla="*/ 2950 w 3200"/>
                <a:gd name="T57" fmla="*/ 2000 h 2870"/>
                <a:gd name="T58" fmla="*/ 250 w 3200"/>
                <a:gd name="T59" fmla="*/ 2000 h 2870"/>
                <a:gd name="T60" fmla="*/ 100 w 3200"/>
                <a:gd name="T61" fmla="*/ 1850 h 2870"/>
                <a:gd name="T62" fmla="*/ 100 w 3200"/>
                <a:gd name="T63" fmla="*/ 250 h 2870"/>
                <a:gd name="T64" fmla="*/ 250 w 3200"/>
                <a:gd name="T65" fmla="*/ 100 h 2870"/>
                <a:gd name="T66" fmla="*/ 2950 w 3200"/>
                <a:gd name="T67" fmla="*/ 100 h 2870"/>
                <a:gd name="T68" fmla="*/ 3100 w 3200"/>
                <a:gd name="T69" fmla="*/ 250 h 2870"/>
                <a:gd name="T70" fmla="*/ 3100 w 3200"/>
                <a:gd name="T71" fmla="*/ 1850 h 2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00" h="2870">
                  <a:moveTo>
                    <a:pt x="2950" y="0"/>
                  </a:moveTo>
                  <a:lnTo>
                    <a:pt x="250" y="0"/>
                  </a:lnTo>
                  <a:cubicBezTo>
                    <a:pt x="110" y="0"/>
                    <a:pt x="0" y="110"/>
                    <a:pt x="0" y="250"/>
                  </a:cubicBezTo>
                  <a:lnTo>
                    <a:pt x="0" y="1850"/>
                  </a:lnTo>
                  <a:cubicBezTo>
                    <a:pt x="0" y="1990"/>
                    <a:pt x="110" y="2100"/>
                    <a:pt x="250" y="2100"/>
                  </a:cubicBezTo>
                  <a:lnTo>
                    <a:pt x="1125" y="2100"/>
                  </a:lnTo>
                  <a:lnTo>
                    <a:pt x="1125" y="2555"/>
                  </a:lnTo>
                  <a:lnTo>
                    <a:pt x="705" y="2555"/>
                  </a:lnTo>
                  <a:lnTo>
                    <a:pt x="705" y="2870"/>
                  </a:lnTo>
                  <a:lnTo>
                    <a:pt x="2495" y="2870"/>
                  </a:lnTo>
                  <a:lnTo>
                    <a:pt x="2495" y="2555"/>
                  </a:lnTo>
                  <a:lnTo>
                    <a:pt x="2075" y="2555"/>
                  </a:lnTo>
                  <a:lnTo>
                    <a:pt x="2075" y="2100"/>
                  </a:lnTo>
                  <a:lnTo>
                    <a:pt x="2950" y="2100"/>
                  </a:lnTo>
                  <a:cubicBezTo>
                    <a:pt x="3090" y="2100"/>
                    <a:pt x="3200" y="1990"/>
                    <a:pt x="3200" y="1850"/>
                  </a:cubicBezTo>
                  <a:lnTo>
                    <a:pt x="3200" y="250"/>
                  </a:lnTo>
                  <a:cubicBezTo>
                    <a:pt x="3200" y="110"/>
                    <a:pt x="3090" y="0"/>
                    <a:pt x="2950" y="0"/>
                  </a:cubicBezTo>
                  <a:close/>
                  <a:moveTo>
                    <a:pt x="2395" y="2655"/>
                  </a:moveTo>
                  <a:lnTo>
                    <a:pt x="2395" y="2770"/>
                  </a:lnTo>
                  <a:lnTo>
                    <a:pt x="805" y="2770"/>
                  </a:lnTo>
                  <a:lnTo>
                    <a:pt x="805" y="2655"/>
                  </a:lnTo>
                  <a:lnTo>
                    <a:pt x="2395" y="2655"/>
                  </a:lnTo>
                  <a:close/>
                  <a:moveTo>
                    <a:pt x="1225" y="2555"/>
                  </a:moveTo>
                  <a:lnTo>
                    <a:pt x="1225" y="2100"/>
                  </a:lnTo>
                  <a:lnTo>
                    <a:pt x="1975" y="2100"/>
                  </a:lnTo>
                  <a:lnTo>
                    <a:pt x="1975" y="2555"/>
                  </a:lnTo>
                  <a:lnTo>
                    <a:pt x="1225" y="2555"/>
                  </a:lnTo>
                  <a:close/>
                  <a:moveTo>
                    <a:pt x="3100" y="1850"/>
                  </a:moveTo>
                  <a:cubicBezTo>
                    <a:pt x="3100" y="1935"/>
                    <a:pt x="3035" y="2000"/>
                    <a:pt x="2950" y="2000"/>
                  </a:cubicBezTo>
                  <a:lnTo>
                    <a:pt x="250" y="2000"/>
                  </a:lnTo>
                  <a:cubicBezTo>
                    <a:pt x="165" y="2000"/>
                    <a:pt x="100" y="1935"/>
                    <a:pt x="100" y="1850"/>
                  </a:cubicBezTo>
                  <a:lnTo>
                    <a:pt x="100" y="250"/>
                  </a:lnTo>
                  <a:cubicBezTo>
                    <a:pt x="100" y="165"/>
                    <a:pt x="165" y="100"/>
                    <a:pt x="250" y="100"/>
                  </a:cubicBezTo>
                  <a:lnTo>
                    <a:pt x="2950" y="100"/>
                  </a:lnTo>
                  <a:cubicBezTo>
                    <a:pt x="3035" y="100"/>
                    <a:pt x="3100" y="165"/>
                    <a:pt x="3100" y="250"/>
                  </a:cubicBezTo>
                  <a:lnTo>
                    <a:pt x="3100" y="1850"/>
                  </a:lnTo>
                  <a:close/>
                </a:path>
              </a:pathLst>
            </a:custGeom>
            <a:solidFill>
              <a:srgbClr val="000000"/>
            </a:solid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 name="PA_任意多边形 10"/>
            <p:cNvSpPr/>
            <p:nvPr>
              <p:custDataLst>
                <p:tags r:id="rId8"/>
              </p:custDataLst>
            </p:nvPr>
          </p:nvSpPr>
          <p:spPr bwMode="auto">
            <a:xfrm>
              <a:off x="3727" y="1890"/>
              <a:ext cx="241" cy="238"/>
            </a:xfrm>
            <a:custGeom>
              <a:avLst/>
              <a:gdLst>
                <a:gd name="T0" fmla="*/ 241 w 241"/>
                <a:gd name="T1" fmla="*/ 198 h 238"/>
                <a:gd name="T2" fmla="*/ 126 w 241"/>
                <a:gd name="T3" fmla="*/ 83 h 238"/>
                <a:gd name="T4" fmla="*/ 179 w 241"/>
                <a:gd name="T5" fmla="*/ 30 h 238"/>
                <a:gd name="T6" fmla="*/ 0 w 241"/>
                <a:gd name="T7" fmla="*/ 0 h 238"/>
                <a:gd name="T8" fmla="*/ 30 w 241"/>
                <a:gd name="T9" fmla="*/ 179 h 238"/>
                <a:gd name="T10" fmla="*/ 87 w 241"/>
                <a:gd name="T11" fmla="*/ 123 h 238"/>
                <a:gd name="T12" fmla="*/ 202 w 241"/>
                <a:gd name="T13" fmla="*/ 238 h 238"/>
                <a:gd name="T14" fmla="*/ 241 w 241"/>
                <a:gd name="T15" fmla="*/ 19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238">
                  <a:moveTo>
                    <a:pt x="241" y="198"/>
                  </a:moveTo>
                  <a:lnTo>
                    <a:pt x="126" y="83"/>
                  </a:lnTo>
                  <a:lnTo>
                    <a:pt x="179" y="30"/>
                  </a:lnTo>
                  <a:lnTo>
                    <a:pt x="0" y="0"/>
                  </a:lnTo>
                  <a:lnTo>
                    <a:pt x="30" y="179"/>
                  </a:lnTo>
                  <a:lnTo>
                    <a:pt x="87" y="123"/>
                  </a:lnTo>
                  <a:lnTo>
                    <a:pt x="202" y="238"/>
                  </a:lnTo>
                  <a:lnTo>
                    <a:pt x="241" y="19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 name="PA_任意多边形 11"/>
            <p:cNvSpPr>
              <a:spLocks noEditPoints="1"/>
            </p:cNvSpPr>
            <p:nvPr>
              <p:custDataLst>
                <p:tags r:id="rId9"/>
              </p:custDataLst>
            </p:nvPr>
          </p:nvSpPr>
          <p:spPr bwMode="auto">
            <a:xfrm>
              <a:off x="3680" y="1845"/>
              <a:ext cx="341" cy="338"/>
            </a:xfrm>
            <a:custGeom>
              <a:avLst/>
              <a:gdLst>
                <a:gd name="T0" fmla="*/ 226 w 341"/>
                <a:gd name="T1" fmla="*/ 130 h 338"/>
                <a:gd name="T2" fmla="*/ 303 w 341"/>
                <a:gd name="T3" fmla="*/ 53 h 338"/>
                <a:gd name="T4" fmla="*/ 0 w 341"/>
                <a:gd name="T5" fmla="*/ 0 h 338"/>
                <a:gd name="T6" fmla="*/ 52 w 341"/>
                <a:gd name="T7" fmla="*/ 304 h 338"/>
                <a:gd name="T8" fmla="*/ 134 w 341"/>
                <a:gd name="T9" fmla="*/ 222 h 338"/>
                <a:gd name="T10" fmla="*/ 249 w 341"/>
                <a:gd name="T11" fmla="*/ 338 h 338"/>
                <a:gd name="T12" fmla="*/ 341 w 341"/>
                <a:gd name="T13" fmla="*/ 245 h 338"/>
                <a:gd name="T14" fmla="*/ 226 w 341"/>
                <a:gd name="T15" fmla="*/ 130 h 338"/>
                <a:gd name="T16" fmla="*/ 77 w 341"/>
                <a:gd name="T17" fmla="*/ 224 h 338"/>
                <a:gd name="T18" fmla="*/ 47 w 341"/>
                <a:gd name="T19" fmla="*/ 45 h 338"/>
                <a:gd name="T20" fmla="*/ 226 w 341"/>
                <a:gd name="T21" fmla="*/ 75 h 338"/>
                <a:gd name="T22" fmla="*/ 173 w 341"/>
                <a:gd name="T23" fmla="*/ 128 h 338"/>
                <a:gd name="T24" fmla="*/ 288 w 341"/>
                <a:gd name="T25" fmla="*/ 243 h 338"/>
                <a:gd name="T26" fmla="*/ 249 w 341"/>
                <a:gd name="T27" fmla="*/ 283 h 338"/>
                <a:gd name="T28" fmla="*/ 134 w 341"/>
                <a:gd name="T29" fmla="*/ 168 h 338"/>
                <a:gd name="T30" fmla="*/ 77 w 341"/>
                <a:gd name="T31" fmla="*/ 22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1" h="338">
                  <a:moveTo>
                    <a:pt x="226" y="130"/>
                  </a:moveTo>
                  <a:lnTo>
                    <a:pt x="303" y="53"/>
                  </a:lnTo>
                  <a:lnTo>
                    <a:pt x="0" y="0"/>
                  </a:lnTo>
                  <a:lnTo>
                    <a:pt x="52" y="304"/>
                  </a:lnTo>
                  <a:lnTo>
                    <a:pt x="134" y="222"/>
                  </a:lnTo>
                  <a:lnTo>
                    <a:pt x="249" y="338"/>
                  </a:lnTo>
                  <a:lnTo>
                    <a:pt x="341" y="245"/>
                  </a:lnTo>
                  <a:lnTo>
                    <a:pt x="226" y="130"/>
                  </a:lnTo>
                  <a:close/>
                  <a:moveTo>
                    <a:pt x="77" y="224"/>
                  </a:moveTo>
                  <a:lnTo>
                    <a:pt x="47" y="45"/>
                  </a:lnTo>
                  <a:lnTo>
                    <a:pt x="226" y="75"/>
                  </a:lnTo>
                  <a:lnTo>
                    <a:pt x="173" y="128"/>
                  </a:lnTo>
                  <a:lnTo>
                    <a:pt x="288" y="243"/>
                  </a:lnTo>
                  <a:lnTo>
                    <a:pt x="249" y="283"/>
                  </a:lnTo>
                  <a:lnTo>
                    <a:pt x="134" y="168"/>
                  </a:lnTo>
                  <a:lnTo>
                    <a:pt x="77" y="2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9" name="文本框 8"/>
          <p:cNvSpPr txBox="1"/>
          <p:nvPr/>
        </p:nvSpPr>
        <p:spPr>
          <a:xfrm>
            <a:off x="1662342" y="1871819"/>
            <a:ext cx="1883229" cy="369332"/>
          </a:xfrm>
          <a:prstGeom prst="rect">
            <a:avLst/>
          </a:prstGeom>
          <a:noFill/>
        </p:spPr>
        <p:txBody>
          <a:bodyPr wrap="square" rtlCol="0">
            <a:spAutoFit/>
          </a:bodyPr>
          <a:lstStyle/>
          <a:p>
            <a:r>
              <a:rPr kumimoji="1" lang="zh-CN" altLang="en-US" dirty="0"/>
              <a:t>技术可行性：</a:t>
            </a:r>
          </a:p>
        </p:txBody>
      </p:sp>
      <p:sp>
        <p:nvSpPr>
          <p:cNvPr id="10" name="文本框 9"/>
          <p:cNvSpPr txBox="1"/>
          <p:nvPr/>
        </p:nvSpPr>
        <p:spPr>
          <a:xfrm>
            <a:off x="6992370" y="1831002"/>
            <a:ext cx="1654061" cy="369332"/>
          </a:xfrm>
          <a:prstGeom prst="rect">
            <a:avLst/>
          </a:prstGeom>
          <a:noFill/>
        </p:spPr>
        <p:txBody>
          <a:bodyPr wrap="square" rtlCol="0">
            <a:spAutoFit/>
          </a:bodyPr>
          <a:lstStyle/>
          <a:p>
            <a:r>
              <a:rPr kumimoji="1" lang="zh-CN" altLang="en-US" dirty="0"/>
              <a:t>市场可行性：</a:t>
            </a:r>
          </a:p>
        </p:txBody>
      </p:sp>
      <p:sp>
        <p:nvSpPr>
          <p:cNvPr id="12" name="圆角矩形 11"/>
          <p:cNvSpPr/>
          <p:nvPr/>
        </p:nvSpPr>
        <p:spPr>
          <a:xfrm>
            <a:off x="990353" y="2590986"/>
            <a:ext cx="3262517" cy="3535834"/>
          </a:xfrm>
          <a:prstGeom prst="roundRect">
            <a:avLst/>
          </a:prstGeom>
          <a:solidFill>
            <a:srgbClr val="D2DD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accent1">
                  <a:lumMod val="20000"/>
                  <a:lumOff val="80000"/>
                </a:schemeClr>
              </a:solidFill>
            </a:endParaRPr>
          </a:p>
        </p:txBody>
      </p:sp>
      <p:sp>
        <p:nvSpPr>
          <p:cNvPr id="13" name="圆角矩形 12"/>
          <p:cNvSpPr/>
          <p:nvPr/>
        </p:nvSpPr>
        <p:spPr>
          <a:xfrm>
            <a:off x="6096000" y="2590986"/>
            <a:ext cx="3885172" cy="3535834"/>
          </a:xfrm>
          <a:prstGeom prst="roundRect">
            <a:avLst/>
          </a:prstGeom>
          <a:solidFill>
            <a:srgbClr val="D2DD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1146437" y="2789905"/>
            <a:ext cx="3106433" cy="3031599"/>
          </a:xfrm>
          <a:prstGeom prst="rect">
            <a:avLst/>
          </a:prstGeom>
          <a:noFill/>
        </p:spPr>
        <p:txBody>
          <a:bodyPr wrap="square" rtlCol="0">
            <a:spAutoFit/>
          </a:bodyPr>
          <a:lstStyle/>
          <a:p>
            <a:pPr algn="l"/>
            <a:r>
              <a:rPr lang="zh-CN" altLang="en-US" sz="1400" b="1" i="0" dirty="0">
                <a:solidFill>
                  <a:schemeClr val="accent3">
                    <a:lumMod val="75000"/>
                  </a:schemeClr>
                </a:solidFill>
                <a:effectLst/>
                <a:latin typeface="Söhne"/>
              </a:rPr>
              <a:t>技术团队：</a:t>
            </a:r>
            <a:r>
              <a:rPr lang="zh-CN" altLang="en-US" sz="1400" b="0" i="0" dirty="0">
                <a:solidFill>
                  <a:schemeClr val="accent3">
                    <a:lumMod val="75000"/>
                  </a:schemeClr>
                </a:solidFill>
                <a:effectLst/>
                <a:latin typeface="Söhne"/>
              </a:rPr>
              <a:t> 我们拥有一个具有应用程序开发、人工智能和数据库管理经验的团队。开发团队包括前端和后端开发人员、</a:t>
            </a:r>
            <a:r>
              <a:rPr lang="en-GB" altLang="zh-CN" sz="1400" b="0" i="0" dirty="0">
                <a:solidFill>
                  <a:schemeClr val="accent3">
                    <a:lumMod val="75000"/>
                  </a:schemeClr>
                </a:solidFill>
                <a:effectLst/>
                <a:latin typeface="Söhne"/>
              </a:rPr>
              <a:t>UI/UX</a:t>
            </a:r>
            <a:r>
              <a:rPr lang="zh-CN" altLang="en-US" sz="1400" b="0" i="0" dirty="0">
                <a:solidFill>
                  <a:schemeClr val="accent3">
                    <a:lumMod val="75000"/>
                  </a:schemeClr>
                </a:solidFill>
                <a:effectLst/>
                <a:latin typeface="Söhne"/>
              </a:rPr>
              <a:t>设计师和人工智能专家。</a:t>
            </a:r>
          </a:p>
          <a:p>
            <a:pPr algn="l"/>
            <a:r>
              <a:rPr lang="zh-CN" altLang="en-US" sz="1400" b="1" i="0" dirty="0">
                <a:solidFill>
                  <a:schemeClr val="accent3">
                    <a:lumMod val="75000"/>
                  </a:schemeClr>
                </a:solidFill>
                <a:effectLst/>
                <a:latin typeface="Söhne"/>
              </a:rPr>
              <a:t>技术要求：</a:t>
            </a:r>
            <a:r>
              <a:rPr lang="zh-CN" altLang="en-US" sz="1400" b="0" i="0" dirty="0">
                <a:solidFill>
                  <a:schemeClr val="accent3">
                    <a:lumMod val="75000"/>
                  </a:schemeClr>
                </a:solidFill>
                <a:effectLst/>
                <a:latin typeface="Söhne"/>
              </a:rPr>
              <a:t> 我们计划使用现代的开发技术和工具，包括</a:t>
            </a:r>
            <a:r>
              <a:rPr lang="en-US" altLang="zh-CN" sz="1400" b="0" i="0" dirty="0" err="1">
                <a:solidFill>
                  <a:schemeClr val="accent3">
                    <a:lumMod val="75000"/>
                  </a:schemeClr>
                </a:solidFill>
                <a:effectLst/>
                <a:latin typeface="Söhne"/>
              </a:rPr>
              <a:t>ios</a:t>
            </a:r>
            <a:r>
              <a:rPr lang="zh-CN" altLang="en-US" sz="1400" b="0" i="0" dirty="0">
                <a:solidFill>
                  <a:schemeClr val="accent3">
                    <a:lumMod val="75000"/>
                  </a:schemeClr>
                </a:solidFill>
                <a:effectLst/>
                <a:latin typeface="Söhne"/>
              </a:rPr>
              <a:t>应用开发工具</a:t>
            </a:r>
            <a:r>
              <a:rPr lang="en-US" altLang="zh-CN" sz="1400" b="0" i="0" dirty="0" err="1">
                <a:solidFill>
                  <a:schemeClr val="accent3">
                    <a:lumMod val="75000"/>
                  </a:schemeClr>
                </a:solidFill>
                <a:effectLst/>
                <a:latin typeface="Söhne"/>
              </a:rPr>
              <a:t>Xcode</a:t>
            </a:r>
            <a:r>
              <a:rPr lang="zh-CN" altLang="en-GB" sz="1400" b="0" i="0" dirty="0">
                <a:solidFill>
                  <a:schemeClr val="accent3">
                    <a:lumMod val="75000"/>
                  </a:schemeClr>
                </a:solidFill>
                <a:effectLst/>
                <a:latin typeface="Söhne"/>
              </a:rPr>
              <a:t>、</a:t>
            </a:r>
            <a:r>
              <a:rPr lang="en-US" altLang="zh-CN" sz="1400" b="0" i="0" dirty="0">
                <a:solidFill>
                  <a:schemeClr val="accent3">
                    <a:lumMod val="75000"/>
                  </a:schemeClr>
                </a:solidFill>
                <a:effectLst/>
                <a:latin typeface="Söhne"/>
              </a:rPr>
              <a:t>git</a:t>
            </a:r>
            <a:r>
              <a:rPr lang="zh-CN" altLang="en-US" sz="1400" b="0" i="0" dirty="0">
                <a:solidFill>
                  <a:schemeClr val="accent3">
                    <a:lumMod val="75000"/>
                  </a:schemeClr>
                </a:solidFill>
                <a:effectLst/>
                <a:latin typeface="Söhne"/>
              </a:rPr>
              <a:t>版本控制</a:t>
            </a:r>
            <a:r>
              <a:rPr lang="zh-CN" altLang="en-GB" sz="1400" b="0" i="0" dirty="0">
                <a:solidFill>
                  <a:schemeClr val="accent3">
                    <a:lumMod val="75000"/>
                  </a:schemeClr>
                </a:solidFill>
                <a:effectLst/>
                <a:latin typeface="Söhne"/>
              </a:rPr>
              <a:t>、</a:t>
            </a:r>
            <a:r>
              <a:rPr lang="zh-CN" altLang="en-US" sz="1400" b="0" i="0" dirty="0">
                <a:solidFill>
                  <a:schemeClr val="accent3">
                    <a:lumMod val="75000"/>
                  </a:schemeClr>
                </a:solidFill>
                <a:effectLst/>
                <a:latin typeface="Söhne"/>
              </a:rPr>
              <a:t>以及先进的数据库管理系统</a:t>
            </a:r>
            <a:r>
              <a:rPr lang="en-US" altLang="zh-CN" sz="1400" b="0" i="0" dirty="0" err="1">
                <a:solidFill>
                  <a:schemeClr val="accent3">
                    <a:lumMod val="75000"/>
                  </a:schemeClr>
                </a:solidFill>
                <a:effectLst/>
                <a:latin typeface="Söhne"/>
              </a:rPr>
              <a:t>CoreData</a:t>
            </a:r>
            <a:r>
              <a:rPr lang="zh-CN" altLang="en-US" sz="1400" b="0" i="0" dirty="0">
                <a:solidFill>
                  <a:schemeClr val="accent3">
                    <a:lumMod val="75000"/>
                  </a:schemeClr>
                </a:solidFill>
                <a:effectLst/>
                <a:latin typeface="Söhne"/>
              </a:rPr>
              <a:t>。这些技术和工具在市场上广泛可用。</a:t>
            </a:r>
          </a:p>
          <a:p>
            <a:pPr algn="l"/>
            <a:r>
              <a:rPr lang="zh-CN" altLang="en-US" sz="1400" b="1" i="0" dirty="0">
                <a:solidFill>
                  <a:schemeClr val="accent3">
                    <a:lumMod val="75000"/>
                  </a:schemeClr>
                </a:solidFill>
                <a:effectLst/>
                <a:latin typeface="Söhne"/>
              </a:rPr>
              <a:t>数据隐私和安全性：</a:t>
            </a:r>
            <a:r>
              <a:rPr lang="zh-CN" altLang="en-US" sz="1400" b="0" i="0" dirty="0">
                <a:solidFill>
                  <a:schemeClr val="accent3">
                    <a:lumMod val="75000"/>
                  </a:schemeClr>
                </a:solidFill>
                <a:effectLst/>
                <a:latin typeface="Söhne"/>
              </a:rPr>
              <a:t> 我们将遵守数据隐私法规，包括</a:t>
            </a:r>
            <a:r>
              <a:rPr lang="en-GB" altLang="zh-CN" sz="1400" b="0" i="0" dirty="0">
                <a:solidFill>
                  <a:schemeClr val="accent3">
                    <a:lumMod val="75000"/>
                  </a:schemeClr>
                </a:solidFill>
                <a:effectLst/>
                <a:latin typeface="Söhne"/>
              </a:rPr>
              <a:t>GDPR</a:t>
            </a:r>
            <a:r>
              <a:rPr lang="zh-CN" altLang="en-US" sz="1400" b="0" i="0" dirty="0">
                <a:solidFill>
                  <a:schemeClr val="accent3">
                    <a:lumMod val="75000"/>
                  </a:schemeClr>
                </a:solidFill>
                <a:effectLst/>
                <a:latin typeface="Söhne"/>
              </a:rPr>
              <a:t>和</a:t>
            </a:r>
            <a:r>
              <a:rPr lang="en-GB" altLang="zh-CN" sz="1400" b="0" i="0" dirty="0">
                <a:solidFill>
                  <a:schemeClr val="accent3">
                    <a:lumMod val="75000"/>
                  </a:schemeClr>
                </a:solidFill>
                <a:effectLst/>
                <a:latin typeface="Söhne"/>
              </a:rPr>
              <a:t>CCPA</a:t>
            </a:r>
            <a:r>
              <a:rPr lang="zh-CN" altLang="en-GB" sz="1400" b="0" i="0" dirty="0">
                <a:solidFill>
                  <a:schemeClr val="accent3">
                    <a:lumMod val="75000"/>
                  </a:schemeClr>
                </a:solidFill>
                <a:effectLst/>
                <a:latin typeface="Söhne"/>
              </a:rPr>
              <a:t>，</a:t>
            </a:r>
            <a:r>
              <a:rPr lang="zh-CN" altLang="en-US" sz="1400" b="0" i="0" dirty="0">
                <a:solidFill>
                  <a:schemeClr val="accent3">
                    <a:lumMod val="75000"/>
                  </a:schemeClr>
                </a:solidFill>
                <a:effectLst/>
                <a:latin typeface="Söhne"/>
              </a:rPr>
              <a:t>以保护用户数据。我们计划采用加密、身份验证措施和定期的安全审计。</a:t>
            </a:r>
          </a:p>
          <a:p>
            <a:endParaRPr kumimoji="1" lang="zh-CN" altLang="en-US" sz="900" dirty="0"/>
          </a:p>
        </p:txBody>
      </p:sp>
      <p:sp>
        <p:nvSpPr>
          <p:cNvPr id="16" name="文本框 15"/>
          <p:cNvSpPr txBox="1"/>
          <p:nvPr/>
        </p:nvSpPr>
        <p:spPr>
          <a:xfrm>
            <a:off x="6290914" y="2699645"/>
            <a:ext cx="3603172" cy="3754874"/>
          </a:xfrm>
          <a:prstGeom prst="rect">
            <a:avLst/>
          </a:prstGeom>
          <a:noFill/>
        </p:spPr>
        <p:txBody>
          <a:bodyPr wrap="square" rtlCol="0">
            <a:spAutoFit/>
          </a:bodyPr>
          <a:lstStyle/>
          <a:p>
            <a:pPr algn="l"/>
            <a:r>
              <a:rPr lang="zh-CN" altLang="en-US" sz="1400" b="1" i="0" dirty="0">
                <a:solidFill>
                  <a:schemeClr val="accent3">
                    <a:lumMod val="75000"/>
                  </a:schemeClr>
                </a:solidFill>
                <a:effectLst/>
                <a:latin typeface="Söhne"/>
              </a:rPr>
              <a:t>目标市场：</a:t>
            </a:r>
            <a:r>
              <a:rPr lang="zh-CN" altLang="en-US" sz="1400" b="0" i="0" dirty="0">
                <a:solidFill>
                  <a:schemeClr val="accent3">
                    <a:lumMod val="75000"/>
                  </a:schemeClr>
                </a:solidFill>
                <a:effectLst/>
                <a:latin typeface="Söhne"/>
              </a:rPr>
              <a:t> 我们的目标市场是广泛的，包括年轻专业人士、家庭和社交活跃的个人。我们已经进行了市场调查，发现在社交活动规划方面存在需求。</a:t>
            </a:r>
          </a:p>
          <a:p>
            <a:pPr algn="l"/>
            <a:r>
              <a:rPr lang="zh-CN" altLang="en-US" sz="1400" b="1" i="0" dirty="0">
                <a:solidFill>
                  <a:schemeClr val="accent3">
                    <a:lumMod val="75000"/>
                  </a:schemeClr>
                </a:solidFill>
                <a:effectLst/>
                <a:latin typeface="Söhne"/>
              </a:rPr>
              <a:t>竞争分析：</a:t>
            </a:r>
            <a:r>
              <a:rPr lang="zh-CN" altLang="en-US" sz="1400" b="0" i="0" dirty="0">
                <a:solidFill>
                  <a:schemeClr val="accent3">
                    <a:lumMod val="75000"/>
                  </a:schemeClr>
                </a:solidFill>
                <a:effectLst/>
                <a:latin typeface="Söhne"/>
              </a:rPr>
              <a:t> 我们的竞争对手包括一些社交规划应用和活动发现平台，但它们没有提供一体化的社交活动规划和人工智能建议功能。我们的应用将填补这一空白。</a:t>
            </a:r>
          </a:p>
          <a:p>
            <a:pPr algn="l"/>
            <a:r>
              <a:rPr lang="zh-CN" altLang="en-US" sz="1400" b="1" i="0" dirty="0">
                <a:solidFill>
                  <a:schemeClr val="accent3">
                    <a:lumMod val="75000"/>
                  </a:schemeClr>
                </a:solidFill>
                <a:effectLst/>
                <a:latin typeface="Söhne"/>
              </a:rPr>
              <a:t>用户反馈：</a:t>
            </a:r>
            <a:r>
              <a:rPr lang="zh-CN" altLang="en-US" sz="1400" b="0" i="0" dirty="0">
                <a:solidFill>
                  <a:schemeClr val="accent3">
                    <a:lumMod val="75000"/>
                  </a:schemeClr>
                </a:solidFill>
                <a:effectLst/>
                <a:latin typeface="Söhne"/>
              </a:rPr>
              <a:t> 在初期开发阶段，我们已经与潜在用户进行了初步访谈，并收到了积极的反馈。用户表示对一款结合规划和建议的应用有浓厚兴趣。</a:t>
            </a:r>
          </a:p>
          <a:p>
            <a:pPr algn="l"/>
            <a:r>
              <a:rPr lang="zh-CN" altLang="en-US" sz="1400" b="1" i="0" dirty="0">
                <a:solidFill>
                  <a:schemeClr val="accent3">
                    <a:lumMod val="75000"/>
                  </a:schemeClr>
                </a:solidFill>
                <a:effectLst/>
                <a:latin typeface="Söhne"/>
              </a:rPr>
              <a:t>市场趋势：</a:t>
            </a:r>
            <a:r>
              <a:rPr lang="zh-CN" altLang="en-US" sz="1400" b="0" i="0" dirty="0">
                <a:solidFill>
                  <a:schemeClr val="accent3">
                    <a:lumMod val="75000"/>
                  </a:schemeClr>
                </a:solidFill>
                <a:effectLst/>
                <a:latin typeface="Söhne"/>
              </a:rPr>
              <a:t> 社交互动和活动规划是社交媒体和移动应用领域的重要趋势。人们越来越依赖应用来连接和规划社交活动。</a:t>
            </a:r>
          </a:p>
          <a:p>
            <a:br>
              <a:rPr lang="zh-CN" altLang="en-US" sz="1400" dirty="0"/>
            </a:br>
            <a:endParaRPr kumimoji="1" lang="zh-CN" altLang="en-US" sz="1400" dirty="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fltVal val="0"/>
                                          </p:val>
                                        </p:tav>
                                        <p:tav tm="100000">
                                          <p:val>
                                            <p:flt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fltVal val="0"/>
                                          </p:val>
                                        </p:tav>
                                        <p:tav tm="100000">
                                          <p:val>
                                            <p:fltVal val="1"/>
                                          </p:val>
                                        </p:tav>
                                      </p:tavLst>
                                    </p:anim>
                                    <p:anim to="" calcmode="lin" valueType="num">
                                      <p:cBhvr>
                                        <p:cTn id="14" dur="1000" fill="hold">
                                          <p:stCondLst>
                                            <p:cond delay="0"/>
                                          </p:stCondLst>
                                        </p:cTn>
                                        <p:tgtEl>
                                          <p:spTgt spid="8"/>
                                        </p:tgtEl>
                                        <p:attrNameLst>
                                          <p:attrName>ppt_w</p:attrName>
                                        </p:attrNameLst>
                                      </p:cBhvr>
                                      <p:tavLst>
                                        <p:tav tm="0" fmla="#ppt_w+(8/9)*(#ppt_w-0)*((1.5-1.5*$)^2-(1.5-1.5*$)^3)">
                                          <p:val>
                                            <p:fltVal val="0"/>
                                          </p:val>
                                        </p:tav>
                                        <p:tav tm="100000">
                                          <p:val>
                                            <p:fltVal val="1"/>
                                          </p:val>
                                        </p:tav>
                                      </p:tavLst>
                                    </p:anim>
                                    <p:anim to="" calcmode="lin" valueType="num">
                                      <p:cBhvr>
                                        <p:cTn id="15" dur="1000" fill="hold">
                                          <p:stCondLst>
                                            <p:cond delay="0"/>
                                          </p:stCondLst>
                                        </p:cTn>
                                        <p:tgtEl>
                                          <p:spTgt spid="8"/>
                                        </p:tgtEl>
                                        <p:attrNameLst>
                                          <p:attrName>ppt_h</p:attrName>
                                        </p:attrNameLst>
                                      </p:cBhvr>
                                      <p:tavLst>
                                        <p:tav tm="0" fmla="#ppt_h+(8/9)*(#ppt_h-0)*((1.5-1.5*$)^2-(1.5-1.5*$)^3)">
                                          <p:val>
                                            <p:fltVal val="0"/>
                                          </p:val>
                                        </p:tav>
                                        <p:tav tm="100000">
                                          <p:val>
                                            <p:fltVal val="1"/>
                                          </p:val>
                                        </p:tav>
                                      </p:tavLst>
                                    </p:anim>
                                  </p:childTnLst>
                                </p:cTn>
                              </p:par>
                              <p:par>
                                <p:cTn id="16" presetID="10" presetClass="entr" presetSubtype="0" fill="hold" grpId="0" nodeType="withEffect">
                                  <p:stCondLst>
                                    <p:cond delay="50"/>
                                  </p:stCondLst>
                                  <p:childTnLst>
                                    <p:set>
                                      <p:cBhvr>
                                        <p:cTn id="17" dur="1" fill="hold">
                                          <p:stCondLst>
                                            <p:cond delay="0"/>
                                          </p:stCondLst>
                                        </p:cTn>
                                        <p:tgtEl>
                                          <p:spTgt spid="144"/>
                                        </p:tgtEl>
                                        <p:attrNameLst>
                                          <p:attrName>style.visibility</p:attrName>
                                        </p:attrNameLst>
                                      </p:cBhvr>
                                      <p:to>
                                        <p:strVal val="visible"/>
                                      </p:to>
                                    </p:set>
                                    <p:animEffect transition="in" filter="fade">
                                      <p:cBhvr>
                                        <p:cTn id="18" dur="500"/>
                                        <p:tgtEl>
                                          <p:spTgt spid="144"/>
                                        </p:tgtEl>
                                      </p:cBhvr>
                                    </p:animEffect>
                                  </p:childTnLst>
                                </p:cTn>
                              </p:par>
                              <p:par>
                                <p:cTn id="19" presetID="64" presetClass="path" presetSubtype="0" decel="100000" fill="hold" grpId="1" nodeType="withEffect">
                                  <p:stCondLst>
                                    <p:cond delay="50"/>
                                  </p:stCondLst>
                                  <p:childTnLst>
                                    <p:animMotion origin="layout" path="M -4.16667E-6 0.03912 L -4.16667E-6 -7.40741E-7 " pathEditMode="relative" rAng="0" ptsTypes="AA">
                                      <p:cBhvr>
                                        <p:cTn id="20" dur="500" fill="hold"/>
                                        <p:tgtEl>
                                          <p:spTgt spid="144"/>
                                        </p:tgtEl>
                                        <p:attrNameLst>
                                          <p:attrName>ppt_x</p:attrName>
                                          <p:attrName>ppt_y</p:attrName>
                                        </p:attrNameLst>
                                      </p:cBhvr>
                                      <p:rCtr x="0" y="-1968"/>
                                    </p:animMotion>
                                  </p:childTnLst>
                                </p:cTn>
                              </p:par>
                              <p:par>
                                <p:cTn id="21" presetID="10" presetClass="entr" presetSubtype="0" fill="hold" nodeType="withEffect">
                                  <p:stCondLst>
                                    <p:cond delay="100"/>
                                  </p:stCondLst>
                                  <p:childTnLst>
                                    <p:set>
                                      <p:cBhvr>
                                        <p:cTn id="22" dur="1" fill="hold">
                                          <p:stCondLst>
                                            <p:cond delay="0"/>
                                          </p:stCondLst>
                                        </p:cTn>
                                        <p:tgtEl>
                                          <p:spTgt spid="103"/>
                                        </p:tgtEl>
                                        <p:attrNameLst>
                                          <p:attrName>style.visibility</p:attrName>
                                        </p:attrNameLst>
                                      </p:cBhvr>
                                      <p:to>
                                        <p:strVal val="visible"/>
                                      </p:to>
                                    </p:set>
                                    <p:animEffect transition="in" filter="fade">
                                      <p:cBhvr>
                                        <p:cTn id="23" dur="500"/>
                                        <p:tgtEl>
                                          <p:spTgt spid="103"/>
                                        </p:tgtEl>
                                      </p:cBhvr>
                                    </p:animEffect>
                                  </p:childTnLst>
                                </p:cTn>
                              </p:par>
                              <p:par>
                                <p:cTn id="24" presetID="10" presetClass="entr" presetSubtype="0"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4" grpId="0"/>
      <p:bldP spid="14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p:cNvSpPr/>
          <p:nvPr/>
        </p:nvSpPr>
        <p:spPr>
          <a:xfrm>
            <a:off x="6110482" y="0"/>
            <a:ext cx="6081518" cy="6858000"/>
          </a:xfrm>
          <a:prstGeom prst="rect">
            <a:avLst/>
          </a:prstGeom>
          <a:solidFill>
            <a:schemeClr val="accent5">
              <a:lumMod val="20000"/>
              <a:lumOff val="8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solidFill>
                <a:schemeClr val="accent3">
                  <a:lumMod val="40000"/>
                  <a:lumOff val="60000"/>
                </a:schemeClr>
              </a:solidFill>
              <a:cs typeface="+mn-ea"/>
              <a:sym typeface="+mn-lt"/>
            </a:endParaRPr>
          </a:p>
        </p:txBody>
      </p:sp>
      <p:sp>
        <p:nvSpPr>
          <p:cNvPr id="47" name="PA_库_Line "/>
          <p:cNvSpPr/>
          <p:nvPr>
            <p:custDataLst>
              <p:tags r:id="rId1"/>
            </p:custDataLst>
          </p:nvPr>
        </p:nvSpPr>
        <p:spPr>
          <a:xfrm>
            <a:off x="7597648" y="2604759"/>
            <a:ext cx="1813227" cy="1"/>
          </a:xfrm>
          <a:prstGeom prst="line">
            <a:avLst/>
          </a:prstGeom>
          <a:ln w="12700">
            <a:solidFill>
              <a:srgbClr val="7F91A9"/>
            </a:solidFill>
            <a:miter lim="400000"/>
            <a:tailEnd type="oval"/>
          </a:ln>
        </p:spPr>
        <p:txBody>
          <a:bodyPr lIns="0" tIns="0" rIns="0" bIns="0" anchor="ctr"/>
          <a:lstStyle/>
          <a:p>
            <a:pPr>
              <a:defRPr sz="3200" b="0">
                <a:solidFill>
                  <a:srgbClr val="FFFFFF"/>
                </a:solidFill>
                <a:latin typeface="+mn-lt"/>
                <a:ea typeface="+mn-ea"/>
                <a:cs typeface="+mn-cs"/>
                <a:sym typeface="Helvetica Neue Medium"/>
              </a:defRPr>
            </a:pPr>
            <a:endParaRPr sz="1600">
              <a:cs typeface="+mn-ea"/>
              <a:sym typeface="+mn-lt"/>
            </a:endParaRPr>
          </a:p>
        </p:txBody>
      </p:sp>
      <p:grpSp>
        <p:nvGrpSpPr>
          <p:cNvPr id="62" name="组合 61"/>
          <p:cNvGrpSpPr/>
          <p:nvPr/>
        </p:nvGrpSpPr>
        <p:grpSpPr>
          <a:xfrm>
            <a:off x="4397645" y="4005805"/>
            <a:ext cx="678834" cy="678834"/>
            <a:chOff x="4500556" y="3889835"/>
            <a:chExt cx="678834" cy="678834"/>
          </a:xfrm>
        </p:grpSpPr>
        <p:sp>
          <p:nvSpPr>
            <p:cNvPr id="52" name="PA_库_Circle "/>
            <p:cNvSpPr/>
            <p:nvPr>
              <p:custDataLst>
                <p:tags r:id="rId15"/>
              </p:custDataLst>
            </p:nvPr>
          </p:nvSpPr>
          <p:spPr>
            <a:xfrm>
              <a:off x="4500556" y="3889835"/>
              <a:ext cx="678834" cy="678834"/>
            </a:xfrm>
            <a:prstGeom prst="ellipse">
              <a:avLst/>
            </a:prstGeom>
            <a:solidFill>
              <a:srgbClr val="7F91A9"/>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cs typeface="+mn-ea"/>
                <a:sym typeface="+mn-lt"/>
              </a:endParaRPr>
            </a:p>
          </p:txBody>
        </p:sp>
        <p:sp>
          <p:nvSpPr>
            <p:cNvPr id="53" name="PA_库_形状 "/>
            <p:cNvSpPr/>
            <p:nvPr>
              <p:custDataLst>
                <p:tags r:id="rId16"/>
              </p:custDataLst>
            </p:nvPr>
          </p:nvSpPr>
          <p:spPr>
            <a:xfrm>
              <a:off x="4712972" y="4105149"/>
              <a:ext cx="254001" cy="248206"/>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bg1"/>
            </a:solidFill>
            <a:ln w="12700">
              <a:miter lim="400000"/>
            </a:ln>
          </p:spPr>
          <p:txBody>
            <a:bodyPr lIns="22860" rIns="22860" anchor="ctr"/>
            <a:lstStyle/>
            <a:p>
              <a:pPr defTabSz="219710">
                <a:defRPr b="0">
                  <a:solidFill>
                    <a:srgbClr val="FFFFFF"/>
                  </a:solidFill>
                  <a:effectLst>
                    <a:outerShdw blurRad="38100" dist="12700" dir="5400000" rotWithShape="0">
                      <a:srgbClr val="000000">
                        <a:alpha val="50000"/>
                      </a:srgbClr>
                    </a:outerShdw>
                  </a:effectLst>
                  <a:latin typeface="Arial" panose="020B0604020202020204"/>
                  <a:ea typeface="Arial" panose="020B0604020202020204"/>
                  <a:cs typeface="Arial" panose="020B0604020202020204"/>
                  <a:sym typeface="Arial" panose="020B0604020202020204"/>
                </a:defRPr>
              </a:pPr>
              <a:endParaRPr sz="900">
                <a:cs typeface="+mn-ea"/>
                <a:sym typeface="+mn-lt"/>
              </a:endParaRPr>
            </a:p>
          </p:txBody>
        </p:sp>
      </p:grpSp>
      <p:grpSp>
        <p:nvGrpSpPr>
          <p:cNvPr id="61" name="组合 60"/>
          <p:cNvGrpSpPr/>
          <p:nvPr/>
        </p:nvGrpSpPr>
        <p:grpSpPr>
          <a:xfrm>
            <a:off x="7483317" y="2094170"/>
            <a:ext cx="678834" cy="678834"/>
            <a:chOff x="6868229" y="2424044"/>
            <a:chExt cx="678834" cy="678834"/>
          </a:xfrm>
        </p:grpSpPr>
        <p:sp>
          <p:nvSpPr>
            <p:cNvPr id="51" name="PA_库_Circle "/>
            <p:cNvSpPr/>
            <p:nvPr>
              <p:custDataLst>
                <p:tags r:id="rId13"/>
              </p:custDataLst>
            </p:nvPr>
          </p:nvSpPr>
          <p:spPr>
            <a:xfrm>
              <a:off x="6868229" y="2424044"/>
              <a:ext cx="678834" cy="678834"/>
            </a:xfrm>
            <a:prstGeom prst="ellipse">
              <a:avLst/>
            </a:prstGeom>
            <a:solidFill>
              <a:srgbClr val="7F91A9"/>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cs typeface="+mn-ea"/>
                <a:sym typeface="+mn-lt"/>
              </a:endParaRPr>
            </a:p>
          </p:txBody>
        </p:sp>
        <p:sp>
          <p:nvSpPr>
            <p:cNvPr id="54" name="PA_库_形状 "/>
            <p:cNvSpPr/>
            <p:nvPr>
              <p:custDataLst>
                <p:tags r:id="rId14"/>
              </p:custDataLst>
            </p:nvPr>
          </p:nvSpPr>
          <p:spPr>
            <a:xfrm>
              <a:off x="7080645" y="2648010"/>
              <a:ext cx="254001" cy="230902"/>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4"/>
                    <a:pt x="7855" y="13500"/>
                  </a:cubicBezTo>
                  <a:cubicBezTo>
                    <a:pt x="7855" y="12605"/>
                    <a:pt x="7195" y="11880"/>
                    <a:pt x="6382" y="11880"/>
                  </a:cubicBezTo>
                  <a:cubicBezTo>
                    <a:pt x="5568" y="11880"/>
                    <a:pt x="4909" y="12605"/>
                    <a:pt x="4909" y="13500"/>
                  </a:cubicBezTo>
                  <a:cubicBezTo>
                    <a:pt x="4909" y="14394"/>
                    <a:pt x="5568" y="15119"/>
                    <a:pt x="6382" y="15119"/>
                  </a:cubicBezTo>
                  <a:moveTo>
                    <a:pt x="2455" y="3240"/>
                  </a:moveTo>
                  <a:cubicBezTo>
                    <a:pt x="2725" y="3240"/>
                    <a:pt x="2945" y="2999"/>
                    <a:pt x="2945" y="2700"/>
                  </a:cubicBezTo>
                  <a:cubicBezTo>
                    <a:pt x="2945" y="2402"/>
                    <a:pt x="2725" y="2160"/>
                    <a:pt x="2455" y="2160"/>
                  </a:cubicBezTo>
                  <a:cubicBezTo>
                    <a:pt x="2184" y="2160"/>
                    <a:pt x="1964" y="2402"/>
                    <a:pt x="1964" y="2700"/>
                  </a:cubicBezTo>
                  <a:cubicBezTo>
                    <a:pt x="1964" y="2999"/>
                    <a:pt x="2184" y="3240"/>
                    <a:pt x="2455" y="3240"/>
                  </a:cubicBezTo>
                  <a:moveTo>
                    <a:pt x="3927" y="8100"/>
                  </a:moveTo>
                  <a:cubicBezTo>
                    <a:pt x="3927" y="6609"/>
                    <a:pt x="5026" y="5400"/>
                    <a:pt x="6382" y="5400"/>
                  </a:cubicBezTo>
                  <a:cubicBezTo>
                    <a:pt x="7738" y="5400"/>
                    <a:pt x="8836" y="6609"/>
                    <a:pt x="8836" y="8100"/>
                  </a:cubicBezTo>
                  <a:lnTo>
                    <a:pt x="8836" y="13500"/>
                  </a:lnTo>
                  <a:cubicBezTo>
                    <a:pt x="8836" y="14991"/>
                    <a:pt x="7738" y="16199"/>
                    <a:pt x="6382" y="16199"/>
                  </a:cubicBezTo>
                  <a:cubicBezTo>
                    <a:pt x="5026" y="16199"/>
                    <a:pt x="3927" y="14991"/>
                    <a:pt x="3927" y="13500"/>
                  </a:cubicBezTo>
                  <a:cubicBezTo>
                    <a:pt x="3927" y="13500"/>
                    <a:pt x="3927" y="8100"/>
                    <a:pt x="3927" y="8100"/>
                  </a:cubicBezTo>
                  <a:close/>
                  <a:moveTo>
                    <a:pt x="2945" y="13500"/>
                  </a:moveTo>
                  <a:cubicBezTo>
                    <a:pt x="2945" y="15587"/>
                    <a:pt x="4484" y="17279"/>
                    <a:pt x="6382" y="17279"/>
                  </a:cubicBezTo>
                  <a:cubicBezTo>
                    <a:pt x="8280" y="17279"/>
                    <a:pt x="9818" y="15587"/>
                    <a:pt x="9818" y="13500"/>
                  </a:cubicBezTo>
                  <a:lnTo>
                    <a:pt x="9818" y="8100"/>
                  </a:lnTo>
                  <a:cubicBezTo>
                    <a:pt x="9818" y="6012"/>
                    <a:pt x="8280" y="4320"/>
                    <a:pt x="6382" y="4320"/>
                  </a:cubicBezTo>
                  <a:cubicBezTo>
                    <a:pt x="4484" y="4320"/>
                    <a:pt x="2945" y="6012"/>
                    <a:pt x="2945" y="8100"/>
                  </a:cubicBezTo>
                  <a:cubicBezTo>
                    <a:pt x="2945" y="8100"/>
                    <a:pt x="2945" y="13500"/>
                    <a:pt x="2945" y="13500"/>
                  </a:cubicBezTo>
                  <a:close/>
                  <a:moveTo>
                    <a:pt x="2455" y="19439"/>
                  </a:moveTo>
                  <a:cubicBezTo>
                    <a:pt x="2725" y="19439"/>
                    <a:pt x="2945" y="19198"/>
                    <a:pt x="2945" y="18899"/>
                  </a:cubicBezTo>
                  <a:cubicBezTo>
                    <a:pt x="2945" y="18601"/>
                    <a:pt x="2725" y="18359"/>
                    <a:pt x="2455" y="18359"/>
                  </a:cubicBezTo>
                  <a:cubicBezTo>
                    <a:pt x="2184" y="18359"/>
                    <a:pt x="1964" y="18601"/>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9"/>
                    <a:pt x="19636" y="2700"/>
                  </a:cubicBezTo>
                  <a:cubicBezTo>
                    <a:pt x="19636" y="2402"/>
                    <a:pt x="19416" y="2160"/>
                    <a:pt x="19145" y="2160"/>
                  </a:cubicBezTo>
                  <a:cubicBezTo>
                    <a:pt x="18875" y="2160"/>
                    <a:pt x="18655" y="2402"/>
                    <a:pt x="18655" y="2700"/>
                  </a:cubicBezTo>
                  <a:cubicBezTo>
                    <a:pt x="18655" y="2999"/>
                    <a:pt x="18875" y="3240"/>
                    <a:pt x="19145" y="3240"/>
                  </a:cubicBezTo>
                  <a:moveTo>
                    <a:pt x="12764" y="8100"/>
                  </a:moveTo>
                  <a:cubicBezTo>
                    <a:pt x="12764" y="6609"/>
                    <a:pt x="13863" y="5400"/>
                    <a:pt x="15218" y="5400"/>
                  </a:cubicBezTo>
                  <a:cubicBezTo>
                    <a:pt x="16574" y="5400"/>
                    <a:pt x="17673" y="6609"/>
                    <a:pt x="17673" y="8100"/>
                  </a:cubicBezTo>
                  <a:lnTo>
                    <a:pt x="17673" y="13500"/>
                  </a:lnTo>
                  <a:cubicBezTo>
                    <a:pt x="17673" y="14991"/>
                    <a:pt x="16574" y="16199"/>
                    <a:pt x="15218" y="16199"/>
                  </a:cubicBezTo>
                  <a:cubicBezTo>
                    <a:pt x="13863" y="16199"/>
                    <a:pt x="12764" y="14991"/>
                    <a:pt x="12764" y="13500"/>
                  </a:cubicBezTo>
                  <a:cubicBezTo>
                    <a:pt x="12764" y="13500"/>
                    <a:pt x="12764" y="8100"/>
                    <a:pt x="12764" y="8100"/>
                  </a:cubicBezTo>
                  <a:close/>
                  <a:moveTo>
                    <a:pt x="15218" y="17279"/>
                  </a:moveTo>
                  <a:cubicBezTo>
                    <a:pt x="17116" y="17279"/>
                    <a:pt x="18655" y="15587"/>
                    <a:pt x="18655" y="13500"/>
                  </a:cubicBezTo>
                  <a:lnTo>
                    <a:pt x="18655" y="8100"/>
                  </a:lnTo>
                  <a:cubicBezTo>
                    <a:pt x="18655" y="6012"/>
                    <a:pt x="17116" y="4320"/>
                    <a:pt x="15218" y="4320"/>
                  </a:cubicBezTo>
                  <a:cubicBezTo>
                    <a:pt x="13320" y="4320"/>
                    <a:pt x="11782" y="6012"/>
                    <a:pt x="11782" y="8100"/>
                  </a:cubicBezTo>
                  <a:lnTo>
                    <a:pt x="11782" y="13500"/>
                  </a:lnTo>
                  <a:cubicBezTo>
                    <a:pt x="11782" y="15587"/>
                    <a:pt x="13320" y="17279"/>
                    <a:pt x="15218" y="17279"/>
                  </a:cubicBezTo>
                  <a:moveTo>
                    <a:pt x="15218" y="9720"/>
                  </a:moveTo>
                  <a:cubicBezTo>
                    <a:pt x="16032" y="9720"/>
                    <a:pt x="16691" y="8995"/>
                    <a:pt x="16691" y="8100"/>
                  </a:cubicBezTo>
                  <a:cubicBezTo>
                    <a:pt x="16691" y="7206"/>
                    <a:pt x="16032" y="6480"/>
                    <a:pt x="15218" y="6480"/>
                  </a:cubicBezTo>
                  <a:cubicBezTo>
                    <a:pt x="14405" y="6480"/>
                    <a:pt x="13745" y="7206"/>
                    <a:pt x="13745" y="8100"/>
                  </a:cubicBezTo>
                  <a:cubicBezTo>
                    <a:pt x="13745" y="8995"/>
                    <a:pt x="14405" y="9720"/>
                    <a:pt x="15218" y="9720"/>
                  </a:cubicBezTo>
                  <a:moveTo>
                    <a:pt x="19145" y="18359"/>
                  </a:moveTo>
                  <a:cubicBezTo>
                    <a:pt x="18875" y="18359"/>
                    <a:pt x="18655" y="18601"/>
                    <a:pt x="18655" y="18899"/>
                  </a:cubicBezTo>
                  <a:cubicBezTo>
                    <a:pt x="18655" y="19198"/>
                    <a:pt x="18875" y="19439"/>
                    <a:pt x="19145" y="19439"/>
                  </a:cubicBezTo>
                  <a:cubicBezTo>
                    <a:pt x="19416" y="19439"/>
                    <a:pt x="19636" y="19198"/>
                    <a:pt x="19636" y="18899"/>
                  </a:cubicBezTo>
                  <a:cubicBezTo>
                    <a:pt x="19636" y="18601"/>
                    <a:pt x="19416" y="18359"/>
                    <a:pt x="19145" y="18359"/>
                  </a:cubicBezTo>
                </a:path>
              </a:pathLst>
            </a:custGeom>
            <a:solidFill>
              <a:srgbClr val="F7F9FF"/>
            </a:solidFill>
            <a:ln w="12700">
              <a:miter lim="400000"/>
            </a:ln>
          </p:spPr>
          <p:txBody>
            <a:bodyPr lIns="22860" rIns="22860" anchor="ctr"/>
            <a:lstStyle/>
            <a:p>
              <a:pPr defTabSz="219710">
                <a:defRPr b="0">
                  <a:solidFill>
                    <a:srgbClr val="FFFFFF"/>
                  </a:solidFill>
                  <a:effectLst>
                    <a:outerShdw blurRad="38100" dist="12700" dir="5400000" rotWithShape="0">
                      <a:srgbClr val="000000">
                        <a:alpha val="50000"/>
                      </a:srgbClr>
                    </a:outerShdw>
                  </a:effectLst>
                  <a:latin typeface="Arial" panose="020B0604020202020204"/>
                  <a:ea typeface="Arial" panose="020B0604020202020204"/>
                  <a:cs typeface="Arial" panose="020B0604020202020204"/>
                  <a:sym typeface="Arial" panose="020B0604020202020204"/>
                </a:defRPr>
              </a:pPr>
              <a:endParaRPr sz="900">
                <a:cs typeface="+mn-ea"/>
                <a:sym typeface="+mn-lt"/>
              </a:endParaRPr>
            </a:p>
          </p:txBody>
        </p:sp>
      </p:grpSp>
      <p:sp>
        <p:nvSpPr>
          <p:cNvPr id="48" name="PA_库_Line "/>
          <p:cNvSpPr/>
          <p:nvPr>
            <p:custDataLst>
              <p:tags r:id="rId2"/>
            </p:custDataLst>
          </p:nvPr>
        </p:nvSpPr>
        <p:spPr>
          <a:xfrm>
            <a:off x="2707206" y="4352629"/>
            <a:ext cx="1813227" cy="1"/>
          </a:xfrm>
          <a:prstGeom prst="line">
            <a:avLst/>
          </a:prstGeom>
          <a:ln w="12700">
            <a:solidFill>
              <a:srgbClr val="7F91A9"/>
            </a:solidFill>
            <a:miter lim="400000"/>
            <a:headEnd type="oval"/>
          </a:ln>
        </p:spPr>
        <p:txBody>
          <a:bodyPr lIns="0" tIns="0" rIns="0" bIns="0" anchor="ctr"/>
          <a:lstStyle/>
          <a:p>
            <a:pPr>
              <a:defRPr sz="3200" b="0">
                <a:solidFill>
                  <a:srgbClr val="FFFFFF"/>
                </a:solidFill>
                <a:latin typeface="+mn-lt"/>
                <a:ea typeface="+mn-ea"/>
                <a:cs typeface="+mn-cs"/>
                <a:sym typeface="Helvetica Neue Medium"/>
              </a:defRPr>
            </a:pPr>
            <a:endParaRPr sz="1600">
              <a:cs typeface="+mn-ea"/>
              <a:sym typeface="+mn-lt"/>
            </a:endParaRPr>
          </a:p>
        </p:txBody>
      </p:sp>
      <p:grpSp>
        <p:nvGrpSpPr>
          <p:cNvPr id="2" name="组合 1"/>
          <p:cNvGrpSpPr/>
          <p:nvPr/>
        </p:nvGrpSpPr>
        <p:grpSpPr>
          <a:xfrm>
            <a:off x="389738" y="366112"/>
            <a:ext cx="691563" cy="691563"/>
            <a:chOff x="2367572" y="4118895"/>
            <a:chExt cx="921196" cy="921196"/>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10"/>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11"/>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12"/>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9"/>
              </p:custDataLst>
            </p:nvPr>
          </p:nvSpPr>
          <p:spPr>
            <a:xfrm>
              <a:off x="2616776" y="4317883"/>
              <a:ext cx="422787" cy="532966"/>
            </a:xfrm>
            <a:prstGeom prst="rect">
              <a:avLst/>
            </a:prstGeom>
            <a:noFill/>
          </p:spPr>
          <p:txBody>
            <a:bodyPr wrap="none" lIns="0" rIns="0" rtlCol="0">
              <a:spAutoFit/>
            </a:bodyPr>
            <a:lstStyle/>
            <a:p>
              <a:pPr algn="ctr" defTabSz="914400"/>
              <a:r>
                <a:rPr lang="en-US" sz="2000" b="1" dirty="0">
                  <a:solidFill>
                    <a:schemeClr val="accent1">
                      <a:lumMod val="50000"/>
                    </a:schemeClr>
                  </a:solidFill>
                  <a:cs typeface="+mn-ea"/>
                  <a:sym typeface="+mn-lt"/>
                </a:rPr>
                <a:t>0</a:t>
              </a:r>
              <a:r>
                <a:rPr lang="en-US" altLang="zh-CN" sz="2000" b="1" dirty="0">
                  <a:solidFill>
                    <a:schemeClr val="accent1">
                      <a:lumMod val="50000"/>
                    </a:schemeClr>
                  </a:solidFill>
                  <a:cs typeface="+mn-ea"/>
                  <a:sym typeface="+mn-lt"/>
                </a:rPr>
                <a:t>1</a:t>
              </a:r>
              <a:endParaRPr lang="en-US" sz="2000" b="1" dirty="0">
                <a:solidFill>
                  <a:schemeClr val="accent1">
                    <a:lumMod val="50000"/>
                  </a:schemeClr>
                </a:solidFill>
                <a:cs typeface="+mn-ea"/>
                <a:sym typeface="+mn-lt"/>
              </a:endParaRPr>
            </a:p>
          </p:txBody>
        </p:sp>
      </p:grpSp>
      <p:sp>
        <p:nvSpPr>
          <p:cNvPr id="8" name="TextBox 14"/>
          <p:cNvSpPr txBox="1"/>
          <p:nvPr/>
        </p:nvSpPr>
        <p:spPr>
          <a:xfrm>
            <a:off x="1369561" y="481061"/>
            <a:ext cx="3507239"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cs typeface="+mn-ea"/>
                <a:sym typeface="+mn-lt"/>
              </a:rPr>
              <a:t>市场</a:t>
            </a:r>
            <a:r>
              <a:rPr lang="en-US" altLang="zh-CN" sz="2400" dirty="0">
                <a:solidFill>
                  <a:schemeClr val="accent1">
                    <a:lumMod val="50000"/>
                  </a:schemeClr>
                </a:solidFill>
                <a:cs typeface="+mn-ea"/>
                <a:sym typeface="+mn-lt"/>
              </a:rPr>
              <a:t>app</a:t>
            </a:r>
            <a:r>
              <a:rPr lang="zh-CN" altLang="en-US" sz="2400" dirty="0">
                <a:solidFill>
                  <a:schemeClr val="accent1">
                    <a:lumMod val="50000"/>
                  </a:schemeClr>
                </a:solidFill>
                <a:cs typeface="+mn-ea"/>
                <a:sym typeface="+mn-lt"/>
              </a:rPr>
              <a:t>分析</a:t>
            </a:r>
          </a:p>
        </p:txBody>
      </p:sp>
      <p:sp>
        <p:nvSpPr>
          <p:cNvPr id="63" name="PA-文本框 7"/>
          <p:cNvSpPr txBox="1"/>
          <p:nvPr>
            <p:custDataLst>
              <p:tags r:id="rId3"/>
            </p:custDataLst>
          </p:nvPr>
        </p:nvSpPr>
        <p:spPr>
          <a:xfrm>
            <a:off x="614680" y="1790065"/>
            <a:ext cx="2562225" cy="2373630"/>
          </a:xfrm>
          <a:prstGeom prst="rect">
            <a:avLst/>
          </a:prstGeom>
          <a:noFill/>
        </p:spPr>
        <p:txBody>
          <a:bodyPr wrap="square" lIns="0" rIns="0" rtlCol="0">
            <a:noAutofit/>
          </a:bodyPr>
          <a:lstStyle/>
          <a:p>
            <a:pPr marL="285750" indent="-285750">
              <a:lnSpc>
                <a:spcPct val="130000"/>
              </a:lnSpc>
              <a:buFont typeface="Arial" panose="020B0604020202020204" pitchFamily="34" charset="0"/>
              <a:buChar char="•"/>
            </a:pPr>
            <a:r>
              <a:rPr lang="zh-CN" altLang="en-US" sz="1600" dirty="0">
                <a:solidFill>
                  <a:schemeClr val="tx1">
                    <a:lumMod val="65000"/>
                    <a:lumOff val="35000"/>
                    <a:alpha val="70000"/>
                  </a:schemeClr>
                </a:solidFill>
                <a:cs typeface="+mn-ea"/>
                <a:sym typeface="+mn-lt"/>
              </a:rPr>
              <a:t>市场上大部分软件都是由简单的表格和闹钟组成的备忘录</a:t>
            </a:r>
          </a:p>
        </p:txBody>
      </p:sp>
      <p:sp>
        <p:nvSpPr>
          <p:cNvPr id="67" name="PA-1"/>
          <p:cNvSpPr/>
          <p:nvPr>
            <p:custDataLst>
              <p:tags r:id="rId4"/>
            </p:custDataLst>
          </p:nvPr>
        </p:nvSpPr>
        <p:spPr>
          <a:xfrm flipH="1" flipV="1">
            <a:off x="9824748" y="407769"/>
            <a:ext cx="1944855" cy="461665"/>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68" name="PA-任意多边形 849"/>
          <p:cNvSpPr>
            <a:spLocks noEditPoints="1"/>
          </p:cNvSpPr>
          <p:nvPr>
            <p:custDataLst>
              <p:tags r:id="rId5"/>
            </p:custDataLst>
          </p:nvPr>
        </p:nvSpPr>
        <p:spPr bwMode="auto">
          <a:xfrm>
            <a:off x="9954041" y="484988"/>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69" name="Rectangle 23"/>
          <p:cNvSpPr/>
          <p:nvPr/>
        </p:nvSpPr>
        <p:spPr>
          <a:xfrm>
            <a:off x="10262614" y="507796"/>
            <a:ext cx="1454769" cy="261610"/>
          </a:xfrm>
          <a:prstGeom prst="rect">
            <a:avLst/>
          </a:prstGeom>
        </p:spPr>
        <p:txBody>
          <a:bodyPr wrap="square">
            <a:spAutoFit/>
          </a:bodyPr>
          <a:lstStyle/>
          <a:p>
            <a:pPr algn="ctr" eaLnBrk="1" fontAlgn="auto" hangingPunct="1">
              <a:spcBef>
                <a:spcPts val="0"/>
              </a:spcBef>
              <a:spcAft>
                <a:spcPts val="0"/>
              </a:spcAft>
              <a:defRPr/>
            </a:pPr>
            <a:r>
              <a:rPr lang="en-US" sz="1100" spc="300" noProof="1">
                <a:solidFill>
                  <a:schemeClr val="accent1">
                    <a:lumMod val="50000"/>
                  </a:schemeClr>
                </a:solidFill>
                <a:cs typeface="+mn-ea"/>
                <a:sym typeface="+mn-lt"/>
              </a:rPr>
              <a:t>PART ONE</a:t>
            </a:r>
          </a:p>
        </p:txBody>
      </p:sp>
      <p:sp>
        <p:nvSpPr>
          <p:cNvPr id="37" name="PA-文本框 8"/>
          <p:cNvSpPr txBox="1"/>
          <p:nvPr>
            <p:custDataLst>
              <p:tags r:id="rId6"/>
            </p:custDataLst>
          </p:nvPr>
        </p:nvSpPr>
        <p:spPr>
          <a:xfrm>
            <a:off x="5404409" y="3974502"/>
            <a:ext cx="1489629" cy="523220"/>
          </a:xfrm>
          <a:prstGeom prst="rect">
            <a:avLst/>
          </a:prstGeom>
          <a:noFill/>
        </p:spPr>
        <p:txBody>
          <a:bodyPr wrap="square" lIns="0" rIns="0" rtlCol="0">
            <a:spAutoFit/>
          </a:bodyPr>
          <a:lstStyle/>
          <a:p>
            <a:pPr algn="ctr" defTabSz="914400"/>
            <a:r>
              <a:rPr lang="en-US" altLang="zh-CN" sz="2800" b="1" dirty="0">
                <a:cs typeface="+mn-ea"/>
                <a:sym typeface="+mn-lt"/>
              </a:rPr>
              <a:t>VS</a:t>
            </a:r>
            <a:endParaRPr lang="zh-CN" altLang="en-US" sz="2800" b="1" dirty="0">
              <a:cs typeface="+mn-ea"/>
              <a:sym typeface="+mn-lt"/>
            </a:endParaRPr>
          </a:p>
        </p:txBody>
      </p:sp>
      <p:sp>
        <p:nvSpPr>
          <p:cNvPr id="38" name="文本框 3"/>
          <p:cNvSpPr txBox="1"/>
          <p:nvPr/>
        </p:nvSpPr>
        <p:spPr>
          <a:xfrm>
            <a:off x="770132" y="5664568"/>
            <a:ext cx="914192"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solidFill>
                  <a:srgbClr val="677180"/>
                </a:solidFill>
                <a:latin typeface="微软雅黑" panose="020B0503020204020204" pitchFamily="34" charset="-122"/>
                <a:ea typeface="微软雅黑" panose="020B0503020204020204" pitchFamily="34" charset="-122"/>
              </a:rPr>
              <a:t>意义</a:t>
            </a:r>
          </a:p>
        </p:txBody>
      </p:sp>
      <p:sp>
        <p:nvSpPr>
          <p:cNvPr id="39" name="文本框 6"/>
          <p:cNvSpPr txBox="1"/>
          <p:nvPr/>
        </p:nvSpPr>
        <p:spPr>
          <a:xfrm>
            <a:off x="2222801" y="5664568"/>
            <a:ext cx="7240894" cy="85350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000" dirty="0">
                <a:solidFill>
                  <a:schemeClr val="accent3">
                    <a:lumMod val="75000"/>
                  </a:schemeClr>
                </a:solidFill>
                <a:latin typeface="微软雅黑" panose="020B0503020204020204" pitchFamily="34" charset="-122"/>
                <a:ea typeface="微软雅黑" panose="020B0503020204020204" pitchFamily="34" charset="-122"/>
              </a:rPr>
              <a:t>    这个应用程序可以为用户提供一个全面的社交活动规划工具，有助于简化活动筹备过程，提高组织效率，并确保活动的成功。</a:t>
            </a:r>
          </a:p>
        </p:txBody>
      </p:sp>
      <p:pic>
        <p:nvPicPr>
          <p:cNvPr id="11" name="图片 10"/>
          <p:cNvPicPr>
            <a:picLocks noChangeAspect="1"/>
          </p:cNvPicPr>
          <p:nvPr>
            <p:custDataLst>
              <p:tags r:id="rId7"/>
            </p:custDataLst>
          </p:nvPr>
        </p:nvPicPr>
        <p:blipFill>
          <a:blip r:embed="rId19"/>
          <a:stretch>
            <a:fillRect/>
          </a:stretch>
        </p:blipFill>
        <p:spPr>
          <a:xfrm>
            <a:off x="3303843" y="515497"/>
            <a:ext cx="2834640" cy="5021580"/>
          </a:xfrm>
          <a:prstGeom prst="rect">
            <a:avLst/>
          </a:prstGeom>
        </p:spPr>
      </p:pic>
      <p:pic>
        <p:nvPicPr>
          <p:cNvPr id="13" name="图片 12"/>
          <p:cNvPicPr>
            <a:picLocks noChangeAspect="1"/>
          </p:cNvPicPr>
          <p:nvPr>
            <p:custDataLst>
              <p:tags r:id="rId8"/>
            </p:custDataLst>
          </p:nvPr>
        </p:nvPicPr>
        <p:blipFill>
          <a:blip r:embed="rId20"/>
          <a:stretch>
            <a:fillRect/>
          </a:stretch>
        </p:blipFill>
        <p:spPr>
          <a:xfrm>
            <a:off x="6189879" y="550507"/>
            <a:ext cx="3944701" cy="363960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iterate type="lt">
                                    <p:tmPct val="10000"/>
                                  </p:iterate>
                                  <p:childTnLst>
                                    <p:set>
                                      <p:cBhvr>
                                        <p:cTn id="6" dur="1" fill="hold">
                                          <p:stCondLst>
                                            <p:cond delay="0"/>
                                          </p:stCondLst>
                                        </p:cTn>
                                        <p:tgtEl>
                                          <p:spTgt spid="69"/>
                                        </p:tgtEl>
                                        <p:attrNameLst>
                                          <p:attrName>style.visibility</p:attrName>
                                        </p:attrNameLst>
                                      </p:cBhvr>
                                      <p:to>
                                        <p:strVal val="visible"/>
                                      </p:to>
                                    </p:set>
                                    <p:animEffect transition="in" filter="randombar(horizontal)">
                                      <p:cBhvr>
                                        <p:cTn id="7" dur="500"/>
                                        <p:tgtEl>
                                          <p:spTgt spid="69"/>
                                        </p:tgtEl>
                                      </p:cBhvr>
                                    </p:animEffect>
                                  </p:childTnLst>
                                </p:cTn>
                              </p:par>
                              <p:par>
                                <p:cTn id="8" presetID="2" presetClass="entr" presetSubtype="1" decel="10000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fill="hold"/>
                                        <p:tgtEl>
                                          <p:spTgt spid="2"/>
                                        </p:tgtEl>
                                        <p:attrNameLst>
                                          <p:attrName>ppt_x</p:attrName>
                                        </p:attrNameLst>
                                      </p:cBhvr>
                                      <p:tavLst>
                                        <p:tav tm="0">
                                          <p:val>
                                            <p:strVal val="#ppt_x"/>
                                          </p:val>
                                        </p:tav>
                                        <p:tav tm="100000">
                                          <p:val>
                                            <p:strVal val="#ppt_x"/>
                                          </p:val>
                                        </p:tav>
                                      </p:tavLst>
                                    </p:anim>
                                    <p:anim calcmode="lin" valueType="num">
                                      <p:cBhvr additive="base">
                                        <p:cTn id="11" dur="1000" fill="hold"/>
                                        <p:tgtEl>
                                          <p:spTgt spid="2"/>
                                        </p:tgtEl>
                                        <p:attrNameLst>
                                          <p:attrName>ppt_y</p:attrName>
                                        </p:attrNameLst>
                                      </p:cBhvr>
                                      <p:tavLst>
                                        <p:tav tm="0">
                                          <p:val>
                                            <p:strVal val="0-#ppt_h/2"/>
                                          </p:val>
                                        </p:tav>
                                        <p:tav tm="100000">
                                          <p:val>
                                            <p:strVal val="#ppt_y"/>
                                          </p:val>
                                        </p:tav>
                                      </p:tavLst>
                                    </p:anim>
                                  </p:childTnLst>
                                </p:cTn>
                              </p:par>
                            </p:childTnLst>
                          </p:cTn>
                        </p:par>
                        <p:par>
                          <p:cTn id="12" fill="hold">
                            <p:stCondLst>
                              <p:cond delay="0"/>
                            </p:stCondLst>
                            <p:childTnLst>
                              <p:par>
                                <p:cTn id="13" presetID="23" presetClass="entr" presetSubtype="528" fill="hold" grpId="0" nodeType="afterEffect">
                                  <p:stCondLst>
                                    <p:cond delay="0"/>
                                  </p:stCondLst>
                                  <p:iterate type="lt">
                                    <p:tmPct val="5000"/>
                                  </p:iterate>
                                  <p:childTnLst>
                                    <p:set>
                                      <p:cBhvr>
                                        <p:cTn id="14" dur="1" fill="hold">
                                          <p:stCondLst>
                                            <p:cond delay="0"/>
                                          </p:stCondLst>
                                        </p:cTn>
                                        <p:tgtEl>
                                          <p:spTgt spid="8"/>
                                        </p:tgtEl>
                                        <p:attrNameLst>
                                          <p:attrName>style.visibility</p:attrName>
                                        </p:attrNameLst>
                                      </p:cBhvr>
                                      <p:to>
                                        <p:strVal val="visible"/>
                                      </p:to>
                                    </p:set>
                                    <p:anim to="" calcmode="lin" valueType="num">
                                      <p:cBhvr>
                                        <p:cTn id="15" dur="1000" fill="hold">
                                          <p:stCondLst>
                                            <p:cond delay="0"/>
                                          </p:stCondLst>
                                        </p:cTn>
                                        <p:tgtEl>
                                          <p:spTgt spid="8"/>
                                        </p:tgtEl>
                                        <p:attrNameLst>
                                          <p:attrName>ppt_x</p:attrName>
                                        </p:attrNameLst>
                                      </p:cBhvr>
                                      <p:tavLst>
                                        <p:tav tm="0" fmla="#ppt_x+(8/9)*(#ppt_x-(#ppt_x-#ppt_w/2))*((1.5-1.5*$)^2-(1.5-1.5*$)^3)">
                                          <p:val>
                                            <p:fltVal val="0"/>
                                          </p:val>
                                        </p:tav>
                                        <p:tav tm="100000">
                                          <p:val>
                                            <p:fltVal val="1"/>
                                          </p:val>
                                        </p:tav>
                                      </p:tavLst>
                                    </p:anim>
                                    <p:anim to="" calcmode="lin" valueType="num">
                                      <p:cBhvr>
                                        <p:cTn id="16" dur="1000" fill="hold">
                                          <p:stCondLst>
                                            <p:cond delay="0"/>
                                          </p:stCondLst>
                                        </p:cTn>
                                        <p:tgtEl>
                                          <p:spTgt spid="8"/>
                                        </p:tgtEl>
                                        <p:attrNameLst>
                                          <p:attrName>ppt_y</p:attrName>
                                        </p:attrNameLst>
                                      </p:cBhvr>
                                      <p:tavLst>
                                        <p:tav tm="0" fmla="#ppt_y+(8/9)*(#ppt_y-(#ppt_y+#ppt_h/2))*((1.5-1.5*$)^2-(1.5-1.5*$)^3)">
                                          <p:val>
                                            <p:fltVal val="0"/>
                                          </p:val>
                                        </p:tav>
                                        <p:tav tm="100000">
                                          <p:val>
                                            <p:fltVal val="1"/>
                                          </p:val>
                                        </p:tav>
                                      </p:tavLst>
                                    </p:anim>
                                    <p:anim to="" calcmode="lin" valueType="num">
                                      <p:cBhvr>
                                        <p:cTn id="17" dur="1000" fill="hold">
                                          <p:stCondLst>
                                            <p:cond delay="0"/>
                                          </p:stCondLst>
                                        </p:cTn>
                                        <p:tgtEl>
                                          <p:spTgt spid="8"/>
                                        </p:tgtEl>
                                        <p:attrNameLst>
                                          <p:attrName>ppt_w</p:attrName>
                                        </p:attrNameLst>
                                      </p:cBhvr>
                                      <p:tavLst>
                                        <p:tav tm="0" fmla="#ppt_w+(8/9)*(#ppt_w-0)*((1.5-1.5*$)^2-(1.5-1.5*$)^3)">
                                          <p:val>
                                            <p:fltVal val="0"/>
                                          </p:val>
                                        </p:tav>
                                        <p:tav tm="100000">
                                          <p:val>
                                            <p:fltVal val="1"/>
                                          </p:val>
                                        </p:tav>
                                      </p:tavLst>
                                    </p:anim>
                                    <p:anim to="" calcmode="lin" valueType="num">
                                      <p:cBhvr>
                                        <p:cTn id="18" dur="1000" fill="hold">
                                          <p:stCondLst>
                                            <p:cond delay="0"/>
                                          </p:stCondLst>
                                        </p:cTn>
                                        <p:tgtEl>
                                          <p:spTgt spid="8"/>
                                        </p:tgtEl>
                                        <p:attrNameLst>
                                          <p:attrName>ppt_h</p:attrName>
                                        </p:attrNameLst>
                                      </p:cBhvr>
                                      <p:tavLst>
                                        <p:tav tm="0" fmla="#ppt_h+(8/9)*(#ppt_h-0)*((1.5-1.5*$)^2-(1.5-1.5*$)^3)">
                                          <p:val>
                                            <p:fltVal val="0"/>
                                          </p:val>
                                        </p:tav>
                                        <p:tav tm="100000">
                                          <p:val>
                                            <p:fltVal val="1"/>
                                          </p:val>
                                        </p:tav>
                                      </p:tavLst>
                                    </p:anim>
                                  </p:childTnLst>
                                </p:cTn>
                              </p:par>
                            </p:childTnLst>
                          </p:cTn>
                        </p:par>
                        <p:par>
                          <p:cTn id="19" fill="hold">
                            <p:stCondLst>
                              <p:cond delay="1299"/>
                            </p:stCondLst>
                            <p:childTnLst>
                              <p:par>
                                <p:cTn id="20" presetID="2" presetClass="entr" presetSubtype="2" decel="100000"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additive="base">
                                        <p:cTn id="22" dur="1000" fill="hold"/>
                                        <p:tgtEl>
                                          <p:spTgt spid="44"/>
                                        </p:tgtEl>
                                        <p:attrNameLst>
                                          <p:attrName>ppt_x</p:attrName>
                                        </p:attrNameLst>
                                      </p:cBhvr>
                                      <p:tavLst>
                                        <p:tav tm="0">
                                          <p:val>
                                            <p:strVal val="1+#ppt_w/2"/>
                                          </p:val>
                                        </p:tav>
                                        <p:tav tm="100000">
                                          <p:val>
                                            <p:strVal val="#ppt_x"/>
                                          </p:val>
                                        </p:tav>
                                      </p:tavLst>
                                    </p:anim>
                                    <p:anim calcmode="lin" valueType="num">
                                      <p:cBhvr additive="base">
                                        <p:cTn id="23" dur="1000" fill="hold"/>
                                        <p:tgtEl>
                                          <p:spTgt spid="44"/>
                                        </p:tgtEl>
                                        <p:attrNameLst>
                                          <p:attrName>ppt_y</p:attrName>
                                        </p:attrNameLst>
                                      </p:cBhvr>
                                      <p:tavLst>
                                        <p:tav tm="0">
                                          <p:val>
                                            <p:strVal val="#ppt_y"/>
                                          </p:val>
                                        </p:tav>
                                        <p:tav tm="100000">
                                          <p:val>
                                            <p:strVal val="#ppt_y"/>
                                          </p:val>
                                        </p:tav>
                                      </p:tavLst>
                                    </p:anim>
                                  </p:childTnLst>
                                </p:cTn>
                              </p:par>
                            </p:childTnLst>
                          </p:cTn>
                        </p:par>
                        <p:par>
                          <p:cTn id="24" fill="hold">
                            <p:stCondLst>
                              <p:cond delay="2299"/>
                            </p:stCondLst>
                            <p:childTnLst>
                              <p:par>
                                <p:cTn id="25" presetID="53" presetClass="entr" presetSubtype="16" fill="hold" nodeType="afterEffect">
                                  <p:stCondLst>
                                    <p:cond delay="0"/>
                                  </p:stCondLst>
                                  <p:childTnLst>
                                    <p:set>
                                      <p:cBhvr>
                                        <p:cTn id="26" dur="1" fill="hold">
                                          <p:stCondLst>
                                            <p:cond delay="0"/>
                                          </p:stCondLst>
                                        </p:cTn>
                                        <p:tgtEl>
                                          <p:spTgt spid="61"/>
                                        </p:tgtEl>
                                        <p:attrNameLst>
                                          <p:attrName>style.visibility</p:attrName>
                                        </p:attrNameLst>
                                      </p:cBhvr>
                                      <p:to>
                                        <p:strVal val="visible"/>
                                      </p:to>
                                    </p:set>
                                    <p:anim calcmode="lin" valueType="num">
                                      <p:cBhvr>
                                        <p:cTn id="27" dur="500" fill="hold"/>
                                        <p:tgtEl>
                                          <p:spTgt spid="61"/>
                                        </p:tgtEl>
                                        <p:attrNameLst>
                                          <p:attrName>ppt_w</p:attrName>
                                        </p:attrNameLst>
                                      </p:cBhvr>
                                      <p:tavLst>
                                        <p:tav tm="0">
                                          <p:val>
                                            <p:fltVal val="0"/>
                                          </p:val>
                                        </p:tav>
                                        <p:tav tm="100000">
                                          <p:val>
                                            <p:strVal val="#ppt_w"/>
                                          </p:val>
                                        </p:tav>
                                      </p:tavLst>
                                    </p:anim>
                                    <p:anim calcmode="lin" valueType="num">
                                      <p:cBhvr>
                                        <p:cTn id="28" dur="500" fill="hold"/>
                                        <p:tgtEl>
                                          <p:spTgt spid="61"/>
                                        </p:tgtEl>
                                        <p:attrNameLst>
                                          <p:attrName>ppt_h</p:attrName>
                                        </p:attrNameLst>
                                      </p:cBhvr>
                                      <p:tavLst>
                                        <p:tav tm="0">
                                          <p:val>
                                            <p:fltVal val="0"/>
                                          </p:val>
                                        </p:tav>
                                        <p:tav tm="100000">
                                          <p:val>
                                            <p:strVal val="#ppt_h"/>
                                          </p:val>
                                        </p:tav>
                                      </p:tavLst>
                                    </p:anim>
                                    <p:animEffect transition="in" filter="fade">
                                      <p:cBhvr>
                                        <p:cTn id="29" dur="500"/>
                                        <p:tgtEl>
                                          <p:spTgt spid="61"/>
                                        </p:tgtEl>
                                      </p:cBhvr>
                                    </p:animEffect>
                                  </p:childTnLst>
                                </p:cTn>
                              </p:par>
                            </p:childTnLst>
                          </p:cTn>
                        </p:par>
                        <p:par>
                          <p:cTn id="30" fill="hold">
                            <p:stCondLst>
                              <p:cond delay="2799"/>
                            </p:stCondLst>
                            <p:childTnLst>
                              <p:par>
                                <p:cTn id="31" presetID="22" presetClass="entr" presetSubtype="8"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left)">
                                      <p:cBhvr>
                                        <p:cTn id="33" dur="500"/>
                                        <p:tgtEl>
                                          <p:spTgt spid="47"/>
                                        </p:tgtEl>
                                      </p:cBhvr>
                                    </p:animEffect>
                                  </p:childTnLst>
                                </p:cTn>
                              </p:par>
                            </p:childTnLst>
                          </p:cTn>
                        </p:par>
                        <p:par>
                          <p:cTn id="34" fill="hold">
                            <p:stCondLst>
                              <p:cond delay="3299"/>
                            </p:stCondLst>
                            <p:childTnLst>
                              <p:par>
                                <p:cTn id="35" presetID="53" presetClass="entr" presetSubtype="16" fill="hold" nodeType="afterEffect">
                                  <p:stCondLst>
                                    <p:cond delay="0"/>
                                  </p:stCondLst>
                                  <p:childTnLst>
                                    <p:set>
                                      <p:cBhvr>
                                        <p:cTn id="36" dur="1" fill="hold">
                                          <p:stCondLst>
                                            <p:cond delay="0"/>
                                          </p:stCondLst>
                                        </p:cTn>
                                        <p:tgtEl>
                                          <p:spTgt spid="62"/>
                                        </p:tgtEl>
                                        <p:attrNameLst>
                                          <p:attrName>style.visibility</p:attrName>
                                        </p:attrNameLst>
                                      </p:cBhvr>
                                      <p:to>
                                        <p:strVal val="visible"/>
                                      </p:to>
                                    </p:set>
                                    <p:anim calcmode="lin" valueType="num">
                                      <p:cBhvr>
                                        <p:cTn id="37" dur="500" fill="hold"/>
                                        <p:tgtEl>
                                          <p:spTgt spid="62"/>
                                        </p:tgtEl>
                                        <p:attrNameLst>
                                          <p:attrName>ppt_w</p:attrName>
                                        </p:attrNameLst>
                                      </p:cBhvr>
                                      <p:tavLst>
                                        <p:tav tm="0">
                                          <p:val>
                                            <p:fltVal val="0"/>
                                          </p:val>
                                        </p:tav>
                                        <p:tav tm="100000">
                                          <p:val>
                                            <p:strVal val="#ppt_w"/>
                                          </p:val>
                                        </p:tav>
                                      </p:tavLst>
                                    </p:anim>
                                    <p:anim calcmode="lin" valueType="num">
                                      <p:cBhvr>
                                        <p:cTn id="38" dur="500" fill="hold"/>
                                        <p:tgtEl>
                                          <p:spTgt spid="62"/>
                                        </p:tgtEl>
                                        <p:attrNameLst>
                                          <p:attrName>ppt_h</p:attrName>
                                        </p:attrNameLst>
                                      </p:cBhvr>
                                      <p:tavLst>
                                        <p:tav tm="0">
                                          <p:val>
                                            <p:fltVal val="0"/>
                                          </p:val>
                                        </p:tav>
                                        <p:tav tm="100000">
                                          <p:val>
                                            <p:strVal val="#ppt_h"/>
                                          </p:val>
                                        </p:tav>
                                      </p:tavLst>
                                    </p:anim>
                                    <p:animEffect transition="in" filter="fade">
                                      <p:cBhvr>
                                        <p:cTn id="39" dur="500"/>
                                        <p:tgtEl>
                                          <p:spTgt spid="62"/>
                                        </p:tgtEl>
                                      </p:cBhvr>
                                    </p:animEffect>
                                  </p:childTnLst>
                                </p:cTn>
                              </p:par>
                            </p:childTnLst>
                          </p:cTn>
                        </p:par>
                        <p:par>
                          <p:cTn id="40" fill="hold">
                            <p:stCondLst>
                              <p:cond delay="3799"/>
                            </p:stCondLst>
                            <p:childTnLst>
                              <p:par>
                                <p:cTn id="41" presetID="22" presetClass="entr" presetSubtype="2"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right)">
                                      <p:cBhvr>
                                        <p:cTn id="43" dur="500"/>
                                        <p:tgtEl>
                                          <p:spTgt spid="4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fade">
                                      <p:cBhvr>
                                        <p:cTn id="46" dur="500"/>
                                        <p:tgtEl>
                                          <p:spTgt spid="63"/>
                                        </p:tgtEl>
                                      </p:cBhvr>
                                    </p:animEffect>
                                  </p:childTnLst>
                                </p:cTn>
                              </p:par>
                              <p:par>
                                <p:cTn id="47" presetID="64" presetClass="path" presetSubtype="0" decel="100000" fill="hold" grpId="1" nodeType="withEffect">
                                  <p:stCondLst>
                                    <p:cond delay="0"/>
                                  </p:stCondLst>
                                  <p:childTnLst>
                                    <p:animMotion origin="layout" path="M 2.5E-6 0.03912 L 2.5E-6 3.33333E-6 " pathEditMode="relative" rAng="0" ptsTypes="AA">
                                      <p:cBhvr>
                                        <p:cTn id="48" dur="500" fill="hold"/>
                                        <p:tgtEl>
                                          <p:spTgt spid="63"/>
                                        </p:tgtEl>
                                        <p:attrNameLst>
                                          <p:attrName>ppt_x</p:attrName>
                                          <p:attrName>ppt_y</p:attrName>
                                        </p:attrNameLst>
                                      </p:cBhvr>
                                      <p:rCtr x="0" y="-1968"/>
                                    </p:animMotion>
                                  </p:childTnLst>
                                </p:cTn>
                              </p:par>
                            </p:childTnLst>
                          </p:cTn>
                        </p:par>
                        <p:par>
                          <p:cTn id="49" fill="hold">
                            <p:stCondLst>
                              <p:cond delay="4299"/>
                            </p:stCondLst>
                            <p:childTnLst>
                              <p:par>
                                <p:cTn id="50" presetID="10" presetClass="entr" presetSubtype="0" fill="hold" grpId="0"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64" presetClass="path" presetSubtype="0" decel="100000" fill="hold" grpId="1" nodeType="withEffect">
                                  <p:stCondLst>
                                    <p:cond delay="0"/>
                                  </p:stCondLst>
                                  <p:childTnLst>
                                    <p:animMotion origin="layout" path="M 3.125E-6 0.03912 L 3.125E-6 -2.59259E-6 " pathEditMode="relative" rAng="0" ptsTypes="AA">
                                      <p:cBhvr>
                                        <p:cTn id="54" dur="500" fill="hold"/>
                                        <p:tgtEl>
                                          <p:spTgt spid="37"/>
                                        </p:tgtEl>
                                        <p:attrNameLst>
                                          <p:attrName>ppt_x</p:attrName>
                                          <p:attrName>ppt_y</p:attrName>
                                        </p:attrNameLst>
                                      </p:cBhvr>
                                      <p:rCtr x="0" y="-1968"/>
                                    </p:animMotion>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additive="base">
                                        <p:cTn id="59" dur="500" fill="hold"/>
                                        <p:tgtEl>
                                          <p:spTgt spid="38"/>
                                        </p:tgtEl>
                                        <p:attrNameLst>
                                          <p:attrName>ppt_x</p:attrName>
                                        </p:attrNameLst>
                                      </p:cBhvr>
                                      <p:tavLst>
                                        <p:tav tm="0">
                                          <p:val>
                                            <p:strVal val="#ppt_x"/>
                                          </p:val>
                                        </p:tav>
                                        <p:tav tm="100000">
                                          <p:val>
                                            <p:strVal val="#ppt_x"/>
                                          </p:val>
                                        </p:tav>
                                      </p:tavLst>
                                    </p:anim>
                                    <p:anim calcmode="lin" valueType="num">
                                      <p:cBhvr additive="base">
                                        <p:cTn id="6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500" fill="hold"/>
                                        <p:tgtEl>
                                          <p:spTgt spid="39"/>
                                        </p:tgtEl>
                                        <p:attrNameLst>
                                          <p:attrName>ppt_x</p:attrName>
                                        </p:attrNameLst>
                                      </p:cBhvr>
                                      <p:tavLst>
                                        <p:tav tm="0">
                                          <p:val>
                                            <p:strVal val="#ppt_x"/>
                                          </p:val>
                                        </p:tav>
                                        <p:tav tm="100000">
                                          <p:val>
                                            <p:strVal val="#ppt_x"/>
                                          </p:val>
                                        </p:tav>
                                      </p:tavLst>
                                    </p:anim>
                                    <p:anim calcmode="lin" valueType="num">
                                      <p:cBhvr additive="base">
                                        <p:cTn id="6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ldLvl="0" animBg="1"/>
      <p:bldP spid="47" grpId="0" animBg="1"/>
      <p:bldP spid="48" grpId="0" animBg="1"/>
      <p:bldP spid="8" grpId="0"/>
      <p:bldP spid="63" grpId="0"/>
      <p:bldP spid="63" grpId="1"/>
      <p:bldP spid="69" grpId="0"/>
      <p:bldP spid="37" grpId="0"/>
      <p:bldP spid="37" grpId="1"/>
      <p:bldP spid="38" grpId="0"/>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深度视觉·原创设计 https://www.docer.com/works?userid=22383862"/>
          <p:cNvSpPr/>
          <p:nvPr/>
        </p:nvSpPr>
        <p:spPr>
          <a:xfrm flipV="1">
            <a:off x="0" y="310965"/>
            <a:ext cx="218364" cy="527747"/>
          </a:xfrm>
          <a:prstGeom prst="rect">
            <a:avLst/>
          </a:prstGeom>
          <a:solidFill>
            <a:srgbClr val="7F91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ndParaRPr>
          </a:p>
        </p:txBody>
      </p:sp>
      <p:sp>
        <p:nvSpPr>
          <p:cNvPr id="44" name="深度视觉·原创设计 https://www.docer.com/works?userid=22383862"/>
          <p:cNvSpPr txBox="1"/>
          <p:nvPr>
            <p:custDataLst>
              <p:tags r:id="rId1"/>
            </p:custDataLst>
          </p:nvPr>
        </p:nvSpPr>
        <p:spPr>
          <a:xfrm>
            <a:off x="665770" y="398863"/>
            <a:ext cx="2031325" cy="369332"/>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dirty="0">
                <a:solidFill>
                  <a:prstClr val="black"/>
                </a:solidFill>
                <a:latin typeface="Century Gothic" panose="020B0502020202020204" pitchFamily="34" charset="0"/>
                <a:ea typeface="思源黑体 CN Bold"/>
                <a:cs typeface="+mn-ea"/>
              </a:rPr>
              <a:t>实施的必要性</a:t>
            </a:r>
            <a:endParaRPr kumimoji="0" lang="zh-CN" altLang="en-US"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endParaRPr>
          </a:p>
        </p:txBody>
      </p:sp>
      <p:grpSp>
        <p:nvGrpSpPr>
          <p:cNvPr id="54" name="深度视觉·原创设计 https://www.docer.com/works?userid=22383862"/>
          <p:cNvGrpSpPr/>
          <p:nvPr/>
        </p:nvGrpSpPr>
        <p:grpSpPr>
          <a:xfrm>
            <a:off x="1500675" y="1306619"/>
            <a:ext cx="367765" cy="356611"/>
            <a:chOff x="3937006" y="2697618"/>
            <a:chExt cx="152826" cy="148191"/>
          </a:xfrm>
          <a:solidFill>
            <a:srgbClr val="7F91A9"/>
          </a:solidFill>
        </p:grpSpPr>
        <p:sp>
          <p:nvSpPr>
            <p:cNvPr id="55" name="Freeform 1472"/>
            <p:cNvSpPr/>
            <p:nvPr/>
          </p:nvSpPr>
          <p:spPr bwMode="auto">
            <a:xfrm>
              <a:off x="3937006" y="2697618"/>
              <a:ext cx="87990" cy="134300"/>
            </a:xfrm>
            <a:custGeom>
              <a:avLst/>
              <a:gdLst>
                <a:gd name="T0" fmla="*/ 10 w 59"/>
                <a:gd name="T1" fmla="*/ 14 h 88"/>
                <a:gd name="T2" fmla="*/ 17 w 59"/>
                <a:gd name="T3" fmla="*/ 11 h 88"/>
                <a:gd name="T4" fmla="*/ 30 w 59"/>
                <a:gd name="T5" fmla="*/ 10 h 88"/>
                <a:gd name="T6" fmla="*/ 36 w 59"/>
                <a:gd name="T7" fmla="*/ 10 h 88"/>
                <a:gd name="T8" fmla="*/ 46 w 59"/>
                <a:gd name="T9" fmla="*/ 13 h 88"/>
                <a:gd name="T10" fmla="*/ 59 w 59"/>
                <a:gd name="T11" fmla="*/ 14 h 88"/>
                <a:gd name="T12" fmla="*/ 58 w 59"/>
                <a:gd name="T13" fmla="*/ 11 h 88"/>
                <a:gd name="T14" fmla="*/ 52 w 59"/>
                <a:gd name="T15" fmla="*/ 5 h 88"/>
                <a:gd name="T16" fmla="*/ 38 w 59"/>
                <a:gd name="T17" fmla="*/ 1 h 88"/>
                <a:gd name="T18" fmla="*/ 30 w 59"/>
                <a:gd name="T19" fmla="*/ 0 h 88"/>
                <a:gd name="T20" fmla="*/ 11 w 59"/>
                <a:gd name="T21" fmla="*/ 3 h 88"/>
                <a:gd name="T22" fmla="*/ 4 w 59"/>
                <a:gd name="T23" fmla="*/ 7 h 88"/>
                <a:gd name="T24" fmla="*/ 0 w 59"/>
                <a:gd name="T25" fmla="*/ 14 h 88"/>
                <a:gd name="T26" fmla="*/ 0 w 59"/>
                <a:gd name="T27" fmla="*/ 74 h 88"/>
                <a:gd name="T28" fmla="*/ 4 w 59"/>
                <a:gd name="T29" fmla="*/ 81 h 88"/>
                <a:gd name="T30" fmla="*/ 11 w 59"/>
                <a:gd name="T31" fmla="*/ 85 h 88"/>
                <a:gd name="T32" fmla="*/ 30 w 59"/>
                <a:gd name="T33" fmla="*/ 88 h 88"/>
                <a:gd name="T34" fmla="*/ 35 w 59"/>
                <a:gd name="T35" fmla="*/ 88 h 88"/>
                <a:gd name="T36" fmla="*/ 35 w 59"/>
                <a:gd name="T37" fmla="*/ 79 h 88"/>
                <a:gd name="T38" fmla="*/ 30 w 59"/>
                <a:gd name="T39" fmla="*/ 79 h 88"/>
                <a:gd name="T40" fmla="*/ 17 w 59"/>
                <a:gd name="T41" fmla="*/ 76 h 88"/>
                <a:gd name="T42" fmla="*/ 10 w 59"/>
                <a:gd name="T43" fmla="*/ 74 h 88"/>
                <a:gd name="T44" fmla="*/ 10 w 59"/>
                <a:gd name="T45" fmla="*/ 70 h 88"/>
                <a:gd name="T46" fmla="*/ 30 w 59"/>
                <a:gd name="T47" fmla="*/ 74 h 88"/>
                <a:gd name="T48" fmla="*/ 35 w 59"/>
                <a:gd name="T49" fmla="*/ 74 h 88"/>
                <a:gd name="T50" fmla="*/ 35 w 59"/>
                <a:gd name="T51" fmla="*/ 64 h 88"/>
                <a:gd name="T52" fmla="*/ 30 w 59"/>
                <a:gd name="T53" fmla="*/ 64 h 88"/>
                <a:gd name="T54" fmla="*/ 17 w 59"/>
                <a:gd name="T55" fmla="*/ 61 h 88"/>
                <a:gd name="T56" fmla="*/ 10 w 59"/>
                <a:gd name="T57" fmla="*/ 59 h 88"/>
                <a:gd name="T58" fmla="*/ 10 w 59"/>
                <a:gd name="T59" fmla="*/ 55 h 88"/>
                <a:gd name="T60" fmla="*/ 30 w 59"/>
                <a:gd name="T61" fmla="*/ 59 h 88"/>
                <a:gd name="T62" fmla="*/ 35 w 59"/>
                <a:gd name="T63" fmla="*/ 59 h 88"/>
                <a:gd name="T64" fmla="*/ 35 w 59"/>
                <a:gd name="T65" fmla="*/ 49 h 88"/>
                <a:gd name="T66" fmla="*/ 30 w 59"/>
                <a:gd name="T67" fmla="*/ 49 h 88"/>
                <a:gd name="T68" fmla="*/ 17 w 59"/>
                <a:gd name="T69" fmla="*/ 46 h 88"/>
                <a:gd name="T70" fmla="*/ 10 w 59"/>
                <a:gd name="T71" fmla="*/ 44 h 88"/>
                <a:gd name="T72" fmla="*/ 10 w 59"/>
                <a:gd name="T73" fmla="*/ 40 h 88"/>
                <a:gd name="T74" fmla="*/ 30 w 59"/>
                <a:gd name="T75" fmla="*/ 44 h 88"/>
                <a:gd name="T76" fmla="*/ 35 w 59"/>
                <a:gd name="T77" fmla="*/ 44 h 88"/>
                <a:gd name="T78" fmla="*/ 35 w 59"/>
                <a:gd name="T79" fmla="*/ 34 h 88"/>
                <a:gd name="T80" fmla="*/ 30 w 59"/>
                <a:gd name="T81" fmla="*/ 34 h 88"/>
                <a:gd name="T82" fmla="*/ 17 w 59"/>
                <a:gd name="T83" fmla="*/ 32 h 88"/>
                <a:gd name="T84" fmla="*/ 10 w 59"/>
                <a:gd name="T85" fmla="*/ 29 h 88"/>
                <a:gd name="T86" fmla="*/ 10 w 59"/>
                <a:gd name="T87" fmla="*/ 26 h 88"/>
                <a:gd name="T88" fmla="*/ 30 w 59"/>
                <a:gd name="T89" fmla="*/ 29 h 88"/>
                <a:gd name="T90" fmla="*/ 35 w 59"/>
                <a:gd name="T91" fmla="*/ 29 h 88"/>
                <a:gd name="T92" fmla="*/ 35 w 59"/>
                <a:gd name="T93" fmla="*/ 19 h 88"/>
                <a:gd name="T94" fmla="*/ 30 w 59"/>
                <a:gd name="T95" fmla="*/ 19 h 88"/>
                <a:gd name="T96" fmla="*/ 17 w 59"/>
                <a:gd name="T97" fmla="*/ 18 h 88"/>
                <a:gd name="T98" fmla="*/ 10 w 59"/>
                <a:gd name="T99" fmla="*/ 1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9" h="88">
                  <a:moveTo>
                    <a:pt x="10" y="14"/>
                  </a:moveTo>
                  <a:lnTo>
                    <a:pt x="10" y="14"/>
                  </a:lnTo>
                  <a:lnTo>
                    <a:pt x="14" y="13"/>
                  </a:lnTo>
                  <a:lnTo>
                    <a:pt x="17" y="11"/>
                  </a:lnTo>
                  <a:lnTo>
                    <a:pt x="23" y="10"/>
                  </a:lnTo>
                  <a:lnTo>
                    <a:pt x="30" y="10"/>
                  </a:lnTo>
                  <a:lnTo>
                    <a:pt x="30" y="10"/>
                  </a:lnTo>
                  <a:lnTo>
                    <a:pt x="36" y="10"/>
                  </a:lnTo>
                  <a:lnTo>
                    <a:pt x="42" y="11"/>
                  </a:lnTo>
                  <a:lnTo>
                    <a:pt x="46" y="13"/>
                  </a:lnTo>
                  <a:lnTo>
                    <a:pt x="49" y="14"/>
                  </a:lnTo>
                  <a:lnTo>
                    <a:pt x="59" y="14"/>
                  </a:lnTo>
                  <a:lnTo>
                    <a:pt x="59" y="14"/>
                  </a:lnTo>
                  <a:lnTo>
                    <a:pt x="58" y="11"/>
                  </a:lnTo>
                  <a:lnTo>
                    <a:pt x="55" y="7"/>
                  </a:lnTo>
                  <a:lnTo>
                    <a:pt x="52" y="5"/>
                  </a:lnTo>
                  <a:lnTo>
                    <a:pt x="48" y="3"/>
                  </a:lnTo>
                  <a:lnTo>
                    <a:pt x="38" y="1"/>
                  </a:lnTo>
                  <a:lnTo>
                    <a:pt x="30" y="0"/>
                  </a:lnTo>
                  <a:lnTo>
                    <a:pt x="30" y="0"/>
                  </a:lnTo>
                  <a:lnTo>
                    <a:pt x="21" y="1"/>
                  </a:lnTo>
                  <a:lnTo>
                    <a:pt x="11" y="3"/>
                  </a:lnTo>
                  <a:lnTo>
                    <a:pt x="7" y="5"/>
                  </a:lnTo>
                  <a:lnTo>
                    <a:pt x="4" y="7"/>
                  </a:lnTo>
                  <a:lnTo>
                    <a:pt x="1" y="11"/>
                  </a:lnTo>
                  <a:lnTo>
                    <a:pt x="0" y="14"/>
                  </a:lnTo>
                  <a:lnTo>
                    <a:pt x="0" y="74"/>
                  </a:lnTo>
                  <a:lnTo>
                    <a:pt x="0" y="74"/>
                  </a:lnTo>
                  <a:lnTo>
                    <a:pt x="1" y="77"/>
                  </a:lnTo>
                  <a:lnTo>
                    <a:pt x="4" y="81"/>
                  </a:lnTo>
                  <a:lnTo>
                    <a:pt x="7" y="83"/>
                  </a:lnTo>
                  <a:lnTo>
                    <a:pt x="11" y="85"/>
                  </a:lnTo>
                  <a:lnTo>
                    <a:pt x="21" y="87"/>
                  </a:lnTo>
                  <a:lnTo>
                    <a:pt x="30" y="88"/>
                  </a:lnTo>
                  <a:lnTo>
                    <a:pt x="30" y="88"/>
                  </a:lnTo>
                  <a:lnTo>
                    <a:pt x="35" y="88"/>
                  </a:lnTo>
                  <a:lnTo>
                    <a:pt x="35" y="79"/>
                  </a:lnTo>
                  <a:lnTo>
                    <a:pt x="35" y="79"/>
                  </a:lnTo>
                  <a:lnTo>
                    <a:pt x="30" y="79"/>
                  </a:lnTo>
                  <a:lnTo>
                    <a:pt x="30" y="79"/>
                  </a:lnTo>
                  <a:lnTo>
                    <a:pt x="22" y="79"/>
                  </a:lnTo>
                  <a:lnTo>
                    <a:pt x="17" y="76"/>
                  </a:lnTo>
                  <a:lnTo>
                    <a:pt x="12" y="75"/>
                  </a:lnTo>
                  <a:lnTo>
                    <a:pt x="10" y="74"/>
                  </a:lnTo>
                  <a:lnTo>
                    <a:pt x="10" y="70"/>
                  </a:lnTo>
                  <a:lnTo>
                    <a:pt x="10" y="70"/>
                  </a:lnTo>
                  <a:lnTo>
                    <a:pt x="20" y="72"/>
                  </a:lnTo>
                  <a:lnTo>
                    <a:pt x="30" y="74"/>
                  </a:lnTo>
                  <a:lnTo>
                    <a:pt x="30" y="74"/>
                  </a:lnTo>
                  <a:lnTo>
                    <a:pt x="35" y="74"/>
                  </a:lnTo>
                  <a:lnTo>
                    <a:pt x="35" y="64"/>
                  </a:lnTo>
                  <a:lnTo>
                    <a:pt x="35" y="64"/>
                  </a:lnTo>
                  <a:lnTo>
                    <a:pt x="30" y="64"/>
                  </a:lnTo>
                  <a:lnTo>
                    <a:pt x="30" y="64"/>
                  </a:lnTo>
                  <a:lnTo>
                    <a:pt x="22" y="64"/>
                  </a:lnTo>
                  <a:lnTo>
                    <a:pt x="17" y="61"/>
                  </a:lnTo>
                  <a:lnTo>
                    <a:pt x="12" y="60"/>
                  </a:lnTo>
                  <a:lnTo>
                    <a:pt x="10" y="59"/>
                  </a:lnTo>
                  <a:lnTo>
                    <a:pt x="10" y="55"/>
                  </a:lnTo>
                  <a:lnTo>
                    <a:pt x="10" y="55"/>
                  </a:lnTo>
                  <a:lnTo>
                    <a:pt x="20" y="58"/>
                  </a:lnTo>
                  <a:lnTo>
                    <a:pt x="30" y="59"/>
                  </a:lnTo>
                  <a:lnTo>
                    <a:pt x="30" y="59"/>
                  </a:lnTo>
                  <a:lnTo>
                    <a:pt x="35" y="59"/>
                  </a:lnTo>
                  <a:lnTo>
                    <a:pt x="35" y="49"/>
                  </a:lnTo>
                  <a:lnTo>
                    <a:pt x="35" y="49"/>
                  </a:lnTo>
                  <a:lnTo>
                    <a:pt x="30" y="49"/>
                  </a:lnTo>
                  <a:lnTo>
                    <a:pt x="30" y="49"/>
                  </a:lnTo>
                  <a:lnTo>
                    <a:pt x="22" y="49"/>
                  </a:lnTo>
                  <a:lnTo>
                    <a:pt x="17" y="46"/>
                  </a:lnTo>
                  <a:lnTo>
                    <a:pt x="12" y="45"/>
                  </a:lnTo>
                  <a:lnTo>
                    <a:pt x="10" y="44"/>
                  </a:lnTo>
                  <a:lnTo>
                    <a:pt x="10" y="40"/>
                  </a:lnTo>
                  <a:lnTo>
                    <a:pt x="10" y="40"/>
                  </a:lnTo>
                  <a:lnTo>
                    <a:pt x="20" y="43"/>
                  </a:lnTo>
                  <a:lnTo>
                    <a:pt x="30" y="44"/>
                  </a:lnTo>
                  <a:lnTo>
                    <a:pt x="30" y="44"/>
                  </a:lnTo>
                  <a:lnTo>
                    <a:pt x="35" y="44"/>
                  </a:lnTo>
                  <a:lnTo>
                    <a:pt x="35" y="34"/>
                  </a:lnTo>
                  <a:lnTo>
                    <a:pt x="35" y="34"/>
                  </a:lnTo>
                  <a:lnTo>
                    <a:pt x="30" y="34"/>
                  </a:lnTo>
                  <a:lnTo>
                    <a:pt x="30" y="34"/>
                  </a:lnTo>
                  <a:lnTo>
                    <a:pt x="22" y="34"/>
                  </a:lnTo>
                  <a:lnTo>
                    <a:pt x="17" y="32"/>
                  </a:lnTo>
                  <a:lnTo>
                    <a:pt x="12" y="30"/>
                  </a:lnTo>
                  <a:lnTo>
                    <a:pt x="10" y="29"/>
                  </a:lnTo>
                  <a:lnTo>
                    <a:pt x="10" y="26"/>
                  </a:lnTo>
                  <a:lnTo>
                    <a:pt x="10" y="26"/>
                  </a:lnTo>
                  <a:lnTo>
                    <a:pt x="20" y="28"/>
                  </a:lnTo>
                  <a:lnTo>
                    <a:pt x="30" y="29"/>
                  </a:lnTo>
                  <a:lnTo>
                    <a:pt x="30" y="29"/>
                  </a:lnTo>
                  <a:lnTo>
                    <a:pt x="35" y="29"/>
                  </a:lnTo>
                  <a:lnTo>
                    <a:pt x="35" y="19"/>
                  </a:lnTo>
                  <a:lnTo>
                    <a:pt x="35" y="19"/>
                  </a:lnTo>
                  <a:lnTo>
                    <a:pt x="30" y="19"/>
                  </a:lnTo>
                  <a:lnTo>
                    <a:pt x="30" y="19"/>
                  </a:lnTo>
                  <a:lnTo>
                    <a:pt x="23" y="19"/>
                  </a:lnTo>
                  <a:lnTo>
                    <a:pt x="17" y="18"/>
                  </a:lnTo>
                  <a:lnTo>
                    <a:pt x="14" y="16"/>
                  </a:lnTo>
                  <a:lnTo>
                    <a:pt x="10" y="14"/>
                  </a:lnTo>
                  <a:lnTo>
                    <a:pt x="1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solidFill>
                  <a:prstClr val="black"/>
                </a:solidFill>
              </a:endParaRPr>
            </a:p>
          </p:txBody>
        </p:sp>
        <p:sp>
          <p:nvSpPr>
            <p:cNvPr id="56" name="Freeform 1473"/>
            <p:cNvSpPr>
              <a:spLocks noEditPoints="1"/>
            </p:cNvSpPr>
            <p:nvPr/>
          </p:nvSpPr>
          <p:spPr bwMode="auto">
            <a:xfrm>
              <a:off x="3997212" y="2734665"/>
              <a:ext cx="92620" cy="111144"/>
            </a:xfrm>
            <a:custGeom>
              <a:avLst/>
              <a:gdLst>
                <a:gd name="T0" fmla="*/ 30 w 60"/>
                <a:gd name="T1" fmla="*/ 0 h 74"/>
                <a:gd name="T2" fmla="*/ 12 w 60"/>
                <a:gd name="T3" fmla="*/ 4 h 74"/>
                <a:gd name="T4" fmla="*/ 4 w 60"/>
                <a:gd name="T5" fmla="*/ 8 h 74"/>
                <a:gd name="T6" fmla="*/ 0 w 60"/>
                <a:gd name="T7" fmla="*/ 15 h 74"/>
                <a:gd name="T8" fmla="*/ 0 w 60"/>
                <a:gd name="T9" fmla="*/ 59 h 74"/>
                <a:gd name="T10" fmla="*/ 4 w 60"/>
                <a:gd name="T11" fmla="*/ 67 h 74"/>
                <a:gd name="T12" fmla="*/ 12 w 60"/>
                <a:gd name="T13" fmla="*/ 71 h 74"/>
                <a:gd name="T14" fmla="*/ 30 w 60"/>
                <a:gd name="T15" fmla="*/ 74 h 74"/>
                <a:gd name="T16" fmla="*/ 39 w 60"/>
                <a:gd name="T17" fmla="*/ 73 h 74"/>
                <a:gd name="T18" fmla="*/ 52 w 60"/>
                <a:gd name="T19" fmla="*/ 69 h 74"/>
                <a:gd name="T20" fmla="*/ 58 w 60"/>
                <a:gd name="T21" fmla="*/ 63 h 74"/>
                <a:gd name="T22" fmla="*/ 60 w 60"/>
                <a:gd name="T23" fmla="*/ 15 h 74"/>
                <a:gd name="T24" fmla="*/ 58 w 60"/>
                <a:gd name="T25" fmla="*/ 11 h 74"/>
                <a:gd name="T26" fmla="*/ 52 w 60"/>
                <a:gd name="T27" fmla="*/ 5 h 74"/>
                <a:gd name="T28" fmla="*/ 39 w 60"/>
                <a:gd name="T29" fmla="*/ 2 h 74"/>
                <a:gd name="T30" fmla="*/ 30 w 60"/>
                <a:gd name="T31" fmla="*/ 0 h 74"/>
                <a:gd name="T32" fmla="*/ 50 w 60"/>
                <a:gd name="T33" fmla="*/ 30 h 74"/>
                <a:gd name="T34" fmla="*/ 42 w 60"/>
                <a:gd name="T35" fmla="*/ 32 h 74"/>
                <a:gd name="T36" fmla="*/ 30 w 60"/>
                <a:gd name="T37" fmla="*/ 35 h 74"/>
                <a:gd name="T38" fmla="*/ 23 w 60"/>
                <a:gd name="T39" fmla="*/ 35 h 74"/>
                <a:gd name="T40" fmla="*/ 13 w 60"/>
                <a:gd name="T41" fmla="*/ 31 h 74"/>
                <a:gd name="T42" fmla="*/ 10 w 60"/>
                <a:gd name="T43" fmla="*/ 26 h 74"/>
                <a:gd name="T44" fmla="*/ 20 w 60"/>
                <a:gd name="T45" fmla="*/ 29 h 74"/>
                <a:gd name="T46" fmla="*/ 30 w 60"/>
                <a:gd name="T47" fmla="*/ 30 h 74"/>
                <a:gd name="T48" fmla="*/ 50 w 60"/>
                <a:gd name="T49" fmla="*/ 26 h 74"/>
                <a:gd name="T50" fmla="*/ 50 w 60"/>
                <a:gd name="T51" fmla="*/ 45 h 74"/>
                <a:gd name="T52" fmla="*/ 47 w 60"/>
                <a:gd name="T53" fmla="*/ 46 h 74"/>
                <a:gd name="T54" fmla="*/ 37 w 60"/>
                <a:gd name="T55" fmla="*/ 50 h 74"/>
                <a:gd name="T56" fmla="*/ 30 w 60"/>
                <a:gd name="T57" fmla="*/ 50 h 74"/>
                <a:gd name="T58" fmla="*/ 18 w 60"/>
                <a:gd name="T59" fmla="*/ 47 h 74"/>
                <a:gd name="T60" fmla="*/ 10 w 60"/>
                <a:gd name="T61" fmla="*/ 45 h 74"/>
                <a:gd name="T62" fmla="*/ 10 w 60"/>
                <a:gd name="T63" fmla="*/ 41 h 74"/>
                <a:gd name="T64" fmla="*/ 30 w 60"/>
                <a:gd name="T65" fmla="*/ 45 h 74"/>
                <a:gd name="T66" fmla="*/ 40 w 60"/>
                <a:gd name="T67" fmla="*/ 43 h 74"/>
                <a:gd name="T68" fmla="*/ 50 w 60"/>
                <a:gd name="T69" fmla="*/ 45 h 74"/>
                <a:gd name="T70" fmla="*/ 30 w 60"/>
                <a:gd name="T71" fmla="*/ 10 h 74"/>
                <a:gd name="T72" fmla="*/ 42 w 60"/>
                <a:gd name="T73" fmla="*/ 11 h 74"/>
                <a:gd name="T74" fmla="*/ 50 w 60"/>
                <a:gd name="T75" fmla="*/ 15 h 74"/>
                <a:gd name="T76" fmla="*/ 46 w 60"/>
                <a:gd name="T77" fmla="*/ 16 h 74"/>
                <a:gd name="T78" fmla="*/ 36 w 60"/>
                <a:gd name="T79" fmla="*/ 20 h 74"/>
                <a:gd name="T80" fmla="*/ 30 w 60"/>
                <a:gd name="T81" fmla="*/ 20 h 74"/>
                <a:gd name="T82" fmla="*/ 18 w 60"/>
                <a:gd name="T83" fmla="*/ 19 h 74"/>
                <a:gd name="T84" fmla="*/ 10 w 60"/>
                <a:gd name="T85" fmla="*/ 15 h 74"/>
                <a:gd name="T86" fmla="*/ 14 w 60"/>
                <a:gd name="T87" fmla="*/ 14 h 74"/>
                <a:gd name="T88" fmla="*/ 24 w 60"/>
                <a:gd name="T89" fmla="*/ 10 h 74"/>
                <a:gd name="T90" fmla="*/ 30 w 60"/>
                <a:gd name="T91" fmla="*/ 10 h 74"/>
                <a:gd name="T92" fmla="*/ 30 w 60"/>
                <a:gd name="T93" fmla="*/ 64 h 74"/>
                <a:gd name="T94" fmla="*/ 18 w 60"/>
                <a:gd name="T95" fmla="*/ 62 h 74"/>
                <a:gd name="T96" fmla="*/ 10 w 60"/>
                <a:gd name="T97" fmla="*/ 59 h 74"/>
                <a:gd name="T98" fmla="*/ 10 w 60"/>
                <a:gd name="T99" fmla="*/ 56 h 74"/>
                <a:gd name="T100" fmla="*/ 30 w 60"/>
                <a:gd name="T101" fmla="*/ 59 h 74"/>
                <a:gd name="T102" fmla="*/ 40 w 60"/>
                <a:gd name="T103" fmla="*/ 58 h 74"/>
                <a:gd name="T104" fmla="*/ 50 w 60"/>
                <a:gd name="T105" fmla="*/ 59 h 74"/>
                <a:gd name="T106" fmla="*/ 47 w 60"/>
                <a:gd name="T107" fmla="*/ 61 h 74"/>
                <a:gd name="T108" fmla="*/ 37 w 60"/>
                <a:gd name="T109" fmla="*/ 64 h 74"/>
                <a:gd name="T110" fmla="*/ 30 w 60"/>
                <a:gd name="T111" fmla="*/ 6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74">
                  <a:moveTo>
                    <a:pt x="30" y="0"/>
                  </a:moveTo>
                  <a:lnTo>
                    <a:pt x="30" y="0"/>
                  </a:lnTo>
                  <a:lnTo>
                    <a:pt x="21" y="2"/>
                  </a:lnTo>
                  <a:lnTo>
                    <a:pt x="12" y="4"/>
                  </a:lnTo>
                  <a:lnTo>
                    <a:pt x="8" y="5"/>
                  </a:lnTo>
                  <a:lnTo>
                    <a:pt x="4" y="8"/>
                  </a:lnTo>
                  <a:lnTo>
                    <a:pt x="2" y="11"/>
                  </a:lnTo>
                  <a:lnTo>
                    <a:pt x="0" y="15"/>
                  </a:lnTo>
                  <a:lnTo>
                    <a:pt x="0" y="59"/>
                  </a:lnTo>
                  <a:lnTo>
                    <a:pt x="0" y="59"/>
                  </a:lnTo>
                  <a:lnTo>
                    <a:pt x="2" y="63"/>
                  </a:lnTo>
                  <a:lnTo>
                    <a:pt x="4" y="67"/>
                  </a:lnTo>
                  <a:lnTo>
                    <a:pt x="8" y="69"/>
                  </a:lnTo>
                  <a:lnTo>
                    <a:pt x="12" y="71"/>
                  </a:lnTo>
                  <a:lnTo>
                    <a:pt x="21" y="73"/>
                  </a:lnTo>
                  <a:lnTo>
                    <a:pt x="30" y="74"/>
                  </a:lnTo>
                  <a:lnTo>
                    <a:pt x="30" y="74"/>
                  </a:lnTo>
                  <a:lnTo>
                    <a:pt x="39" y="73"/>
                  </a:lnTo>
                  <a:lnTo>
                    <a:pt x="49" y="71"/>
                  </a:lnTo>
                  <a:lnTo>
                    <a:pt x="52" y="69"/>
                  </a:lnTo>
                  <a:lnTo>
                    <a:pt x="56" y="67"/>
                  </a:lnTo>
                  <a:lnTo>
                    <a:pt x="58" y="63"/>
                  </a:lnTo>
                  <a:lnTo>
                    <a:pt x="60" y="59"/>
                  </a:lnTo>
                  <a:lnTo>
                    <a:pt x="60" y="15"/>
                  </a:lnTo>
                  <a:lnTo>
                    <a:pt x="60" y="15"/>
                  </a:lnTo>
                  <a:lnTo>
                    <a:pt x="58" y="11"/>
                  </a:lnTo>
                  <a:lnTo>
                    <a:pt x="56" y="8"/>
                  </a:lnTo>
                  <a:lnTo>
                    <a:pt x="52" y="5"/>
                  </a:lnTo>
                  <a:lnTo>
                    <a:pt x="49" y="4"/>
                  </a:lnTo>
                  <a:lnTo>
                    <a:pt x="39" y="2"/>
                  </a:lnTo>
                  <a:lnTo>
                    <a:pt x="30" y="0"/>
                  </a:lnTo>
                  <a:lnTo>
                    <a:pt x="30" y="0"/>
                  </a:lnTo>
                  <a:close/>
                  <a:moveTo>
                    <a:pt x="50" y="30"/>
                  </a:moveTo>
                  <a:lnTo>
                    <a:pt x="50" y="30"/>
                  </a:lnTo>
                  <a:lnTo>
                    <a:pt x="47" y="31"/>
                  </a:lnTo>
                  <a:lnTo>
                    <a:pt x="42" y="32"/>
                  </a:lnTo>
                  <a:lnTo>
                    <a:pt x="37" y="35"/>
                  </a:lnTo>
                  <a:lnTo>
                    <a:pt x="30" y="35"/>
                  </a:lnTo>
                  <a:lnTo>
                    <a:pt x="30" y="35"/>
                  </a:lnTo>
                  <a:lnTo>
                    <a:pt x="23" y="35"/>
                  </a:lnTo>
                  <a:lnTo>
                    <a:pt x="18" y="32"/>
                  </a:lnTo>
                  <a:lnTo>
                    <a:pt x="13" y="31"/>
                  </a:lnTo>
                  <a:lnTo>
                    <a:pt x="10" y="30"/>
                  </a:lnTo>
                  <a:lnTo>
                    <a:pt x="10" y="26"/>
                  </a:lnTo>
                  <a:lnTo>
                    <a:pt x="10" y="26"/>
                  </a:lnTo>
                  <a:lnTo>
                    <a:pt x="20" y="29"/>
                  </a:lnTo>
                  <a:lnTo>
                    <a:pt x="30" y="30"/>
                  </a:lnTo>
                  <a:lnTo>
                    <a:pt x="30" y="30"/>
                  </a:lnTo>
                  <a:lnTo>
                    <a:pt x="40" y="29"/>
                  </a:lnTo>
                  <a:lnTo>
                    <a:pt x="50" y="26"/>
                  </a:lnTo>
                  <a:lnTo>
                    <a:pt x="50" y="30"/>
                  </a:lnTo>
                  <a:close/>
                  <a:moveTo>
                    <a:pt x="50" y="45"/>
                  </a:moveTo>
                  <a:lnTo>
                    <a:pt x="50" y="45"/>
                  </a:lnTo>
                  <a:lnTo>
                    <a:pt x="47" y="46"/>
                  </a:lnTo>
                  <a:lnTo>
                    <a:pt x="42" y="47"/>
                  </a:lnTo>
                  <a:lnTo>
                    <a:pt x="37" y="50"/>
                  </a:lnTo>
                  <a:lnTo>
                    <a:pt x="30" y="50"/>
                  </a:lnTo>
                  <a:lnTo>
                    <a:pt x="30" y="50"/>
                  </a:lnTo>
                  <a:lnTo>
                    <a:pt x="23" y="50"/>
                  </a:lnTo>
                  <a:lnTo>
                    <a:pt x="18" y="47"/>
                  </a:lnTo>
                  <a:lnTo>
                    <a:pt x="13" y="46"/>
                  </a:lnTo>
                  <a:lnTo>
                    <a:pt x="10" y="45"/>
                  </a:lnTo>
                  <a:lnTo>
                    <a:pt x="10" y="41"/>
                  </a:lnTo>
                  <a:lnTo>
                    <a:pt x="10" y="41"/>
                  </a:lnTo>
                  <a:lnTo>
                    <a:pt x="20" y="43"/>
                  </a:lnTo>
                  <a:lnTo>
                    <a:pt x="30" y="45"/>
                  </a:lnTo>
                  <a:lnTo>
                    <a:pt x="30" y="45"/>
                  </a:lnTo>
                  <a:lnTo>
                    <a:pt x="40" y="43"/>
                  </a:lnTo>
                  <a:lnTo>
                    <a:pt x="50" y="41"/>
                  </a:lnTo>
                  <a:lnTo>
                    <a:pt x="50" y="45"/>
                  </a:lnTo>
                  <a:close/>
                  <a:moveTo>
                    <a:pt x="30" y="10"/>
                  </a:moveTo>
                  <a:lnTo>
                    <a:pt x="30" y="10"/>
                  </a:lnTo>
                  <a:lnTo>
                    <a:pt x="36" y="10"/>
                  </a:lnTo>
                  <a:lnTo>
                    <a:pt x="42" y="11"/>
                  </a:lnTo>
                  <a:lnTo>
                    <a:pt x="46" y="14"/>
                  </a:lnTo>
                  <a:lnTo>
                    <a:pt x="50" y="15"/>
                  </a:lnTo>
                  <a:lnTo>
                    <a:pt x="50" y="15"/>
                  </a:lnTo>
                  <a:lnTo>
                    <a:pt x="46" y="16"/>
                  </a:lnTo>
                  <a:lnTo>
                    <a:pt x="42" y="19"/>
                  </a:lnTo>
                  <a:lnTo>
                    <a:pt x="36" y="20"/>
                  </a:lnTo>
                  <a:lnTo>
                    <a:pt x="30" y="20"/>
                  </a:lnTo>
                  <a:lnTo>
                    <a:pt x="30" y="20"/>
                  </a:lnTo>
                  <a:lnTo>
                    <a:pt x="24" y="20"/>
                  </a:lnTo>
                  <a:lnTo>
                    <a:pt x="18" y="19"/>
                  </a:lnTo>
                  <a:lnTo>
                    <a:pt x="14" y="16"/>
                  </a:lnTo>
                  <a:lnTo>
                    <a:pt x="10" y="15"/>
                  </a:lnTo>
                  <a:lnTo>
                    <a:pt x="10" y="15"/>
                  </a:lnTo>
                  <a:lnTo>
                    <a:pt x="14" y="14"/>
                  </a:lnTo>
                  <a:lnTo>
                    <a:pt x="18" y="11"/>
                  </a:lnTo>
                  <a:lnTo>
                    <a:pt x="24" y="10"/>
                  </a:lnTo>
                  <a:lnTo>
                    <a:pt x="30" y="10"/>
                  </a:lnTo>
                  <a:lnTo>
                    <a:pt x="30" y="10"/>
                  </a:lnTo>
                  <a:close/>
                  <a:moveTo>
                    <a:pt x="30" y="64"/>
                  </a:moveTo>
                  <a:lnTo>
                    <a:pt x="30" y="64"/>
                  </a:lnTo>
                  <a:lnTo>
                    <a:pt x="23" y="64"/>
                  </a:lnTo>
                  <a:lnTo>
                    <a:pt x="18" y="62"/>
                  </a:lnTo>
                  <a:lnTo>
                    <a:pt x="13" y="61"/>
                  </a:lnTo>
                  <a:lnTo>
                    <a:pt x="10" y="59"/>
                  </a:lnTo>
                  <a:lnTo>
                    <a:pt x="10" y="56"/>
                  </a:lnTo>
                  <a:lnTo>
                    <a:pt x="10" y="56"/>
                  </a:lnTo>
                  <a:lnTo>
                    <a:pt x="20" y="58"/>
                  </a:lnTo>
                  <a:lnTo>
                    <a:pt x="30" y="59"/>
                  </a:lnTo>
                  <a:lnTo>
                    <a:pt x="30" y="59"/>
                  </a:lnTo>
                  <a:lnTo>
                    <a:pt x="40" y="58"/>
                  </a:lnTo>
                  <a:lnTo>
                    <a:pt x="50" y="56"/>
                  </a:lnTo>
                  <a:lnTo>
                    <a:pt x="50" y="59"/>
                  </a:lnTo>
                  <a:lnTo>
                    <a:pt x="50" y="59"/>
                  </a:lnTo>
                  <a:lnTo>
                    <a:pt x="47" y="61"/>
                  </a:lnTo>
                  <a:lnTo>
                    <a:pt x="42" y="62"/>
                  </a:lnTo>
                  <a:lnTo>
                    <a:pt x="37" y="64"/>
                  </a:lnTo>
                  <a:lnTo>
                    <a:pt x="30" y="64"/>
                  </a:lnTo>
                  <a:lnTo>
                    <a:pt x="30"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solidFill>
                  <a:prstClr val="black"/>
                </a:solidFill>
              </a:endParaRPr>
            </a:p>
          </p:txBody>
        </p:sp>
      </p:grpSp>
      <p:grpSp>
        <p:nvGrpSpPr>
          <p:cNvPr id="57" name="深度视觉·原创设计 https://www.docer.com/works?userid=22383862"/>
          <p:cNvGrpSpPr/>
          <p:nvPr/>
        </p:nvGrpSpPr>
        <p:grpSpPr>
          <a:xfrm>
            <a:off x="1500675" y="2586648"/>
            <a:ext cx="348645" cy="338079"/>
            <a:chOff x="644372" y="2336400"/>
            <a:chExt cx="152824" cy="148192"/>
          </a:xfrm>
          <a:solidFill>
            <a:srgbClr val="7F91A9"/>
          </a:solidFill>
        </p:grpSpPr>
        <p:sp>
          <p:nvSpPr>
            <p:cNvPr id="76" name="Freeform 1463"/>
            <p:cNvSpPr>
              <a:spLocks noEditPoints="1"/>
            </p:cNvSpPr>
            <p:nvPr/>
          </p:nvSpPr>
          <p:spPr bwMode="auto">
            <a:xfrm>
              <a:off x="644372" y="2336400"/>
              <a:ext cx="152824" cy="148192"/>
            </a:xfrm>
            <a:custGeom>
              <a:avLst/>
              <a:gdLst>
                <a:gd name="T0" fmla="*/ 89 w 99"/>
                <a:gd name="T1" fmla="*/ 15 h 94"/>
                <a:gd name="T2" fmla="*/ 89 w 99"/>
                <a:gd name="T3" fmla="*/ 10 h 94"/>
                <a:gd name="T4" fmla="*/ 79 w 99"/>
                <a:gd name="T5" fmla="*/ 10 h 94"/>
                <a:gd name="T6" fmla="*/ 79 w 99"/>
                <a:gd name="T7" fmla="*/ 15 h 94"/>
                <a:gd name="T8" fmla="*/ 69 w 99"/>
                <a:gd name="T9" fmla="*/ 15 h 94"/>
                <a:gd name="T10" fmla="*/ 69 w 99"/>
                <a:gd name="T11" fmla="*/ 5 h 94"/>
                <a:gd name="T12" fmla="*/ 69 w 99"/>
                <a:gd name="T13" fmla="*/ 5 h 94"/>
                <a:gd name="T14" fmla="*/ 69 w 99"/>
                <a:gd name="T15" fmla="*/ 2 h 94"/>
                <a:gd name="T16" fmla="*/ 68 w 99"/>
                <a:gd name="T17" fmla="*/ 1 h 94"/>
                <a:gd name="T18" fmla="*/ 66 w 99"/>
                <a:gd name="T19" fmla="*/ 0 h 94"/>
                <a:gd name="T20" fmla="*/ 64 w 99"/>
                <a:gd name="T21" fmla="*/ 0 h 94"/>
                <a:gd name="T22" fmla="*/ 34 w 99"/>
                <a:gd name="T23" fmla="*/ 0 h 94"/>
                <a:gd name="T24" fmla="*/ 34 w 99"/>
                <a:gd name="T25" fmla="*/ 0 h 94"/>
                <a:gd name="T26" fmla="*/ 32 w 99"/>
                <a:gd name="T27" fmla="*/ 0 h 94"/>
                <a:gd name="T28" fmla="*/ 31 w 99"/>
                <a:gd name="T29" fmla="*/ 1 h 94"/>
                <a:gd name="T30" fmla="*/ 29 w 99"/>
                <a:gd name="T31" fmla="*/ 2 h 94"/>
                <a:gd name="T32" fmla="*/ 29 w 99"/>
                <a:gd name="T33" fmla="*/ 5 h 94"/>
                <a:gd name="T34" fmla="*/ 29 w 99"/>
                <a:gd name="T35" fmla="*/ 15 h 94"/>
                <a:gd name="T36" fmla="*/ 20 w 99"/>
                <a:gd name="T37" fmla="*/ 15 h 94"/>
                <a:gd name="T38" fmla="*/ 20 w 99"/>
                <a:gd name="T39" fmla="*/ 10 h 94"/>
                <a:gd name="T40" fmla="*/ 10 w 99"/>
                <a:gd name="T41" fmla="*/ 10 h 94"/>
                <a:gd name="T42" fmla="*/ 10 w 99"/>
                <a:gd name="T43" fmla="*/ 15 h 94"/>
                <a:gd name="T44" fmla="*/ 10 w 99"/>
                <a:gd name="T45" fmla="*/ 15 h 94"/>
                <a:gd name="T46" fmla="*/ 6 w 99"/>
                <a:gd name="T47" fmla="*/ 16 h 94"/>
                <a:gd name="T48" fmla="*/ 2 w 99"/>
                <a:gd name="T49" fmla="*/ 17 h 94"/>
                <a:gd name="T50" fmla="*/ 1 w 99"/>
                <a:gd name="T51" fmla="*/ 21 h 94"/>
                <a:gd name="T52" fmla="*/ 0 w 99"/>
                <a:gd name="T53" fmla="*/ 25 h 94"/>
                <a:gd name="T54" fmla="*/ 0 w 99"/>
                <a:gd name="T55" fmla="*/ 84 h 94"/>
                <a:gd name="T56" fmla="*/ 0 w 99"/>
                <a:gd name="T57" fmla="*/ 84 h 94"/>
                <a:gd name="T58" fmla="*/ 1 w 99"/>
                <a:gd name="T59" fmla="*/ 87 h 94"/>
                <a:gd name="T60" fmla="*/ 2 w 99"/>
                <a:gd name="T61" fmla="*/ 91 h 94"/>
                <a:gd name="T62" fmla="*/ 6 w 99"/>
                <a:gd name="T63" fmla="*/ 92 h 94"/>
                <a:gd name="T64" fmla="*/ 10 w 99"/>
                <a:gd name="T65" fmla="*/ 94 h 94"/>
                <a:gd name="T66" fmla="*/ 89 w 99"/>
                <a:gd name="T67" fmla="*/ 94 h 94"/>
                <a:gd name="T68" fmla="*/ 89 w 99"/>
                <a:gd name="T69" fmla="*/ 94 h 94"/>
                <a:gd name="T70" fmla="*/ 92 w 99"/>
                <a:gd name="T71" fmla="*/ 92 h 94"/>
                <a:gd name="T72" fmla="*/ 96 w 99"/>
                <a:gd name="T73" fmla="*/ 91 h 94"/>
                <a:gd name="T74" fmla="*/ 97 w 99"/>
                <a:gd name="T75" fmla="*/ 87 h 94"/>
                <a:gd name="T76" fmla="*/ 99 w 99"/>
                <a:gd name="T77" fmla="*/ 84 h 94"/>
                <a:gd name="T78" fmla="*/ 99 w 99"/>
                <a:gd name="T79" fmla="*/ 25 h 94"/>
                <a:gd name="T80" fmla="*/ 99 w 99"/>
                <a:gd name="T81" fmla="*/ 25 h 94"/>
                <a:gd name="T82" fmla="*/ 97 w 99"/>
                <a:gd name="T83" fmla="*/ 21 h 94"/>
                <a:gd name="T84" fmla="*/ 96 w 99"/>
                <a:gd name="T85" fmla="*/ 17 h 94"/>
                <a:gd name="T86" fmla="*/ 92 w 99"/>
                <a:gd name="T87" fmla="*/ 16 h 94"/>
                <a:gd name="T88" fmla="*/ 89 w 99"/>
                <a:gd name="T89" fmla="*/ 15 h 94"/>
                <a:gd name="T90" fmla="*/ 89 w 99"/>
                <a:gd name="T91" fmla="*/ 15 h 94"/>
                <a:gd name="T92" fmla="*/ 39 w 99"/>
                <a:gd name="T93" fmla="*/ 10 h 94"/>
                <a:gd name="T94" fmla="*/ 59 w 99"/>
                <a:gd name="T95" fmla="*/ 10 h 94"/>
                <a:gd name="T96" fmla="*/ 59 w 99"/>
                <a:gd name="T97" fmla="*/ 15 h 94"/>
                <a:gd name="T98" fmla="*/ 39 w 99"/>
                <a:gd name="T99" fmla="*/ 15 h 94"/>
                <a:gd name="T100" fmla="*/ 39 w 99"/>
                <a:gd name="T101" fmla="*/ 10 h 94"/>
                <a:gd name="T102" fmla="*/ 89 w 99"/>
                <a:gd name="T103" fmla="*/ 84 h 94"/>
                <a:gd name="T104" fmla="*/ 10 w 99"/>
                <a:gd name="T105" fmla="*/ 84 h 94"/>
                <a:gd name="T106" fmla="*/ 10 w 99"/>
                <a:gd name="T107" fmla="*/ 25 h 94"/>
                <a:gd name="T108" fmla="*/ 89 w 99"/>
                <a:gd name="T109" fmla="*/ 25 h 94"/>
                <a:gd name="T110" fmla="*/ 89 w 99"/>
                <a:gd name="T111" fmla="*/ 8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9" h="94">
                  <a:moveTo>
                    <a:pt x="89" y="15"/>
                  </a:moveTo>
                  <a:lnTo>
                    <a:pt x="89" y="10"/>
                  </a:lnTo>
                  <a:lnTo>
                    <a:pt x="79" y="10"/>
                  </a:lnTo>
                  <a:lnTo>
                    <a:pt x="79" y="15"/>
                  </a:lnTo>
                  <a:lnTo>
                    <a:pt x="69" y="15"/>
                  </a:lnTo>
                  <a:lnTo>
                    <a:pt x="69" y="5"/>
                  </a:lnTo>
                  <a:lnTo>
                    <a:pt x="69" y="5"/>
                  </a:lnTo>
                  <a:lnTo>
                    <a:pt x="69" y="2"/>
                  </a:lnTo>
                  <a:lnTo>
                    <a:pt x="68" y="1"/>
                  </a:lnTo>
                  <a:lnTo>
                    <a:pt x="66" y="0"/>
                  </a:lnTo>
                  <a:lnTo>
                    <a:pt x="64" y="0"/>
                  </a:lnTo>
                  <a:lnTo>
                    <a:pt x="34" y="0"/>
                  </a:lnTo>
                  <a:lnTo>
                    <a:pt x="34" y="0"/>
                  </a:lnTo>
                  <a:lnTo>
                    <a:pt x="32" y="0"/>
                  </a:lnTo>
                  <a:lnTo>
                    <a:pt x="31" y="1"/>
                  </a:lnTo>
                  <a:lnTo>
                    <a:pt x="29" y="2"/>
                  </a:lnTo>
                  <a:lnTo>
                    <a:pt x="29" y="5"/>
                  </a:lnTo>
                  <a:lnTo>
                    <a:pt x="29" y="15"/>
                  </a:lnTo>
                  <a:lnTo>
                    <a:pt x="20" y="15"/>
                  </a:lnTo>
                  <a:lnTo>
                    <a:pt x="20" y="10"/>
                  </a:lnTo>
                  <a:lnTo>
                    <a:pt x="10" y="10"/>
                  </a:lnTo>
                  <a:lnTo>
                    <a:pt x="10" y="15"/>
                  </a:lnTo>
                  <a:lnTo>
                    <a:pt x="10" y="15"/>
                  </a:lnTo>
                  <a:lnTo>
                    <a:pt x="6" y="16"/>
                  </a:lnTo>
                  <a:lnTo>
                    <a:pt x="2" y="17"/>
                  </a:lnTo>
                  <a:lnTo>
                    <a:pt x="1" y="21"/>
                  </a:lnTo>
                  <a:lnTo>
                    <a:pt x="0" y="25"/>
                  </a:lnTo>
                  <a:lnTo>
                    <a:pt x="0" y="84"/>
                  </a:lnTo>
                  <a:lnTo>
                    <a:pt x="0" y="84"/>
                  </a:lnTo>
                  <a:lnTo>
                    <a:pt x="1" y="87"/>
                  </a:lnTo>
                  <a:lnTo>
                    <a:pt x="2" y="91"/>
                  </a:lnTo>
                  <a:lnTo>
                    <a:pt x="6" y="92"/>
                  </a:lnTo>
                  <a:lnTo>
                    <a:pt x="10" y="94"/>
                  </a:lnTo>
                  <a:lnTo>
                    <a:pt x="89" y="94"/>
                  </a:lnTo>
                  <a:lnTo>
                    <a:pt x="89" y="94"/>
                  </a:lnTo>
                  <a:lnTo>
                    <a:pt x="92" y="92"/>
                  </a:lnTo>
                  <a:lnTo>
                    <a:pt x="96" y="91"/>
                  </a:lnTo>
                  <a:lnTo>
                    <a:pt x="97" y="87"/>
                  </a:lnTo>
                  <a:lnTo>
                    <a:pt x="99" y="84"/>
                  </a:lnTo>
                  <a:lnTo>
                    <a:pt x="99" y="25"/>
                  </a:lnTo>
                  <a:lnTo>
                    <a:pt x="99" y="25"/>
                  </a:lnTo>
                  <a:lnTo>
                    <a:pt x="97" y="21"/>
                  </a:lnTo>
                  <a:lnTo>
                    <a:pt x="96" y="17"/>
                  </a:lnTo>
                  <a:lnTo>
                    <a:pt x="92" y="16"/>
                  </a:lnTo>
                  <a:lnTo>
                    <a:pt x="89" y="15"/>
                  </a:lnTo>
                  <a:lnTo>
                    <a:pt x="89" y="15"/>
                  </a:lnTo>
                  <a:close/>
                  <a:moveTo>
                    <a:pt x="39" y="10"/>
                  </a:moveTo>
                  <a:lnTo>
                    <a:pt x="59" y="10"/>
                  </a:lnTo>
                  <a:lnTo>
                    <a:pt x="59" y="15"/>
                  </a:lnTo>
                  <a:lnTo>
                    <a:pt x="39" y="15"/>
                  </a:lnTo>
                  <a:lnTo>
                    <a:pt x="39" y="10"/>
                  </a:lnTo>
                  <a:close/>
                  <a:moveTo>
                    <a:pt x="89" y="84"/>
                  </a:moveTo>
                  <a:lnTo>
                    <a:pt x="10" y="84"/>
                  </a:lnTo>
                  <a:lnTo>
                    <a:pt x="10" y="25"/>
                  </a:lnTo>
                  <a:lnTo>
                    <a:pt x="89" y="25"/>
                  </a:lnTo>
                  <a:lnTo>
                    <a:pt x="89"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solidFill>
                  <a:prstClr val="black"/>
                </a:solidFill>
              </a:endParaRPr>
            </a:p>
          </p:txBody>
        </p:sp>
        <p:sp>
          <p:nvSpPr>
            <p:cNvPr id="77" name="Freeform 1464"/>
            <p:cNvSpPr/>
            <p:nvPr/>
          </p:nvSpPr>
          <p:spPr bwMode="auto">
            <a:xfrm>
              <a:off x="699944" y="2382710"/>
              <a:ext cx="46310" cy="78728"/>
            </a:xfrm>
            <a:custGeom>
              <a:avLst/>
              <a:gdLst>
                <a:gd name="T0" fmla="*/ 20 w 30"/>
                <a:gd name="T1" fmla="*/ 0 h 50"/>
                <a:gd name="T2" fmla="*/ 10 w 30"/>
                <a:gd name="T3" fmla="*/ 0 h 50"/>
                <a:gd name="T4" fmla="*/ 10 w 30"/>
                <a:gd name="T5" fmla="*/ 5 h 50"/>
                <a:gd name="T6" fmla="*/ 10 w 30"/>
                <a:gd name="T7" fmla="*/ 5 h 50"/>
                <a:gd name="T8" fmla="*/ 7 w 30"/>
                <a:gd name="T9" fmla="*/ 7 h 50"/>
                <a:gd name="T10" fmla="*/ 3 w 30"/>
                <a:gd name="T11" fmla="*/ 10 h 50"/>
                <a:gd name="T12" fmla="*/ 2 w 30"/>
                <a:gd name="T13" fmla="*/ 14 h 50"/>
                <a:gd name="T14" fmla="*/ 0 w 30"/>
                <a:gd name="T15" fmla="*/ 18 h 50"/>
                <a:gd name="T16" fmla="*/ 0 w 30"/>
                <a:gd name="T17" fmla="*/ 18 h 50"/>
                <a:gd name="T18" fmla="*/ 2 w 30"/>
                <a:gd name="T19" fmla="*/ 23 h 50"/>
                <a:gd name="T20" fmla="*/ 4 w 30"/>
                <a:gd name="T21" fmla="*/ 26 h 50"/>
                <a:gd name="T22" fmla="*/ 8 w 30"/>
                <a:gd name="T23" fmla="*/ 29 h 50"/>
                <a:gd name="T24" fmla="*/ 13 w 30"/>
                <a:gd name="T25" fmla="*/ 30 h 50"/>
                <a:gd name="T26" fmla="*/ 18 w 30"/>
                <a:gd name="T27" fmla="*/ 30 h 50"/>
                <a:gd name="T28" fmla="*/ 18 w 30"/>
                <a:gd name="T29" fmla="*/ 30 h 50"/>
                <a:gd name="T30" fmla="*/ 19 w 30"/>
                <a:gd name="T31" fmla="*/ 31 h 50"/>
                <a:gd name="T32" fmla="*/ 20 w 30"/>
                <a:gd name="T33" fmla="*/ 33 h 50"/>
                <a:gd name="T34" fmla="*/ 20 w 30"/>
                <a:gd name="T35" fmla="*/ 33 h 50"/>
                <a:gd name="T36" fmla="*/ 19 w 30"/>
                <a:gd name="T37" fmla="*/ 34 h 50"/>
                <a:gd name="T38" fmla="*/ 18 w 30"/>
                <a:gd name="T39" fmla="*/ 35 h 50"/>
                <a:gd name="T40" fmla="*/ 0 w 30"/>
                <a:gd name="T41" fmla="*/ 35 h 50"/>
                <a:gd name="T42" fmla="*/ 0 w 30"/>
                <a:gd name="T43" fmla="*/ 45 h 50"/>
                <a:gd name="T44" fmla="*/ 10 w 30"/>
                <a:gd name="T45" fmla="*/ 45 h 50"/>
                <a:gd name="T46" fmla="*/ 10 w 30"/>
                <a:gd name="T47" fmla="*/ 50 h 50"/>
                <a:gd name="T48" fmla="*/ 20 w 30"/>
                <a:gd name="T49" fmla="*/ 50 h 50"/>
                <a:gd name="T50" fmla="*/ 20 w 30"/>
                <a:gd name="T51" fmla="*/ 45 h 50"/>
                <a:gd name="T52" fmla="*/ 20 w 30"/>
                <a:gd name="T53" fmla="*/ 45 h 50"/>
                <a:gd name="T54" fmla="*/ 24 w 30"/>
                <a:gd name="T55" fmla="*/ 44 h 50"/>
                <a:gd name="T56" fmla="*/ 28 w 30"/>
                <a:gd name="T57" fmla="*/ 40 h 50"/>
                <a:gd name="T58" fmla="*/ 29 w 30"/>
                <a:gd name="T59" fmla="*/ 36 h 50"/>
                <a:gd name="T60" fmla="*/ 30 w 30"/>
                <a:gd name="T61" fmla="*/ 33 h 50"/>
                <a:gd name="T62" fmla="*/ 30 w 30"/>
                <a:gd name="T63" fmla="*/ 33 h 50"/>
                <a:gd name="T64" fmla="*/ 29 w 30"/>
                <a:gd name="T65" fmla="*/ 28 h 50"/>
                <a:gd name="T66" fmla="*/ 26 w 30"/>
                <a:gd name="T67" fmla="*/ 24 h 50"/>
                <a:gd name="T68" fmla="*/ 23 w 30"/>
                <a:gd name="T69" fmla="*/ 21 h 50"/>
                <a:gd name="T70" fmla="*/ 18 w 30"/>
                <a:gd name="T71" fmla="*/ 20 h 50"/>
                <a:gd name="T72" fmla="*/ 13 w 30"/>
                <a:gd name="T73" fmla="*/ 20 h 50"/>
                <a:gd name="T74" fmla="*/ 13 w 30"/>
                <a:gd name="T75" fmla="*/ 20 h 50"/>
                <a:gd name="T76" fmla="*/ 11 w 30"/>
                <a:gd name="T77" fmla="*/ 19 h 50"/>
                <a:gd name="T78" fmla="*/ 10 w 30"/>
                <a:gd name="T79" fmla="*/ 18 h 50"/>
                <a:gd name="T80" fmla="*/ 10 w 30"/>
                <a:gd name="T81" fmla="*/ 18 h 50"/>
                <a:gd name="T82" fmla="*/ 11 w 30"/>
                <a:gd name="T83" fmla="*/ 17 h 50"/>
                <a:gd name="T84" fmla="*/ 13 w 30"/>
                <a:gd name="T85" fmla="*/ 15 h 50"/>
                <a:gd name="T86" fmla="*/ 30 w 30"/>
                <a:gd name="T87" fmla="*/ 15 h 50"/>
                <a:gd name="T88" fmla="*/ 30 w 30"/>
                <a:gd name="T89" fmla="*/ 5 h 50"/>
                <a:gd name="T90" fmla="*/ 20 w 30"/>
                <a:gd name="T91" fmla="*/ 5 h 50"/>
                <a:gd name="T92" fmla="*/ 20 w 30"/>
                <a:gd name="T9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 h="50">
                  <a:moveTo>
                    <a:pt x="20" y="0"/>
                  </a:moveTo>
                  <a:lnTo>
                    <a:pt x="10" y="0"/>
                  </a:lnTo>
                  <a:lnTo>
                    <a:pt x="10" y="5"/>
                  </a:lnTo>
                  <a:lnTo>
                    <a:pt x="10" y="5"/>
                  </a:lnTo>
                  <a:lnTo>
                    <a:pt x="7" y="7"/>
                  </a:lnTo>
                  <a:lnTo>
                    <a:pt x="3" y="10"/>
                  </a:lnTo>
                  <a:lnTo>
                    <a:pt x="2" y="14"/>
                  </a:lnTo>
                  <a:lnTo>
                    <a:pt x="0" y="18"/>
                  </a:lnTo>
                  <a:lnTo>
                    <a:pt x="0" y="18"/>
                  </a:lnTo>
                  <a:lnTo>
                    <a:pt x="2" y="23"/>
                  </a:lnTo>
                  <a:lnTo>
                    <a:pt x="4" y="26"/>
                  </a:lnTo>
                  <a:lnTo>
                    <a:pt x="8" y="29"/>
                  </a:lnTo>
                  <a:lnTo>
                    <a:pt x="13" y="30"/>
                  </a:lnTo>
                  <a:lnTo>
                    <a:pt x="18" y="30"/>
                  </a:lnTo>
                  <a:lnTo>
                    <a:pt x="18" y="30"/>
                  </a:lnTo>
                  <a:lnTo>
                    <a:pt x="19" y="31"/>
                  </a:lnTo>
                  <a:lnTo>
                    <a:pt x="20" y="33"/>
                  </a:lnTo>
                  <a:lnTo>
                    <a:pt x="20" y="33"/>
                  </a:lnTo>
                  <a:lnTo>
                    <a:pt x="19" y="34"/>
                  </a:lnTo>
                  <a:lnTo>
                    <a:pt x="18" y="35"/>
                  </a:lnTo>
                  <a:lnTo>
                    <a:pt x="0" y="35"/>
                  </a:lnTo>
                  <a:lnTo>
                    <a:pt x="0" y="45"/>
                  </a:lnTo>
                  <a:lnTo>
                    <a:pt x="10" y="45"/>
                  </a:lnTo>
                  <a:lnTo>
                    <a:pt x="10" y="50"/>
                  </a:lnTo>
                  <a:lnTo>
                    <a:pt x="20" y="50"/>
                  </a:lnTo>
                  <a:lnTo>
                    <a:pt x="20" y="45"/>
                  </a:lnTo>
                  <a:lnTo>
                    <a:pt x="20" y="45"/>
                  </a:lnTo>
                  <a:lnTo>
                    <a:pt x="24" y="44"/>
                  </a:lnTo>
                  <a:lnTo>
                    <a:pt x="28" y="40"/>
                  </a:lnTo>
                  <a:lnTo>
                    <a:pt x="29" y="36"/>
                  </a:lnTo>
                  <a:lnTo>
                    <a:pt x="30" y="33"/>
                  </a:lnTo>
                  <a:lnTo>
                    <a:pt x="30" y="33"/>
                  </a:lnTo>
                  <a:lnTo>
                    <a:pt x="29" y="28"/>
                  </a:lnTo>
                  <a:lnTo>
                    <a:pt x="26" y="24"/>
                  </a:lnTo>
                  <a:lnTo>
                    <a:pt x="23" y="21"/>
                  </a:lnTo>
                  <a:lnTo>
                    <a:pt x="18" y="20"/>
                  </a:lnTo>
                  <a:lnTo>
                    <a:pt x="13" y="20"/>
                  </a:lnTo>
                  <a:lnTo>
                    <a:pt x="13" y="20"/>
                  </a:lnTo>
                  <a:lnTo>
                    <a:pt x="11" y="19"/>
                  </a:lnTo>
                  <a:lnTo>
                    <a:pt x="10" y="18"/>
                  </a:lnTo>
                  <a:lnTo>
                    <a:pt x="10" y="18"/>
                  </a:lnTo>
                  <a:lnTo>
                    <a:pt x="11" y="17"/>
                  </a:lnTo>
                  <a:lnTo>
                    <a:pt x="13" y="15"/>
                  </a:lnTo>
                  <a:lnTo>
                    <a:pt x="30" y="15"/>
                  </a:lnTo>
                  <a:lnTo>
                    <a:pt x="30" y="5"/>
                  </a:lnTo>
                  <a:lnTo>
                    <a:pt x="20" y="5"/>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solidFill>
                  <a:prstClr val="black"/>
                </a:solidFill>
              </a:endParaRPr>
            </a:p>
          </p:txBody>
        </p:sp>
      </p:grpSp>
      <p:grpSp>
        <p:nvGrpSpPr>
          <p:cNvPr id="78" name="深度视觉·原创设计 https://www.docer.com/works?userid=22383862"/>
          <p:cNvGrpSpPr/>
          <p:nvPr/>
        </p:nvGrpSpPr>
        <p:grpSpPr>
          <a:xfrm>
            <a:off x="1550411" y="4322994"/>
            <a:ext cx="331275" cy="343112"/>
            <a:chOff x="1755811" y="877639"/>
            <a:chExt cx="129667" cy="134300"/>
          </a:xfrm>
          <a:solidFill>
            <a:srgbClr val="7F91A9"/>
          </a:solidFill>
        </p:grpSpPr>
        <p:sp>
          <p:nvSpPr>
            <p:cNvPr id="79" name="Freeform 1375"/>
            <p:cNvSpPr>
              <a:spLocks noEditPoints="1"/>
            </p:cNvSpPr>
            <p:nvPr/>
          </p:nvSpPr>
          <p:spPr bwMode="auto">
            <a:xfrm>
              <a:off x="1755811" y="891531"/>
              <a:ext cx="78728" cy="106514"/>
            </a:xfrm>
            <a:custGeom>
              <a:avLst/>
              <a:gdLst>
                <a:gd name="T0" fmla="*/ 51 w 51"/>
                <a:gd name="T1" fmla="*/ 35 h 69"/>
                <a:gd name="T2" fmla="*/ 51 w 51"/>
                <a:gd name="T3" fmla="*/ 35 h 69"/>
                <a:gd name="T4" fmla="*/ 51 w 51"/>
                <a:gd name="T5" fmla="*/ 30 h 69"/>
                <a:gd name="T6" fmla="*/ 47 w 51"/>
                <a:gd name="T7" fmla="*/ 27 h 69"/>
                <a:gd name="T8" fmla="*/ 16 w 51"/>
                <a:gd name="T9" fmla="*/ 2 h 69"/>
                <a:gd name="T10" fmla="*/ 16 w 51"/>
                <a:gd name="T11" fmla="*/ 2 h 69"/>
                <a:gd name="T12" fmla="*/ 14 w 51"/>
                <a:gd name="T13" fmla="*/ 1 h 69"/>
                <a:gd name="T14" fmla="*/ 11 w 51"/>
                <a:gd name="T15" fmla="*/ 0 h 69"/>
                <a:gd name="T16" fmla="*/ 9 w 51"/>
                <a:gd name="T17" fmla="*/ 0 h 69"/>
                <a:gd name="T18" fmla="*/ 5 w 51"/>
                <a:gd name="T19" fmla="*/ 1 h 69"/>
                <a:gd name="T20" fmla="*/ 5 w 51"/>
                <a:gd name="T21" fmla="*/ 1 h 69"/>
                <a:gd name="T22" fmla="*/ 4 w 51"/>
                <a:gd name="T23" fmla="*/ 2 h 69"/>
                <a:gd name="T24" fmla="*/ 1 w 51"/>
                <a:gd name="T25" fmla="*/ 5 h 69"/>
                <a:gd name="T26" fmla="*/ 0 w 51"/>
                <a:gd name="T27" fmla="*/ 7 h 69"/>
                <a:gd name="T28" fmla="*/ 0 w 51"/>
                <a:gd name="T29" fmla="*/ 10 h 69"/>
                <a:gd name="T30" fmla="*/ 0 w 51"/>
                <a:gd name="T31" fmla="*/ 59 h 69"/>
                <a:gd name="T32" fmla="*/ 0 w 51"/>
                <a:gd name="T33" fmla="*/ 59 h 69"/>
                <a:gd name="T34" fmla="*/ 0 w 51"/>
                <a:gd name="T35" fmla="*/ 62 h 69"/>
                <a:gd name="T36" fmla="*/ 1 w 51"/>
                <a:gd name="T37" fmla="*/ 64 h 69"/>
                <a:gd name="T38" fmla="*/ 4 w 51"/>
                <a:gd name="T39" fmla="*/ 67 h 69"/>
                <a:gd name="T40" fmla="*/ 5 w 51"/>
                <a:gd name="T41" fmla="*/ 68 h 69"/>
                <a:gd name="T42" fmla="*/ 5 w 51"/>
                <a:gd name="T43" fmla="*/ 68 h 69"/>
                <a:gd name="T44" fmla="*/ 9 w 51"/>
                <a:gd name="T45" fmla="*/ 69 h 69"/>
                <a:gd name="T46" fmla="*/ 11 w 51"/>
                <a:gd name="T47" fmla="*/ 69 h 69"/>
                <a:gd name="T48" fmla="*/ 14 w 51"/>
                <a:gd name="T49" fmla="*/ 68 h 69"/>
                <a:gd name="T50" fmla="*/ 16 w 51"/>
                <a:gd name="T51" fmla="*/ 67 h 69"/>
                <a:gd name="T52" fmla="*/ 47 w 51"/>
                <a:gd name="T53" fmla="*/ 42 h 69"/>
                <a:gd name="T54" fmla="*/ 47 w 51"/>
                <a:gd name="T55" fmla="*/ 42 h 69"/>
                <a:gd name="T56" fmla="*/ 51 w 51"/>
                <a:gd name="T57" fmla="*/ 39 h 69"/>
                <a:gd name="T58" fmla="*/ 51 w 51"/>
                <a:gd name="T59" fmla="*/ 35 h 69"/>
                <a:gd name="T60" fmla="*/ 51 w 51"/>
                <a:gd name="T61" fmla="*/ 35 h 69"/>
                <a:gd name="T62" fmla="*/ 10 w 51"/>
                <a:gd name="T63" fmla="*/ 59 h 69"/>
                <a:gd name="T64" fmla="*/ 10 w 51"/>
                <a:gd name="T65" fmla="*/ 10 h 69"/>
                <a:gd name="T66" fmla="*/ 41 w 51"/>
                <a:gd name="T67" fmla="*/ 35 h 69"/>
                <a:gd name="T68" fmla="*/ 10 w 51"/>
                <a:gd name="T69" fmla="*/ 5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69">
                  <a:moveTo>
                    <a:pt x="51" y="35"/>
                  </a:moveTo>
                  <a:lnTo>
                    <a:pt x="51" y="35"/>
                  </a:lnTo>
                  <a:lnTo>
                    <a:pt x="51" y="30"/>
                  </a:lnTo>
                  <a:lnTo>
                    <a:pt x="47" y="27"/>
                  </a:lnTo>
                  <a:lnTo>
                    <a:pt x="16" y="2"/>
                  </a:lnTo>
                  <a:lnTo>
                    <a:pt x="16" y="2"/>
                  </a:lnTo>
                  <a:lnTo>
                    <a:pt x="14" y="1"/>
                  </a:lnTo>
                  <a:lnTo>
                    <a:pt x="11" y="0"/>
                  </a:lnTo>
                  <a:lnTo>
                    <a:pt x="9" y="0"/>
                  </a:lnTo>
                  <a:lnTo>
                    <a:pt x="5" y="1"/>
                  </a:lnTo>
                  <a:lnTo>
                    <a:pt x="5" y="1"/>
                  </a:lnTo>
                  <a:lnTo>
                    <a:pt x="4" y="2"/>
                  </a:lnTo>
                  <a:lnTo>
                    <a:pt x="1" y="5"/>
                  </a:lnTo>
                  <a:lnTo>
                    <a:pt x="0" y="7"/>
                  </a:lnTo>
                  <a:lnTo>
                    <a:pt x="0" y="10"/>
                  </a:lnTo>
                  <a:lnTo>
                    <a:pt x="0" y="59"/>
                  </a:lnTo>
                  <a:lnTo>
                    <a:pt x="0" y="59"/>
                  </a:lnTo>
                  <a:lnTo>
                    <a:pt x="0" y="62"/>
                  </a:lnTo>
                  <a:lnTo>
                    <a:pt x="1" y="64"/>
                  </a:lnTo>
                  <a:lnTo>
                    <a:pt x="4" y="67"/>
                  </a:lnTo>
                  <a:lnTo>
                    <a:pt x="5" y="68"/>
                  </a:lnTo>
                  <a:lnTo>
                    <a:pt x="5" y="68"/>
                  </a:lnTo>
                  <a:lnTo>
                    <a:pt x="9" y="69"/>
                  </a:lnTo>
                  <a:lnTo>
                    <a:pt x="11" y="69"/>
                  </a:lnTo>
                  <a:lnTo>
                    <a:pt x="14" y="68"/>
                  </a:lnTo>
                  <a:lnTo>
                    <a:pt x="16" y="67"/>
                  </a:lnTo>
                  <a:lnTo>
                    <a:pt x="47" y="42"/>
                  </a:lnTo>
                  <a:lnTo>
                    <a:pt x="47" y="42"/>
                  </a:lnTo>
                  <a:lnTo>
                    <a:pt x="51" y="39"/>
                  </a:lnTo>
                  <a:lnTo>
                    <a:pt x="51" y="35"/>
                  </a:lnTo>
                  <a:lnTo>
                    <a:pt x="51" y="35"/>
                  </a:lnTo>
                  <a:close/>
                  <a:moveTo>
                    <a:pt x="10" y="59"/>
                  </a:moveTo>
                  <a:lnTo>
                    <a:pt x="10" y="10"/>
                  </a:lnTo>
                  <a:lnTo>
                    <a:pt x="41" y="35"/>
                  </a:lnTo>
                  <a:lnTo>
                    <a:pt x="1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solidFill>
                  <a:prstClr val="black"/>
                </a:solidFill>
              </a:endParaRPr>
            </a:p>
          </p:txBody>
        </p:sp>
        <p:sp>
          <p:nvSpPr>
            <p:cNvPr id="80" name="Freeform 1376"/>
            <p:cNvSpPr/>
            <p:nvPr/>
          </p:nvSpPr>
          <p:spPr bwMode="auto">
            <a:xfrm>
              <a:off x="1797488" y="877639"/>
              <a:ext cx="87990" cy="134300"/>
            </a:xfrm>
            <a:custGeom>
              <a:avLst/>
              <a:gdLst>
                <a:gd name="T0" fmla="*/ 55 w 57"/>
                <a:gd name="T1" fmla="*/ 40 h 87"/>
                <a:gd name="T2" fmla="*/ 5 w 57"/>
                <a:gd name="T3" fmla="*/ 0 h 87"/>
                <a:gd name="T4" fmla="*/ 0 w 57"/>
                <a:gd name="T5" fmla="*/ 8 h 87"/>
                <a:gd name="T6" fmla="*/ 45 w 57"/>
                <a:gd name="T7" fmla="*/ 44 h 87"/>
                <a:gd name="T8" fmla="*/ 0 w 57"/>
                <a:gd name="T9" fmla="*/ 79 h 87"/>
                <a:gd name="T10" fmla="*/ 5 w 57"/>
                <a:gd name="T11" fmla="*/ 87 h 87"/>
                <a:gd name="T12" fmla="*/ 55 w 57"/>
                <a:gd name="T13" fmla="*/ 47 h 87"/>
                <a:gd name="T14" fmla="*/ 55 w 57"/>
                <a:gd name="T15" fmla="*/ 47 h 87"/>
                <a:gd name="T16" fmla="*/ 57 w 57"/>
                <a:gd name="T17" fmla="*/ 46 h 87"/>
                <a:gd name="T18" fmla="*/ 57 w 57"/>
                <a:gd name="T19" fmla="*/ 44 h 87"/>
                <a:gd name="T20" fmla="*/ 57 w 57"/>
                <a:gd name="T21" fmla="*/ 44 h 87"/>
                <a:gd name="T22" fmla="*/ 57 w 57"/>
                <a:gd name="T23" fmla="*/ 41 h 87"/>
                <a:gd name="T24" fmla="*/ 55 w 57"/>
                <a:gd name="T25" fmla="*/ 40 h 87"/>
                <a:gd name="T26" fmla="*/ 55 w 57"/>
                <a:gd name="T27"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87">
                  <a:moveTo>
                    <a:pt x="55" y="40"/>
                  </a:moveTo>
                  <a:lnTo>
                    <a:pt x="5" y="0"/>
                  </a:lnTo>
                  <a:lnTo>
                    <a:pt x="0" y="8"/>
                  </a:lnTo>
                  <a:lnTo>
                    <a:pt x="45" y="44"/>
                  </a:lnTo>
                  <a:lnTo>
                    <a:pt x="0" y="79"/>
                  </a:lnTo>
                  <a:lnTo>
                    <a:pt x="5" y="87"/>
                  </a:lnTo>
                  <a:lnTo>
                    <a:pt x="55" y="47"/>
                  </a:lnTo>
                  <a:lnTo>
                    <a:pt x="55" y="47"/>
                  </a:lnTo>
                  <a:lnTo>
                    <a:pt x="57" y="46"/>
                  </a:lnTo>
                  <a:lnTo>
                    <a:pt x="57" y="44"/>
                  </a:lnTo>
                  <a:lnTo>
                    <a:pt x="57" y="44"/>
                  </a:lnTo>
                  <a:lnTo>
                    <a:pt x="57" y="41"/>
                  </a:lnTo>
                  <a:lnTo>
                    <a:pt x="55" y="40"/>
                  </a:lnTo>
                  <a:lnTo>
                    <a:pt x="55"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solidFill>
                  <a:prstClr val="black"/>
                </a:solidFill>
              </a:endParaRPr>
            </a:p>
          </p:txBody>
        </p:sp>
      </p:grpSp>
      <p:sp>
        <p:nvSpPr>
          <p:cNvPr id="81" name="深度视觉·原创设计 https://www.docer.com/works?userid=22383862"/>
          <p:cNvSpPr/>
          <p:nvPr/>
        </p:nvSpPr>
        <p:spPr>
          <a:xfrm>
            <a:off x="2452094" y="1189014"/>
            <a:ext cx="1934520" cy="36703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1" dirty="0">
                <a:solidFill>
                  <a:schemeClr val="tx1">
                    <a:lumMod val="75000"/>
                    <a:lumOff val="25000"/>
                  </a:schemeClr>
                </a:solidFill>
                <a:latin typeface="Source Han Sans SC" panose="020B0500000000000000" pitchFamily="34" charset="-128"/>
                <a:ea typeface="Source Han Sans SC" panose="020B0500000000000000" pitchFamily="34" charset="-128"/>
                <a:cs typeface="Open Sans" pitchFamily="34" charset="0"/>
                <a:sym typeface="+mn-ea"/>
              </a:rPr>
              <a:t>降低成本</a:t>
            </a:r>
          </a:p>
        </p:txBody>
      </p:sp>
      <p:sp>
        <p:nvSpPr>
          <p:cNvPr id="82" name="深度视觉·原创设计 https://www.docer.com/works?userid=22383862"/>
          <p:cNvSpPr/>
          <p:nvPr/>
        </p:nvSpPr>
        <p:spPr>
          <a:xfrm>
            <a:off x="2462636" y="2908420"/>
            <a:ext cx="2467853" cy="1115695"/>
          </a:xfrm>
          <a:prstGeom prst="rect">
            <a:avLst/>
          </a:prstGeom>
        </p:spPr>
        <p:txBody>
          <a:bodyPr wrap="square" lIns="91433" tIns="45716" rIns="91433" bIns="45716">
            <a:spAutoFit/>
          </a:bodyPr>
          <a:lstStyle/>
          <a:p>
            <a:pPr lvl="0">
              <a:lnSpc>
                <a:spcPts val="2000"/>
              </a:lnSpc>
              <a:defRPr/>
            </a:pPr>
            <a:r>
              <a:rPr lang="zh-CN" altLang="en-US" sz="1600" dirty="0">
                <a:solidFill>
                  <a:schemeClr val="bg1">
                    <a:lumMod val="50000"/>
                  </a:schemeClr>
                </a:solidFill>
                <a:latin typeface="獅尾麥腿黑體SC-Bold" panose="020B0500000000000000" pitchFamily="34" charset="-120"/>
                <a:ea typeface="獅尾麥腿黑體SC-Bold" panose="020B0500000000000000" pitchFamily="34" charset="-120"/>
                <a:sym typeface="FZHei-B01S" panose="02010601030101010101" pitchFamily="2" charset="-122"/>
              </a:rPr>
              <a:t>节约了制定时间，用户可以邀请参加者共同制定或者一键生成推荐的活动安排。</a:t>
            </a:r>
          </a:p>
        </p:txBody>
      </p:sp>
      <p:sp>
        <p:nvSpPr>
          <p:cNvPr id="83" name="深度视觉·原创设计 https://www.docer.com/works?userid=22383862"/>
          <p:cNvSpPr/>
          <p:nvPr/>
        </p:nvSpPr>
        <p:spPr>
          <a:xfrm>
            <a:off x="2462636" y="2558205"/>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solidFill>
                  <a:schemeClr val="tx1">
                    <a:lumMod val="75000"/>
                    <a:lumOff val="25000"/>
                  </a:schemeClr>
                </a:solidFill>
                <a:latin typeface="Source Han Sans SC" panose="020B0500000000000000" pitchFamily="34" charset="-128"/>
                <a:ea typeface="Source Han Sans SC" panose="020B0500000000000000" pitchFamily="34" charset="-128"/>
                <a:cs typeface="Open Sans" pitchFamily="34" charset="0"/>
                <a:sym typeface="+mn-ea"/>
              </a:rPr>
              <a:t>提高效率</a:t>
            </a:r>
            <a:endParaRPr kumimoji="0" lang="zh-CN" altLang="en-US" sz="186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endParaRPr>
          </a:p>
        </p:txBody>
      </p:sp>
      <p:sp>
        <p:nvSpPr>
          <p:cNvPr id="84" name="深度视觉·原创设计 https://www.docer.com/works?userid=22383862"/>
          <p:cNvSpPr/>
          <p:nvPr/>
        </p:nvSpPr>
        <p:spPr>
          <a:xfrm>
            <a:off x="2452094" y="4630610"/>
            <a:ext cx="2675491" cy="1372235"/>
          </a:xfrm>
          <a:prstGeom prst="rect">
            <a:avLst/>
          </a:prstGeom>
        </p:spPr>
        <p:txBody>
          <a:bodyPr wrap="square" lIns="91433" tIns="45716" rIns="91433" bIns="45716">
            <a:spAutoFit/>
          </a:bodyPr>
          <a:lstStyle/>
          <a:p>
            <a:pPr lvl="0">
              <a:lnSpc>
                <a:spcPts val="2000"/>
              </a:lnSpc>
              <a:defRPr/>
            </a:pPr>
            <a:r>
              <a:rPr lang="zh-CN" altLang="en-US" sz="1600" dirty="0">
                <a:solidFill>
                  <a:schemeClr val="bg1">
                    <a:lumMod val="50000"/>
                  </a:schemeClr>
                </a:solidFill>
                <a:latin typeface="獅尾麥腿黑體SC-Bold" panose="020B0500000000000000" pitchFamily="34" charset="-120"/>
                <a:ea typeface="獅尾麥腿黑體SC-Bold" panose="020B0500000000000000" pitchFamily="34" charset="-120"/>
                <a:sym typeface="FZHei-B01S" panose="02010601030101010101" pitchFamily="2" charset="-122"/>
              </a:rPr>
              <a:t>用户可以从论坛上参考他人的活动并加入自己的计划中，</a:t>
            </a:r>
            <a:r>
              <a:rPr lang="en-US" altLang="zh-CN" sz="1600" dirty="0">
                <a:solidFill>
                  <a:schemeClr val="bg1">
                    <a:lumMod val="50000"/>
                  </a:schemeClr>
                </a:solidFill>
                <a:latin typeface="獅尾麥腿黑體SC-Bold" panose="020B0500000000000000" pitchFamily="34" charset="-120"/>
                <a:ea typeface="獅尾麥腿黑體SC-Bold" panose="020B0500000000000000" pitchFamily="34" charset="-120"/>
                <a:sym typeface="FZHei-B01S" panose="02010601030101010101" pitchFamily="2" charset="-122"/>
              </a:rPr>
              <a:t>app</a:t>
            </a:r>
            <a:r>
              <a:rPr lang="zh-CN" altLang="en-US" sz="1600" dirty="0">
                <a:solidFill>
                  <a:schemeClr val="bg1">
                    <a:lumMod val="50000"/>
                  </a:schemeClr>
                </a:solidFill>
                <a:latin typeface="獅尾麥腿黑體SC-Bold" panose="020B0500000000000000" pitchFamily="34" charset="-120"/>
                <a:ea typeface="獅尾麥腿黑體SC-Bold" panose="020B0500000000000000" pitchFamily="34" charset="-120"/>
                <a:sym typeface="FZHei-B01S" panose="02010601030101010101" pitchFamily="2" charset="-122"/>
              </a:rPr>
              <a:t>会将需要准备的物资加入清单中。制定完成后可一键生成请柬发送给参与者。</a:t>
            </a:r>
          </a:p>
        </p:txBody>
      </p:sp>
      <p:sp>
        <p:nvSpPr>
          <p:cNvPr id="85" name="深度视觉·原创设计 https://www.docer.com/works?userid=22383862"/>
          <p:cNvSpPr/>
          <p:nvPr/>
        </p:nvSpPr>
        <p:spPr>
          <a:xfrm>
            <a:off x="2452094" y="4280395"/>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6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智能便捷</a:t>
            </a:r>
          </a:p>
        </p:txBody>
      </p:sp>
      <p:sp>
        <p:nvSpPr>
          <p:cNvPr id="86" name="深度视觉·原创设计 https://www.docer.com/works?userid=22383862"/>
          <p:cNvSpPr/>
          <p:nvPr/>
        </p:nvSpPr>
        <p:spPr>
          <a:xfrm>
            <a:off x="2452094" y="1539228"/>
            <a:ext cx="2310406" cy="859155"/>
          </a:xfrm>
          <a:prstGeom prst="rect">
            <a:avLst/>
          </a:prstGeom>
        </p:spPr>
        <p:txBody>
          <a:bodyPr wrap="square" lIns="91433" tIns="45716" rIns="91433" bIns="45716">
            <a:spAutoFit/>
          </a:bodyPr>
          <a:lstStyle/>
          <a:p>
            <a:pPr lvl="0">
              <a:lnSpc>
                <a:spcPts val="2000"/>
              </a:lnSpc>
              <a:defRPr/>
            </a:pPr>
            <a:r>
              <a:rPr lang="en-US" altLang="zh-CN" sz="1600" dirty="0">
                <a:solidFill>
                  <a:schemeClr val="bg1">
                    <a:lumMod val="50000"/>
                  </a:schemeClr>
                </a:solidFill>
                <a:latin typeface="獅尾麥腿黑體SC-Bold" panose="020B0500000000000000" pitchFamily="34" charset="-120"/>
                <a:ea typeface="獅尾麥腿黑體SC-Bold" panose="020B0500000000000000" pitchFamily="34" charset="-120"/>
                <a:sym typeface="FZHei-B01S" panose="02010601030101010101" pitchFamily="2" charset="-122"/>
              </a:rPr>
              <a:t>app</a:t>
            </a:r>
            <a:r>
              <a:rPr lang="zh-CN" altLang="en-US" sz="1600" dirty="0">
                <a:solidFill>
                  <a:schemeClr val="bg1">
                    <a:lumMod val="50000"/>
                  </a:schemeClr>
                </a:solidFill>
                <a:latin typeface="獅尾麥腿黑體SC-Bold" panose="020B0500000000000000" pitchFamily="34" charset="-120"/>
                <a:ea typeface="獅尾麥腿黑體SC-Bold" panose="020B0500000000000000" pitchFamily="34" charset="-120"/>
                <a:sym typeface="FZHei-B01S" panose="02010601030101010101" pitchFamily="2" charset="-122"/>
              </a:rPr>
              <a:t>的服务可以有效规划跟踪开支，从而有效地降低活动经费。</a:t>
            </a:r>
          </a:p>
        </p:txBody>
      </p:sp>
      <p:pic>
        <p:nvPicPr>
          <p:cNvPr id="87" name="深度视觉·原创设计 https://www.docer.com/works?userid=223838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8591" y="971882"/>
            <a:ext cx="7217948" cy="5774358"/>
          </a:xfrm>
          <a:prstGeom prst="rect">
            <a:avLst/>
          </a:prstGeom>
          <a:effectLst>
            <a:outerShdw blurRad="165100" dist="38100" dir="2700000" algn="tl" rotWithShape="0">
              <a:prstClr val="black">
                <a:alpha val="40000"/>
              </a:prstClr>
            </a:outerShdw>
          </a:effectLst>
        </p:spPr>
      </p:pic>
      <p:sp>
        <p:nvSpPr>
          <p:cNvPr id="88" name="深度视觉·原创设计 https://www.docer.com/works?userid=22383862"/>
          <p:cNvSpPr txBox="1"/>
          <p:nvPr/>
        </p:nvSpPr>
        <p:spPr>
          <a:xfrm>
            <a:off x="6975819" y="2431970"/>
            <a:ext cx="3379552" cy="2335822"/>
          </a:xfrm>
          <a:custGeom>
            <a:avLst/>
            <a:gdLst>
              <a:gd name="connsiteX0" fmla="*/ 0 w 3634068"/>
              <a:gd name="connsiteY0" fmla="*/ 0 h 2558702"/>
              <a:gd name="connsiteX1" fmla="*/ 3403331 w 3634068"/>
              <a:gd name="connsiteY1" fmla="*/ 59821 h 2558702"/>
              <a:gd name="connsiteX2" fmla="*/ 3634068 w 3634068"/>
              <a:gd name="connsiteY2" fmla="*/ 2336511 h 2558702"/>
              <a:gd name="connsiteX3" fmla="*/ 179461 w 3634068"/>
              <a:gd name="connsiteY3" fmla="*/ 2558702 h 2558702"/>
              <a:gd name="connsiteX0-1" fmla="*/ 0 w 3634068"/>
              <a:gd name="connsiteY0-2" fmla="*/ 0 h 2505693"/>
              <a:gd name="connsiteX1-3" fmla="*/ 3403331 w 3634068"/>
              <a:gd name="connsiteY1-4" fmla="*/ 59821 h 2505693"/>
              <a:gd name="connsiteX2-5" fmla="*/ 3634068 w 3634068"/>
              <a:gd name="connsiteY2-6" fmla="*/ 2336511 h 2505693"/>
              <a:gd name="connsiteX3-7" fmla="*/ 205966 w 3634068"/>
              <a:gd name="connsiteY3-8" fmla="*/ 2505693 h 2505693"/>
              <a:gd name="connsiteX4" fmla="*/ 0 w 3634068"/>
              <a:gd name="connsiteY4" fmla="*/ 0 h 2505693"/>
              <a:gd name="connsiteX0-9" fmla="*/ 0 w 3607563"/>
              <a:gd name="connsiteY0-10" fmla="*/ 0 h 2505693"/>
              <a:gd name="connsiteX1-11" fmla="*/ 3403331 w 3607563"/>
              <a:gd name="connsiteY1-12" fmla="*/ 59821 h 2505693"/>
              <a:gd name="connsiteX2-13" fmla="*/ 3607563 w 3607563"/>
              <a:gd name="connsiteY2-14" fmla="*/ 2296755 h 2505693"/>
              <a:gd name="connsiteX3-15" fmla="*/ 205966 w 3607563"/>
              <a:gd name="connsiteY3-16" fmla="*/ 2505693 h 2505693"/>
              <a:gd name="connsiteX4-17" fmla="*/ 0 w 3607563"/>
              <a:gd name="connsiteY4-18" fmla="*/ 0 h 2505693"/>
              <a:gd name="connsiteX0-19" fmla="*/ 0 w 3567806"/>
              <a:gd name="connsiteY0-20" fmla="*/ 0 h 2465937"/>
              <a:gd name="connsiteX1-21" fmla="*/ 3363574 w 3567806"/>
              <a:gd name="connsiteY1-22" fmla="*/ 20065 h 2465937"/>
              <a:gd name="connsiteX2-23" fmla="*/ 3567806 w 3567806"/>
              <a:gd name="connsiteY2-24" fmla="*/ 2256999 h 2465937"/>
              <a:gd name="connsiteX3-25" fmla="*/ 166209 w 3567806"/>
              <a:gd name="connsiteY3-26" fmla="*/ 2465937 h 2465937"/>
              <a:gd name="connsiteX4-27" fmla="*/ 0 w 3567806"/>
              <a:gd name="connsiteY4-28" fmla="*/ 0 h 2465937"/>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567806" h="2465937">
                <a:moveTo>
                  <a:pt x="0" y="0"/>
                </a:moveTo>
                <a:lnTo>
                  <a:pt x="3363574" y="20065"/>
                </a:lnTo>
                <a:lnTo>
                  <a:pt x="3567806" y="2256999"/>
                </a:lnTo>
                <a:lnTo>
                  <a:pt x="166209" y="2465937"/>
                </a:lnTo>
                <a:cubicBezTo>
                  <a:pt x="106389" y="1613036"/>
                  <a:pt x="59820" y="852901"/>
                  <a:pt x="0" y="0"/>
                </a:cubicBezTo>
                <a:close/>
              </a:path>
            </a:pathLst>
          </a:custGeom>
          <a:blipFill>
            <a:blip r:embed="rId5"/>
            <a:stretch>
              <a:fillRect t="-4306" b="-4306"/>
            </a:stretch>
          </a:blipFill>
        </p:spPr>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250" fill="hold"/>
                                        <p:tgtEl>
                                          <p:spTgt spid="81"/>
                                        </p:tgtEl>
                                        <p:attrNameLst>
                                          <p:attrName>ppt_w</p:attrName>
                                        </p:attrNameLst>
                                      </p:cBhvr>
                                      <p:tavLst>
                                        <p:tav tm="0">
                                          <p:val>
                                            <p:fltVal val="0"/>
                                          </p:val>
                                        </p:tav>
                                        <p:tav tm="100000">
                                          <p:val>
                                            <p:strVal val="#ppt_w"/>
                                          </p:val>
                                        </p:tav>
                                      </p:tavLst>
                                    </p:anim>
                                    <p:anim calcmode="lin" valueType="num">
                                      <p:cBhvr>
                                        <p:cTn id="8" dur="250" fill="hold"/>
                                        <p:tgtEl>
                                          <p:spTgt spid="81"/>
                                        </p:tgtEl>
                                        <p:attrNameLst>
                                          <p:attrName>ppt_h</p:attrName>
                                        </p:attrNameLst>
                                      </p:cBhvr>
                                      <p:tavLst>
                                        <p:tav tm="0">
                                          <p:val>
                                            <p:fltVal val="0"/>
                                          </p:val>
                                        </p:tav>
                                        <p:tav tm="100000">
                                          <p:val>
                                            <p:strVal val="#ppt_h"/>
                                          </p:val>
                                        </p:tav>
                                      </p:tavLst>
                                    </p:anim>
                                    <p:animEffect transition="in" filter="fade">
                                      <p:cBhvr>
                                        <p:cTn id="9" dur="250"/>
                                        <p:tgtEl>
                                          <p:spTgt spid="81"/>
                                        </p:tgtEl>
                                      </p:cBhvr>
                                    </p:animEffect>
                                  </p:childTnLst>
                                </p:cTn>
                              </p:par>
                            </p:childTnLst>
                          </p:cTn>
                        </p:par>
                        <p:par>
                          <p:cTn id="10" fill="hold">
                            <p:stCondLst>
                              <p:cond delay="500"/>
                            </p:stCondLst>
                            <p:childTnLst>
                              <p:par>
                                <p:cTn id="11" presetID="53" presetClass="entr" presetSubtype="16" fill="hold" grpId="0" nodeType="afterEffect">
                                  <p:stCondLst>
                                    <p:cond delay="0"/>
                                  </p:stCondLst>
                                  <p:iterate type="lt">
                                    <p:tmPct val="4054"/>
                                  </p:iterate>
                                  <p:childTnLst>
                                    <p:set>
                                      <p:cBhvr>
                                        <p:cTn id="12" dur="1" fill="hold">
                                          <p:stCondLst>
                                            <p:cond delay="0"/>
                                          </p:stCondLst>
                                        </p:cTn>
                                        <p:tgtEl>
                                          <p:spTgt spid="86"/>
                                        </p:tgtEl>
                                        <p:attrNameLst>
                                          <p:attrName>style.visibility</p:attrName>
                                        </p:attrNameLst>
                                      </p:cBhvr>
                                      <p:to>
                                        <p:strVal val="visible"/>
                                      </p:to>
                                    </p:set>
                                    <p:anim calcmode="lin" valueType="num">
                                      <p:cBhvr>
                                        <p:cTn id="13" dur="250" fill="hold"/>
                                        <p:tgtEl>
                                          <p:spTgt spid="86"/>
                                        </p:tgtEl>
                                        <p:attrNameLst>
                                          <p:attrName>ppt_w</p:attrName>
                                        </p:attrNameLst>
                                      </p:cBhvr>
                                      <p:tavLst>
                                        <p:tav tm="0">
                                          <p:val>
                                            <p:fltVal val="0"/>
                                          </p:val>
                                        </p:tav>
                                        <p:tav tm="100000">
                                          <p:val>
                                            <p:strVal val="#ppt_w"/>
                                          </p:val>
                                        </p:tav>
                                      </p:tavLst>
                                    </p:anim>
                                    <p:anim calcmode="lin" valueType="num">
                                      <p:cBhvr>
                                        <p:cTn id="14" dur="250" fill="hold"/>
                                        <p:tgtEl>
                                          <p:spTgt spid="86"/>
                                        </p:tgtEl>
                                        <p:attrNameLst>
                                          <p:attrName>ppt_h</p:attrName>
                                        </p:attrNameLst>
                                      </p:cBhvr>
                                      <p:tavLst>
                                        <p:tav tm="0">
                                          <p:val>
                                            <p:fltVal val="0"/>
                                          </p:val>
                                        </p:tav>
                                        <p:tav tm="100000">
                                          <p:val>
                                            <p:strVal val="#ppt_h"/>
                                          </p:val>
                                        </p:tav>
                                      </p:tavLst>
                                    </p:anim>
                                    <p:animEffect transition="in" filter="fade">
                                      <p:cBhvr>
                                        <p:cTn id="15" dur="250"/>
                                        <p:tgtEl>
                                          <p:spTgt spid="86"/>
                                        </p:tgtEl>
                                      </p:cBhvr>
                                    </p:animEffect>
                                  </p:childTnLst>
                                </p:cTn>
                              </p:par>
                            </p:childTnLst>
                          </p:cTn>
                        </p:par>
                        <p:par>
                          <p:cTn id="16" fill="hold">
                            <p:stCondLst>
                              <p:cond delay="783"/>
                            </p:stCondLst>
                            <p:childTnLst>
                              <p:par>
                                <p:cTn id="17" presetID="53" presetClass="entr" presetSubtype="16" fill="hold" grpId="0" nodeType="afterEffect">
                                  <p:stCondLst>
                                    <p:cond delay="0"/>
                                  </p:stCondLst>
                                  <p:childTnLst>
                                    <p:set>
                                      <p:cBhvr>
                                        <p:cTn id="18" dur="1" fill="hold">
                                          <p:stCondLst>
                                            <p:cond delay="0"/>
                                          </p:stCondLst>
                                        </p:cTn>
                                        <p:tgtEl>
                                          <p:spTgt spid="83"/>
                                        </p:tgtEl>
                                        <p:attrNameLst>
                                          <p:attrName>style.visibility</p:attrName>
                                        </p:attrNameLst>
                                      </p:cBhvr>
                                      <p:to>
                                        <p:strVal val="visible"/>
                                      </p:to>
                                    </p:set>
                                    <p:anim calcmode="lin" valueType="num">
                                      <p:cBhvr>
                                        <p:cTn id="19" dur="250" fill="hold"/>
                                        <p:tgtEl>
                                          <p:spTgt spid="83"/>
                                        </p:tgtEl>
                                        <p:attrNameLst>
                                          <p:attrName>ppt_w</p:attrName>
                                        </p:attrNameLst>
                                      </p:cBhvr>
                                      <p:tavLst>
                                        <p:tav tm="0">
                                          <p:val>
                                            <p:fltVal val="0"/>
                                          </p:val>
                                        </p:tav>
                                        <p:tav tm="100000">
                                          <p:val>
                                            <p:strVal val="#ppt_w"/>
                                          </p:val>
                                        </p:tav>
                                      </p:tavLst>
                                    </p:anim>
                                    <p:anim calcmode="lin" valueType="num">
                                      <p:cBhvr>
                                        <p:cTn id="20" dur="250" fill="hold"/>
                                        <p:tgtEl>
                                          <p:spTgt spid="83"/>
                                        </p:tgtEl>
                                        <p:attrNameLst>
                                          <p:attrName>ppt_h</p:attrName>
                                        </p:attrNameLst>
                                      </p:cBhvr>
                                      <p:tavLst>
                                        <p:tav tm="0">
                                          <p:val>
                                            <p:fltVal val="0"/>
                                          </p:val>
                                        </p:tav>
                                        <p:tav tm="100000">
                                          <p:val>
                                            <p:strVal val="#ppt_h"/>
                                          </p:val>
                                        </p:tav>
                                      </p:tavLst>
                                    </p:anim>
                                    <p:animEffect transition="in" filter="fade">
                                      <p:cBhvr>
                                        <p:cTn id="21" dur="250"/>
                                        <p:tgtEl>
                                          <p:spTgt spid="83"/>
                                        </p:tgtEl>
                                      </p:cBhvr>
                                    </p:animEffect>
                                  </p:childTnLst>
                                </p:cTn>
                              </p:par>
                            </p:childTnLst>
                          </p:cTn>
                        </p:par>
                        <p:par>
                          <p:cTn id="22" fill="hold">
                            <p:stCondLst>
                              <p:cond delay="1283"/>
                            </p:stCondLst>
                            <p:childTnLst>
                              <p:par>
                                <p:cTn id="23" presetID="53" presetClass="entr" presetSubtype="16" fill="hold" grpId="0" nodeType="afterEffect">
                                  <p:stCondLst>
                                    <p:cond delay="0"/>
                                  </p:stCondLst>
                                  <p:iterate type="lt">
                                    <p:tmPct val="4054"/>
                                  </p:iterate>
                                  <p:childTnLst>
                                    <p:set>
                                      <p:cBhvr>
                                        <p:cTn id="24" dur="1" fill="hold">
                                          <p:stCondLst>
                                            <p:cond delay="0"/>
                                          </p:stCondLst>
                                        </p:cTn>
                                        <p:tgtEl>
                                          <p:spTgt spid="82"/>
                                        </p:tgtEl>
                                        <p:attrNameLst>
                                          <p:attrName>style.visibility</p:attrName>
                                        </p:attrNameLst>
                                      </p:cBhvr>
                                      <p:to>
                                        <p:strVal val="visible"/>
                                      </p:to>
                                    </p:set>
                                    <p:anim calcmode="lin" valueType="num">
                                      <p:cBhvr>
                                        <p:cTn id="25" dur="250" fill="hold"/>
                                        <p:tgtEl>
                                          <p:spTgt spid="82"/>
                                        </p:tgtEl>
                                        <p:attrNameLst>
                                          <p:attrName>ppt_w</p:attrName>
                                        </p:attrNameLst>
                                      </p:cBhvr>
                                      <p:tavLst>
                                        <p:tav tm="0">
                                          <p:val>
                                            <p:fltVal val="0"/>
                                          </p:val>
                                        </p:tav>
                                        <p:tav tm="100000">
                                          <p:val>
                                            <p:strVal val="#ppt_w"/>
                                          </p:val>
                                        </p:tav>
                                      </p:tavLst>
                                    </p:anim>
                                    <p:anim calcmode="lin" valueType="num">
                                      <p:cBhvr>
                                        <p:cTn id="26" dur="250" fill="hold"/>
                                        <p:tgtEl>
                                          <p:spTgt spid="82"/>
                                        </p:tgtEl>
                                        <p:attrNameLst>
                                          <p:attrName>ppt_h</p:attrName>
                                        </p:attrNameLst>
                                      </p:cBhvr>
                                      <p:tavLst>
                                        <p:tav tm="0">
                                          <p:val>
                                            <p:fltVal val="0"/>
                                          </p:val>
                                        </p:tav>
                                        <p:tav tm="100000">
                                          <p:val>
                                            <p:strVal val="#ppt_h"/>
                                          </p:val>
                                        </p:tav>
                                      </p:tavLst>
                                    </p:anim>
                                    <p:animEffect transition="in" filter="fade">
                                      <p:cBhvr>
                                        <p:cTn id="27" dur="250"/>
                                        <p:tgtEl>
                                          <p:spTgt spid="82"/>
                                        </p:tgtEl>
                                      </p:cBhvr>
                                    </p:animEffect>
                                  </p:childTnLst>
                                </p:cTn>
                              </p:par>
                            </p:childTnLst>
                          </p:cTn>
                        </p:par>
                        <p:par>
                          <p:cTn id="28" fill="hold">
                            <p:stCondLst>
                              <p:cond delay="1628"/>
                            </p:stCondLst>
                            <p:childTnLst>
                              <p:par>
                                <p:cTn id="29" presetID="53" presetClass="entr" presetSubtype="16" fill="hold" grpId="0" nodeType="afterEffect">
                                  <p:stCondLst>
                                    <p:cond delay="0"/>
                                  </p:stCondLst>
                                  <p:childTnLst>
                                    <p:set>
                                      <p:cBhvr>
                                        <p:cTn id="30" dur="1" fill="hold">
                                          <p:stCondLst>
                                            <p:cond delay="0"/>
                                          </p:stCondLst>
                                        </p:cTn>
                                        <p:tgtEl>
                                          <p:spTgt spid="85"/>
                                        </p:tgtEl>
                                        <p:attrNameLst>
                                          <p:attrName>style.visibility</p:attrName>
                                        </p:attrNameLst>
                                      </p:cBhvr>
                                      <p:to>
                                        <p:strVal val="visible"/>
                                      </p:to>
                                    </p:set>
                                    <p:anim calcmode="lin" valueType="num">
                                      <p:cBhvr>
                                        <p:cTn id="31" dur="250" fill="hold"/>
                                        <p:tgtEl>
                                          <p:spTgt spid="85"/>
                                        </p:tgtEl>
                                        <p:attrNameLst>
                                          <p:attrName>ppt_w</p:attrName>
                                        </p:attrNameLst>
                                      </p:cBhvr>
                                      <p:tavLst>
                                        <p:tav tm="0">
                                          <p:val>
                                            <p:fltVal val="0"/>
                                          </p:val>
                                        </p:tav>
                                        <p:tav tm="100000">
                                          <p:val>
                                            <p:strVal val="#ppt_w"/>
                                          </p:val>
                                        </p:tav>
                                      </p:tavLst>
                                    </p:anim>
                                    <p:anim calcmode="lin" valueType="num">
                                      <p:cBhvr>
                                        <p:cTn id="32" dur="250" fill="hold"/>
                                        <p:tgtEl>
                                          <p:spTgt spid="85"/>
                                        </p:tgtEl>
                                        <p:attrNameLst>
                                          <p:attrName>ppt_h</p:attrName>
                                        </p:attrNameLst>
                                      </p:cBhvr>
                                      <p:tavLst>
                                        <p:tav tm="0">
                                          <p:val>
                                            <p:fltVal val="0"/>
                                          </p:val>
                                        </p:tav>
                                        <p:tav tm="100000">
                                          <p:val>
                                            <p:strVal val="#ppt_h"/>
                                          </p:val>
                                        </p:tav>
                                      </p:tavLst>
                                    </p:anim>
                                    <p:animEffect transition="in" filter="fade">
                                      <p:cBhvr>
                                        <p:cTn id="33" dur="250"/>
                                        <p:tgtEl>
                                          <p:spTgt spid="85"/>
                                        </p:tgtEl>
                                      </p:cBhvr>
                                    </p:animEffect>
                                  </p:childTnLst>
                                </p:cTn>
                              </p:par>
                            </p:childTnLst>
                          </p:cTn>
                        </p:par>
                        <p:par>
                          <p:cTn id="34" fill="hold">
                            <p:stCondLst>
                              <p:cond delay="2128"/>
                            </p:stCondLst>
                            <p:childTnLst>
                              <p:par>
                                <p:cTn id="35" presetID="53" presetClass="entr" presetSubtype="16" fill="hold" grpId="0" nodeType="afterEffect">
                                  <p:stCondLst>
                                    <p:cond delay="0"/>
                                  </p:stCondLst>
                                  <p:iterate type="lt">
                                    <p:tmPct val="4054"/>
                                  </p:iterate>
                                  <p:childTnLst>
                                    <p:set>
                                      <p:cBhvr>
                                        <p:cTn id="36" dur="1" fill="hold">
                                          <p:stCondLst>
                                            <p:cond delay="0"/>
                                          </p:stCondLst>
                                        </p:cTn>
                                        <p:tgtEl>
                                          <p:spTgt spid="84"/>
                                        </p:tgtEl>
                                        <p:attrNameLst>
                                          <p:attrName>style.visibility</p:attrName>
                                        </p:attrNameLst>
                                      </p:cBhvr>
                                      <p:to>
                                        <p:strVal val="visible"/>
                                      </p:to>
                                    </p:set>
                                    <p:anim calcmode="lin" valueType="num">
                                      <p:cBhvr>
                                        <p:cTn id="37" dur="250" fill="hold"/>
                                        <p:tgtEl>
                                          <p:spTgt spid="84"/>
                                        </p:tgtEl>
                                        <p:attrNameLst>
                                          <p:attrName>ppt_w</p:attrName>
                                        </p:attrNameLst>
                                      </p:cBhvr>
                                      <p:tavLst>
                                        <p:tav tm="0">
                                          <p:val>
                                            <p:fltVal val="0"/>
                                          </p:val>
                                        </p:tav>
                                        <p:tav tm="100000">
                                          <p:val>
                                            <p:strVal val="#ppt_w"/>
                                          </p:val>
                                        </p:tav>
                                      </p:tavLst>
                                    </p:anim>
                                    <p:anim calcmode="lin" valueType="num">
                                      <p:cBhvr>
                                        <p:cTn id="38" dur="250" fill="hold"/>
                                        <p:tgtEl>
                                          <p:spTgt spid="84"/>
                                        </p:tgtEl>
                                        <p:attrNameLst>
                                          <p:attrName>ppt_h</p:attrName>
                                        </p:attrNameLst>
                                      </p:cBhvr>
                                      <p:tavLst>
                                        <p:tav tm="0">
                                          <p:val>
                                            <p:fltVal val="0"/>
                                          </p:val>
                                        </p:tav>
                                        <p:tav tm="100000">
                                          <p:val>
                                            <p:strVal val="#ppt_h"/>
                                          </p:val>
                                        </p:tav>
                                      </p:tavLst>
                                    </p:anim>
                                    <p:animEffect transition="in" filter="fade">
                                      <p:cBhvr>
                                        <p:cTn id="39" dur="25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83" grpId="0"/>
      <p:bldP spid="84" grpId="0"/>
      <p:bldP spid="85" grpId="0"/>
      <p:bldP spid="8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809603" y="4555500"/>
            <a:ext cx="4572794" cy="307785"/>
          </a:xfrm>
          <a:prstGeom prst="rect">
            <a:avLst/>
          </a:prstGeom>
        </p:spPr>
        <p:txBody>
          <a:bodyPr lIns="91448" tIns="45724" rIns="91448" bIns="45724">
            <a:spAutoFit/>
          </a:bodyPr>
          <a:lstStyle/>
          <a:p>
            <a:pPr algn="ctr"/>
            <a:r>
              <a:rPr lang="en-US" altLang="zh-CN" sz="1400" dirty="0">
                <a:solidFill>
                  <a:schemeClr val="bg1">
                    <a:lumMod val="65000"/>
                  </a:schemeClr>
                </a:solidFill>
                <a:cs typeface="+mn-ea"/>
                <a:sym typeface="+mn-lt"/>
              </a:rPr>
              <a:t>Research Approach</a:t>
            </a:r>
          </a:p>
        </p:txBody>
      </p:sp>
      <p:sp>
        <p:nvSpPr>
          <p:cNvPr id="11" name="TextBox 14"/>
          <p:cNvSpPr txBox="1"/>
          <p:nvPr/>
        </p:nvSpPr>
        <p:spPr>
          <a:xfrm>
            <a:off x="1951606" y="3182871"/>
            <a:ext cx="8288789" cy="1200329"/>
          </a:xfrm>
          <a:prstGeom prst="rect">
            <a:avLst/>
          </a:prstGeom>
          <a:noFill/>
          <a:effectLst/>
        </p:spPr>
        <p:txBody>
          <a:bodyPr wrap="square" rtlCol="0">
            <a:spAutoFit/>
          </a:bodyPr>
          <a:lstStyle/>
          <a:p>
            <a:pPr algn="ctr" defTabSz="285750"/>
            <a:r>
              <a:rPr lang="zh-CN" altLang="en-US" sz="7200" dirty="0">
                <a:solidFill>
                  <a:schemeClr val="accent1">
                    <a:lumMod val="50000"/>
                  </a:schemeClr>
                </a:solidFill>
                <a:effectLst>
                  <a:outerShdw blurRad="38100" dist="38100" dir="2700000" algn="tl">
                    <a:srgbClr val="000000">
                      <a:alpha val="43137"/>
                    </a:srgbClr>
                  </a:outerShdw>
                </a:effectLst>
                <a:cs typeface="+mn-ea"/>
                <a:sym typeface="+mn-lt"/>
              </a:rPr>
              <a:t>研究方案</a:t>
            </a:r>
          </a:p>
        </p:txBody>
      </p:sp>
      <p:sp>
        <p:nvSpPr>
          <p:cNvPr id="12" name="矩形 11"/>
          <p:cNvSpPr/>
          <p:nvPr/>
        </p:nvSpPr>
        <p:spPr>
          <a:xfrm>
            <a:off x="4654550" y="1320823"/>
            <a:ext cx="2882900" cy="1862048"/>
          </a:xfrm>
          <a:prstGeom prst="rect">
            <a:avLst/>
          </a:prstGeom>
        </p:spPr>
        <p:txBody>
          <a:bodyPr wrap="square">
            <a:spAutoFit/>
          </a:bodyPr>
          <a:lstStyle/>
          <a:p>
            <a:pPr lvl="1" algn="ctr">
              <a:spcBef>
                <a:spcPct val="0"/>
              </a:spcBef>
            </a:pPr>
            <a:r>
              <a:rPr lang="en-US" altLang="zh-CN" sz="11500" spc="1500" dirty="0">
                <a:solidFill>
                  <a:schemeClr val="accent1">
                    <a:lumMod val="50000"/>
                  </a:schemeClr>
                </a:solidFill>
                <a:effectLst>
                  <a:outerShdw blurRad="50800" dist="38100" dir="2700000" algn="tl" rotWithShape="0">
                    <a:prstClr val="black">
                      <a:alpha val="40000"/>
                    </a:prstClr>
                  </a:outerShdw>
                </a:effectLst>
                <a:cs typeface="+mn-ea"/>
                <a:sym typeface="+mn-lt"/>
              </a:rPr>
              <a:t>02</a:t>
            </a:r>
          </a:p>
        </p:txBody>
      </p:sp>
      <p:sp>
        <p:nvSpPr>
          <p:cNvPr id="13" name="PA-1"/>
          <p:cNvSpPr/>
          <p:nvPr>
            <p:custDataLst>
              <p:tags r:id="rId1"/>
            </p:custDataLst>
          </p:nvPr>
        </p:nvSpPr>
        <p:spPr>
          <a:xfrm flipH="1" flipV="1">
            <a:off x="4637246" y="5467280"/>
            <a:ext cx="2917508" cy="507839"/>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4" name="PA-任意多边形 849"/>
          <p:cNvSpPr>
            <a:spLocks noEditPoints="1"/>
          </p:cNvSpPr>
          <p:nvPr>
            <p:custDataLst>
              <p:tags r:id="rId2"/>
            </p:custDataLst>
          </p:nvPr>
        </p:nvSpPr>
        <p:spPr bwMode="auto">
          <a:xfrm>
            <a:off x="4773314" y="5567585"/>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TextBox 19"/>
          <p:cNvSpPr txBox="1"/>
          <p:nvPr/>
        </p:nvSpPr>
        <p:spPr>
          <a:xfrm>
            <a:off x="5217955" y="5585201"/>
            <a:ext cx="2052702" cy="289611"/>
          </a:xfrm>
          <a:prstGeom prst="rect">
            <a:avLst/>
          </a:prstGeom>
          <a:noFill/>
        </p:spPr>
        <p:txBody>
          <a:bodyPr wrap="none" lIns="42970" tIns="21485" rIns="42970" bIns="21485" rtlCol="0">
            <a:spAutoFit/>
          </a:bodyPr>
          <a:lstStyle/>
          <a:p>
            <a:r>
              <a:rPr lang="en-US" altLang="zh-CN" sz="1600" spc="300" dirty="0">
                <a:solidFill>
                  <a:schemeClr val="accent1">
                    <a:lumMod val="50000"/>
                  </a:schemeClr>
                </a:solidFill>
                <a:cs typeface="+mn-ea"/>
                <a:sym typeface="+mn-lt"/>
              </a:rPr>
              <a:t>THE PART TWO</a:t>
            </a:r>
          </a:p>
        </p:txBody>
      </p:sp>
      <p:pic>
        <p:nvPicPr>
          <p:cNvPr id="24" name="图片 23"/>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8985758" y="862396"/>
            <a:ext cx="1980253" cy="2039586"/>
          </a:xfrm>
          <a:prstGeom prst="rect">
            <a:avLst/>
          </a:prstGeom>
        </p:spPr>
      </p:pic>
      <p:pic>
        <p:nvPicPr>
          <p:cNvPr id="25" name="图片 24"/>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a:fillRect/>
          </a:stretch>
        </p:blipFill>
        <p:spPr>
          <a:xfrm>
            <a:off x="8033224" y="5431098"/>
            <a:ext cx="1028769" cy="974324"/>
          </a:xfrm>
          <a:prstGeom prst="rect">
            <a:avLst/>
          </a:prstGeom>
        </p:spPr>
      </p:pic>
      <p:pic>
        <p:nvPicPr>
          <p:cNvPr id="26" name="图片 25"/>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a:fillRect/>
          </a:stretch>
        </p:blipFill>
        <p:spPr>
          <a:xfrm>
            <a:off x="2107599" y="577666"/>
            <a:ext cx="1051937" cy="108345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100"/>
                                </p:stCondLst>
                                <p:childTnLst>
                                  <p:par>
                                    <p:cTn id="11" presetID="23" presetClass="entr" presetSubtype="528" fill="hold" grpId="0" nodeType="afterEffect">
                                      <p:stCondLst>
                                        <p:cond delay="0"/>
                                      </p:stCondLst>
                                      <p:iterate type="lt">
                                        <p:tmPct val="5000"/>
                                      </p:iterate>
                                      <p:childTnLst>
                                        <p:set>
                                          <p:cBhvr>
                                            <p:cTn id="12" dur="1" fill="hold">
                                              <p:stCondLst>
                                                <p:cond delay="0"/>
                                              </p:stCondLst>
                                            </p:cTn>
                                            <p:tgtEl>
                                              <p:spTgt spid="11"/>
                                            </p:tgtEl>
                                            <p:attrNameLst>
                                              <p:attrName>style.visibility</p:attrName>
                                            </p:attrNameLst>
                                          </p:cBhvr>
                                          <p:to>
                                            <p:strVal val="visible"/>
                                          </p:to>
                                        </p:set>
                                        <p:anim to="" calcmode="lin" valueType="num">
                                          <p:cBhvr>
                                            <p:cTn id="13" dur="1000" fill="hold">
                                              <p:stCondLst>
                                                <p:cond delay="0"/>
                                              </p:stCondLst>
                                            </p:cTn>
                                            <p:tgtEl>
                                              <p:spTgt spid="11"/>
                                            </p:tgtEl>
                                            <p:attrNameLst>
                                              <p:attrName>ppt_x</p:attrName>
                                            </p:attrNameLst>
                                          </p:cBhvr>
                                          <p:tavLst>
                                            <p:tav tm="0" fmla="#ppt_x+(8/9)*(#ppt_x-(#ppt_x-#ppt_w/2))*((1.5-1.5*$)^2-(1.5-1.5*$)^3)">
                                              <p:val>
                                                <p:fltVal val="0"/>
                                              </p:val>
                                            </p:tav>
                                            <p:tav tm="100000">
                                              <p:val>
                                                <p:fltVal val="1"/>
                                              </p:val>
                                            </p:tav>
                                          </p:tavLst>
                                        </p:anim>
                                        <p:anim to="" calcmode="lin" valueType="num">
                                          <p:cBhvr>
                                            <p:cTn id="14" dur="1000" fill="hold">
                                              <p:stCondLst>
                                                <p:cond delay="0"/>
                                              </p:stCondLst>
                                            </p:cTn>
                                            <p:tgtEl>
                                              <p:spTgt spid="11"/>
                                            </p:tgtEl>
                                            <p:attrNameLst>
                                              <p:attrName>ppt_y</p:attrName>
                                            </p:attrNameLst>
                                          </p:cBhvr>
                                          <p:tavLst>
                                            <p:tav tm="0" fmla="#ppt_y+(8/9)*(#ppt_y-(#ppt_y+#ppt_h/2))*((1.5-1.5*$)^2-(1.5-1.5*$)^3)">
                                              <p:val>
                                                <p:fltVal val="0"/>
                                              </p:val>
                                            </p:tav>
                                            <p:tav tm="100000">
                                              <p:val>
                                                <p:fltVal val="1"/>
                                              </p:val>
                                            </p:tav>
                                          </p:tavLst>
                                        </p:anim>
                                        <p:anim to="" calcmode="lin" valueType="num">
                                          <p:cBhvr>
                                            <p:cTn id="15" dur="1000" fill="hold">
                                              <p:stCondLst>
                                                <p:cond delay="0"/>
                                              </p:stCondLst>
                                            </p:cTn>
                                            <p:tgtEl>
                                              <p:spTgt spid="11"/>
                                            </p:tgtEl>
                                            <p:attrNameLst>
                                              <p:attrName>ppt_w</p:attrName>
                                            </p:attrNameLst>
                                          </p:cBhvr>
                                          <p:tavLst>
                                            <p:tav tm="0" fmla="#ppt_w+(8/9)*(#ppt_w-0)*((1.5-1.5*$)^2-(1.5-1.5*$)^3)">
                                              <p:val>
                                                <p:fltVal val="0"/>
                                              </p:val>
                                            </p:tav>
                                            <p:tav tm="100000">
                                              <p:val>
                                                <p:fltVal val="1"/>
                                              </p:val>
                                            </p:tav>
                                          </p:tavLst>
                                        </p:anim>
                                        <p:anim to="" calcmode="lin" valueType="num">
                                          <p:cBhvr>
                                            <p:cTn id="16" dur="1000" fill="hold">
                                              <p:stCondLst>
                                                <p:cond delay="0"/>
                                              </p:stCondLst>
                                            </p:cTn>
                                            <p:tgtEl>
                                              <p:spTgt spid="11"/>
                                            </p:tgtEl>
                                            <p:attrNameLst>
                                              <p:attrName>ppt_h</p:attrName>
                                            </p:attrNameLst>
                                          </p:cBhvr>
                                          <p:tavLst>
                                            <p:tav tm="0" fmla="#ppt_h+(8/9)*(#ppt_h-0)*((1.5-1.5*$)^2-(1.5-1.5*$)^3)">
                                              <p:val>
                                                <p:fltVal val="0"/>
                                              </p:val>
                                            </p:tav>
                                            <p:tav tm="100000">
                                              <p:val>
                                                <p:fltVal val="1"/>
                                              </p:val>
                                            </p:tav>
                                          </p:tavLst>
                                        </p:anim>
                                      </p:childTnLst>
                                    </p:cTn>
                                  </p:par>
                                </p:childTnLst>
                              </p:cTn>
                            </p:par>
                            <p:par>
                              <p:cTn id="17" fill="hold">
                                <p:stCondLst>
                                  <p:cond delay="2250"/>
                                </p:stCondLst>
                                <p:childTnLst>
                                  <p:par>
                                    <p:cTn id="18" presetID="2" presetClass="entr" presetSubtype="4" decel="10000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1500" fill="hold"/>
                                            <p:tgtEl>
                                              <p:spTgt spid="10"/>
                                            </p:tgtEl>
                                            <p:attrNameLst>
                                              <p:attrName>ppt_x</p:attrName>
                                            </p:attrNameLst>
                                          </p:cBhvr>
                                          <p:tavLst>
                                            <p:tav tm="0">
                                              <p:val>
                                                <p:strVal val="#ppt_x"/>
                                              </p:val>
                                            </p:tav>
                                            <p:tav tm="100000">
                                              <p:val>
                                                <p:strVal val="#ppt_x"/>
                                              </p:val>
                                            </p:tav>
                                          </p:tavLst>
                                        </p:anim>
                                        <p:anim calcmode="lin" valueType="num">
                                          <p:cBhvr additive="base">
                                            <p:cTn id="21" dur="1500" fill="hold"/>
                                            <p:tgtEl>
                                              <p:spTgt spid="10"/>
                                            </p:tgtEl>
                                            <p:attrNameLst>
                                              <p:attrName>ppt_y</p:attrName>
                                            </p:attrNameLst>
                                          </p:cBhvr>
                                          <p:tavLst>
                                            <p:tav tm="0">
                                              <p:val>
                                                <p:strVal val="1+#ppt_h/2"/>
                                              </p:val>
                                            </p:tav>
                                            <p:tav tm="100000">
                                              <p:val>
                                                <p:strVal val="#ppt_y"/>
                                              </p:val>
                                            </p:tav>
                                          </p:tavLst>
                                        </p:anim>
                                      </p:childTnLst>
                                    </p:cTn>
                                  </p:par>
                                </p:childTnLst>
                              </p:cTn>
                            </p:par>
                            <p:par>
                              <p:cTn id="22" fill="hold">
                                <p:stCondLst>
                                  <p:cond delay="3750"/>
                                </p:stCondLst>
                                <p:childTnLst>
                                  <p:par>
                                    <p:cTn id="23" presetID="2" presetClass="entr" presetSubtype="4" decel="10000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1000" fill="hold"/>
                                            <p:tgtEl>
                                              <p:spTgt spid="13"/>
                                            </p:tgtEl>
                                            <p:attrNameLst>
                                              <p:attrName>ppt_x</p:attrName>
                                            </p:attrNameLst>
                                          </p:cBhvr>
                                          <p:tavLst>
                                            <p:tav tm="0">
                                              <p:val>
                                                <p:strVal val="#ppt_x"/>
                                              </p:val>
                                            </p:tav>
                                            <p:tav tm="100000">
                                              <p:val>
                                                <p:strVal val="#ppt_x"/>
                                              </p:val>
                                            </p:tav>
                                          </p:tavLst>
                                        </p:anim>
                                        <p:anim calcmode="lin" valueType="num">
                                          <p:cBhvr additive="base">
                                            <p:cTn id="26" dur="10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50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1000" fill="hold"/>
                                            <p:tgtEl>
                                              <p:spTgt spid="14"/>
                                            </p:tgtEl>
                                            <p:attrNameLst>
                                              <p:attrName>ppt_x</p:attrName>
                                            </p:attrNameLst>
                                          </p:cBhvr>
                                          <p:tavLst>
                                            <p:tav tm="0">
                                              <p:val>
                                                <p:strVal val="#ppt_x"/>
                                              </p:val>
                                            </p:tav>
                                            <p:tav tm="100000">
                                              <p:val>
                                                <p:strVal val="#ppt_x"/>
                                              </p:val>
                                            </p:tav>
                                          </p:tavLst>
                                        </p:anim>
                                        <p:anim calcmode="lin" valueType="num">
                                          <p:cBhvr additive="base">
                                            <p:cTn id="30" dur="1000" fill="hold"/>
                                            <p:tgtEl>
                                              <p:spTgt spid="14"/>
                                            </p:tgtEl>
                                            <p:attrNameLst>
                                              <p:attrName>ppt_y</p:attrName>
                                            </p:attrNameLst>
                                          </p:cBhvr>
                                          <p:tavLst>
                                            <p:tav tm="0">
                                              <p:val>
                                                <p:strVal val="1+#ppt_h/2"/>
                                              </p:val>
                                            </p:tav>
                                            <p:tav tm="100000">
                                              <p:val>
                                                <p:strVal val="#ppt_y"/>
                                              </p:val>
                                            </p:tav>
                                          </p:tavLst>
                                        </p:anim>
                                      </p:childTnLst>
                                    </p:cTn>
                                  </p:par>
                                  <p:par>
                                    <p:cTn id="31" presetID="14" presetClass="entr" presetSubtype="10" fill="hold" grpId="0" nodeType="withEffect">
                                      <p:stCondLst>
                                        <p:cond delay="500"/>
                                      </p:stCondLst>
                                      <p:iterate type="lt">
                                        <p:tmPct val="10000"/>
                                      </p:iterate>
                                      <p:childTnLst>
                                        <p:set>
                                          <p:cBhvr>
                                            <p:cTn id="32" dur="1" fill="hold">
                                              <p:stCondLst>
                                                <p:cond delay="0"/>
                                              </p:stCondLst>
                                            </p:cTn>
                                            <p:tgtEl>
                                              <p:spTgt spid="15"/>
                                            </p:tgtEl>
                                            <p:attrNameLst>
                                              <p:attrName>style.visibility</p:attrName>
                                            </p:attrNameLst>
                                          </p:cBhvr>
                                          <p:to>
                                            <p:strVal val="visible"/>
                                          </p:to>
                                        </p:set>
                                        <p:animEffect transition="in" filter="randombar(horizontal)">
                                          <p:cBhvr>
                                            <p:cTn id="33" dur="500"/>
                                            <p:tgtEl>
                                              <p:spTgt spid="15"/>
                                            </p:tgtEl>
                                          </p:cBhvr>
                                        </p:animEffect>
                                      </p:childTnLst>
                                    </p:cTn>
                                  </p:par>
                                </p:childTnLst>
                              </p:cTn>
                            </p:par>
                            <p:par>
                              <p:cTn id="34" fill="hold">
                                <p:stCondLst>
                                  <p:cond delay="5299"/>
                                </p:stCondLst>
                                <p:childTnLst>
                                  <p:par>
                                    <p:cTn id="35" presetID="2" presetClass="entr" presetSubtype="4" fill="hold" nodeType="afterEffect" p14:presetBounceEnd="67000">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14:bounceEnd="67000">
                                          <p:cBhvr additive="base">
                                            <p:cTn id="37" dur="2000" fill="hold"/>
                                            <p:tgtEl>
                                              <p:spTgt spid="24"/>
                                            </p:tgtEl>
                                            <p:attrNameLst>
                                              <p:attrName>ppt_x</p:attrName>
                                            </p:attrNameLst>
                                          </p:cBhvr>
                                          <p:tavLst>
                                            <p:tav tm="0">
                                              <p:val>
                                                <p:strVal val="#ppt_x"/>
                                              </p:val>
                                            </p:tav>
                                            <p:tav tm="100000">
                                              <p:val>
                                                <p:strVal val="#ppt_x"/>
                                              </p:val>
                                            </p:tav>
                                          </p:tavLst>
                                        </p:anim>
                                        <p:anim calcmode="lin" valueType="num" p14:bounceEnd="67000">
                                          <p:cBhvr additive="base">
                                            <p:cTn id="38" dur="2000" fill="hold"/>
                                            <p:tgtEl>
                                              <p:spTgt spid="24"/>
                                            </p:tgtEl>
                                            <p:attrNameLst>
                                              <p:attrName>ppt_y</p:attrName>
                                            </p:attrNameLst>
                                          </p:cBhvr>
                                          <p:tavLst>
                                            <p:tav tm="0">
                                              <p:val>
                                                <p:strVal val="1+#ppt_h/2"/>
                                              </p:val>
                                            </p:tav>
                                            <p:tav tm="100000">
                                              <p:val>
                                                <p:strVal val="#ppt_y"/>
                                              </p:val>
                                            </p:tav>
                                          </p:tavLst>
                                        </p:anim>
                                      </p:childTnLst>
                                    </p:cTn>
                                  </p:par>
                                  <p:par>
                                    <p:cTn id="39" presetID="8" presetClass="emph" presetSubtype="0" repeatCount="indefinite" fill="hold" nodeType="withEffect">
                                      <p:stCondLst>
                                        <p:cond delay="0"/>
                                      </p:stCondLst>
                                      <p:childTnLst>
                                        <p:animRot by="21600000">
                                          <p:cBhvr>
                                            <p:cTn id="40" dur="2000" fill="hold"/>
                                            <p:tgtEl>
                                              <p:spTgt spid="24"/>
                                            </p:tgtEl>
                                            <p:attrNameLst>
                                              <p:attrName>r</p:attrName>
                                            </p:attrNameLst>
                                          </p:cBhvr>
                                        </p:animRot>
                                      </p:childTnLst>
                                    </p:cTn>
                                  </p:par>
                                  <p:par>
                                    <p:cTn id="41" presetID="2" presetClass="entr" presetSubtype="4" fill="hold" nodeType="withEffect" p14:presetBounceEnd="67000">
                                      <p:stCondLst>
                                        <p:cond delay="200"/>
                                      </p:stCondLst>
                                      <p:childTnLst>
                                        <p:set>
                                          <p:cBhvr>
                                            <p:cTn id="42" dur="1" fill="hold">
                                              <p:stCondLst>
                                                <p:cond delay="0"/>
                                              </p:stCondLst>
                                            </p:cTn>
                                            <p:tgtEl>
                                              <p:spTgt spid="25"/>
                                            </p:tgtEl>
                                            <p:attrNameLst>
                                              <p:attrName>style.visibility</p:attrName>
                                            </p:attrNameLst>
                                          </p:cBhvr>
                                          <p:to>
                                            <p:strVal val="visible"/>
                                          </p:to>
                                        </p:set>
                                        <p:anim calcmode="lin" valueType="num" p14:bounceEnd="67000">
                                          <p:cBhvr additive="base">
                                            <p:cTn id="43" dur="2000" fill="hold"/>
                                            <p:tgtEl>
                                              <p:spTgt spid="25"/>
                                            </p:tgtEl>
                                            <p:attrNameLst>
                                              <p:attrName>ppt_x</p:attrName>
                                            </p:attrNameLst>
                                          </p:cBhvr>
                                          <p:tavLst>
                                            <p:tav tm="0">
                                              <p:val>
                                                <p:strVal val="#ppt_x"/>
                                              </p:val>
                                            </p:tav>
                                            <p:tav tm="100000">
                                              <p:val>
                                                <p:strVal val="#ppt_x"/>
                                              </p:val>
                                            </p:tav>
                                          </p:tavLst>
                                        </p:anim>
                                        <p:anim calcmode="lin" valueType="num" p14:bounceEnd="67000">
                                          <p:cBhvr additive="base">
                                            <p:cTn id="44" dur="2000" fill="hold"/>
                                            <p:tgtEl>
                                              <p:spTgt spid="25"/>
                                            </p:tgtEl>
                                            <p:attrNameLst>
                                              <p:attrName>ppt_y</p:attrName>
                                            </p:attrNameLst>
                                          </p:cBhvr>
                                          <p:tavLst>
                                            <p:tav tm="0">
                                              <p:val>
                                                <p:strVal val="1+#ppt_h/2"/>
                                              </p:val>
                                            </p:tav>
                                            <p:tav tm="100000">
                                              <p:val>
                                                <p:strVal val="#ppt_y"/>
                                              </p:val>
                                            </p:tav>
                                          </p:tavLst>
                                        </p:anim>
                                      </p:childTnLst>
                                    </p:cTn>
                                  </p:par>
                                  <p:par>
                                    <p:cTn id="45" presetID="8" presetClass="emph" presetSubtype="0" repeatCount="indefinite" fill="hold" nodeType="withEffect">
                                      <p:stCondLst>
                                        <p:cond delay="200"/>
                                      </p:stCondLst>
                                      <p:childTnLst>
                                        <p:animRot by="21600000">
                                          <p:cBhvr>
                                            <p:cTn id="46" dur="2000" fill="hold"/>
                                            <p:tgtEl>
                                              <p:spTgt spid="25"/>
                                            </p:tgtEl>
                                            <p:attrNameLst>
                                              <p:attrName>r</p:attrName>
                                            </p:attrNameLst>
                                          </p:cBhvr>
                                        </p:animRot>
                                      </p:childTnLst>
                                    </p:cTn>
                                  </p:par>
                                  <p:par>
                                    <p:cTn id="47" presetID="2" presetClass="entr" presetSubtype="4" fill="hold" nodeType="withEffect" p14:presetBounceEnd="67000">
                                      <p:stCondLst>
                                        <p:cond delay="500"/>
                                      </p:stCondLst>
                                      <p:childTnLst>
                                        <p:set>
                                          <p:cBhvr>
                                            <p:cTn id="48" dur="1" fill="hold">
                                              <p:stCondLst>
                                                <p:cond delay="0"/>
                                              </p:stCondLst>
                                            </p:cTn>
                                            <p:tgtEl>
                                              <p:spTgt spid="26"/>
                                            </p:tgtEl>
                                            <p:attrNameLst>
                                              <p:attrName>style.visibility</p:attrName>
                                            </p:attrNameLst>
                                          </p:cBhvr>
                                          <p:to>
                                            <p:strVal val="visible"/>
                                          </p:to>
                                        </p:set>
                                        <p:anim calcmode="lin" valueType="num" p14:bounceEnd="67000">
                                          <p:cBhvr additive="base">
                                            <p:cTn id="49" dur="2000" fill="hold"/>
                                            <p:tgtEl>
                                              <p:spTgt spid="26"/>
                                            </p:tgtEl>
                                            <p:attrNameLst>
                                              <p:attrName>ppt_x</p:attrName>
                                            </p:attrNameLst>
                                          </p:cBhvr>
                                          <p:tavLst>
                                            <p:tav tm="0">
                                              <p:val>
                                                <p:strVal val="#ppt_x"/>
                                              </p:val>
                                            </p:tav>
                                            <p:tav tm="100000">
                                              <p:val>
                                                <p:strVal val="#ppt_x"/>
                                              </p:val>
                                            </p:tav>
                                          </p:tavLst>
                                        </p:anim>
                                        <p:anim calcmode="lin" valueType="num" p14:bounceEnd="67000">
                                          <p:cBhvr additive="base">
                                            <p:cTn id="50" dur="2000" fill="hold"/>
                                            <p:tgtEl>
                                              <p:spTgt spid="26"/>
                                            </p:tgtEl>
                                            <p:attrNameLst>
                                              <p:attrName>ppt_y</p:attrName>
                                            </p:attrNameLst>
                                          </p:cBhvr>
                                          <p:tavLst>
                                            <p:tav tm="0">
                                              <p:val>
                                                <p:strVal val="1+#ppt_h/2"/>
                                              </p:val>
                                            </p:tav>
                                            <p:tav tm="100000">
                                              <p:val>
                                                <p:strVal val="#ppt_y"/>
                                              </p:val>
                                            </p:tav>
                                          </p:tavLst>
                                        </p:anim>
                                      </p:childTnLst>
                                    </p:cTn>
                                  </p:par>
                                  <p:par>
                                    <p:cTn id="51" presetID="8" presetClass="emph" presetSubtype="0" repeatCount="indefinite" fill="hold" nodeType="withEffect">
                                      <p:stCondLst>
                                        <p:cond delay="500"/>
                                      </p:stCondLst>
                                      <p:childTnLst>
                                        <p:animRot by="21600000">
                                          <p:cBhvr>
                                            <p:cTn id="52" dur="2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animBg="1"/>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100"/>
                                </p:stCondLst>
                                <p:childTnLst>
                                  <p:par>
                                    <p:cTn id="11" presetID="23" presetClass="entr" presetSubtype="528" fill="hold" grpId="0" nodeType="afterEffect">
                                      <p:stCondLst>
                                        <p:cond delay="0"/>
                                      </p:stCondLst>
                                      <p:iterate type="lt">
                                        <p:tmPct val="5000"/>
                                      </p:iterate>
                                      <p:childTnLst>
                                        <p:set>
                                          <p:cBhvr>
                                            <p:cTn id="12" dur="1" fill="hold">
                                              <p:stCondLst>
                                                <p:cond delay="0"/>
                                              </p:stCondLst>
                                            </p:cTn>
                                            <p:tgtEl>
                                              <p:spTgt spid="11"/>
                                            </p:tgtEl>
                                            <p:attrNameLst>
                                              <p:attrName>style.visibility</p:attrName>
                                            </p:attrNameLst>
                                          </p:cBhvr>
                                          <p:to>
                                            <p:strVal val="visible"/>
                                          </p:to>
                                        </p:set>
                                        <p:anim to="" calcmode="lin" valueType="num">
                                          <p:cBhvr>
                                            <p:cTn id="13" dur="1000" fill="hold">
                                              <p:stCondLst>
                                                <p:cond delay="0"/>
                                              </p:stCondLst>
                                            </p:cTn>
                                            <p:tgtEl>
                                              <p:spTgt spid="11"/>
                                            </p:tgtEl>
                                            <p:attrNameLst>
                                              <p:attrName>ppt_x</p:attrName>
                                            </p:attrNameLst>
                                          </p:cBhvr>
                                          <p:tavLst>
                                            <p:tav tm="0" fmla="#ppt_x+(8/9)*(#ppt_x-(#ppt_x-#ppt_w/2))*((1.5-1.5*$)^2-(1.5-1.5*$)^3)">
                                              <p:val>
                                                <p:fltVal val="0"/>
                                              </p:val>
                                            </p:tav>
                                            <p:tav tm="100000">
                                              <p:val>
                                                <p:fltVal val="1"/>
                                              </p:val>
                                            </p:tav>
                                          </p:tavLst>
                                        </p:anim>
                                        <p:anim to="" calcmode="lin" valueType="num">
                                          <p:cBhvr>
                                            <p:cTn id="14" dur="1000" fill="hold">
                                              <p:stCondLst>
                                                <p:cond delay="0"/>
                                              </p:stCondLst>
                                            </p:cTn>
                                            <p:tgtEl>
                                              <p:spTgt spid="11"/>
                                            </p:tgtEl>
                                            <p:attrNameLst>
                                              <p:attrName>ppt_y</p:attrName>
                                            </p:attrNameLst>
                                          </p:cBhvr>
                                          <p:tavLst>
                                            <p:tav tm="0" fmla="#ppt_y+(8/9)*(#ppt_y-(#ppt_y+#ppt_h/2))*((1.5-1.5*$)^2-(1.5-1.5*$)^3)">
                                              <p:val>
                                                <p:fltVal val="0"/>
                                              </p:val>
                                            </p:tav>
                                            <p:tav tm="100000">
                                              <p:val>
                                                <p:fltVal val="1"/>
                                              </p:val>
                                            </p:tav>
                                          </p:tavLst>
                                        </p:anim>
                                        <p:anim to="" calcmode="lin" valueType="num">
                                          <p:cBhvr>
                                            <p:cTn id="15" dur="1000" fill="hold">
                                              <p:stCondLst>
                                                <p:cond delay="0"/>
                                              </p:stCondLst>
                                            </p:cTn>
                                            <p:tgtEl>
                                              <p:spTgt spid="11"/>
                                            </p:tgtEl>
                                            <p:attrNameLst>
                                              <p:attrName>ppt_w</p:attrName>
                                            </p:attrNameLst>
                                          </p:cBhvr>
                                          <p:tavLst>
                                            <p:tav tm="0" fmla="#ppt_w+(8/9)*(#ppt_w-0)*((1.5-1.5*$)^2-(1.5-1.5*$)^3)">
                                              <p:val>
                                                <p:fltVal val="0"/>
                                              </p:val>
                                            </p:tav>
                                            <p:tav tm="100000">
                                              <p:val>
                                                <p:fltVal val="1"/>
                                              </p:val>
                                            </p:tav>
                                          </p:tavLst>
                                        </p:anim>
                                        <p:anim to="" calcmode="lin" valueType="num">
                                          <p:cBhvr>
                                            <p:cTn id="16" dur="1000" fill="hold">
                                              <p:stCondLst>
                                                <p:cond delay="0"/>
                                              </p:stCondLst>
                                            </p:cTn>
                                            <p:tgtEl>
                                              <p:spTgt spid="11"/>
                                            </p:tgtEl>
                                            <p:attrNameLst>
                                              <p:attrName>ppt_h</p:attrName>
                                            </p:attrNameLst>
                                          </p:cBhvr>
                                          <p:tavLst>
                                            <p:tav tm="0" fmla="#ppt_h+(8/9)*(#ppt_h-0)*((1.5-1.5*$)^2-(1.5-1.5*$)^3)">
                                              <p:val>
                                                <p:fltVal val="0"/>
                                              </p:val>
                                            </p:tav>
                                            <p:tav tm="100000">
                                              <p:val>
                                                <p:fltVal val="1"/>
                                              </p:val>
                                            </p:tav>
                                          </p:tavLst>
                                        </p:anim>
                                      </p:childTnLst>
                                    </p:cTn>
                                  </p:par>
                                </p:childTnLst>
                              </p:cTn>
                            </p:par>
                            <p:par>
                              <p:cTn id="17" fill="hold">
                                <p:stCondLst>
                                  <p:cond delay="2250"/>
                                </p:stCondLst>
                                <p:childTnLst>
                                  <p:par>
                                    <p:cTn id="18" presetID="2" presetClass="entr" presetSubtype="4" decel="10000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1500" fill="hold"/>
                                            <p:tgtEl>
                                              <p:spTgt spid="10"/>
                                            </p:tgtEl>
                                            <p:attrNameLst>
                                              <p:attrName>ppt_x</p:attrName>
                                            </p:attrNameLst>
                                          </p:cBhvr>
                                          <p:tavLst>
                                            <p:tav tm="0">
                                              <p:val>
                                                <p:strVal val="#ppt_x"/>
                                              </p:val>
                                            </p:tav>
                                            <p:tav tm="100000">
                                              <p:val>
                                                <p:strVal val="#ppt_x"/>
                                              </p:val>
                                            </p:tav>
                                          </p:tavLst>
                                        </p:anim>
                                        <p:anim calcmode="lin" valueType="num">
                                          <p:cBhvr additive="base">
                                            <p:cTn id="21" dur="1500" fill="hold"/>
                                            <p:tgtEl>
                                              <p:spTgt spid="10"/>
                                            </p:tgtEl>
                                            <p:attrNameLst>
                                              <p:attrName>ppt_y</p:attrName>
                                            </p:attrNameLst>
                                          </p:cBhvr>
                                          <p:tavLst>
                                            <p:tav tm="0">
                                              <p:val>
                                                <p:strVal val="1+#ppt_h/2"/>
                                              </p:val>
                                            </p:tav>
                                            <p:tav tm="100000">
                                              <p:val>
                                                <p:strVal val="#ppt_y"/>
                                              </p:val>
                                            </p:tav>
                                          </p:tavLst>
                                        </p:anim>
                                      </p:childTnLst>
                                    </p:cTn>
                                  </p:par>
                                </p:childTnLst>
                              </p:cTn>
                            </p:par>
                            <p:par>
                              <p:cTn id="22" fill="hold">
                                <p:stCondLst>
                                  <p:cond delay="3750"/>
                                </p:stCondLst>
                                <p:childTnLst>
                                  <p:par>
                                    <p:cTn id="23" presetID="2" presetClass="entr" presetSubtype="4" decel="10000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1000" fill="hold"/>
                                            <p:tgtEl>
                                              <p:spTgt spid="13"/>
                                            </p:tgtEl>
                                            <p:attrNameLst>
                                              <p:attrName>ppt_x</p:attrName>
                                            </p:attrNameLst>
                                          </p:cBhvr>
                                          <p:tavLst>
                                            <p:tav tm="0">
                                              <p:val>
                                                <p:strVal val="#ppt_x"/>
                                              </p:val>
                                            </p:tav>
                                            <p:tav tm="100000">
                                              <p:val>
                                                <p:strVal val="#ppt_x"/>
                                              </p:val>
                                            </p:tav>
                                          </p:tavLst>
                                        </p:anim>
                                        <p:anim calcmode="lin" valueType="num">
                                          <p:cBhvr additive="base">
                                            <p:cTn id="26" dur="10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50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1000" fill="hold"/>
                                            <p:tgtEl>
                                              <p:spTgt spid="14"/>
                                            </p:tgtEl>
                                            <p:attrNameLst>
                                              <p:attrName>ppt_x</p:attrName>
                                            </p:attrNameLst>
                                          </p:cBhvr>
                                          <p:tavLst>
                                            <p:tav tm="0">
                                              <p:val>
                                                <p:strVal val="#ppt_x"/>
                                              </p:val>
                                            </p:tav>
                                            <p:tav tm="100000">
                                              <p:val>
                                                <p:strVal val="#ppt_x"/>
                                              </p:val>
                                            </p:tav>
                                          </p:tavLst>
                                        </p:anim>
                                        <p:anim calcmode="lin" valueType="num">
                                          <p:cBhvr additive="base">
                                            <p:cTn id="30" dur="1000" fill="hold"/>
                                            <p:tgtEl>
                                              <p:spTgt spid="14"/>
                                            </p:tgtEl>
                                            <p:attrNameLst>
                                              <p:attrName>ppt_y</p:attrName>
                                            </p:attrNameLst>
                                          </p:cBhvr>
                                          <p:tavLst>
                                            <p:tav tm="0">
                                              <p:val>
                                                <p:strVal val="1+#ppt_h/2"/>
                                              </p:val>
                                            </p:tav>
                                            <p:tav tm="100000">
                                              <p:val>
                                                <p:strVal val="#ppt_y"/>
                                              </p:val>
                                            </p:tav>
                                          </p:tavLst>
                                        </p:anim>
                                      </p:childTnLst>
                                    </p:cTn>
                                  </p:par>
                                  <p:par>
                                    <p:cTn id="31" presetID="14" presetClass="entr" presetSubtype="10" fill="hold" grpId="0" nodeType="withEffect">
                                      <p:stCondLst>
                                        <p:cond delay="500"/>
                                      </p:stCondLst>
                                      <p:iterate type="lt">
                                        <p:tmPct val="10000"/>
                                      </p:iterate>
                                      <p:childTnLst>
                                        <p:set>
                                          <p:cBhvr>
                                            <p:cTn id="32" dur="1" fill="hold">
                                              <p:stCondLst>
                                                <p:cond delay="0"/>
                                              </p:stCondLst>
                                            </p:cTn>
                                            <p:tgtEl>
                                              <p:spTgt spid="15"/>
                                            </p:tgtEl>
                                            <p:attrNameLst>
                                              <p:attrName>style.visibility</p:attrName>
                                            </p:attrNameLst>
                                          </p:cBhvr>
                                          <p:to>
                                            <p:strVal val="visible"/>
                                          </p:to>
                                        </p:set>
                                        <p:animEffect transition="in" filter="randombar(horizontal)">
                                          <p:cBhvr>
                                            <p:cTn id="33" dur="500"/>
                                            <p:tgtEl>
                                              <p:spTgt spid="15"/>
                                            </p:tgtEl>
                                          </p:cBhvr>
                                        </p:animEffect>
                                      </p:childTnLst>
                                    </p:cTn>
                                  </p:par>
                                </p:childTnLst>
                              </p:cTn>
                            </p:par>
                            <p:par>
                              <p:cTn id="34" fill="hold">
                                <p:stCondLst>
                                  <p:cond delay="5299"/>
                                </p:stCondLst>
                                <p:childTnLst>
                                  <p:par>
                                    <p:cTn id="35" presetID="2" presetClass="entr" presetSubtype="4"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2000" fill="hold"/>
                                            <p:tgtEl>
                                              <p:spTgt spid="24"/>
                                            </p:tgtEl>
                                            <p:attrNameLst>
                                              <p:attrName>ppt_x</p:attrName>
                                            </p:attrNameLst>
                                          </p:cBhvr>
                                          <p:tavLst>
                                            <p:tav tm="0">
                                              <p:val>
                                                <p:strVal val="#ppt_x"/>
                                              </p:val>
                                            </p:tav>
                                            <p:tav tm="100000">
                                              <p:val>
                                                <p:strVal val="#ppt_x"/>
                                              </p:val>
                                            </p:tav>
                                          </p:tavLst>
                                        </p:anim>
                                        <p:anim calcmode="lin" valueType="num">
                                          <p:cBhvr additive="base">
                                            <p:cTn id="38" dur="2000" fill="hold"/>
                                            <p:tgtEl>
                                              <p:spTgt spid="24"/>
                                            </p:tgtEl>
                                            <p:attrNameLst>
                                              <p:attrName>ppt_y</p:attrName>
                                            </p:attrNameLst>
                                          </p:cBhvr>
                                          <p:tavLst>
                                            <p:tav tm="0">
                                              <p:val>
                                                <p:strVal val="1+#ppt_h/2"/>
                                              </p:val>
                                            </p:tav>
                                            <p:tav tm="100000">
                                              <p:val>
                                                <p:strVal val="#ppt_y"/>
                                              </p:val>
                                            </p:tav>
                                          </p:tavLst>
                                        </p:anim>
                                      </p:childTnLst>
                                    </p:cTn>
                                  </p:par>
                                  <p:par>
                                    <p:cTn id="39" presetID="8" presetClass="emph" presetSubtype="0" repeatCount="indefinite" fill="hold" nodeType="withEffect">
                                      <p:stCondLst>
                                        <p:cond delay="0"/>
                                      </p:stCondLst>
                                      <p:childTnLst>
                                        <p:animRot by="21600000">
                                          <p:cBhvr>
                                            <p:cTn id="40" dur="2000" fill="hold"/>
                                            <p:tgtEl>
                                              <p:spTgt spid="24"/>
                                            </p:tgtEl>
                                            <p:attrNameLst>
                                              <p:attrName>r</p:attrName>
                                            </p:attrNameLst>
                                          </p:cBhvr>
                                        </p:animRot>
                                      </p:childTnLst>
                                    </p:cTn>
                                  </p:par>
                                  <p:par>
                                    <p:cTn id="41" presetID="2" presetClass="entr" presetSubtype="4" fill="hold" nodeType="withEffect">
                                      <p:stCondLst>
                                        <p:cond delay="2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2000" fill="hold"/>
                                            <p:tgtEl>
                                              <p:spTgt spid="25"/>
                                            </p:tgtEl>
                                            <p:attrNameLst>
                                              <p:attrName>ppt_x</p:attrName>
                                            </p:attrNameLst>
                                          </p:cBhvr>
                                          <p:tavLst>
                                            <p:tav tm="0">
                                              <p:val>
                                                <p:strVal val="#ppt_x"/>
                                              </p:val>
                                            </p:tav>
                                            <p:tav tm="100000">
                                              <p:val>
                                                <p:strVal val="#ppt_x"/>
                                              </p:val>
                                            </p:tav>
                                          </p:tavLst>
                                        </p:anim>
                                        <p:anim calcmode="lin" valueType="num">
                                          <p:cBhvr additive="base">
                                            <p:cTn id="44" dur="2000" fill="hold"/>
                                            <p:tgtEl>
                                              <p:spTgt spid="25"/>
                                            </p:tgtEl>
                                            <p:attrNameLst>
                                              <p:attrName>ppt_y</p:attrName>
                                            </p:attrNameLst>
                                          </p:cBhvr>
                                          <p:tavLst>
                                            <p:tav tm="0">
                                              <p:val>
                                                <p:strVal val="1+#ppt_h/2"/>
                                              </p:val>
                                            </p:tav>
                                            <p:tav tm="100000">
                                              <p:val>
                                                <p:strVal val="#ppt_y"/>
                                              </p:val>
                                            </p:tav>
                                          </p:tavLst>
                                        </p:anim>
                                      </p:childTnLst>
                                    </p:cTn>
                                  </p:par>
                                  <p:par>
                                    <p:cTn id="45" presetID="8" presetClass="emph" presetSubtype="0" repeatCount="indefinite" fill="hold" nodeType="withEffect">
                                      <p:stCondLst>
                                        <p:cond delay="200"/>
                                      </p:stCondLst>
                                      <p:childTnLst>
                                        <p:animRot by="21600000">
                                          <p:cBhvr>
                                            <p:cTn id="46" dur="2000" fill="hold"/>
                                            <p:tgtEl>
                                              <p:spTgt spid="25"/>
                                            </p:tgtEl>
                                            <p:attrNameLst>
                                              <p:attrName>r</p:attrName>
                                            </p:attrNameLst>
                                          </p:cBhvr>
                                        </p:animRot>
                                      </p:childTnLst>
                                    </p:cTn>
                                  </p:par>
                                  <p:par>
                                    <p:cTn id="47" presetID="2" presetClass="entr" presetSubtype="4" fill="hold" nodeType="withEffect">
                                      <p:stCondLst>
                                        <p:cond delay="50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2000" fill="hold"/>
                                            <p:tgtEl>
                                              <p:spTgt spid="26"/>
                                            </p:tgtEl>
                                            <p:attrNameLst>
                                              <p:attrName>ppt_x</p:attrName>
                                            </p:attrNameLst>
                                          </p:cBhvr>
                                          <p:tavLst>
                                            <p:tav tm="0">
                                              <p:val>
                                                <p:strVal val="#ppt_x"/>
                                              </p:val>
                                            </p:tav>
                                            <p:tav tm="100000">
                                              <p:val>
                                                <p:strVal val="#ppt_x"/>
                                              </p:val>
                                            </p:tav>
                                          </p:tavLst>
                                        </p:anim>
                                        <p:anim calcmode="lin" valueType="num">
                                          <p:cBhvr additive="base">
                                            <p:cTn id="50" dur="2000" fill="hold"/>
                                            <p:tgtEl>
                                              <p:spTgt spid="26"/>
                                            </p:tgtEl>
                                            <p:attrNameLst>
                                              <p:attrName>ppt_y</p:attrName>
                                            </p:attrNameLst>
                                          </p:cBhvr>
                                          <p:tavLst>
                                            <p:tav tm="0">
                                              <p:val>
                                                <p:strVal val="1+#ppt_h/2"/>
                                              </p:val>
                                            </p:tav>
                                            <p:tav tm="100000">
                                              <p:val>
                                                <p:strVal val="#ppt_y"/>
                                              </p:val>
                                            </p:tav>
                                          </p:tavLst>
                                        </p:anim>
                                      </p:childTnLst>
                                    </p:cTn>
                                  </p:par>
                                  <p:par>
                                    <p:cTn id="51" presetID="8" presetClass="emph" presetSubtype="0" repeatCount="indefinite" fill="hold" nodeType="withEffect">
                                      <p:stCondLst>
                                        <p:cond delay="500"/>
                                      </p:stCondLst>
                                      <p:childTnLst>
                                        <p:animRot by="21600000">
                                          <p:cBhvr>
                                            <p:cTn id="52" dur="2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animBg="1"/>
          <p:bldP spid="15"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738" y="366112"/>
            <a:ext cx="691563" cy="691563"/>
            <a:chOff x="2367572" y="4118895"/>
            <a:chExt cx="921196" cy="921196"/>
          </a:xfrm>
        </p:grpSpPr>
        <p:grpSp>
          <p:nvGrpSpPr>
            <p:cNvPr id="3" name="组合 2"/>
            <p:cNvGrpSpPr/>
            <p:nvPr/>
          </p:nvGrpSpPr>
          <p:grpSpPr>
            <a:xfrm>
              <a:off x="2367572" y="4118895"/>
              <a:ext cx="921196" cy="921196"/>
              <a:chOff x="1333481" y="1593118"/>
              <a:chExt cx="1418785" cy="1418785"/>
            </a:xfrm>
          </p:grpSpPr>
          <p:sp>
            <p:nvSpPr>
              <p:cNvPr id="5" name="PA-↖"/>
              <p:cNvSpPr/>
              <p:nvPr>
                <p:custDataLst>
                  <p:tags r:id="rId8"/>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p:cNvSpPr/>
              <p:nvPr>
                <p:custDataLst>
                  <p:tags r:id="rId9"/>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p:cNvSpPr/>
              <p:nvPr>
                <p:custDataLst>
                  <p:tags r:id="rId10"/>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p:cNvSpPr txBox="1"/>
            <p:nvPr>
              <p:custDataLst>
                <p:tags r:id="rId7"/>
              </p:custDataLst>
            </p:nvPr>
          </p:nvSpPr>
          <p:spPr>
            <a:xfrm>
              <a:off x="2616776" y="4317883"/>
              <a:ext cx="422787" cy="532966"/>
            </a:xfrm>
            <a:prstGeom prst="rect">
              <a:avLst/>
            </a:prstGeom>
            <a:noFill/>
          </p:spPr>
          <p:txBody>
            <a:bodyPr wrap="none" lIns="0" rIns="0" rtlCol="0">
              <a:spAutoFit/>
            </a:bodyPr>
            <a:lstStyle/>
            <a:p>
              <a:pPr algn="ctr" defTabSz="914400"/>
              <a:r>
                <a:rPr lang="en-US" sz="2000" b="1" dirty="0">
                  <a:solidFill>
                    <a:schemeClr val="accent1">
                      <a:lumMod val="50000"/>
                    </a:schemeClr>
                  </a:solidFill>
                  <a:cs typeface="+mn-ea"/>
                  <a:sym typeface="+mn-lt"/>
                </a:rPr>
                <a:t>02</a:t>
              </a:r>
            </a:p>
          </p:txBody>
        </p:sp>
      </p:grpSp>
      <p:sp>
        <p:nvSpPr>
          <p:cNvPr id="8" name="TextBox 14"/>
          <p:cNvSpPr txBox="1"/>
          <p:nvPr/>
        </p:nvSpPr>
        <p:spPr>
          <a:xfrm>
            <a:off x="1369561" y="481061"/>
            <a:ext cx="3507239"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cs typeface="+mn-ea"/>
                <a:sym typeface="+mn-lt"/>
              </a:rPr>
              <a:t>需求分析</a:t>
            </a:r>
          </a:p>
        </p:txBody>
      </p:sp>
      <p:sp>
        <p:nvSpPr>
          <p:cNvPr id="9" name="PA_库_圆角矩形 "/>
          <p:cNvSpPr/>
          <p:nvPr>
            <p:custDataLst>
              <p:tags r:id="rId1"/>
            </p:custDataLst>
          </p:nvPr>
        </p:nvSpPr>
        <p:spPr>
          <a:xfrm>
            <a:off x="710492" y="1447060"/>
            <a:ext cx="3078216" cy="4693844"/>
          </a:xfrm>
          <a:prstGeom prst="roundRect">
            <a:avLst>
              <a:gd name="adj" fmla="val 3750"/>
            </a:avLst>
          </a:prstGeom>
          <a:solidFill>
            <a:srgbClr val="F0F2F9"/>
          </a:solidFill>
          <a:ln w="12700">
            <a:miter lim="400000"/>
          </a:ln>
          <a:effectLst>
            <a:outerShdw blurRad="317500" dist="127000" dir="3297296" rotWithShape="0">
              <a:srgbClr val="000000">
                <a:alpha val="15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sz="1600">
              <a:solidFill>
                <a:schemeClr val="accent1">
                  <a:lumMod val="50000"/>
                </a:schemeClr>
              </a:solidFill>
              <a:cs typeface="+mn-ea"/>
              <a:sym typeface="+mn-lt"/>
            </a:endParaRPr>
          </a:p>
        </p:txBody>
      </p:sp>
      <p:sp>
        <p:nvSpPr>
          <p:cNvPr id="10" name="PA_库_圆角矩形 "/>
          <p:cNvSpPr/>
          <p:nvPr>
            <p:custDataLst>
              <p:tags r:id="rId2"/>
            </p:custDataLst>
          </p:nvPr>
        </p:nvSpPr>
        <p:spPr>
          <a:xfrm>
            <a:off x="4595501" y="1447060"/>
            <a:ext cx="3078216" cy="4693844"/>
          </a:xfrm>
          <a:prstGeom prst="roundRect">
            <a:avLst>
              <a:gd name="adj" fmla="val 3750"/>
            </a:avLst>
          </a:prstGeom>
          <a:solidFill>
            <a:srgbClr val="F0F2F9"/>
          </a:solidFill>
          <a:ln w="12700">
            <a:miter lim="400000"/>
          </a:ln>
          <a:effectLst>
            <a:outerShdw blurRad="317500" dist="127000" dir="3297296" rotWithShape="0">
              <a:srgbClr val="000000">
                <a:alpha val="15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sz="1600">
              <a:solidFill>
                <a:schemeClr val="accent1">
                  <a:lumMod val="50000"/>
                </a:schemeClr>
              </a:solidFill>
              <a:cs typeface="+mn-ea"/>
              <a:sym typeface="+mn-lt"/>
            </a:endParaRPr>
          </a:p>
        </p:txBody>
      </p:sp>
      <p:sp>
        <p:nvSpPr>
          <p:cNvPr id="11" name="PA_库_圆角矩形 "/>
          <p:cNvSpPr/>
          <p:nvPr>
            <p:custDataLst>
              <p:tags r:id="rId3"/>
            </p:custDataLst>
          </p:nvPr>
        </p:nvSpPr>
        <p:spPr>
          <a:xfrm>
            <a:off x="8479875" y="1447060"/>
            <a:ext cx="3078216" cy="4693844"/>
          </a:xfrm>
          <a:prstGeom prst="roundRect">
            <a:avLst>
              <a:gd name="adj" fmla="val 3750"/>
            </a:avLst>
          </a:prstGeom>
          <a:solidFill>
            <a:srgbClr val="F0F2F9"/>
          </a:solidFill>
          <a:ln w="12700">
            <a:miter lim="400000"/>
          </a:ln>
          <a:effectLst>
            <a:outerShdw blurRad="317500" dist="127000" dir="3297296" rotWithShape="0">
              <a:srgbClr val="000000">
                <a:alpha val="15000"/>
              </a:srgbClr>
            </a:outerShdw>
          </a:effectLst>
        </p:spPr>
        <p:txBody>
          <a:bodyPr lIns="0" tIns="0" rIns="0" bIns="0" anchor="ctr"/>
          <a:lstStyle/>
          <a:p>
            <a:pPr>
              <a:defRPr sz="3200" b="0">
                <a:solidFill>
                  <a:srgbClr val="FFFFFF"/>
                </a:solidFill>
                <a:latin typeface="+mn-lt"/>
                <a:ea typeface="+mn-ea"/>
                <a:cs typeface="+mn-cs"/>
                <a:sym typeface="Helvetica Neue Medium"/>
              </a:defRPr>
            </a:pPr>
            <a:endParaRPr sz="1600">
              <a:solidFill>
                <a:schemeClr val="accent1">
                  <a:lumMod val="50000"/>
                </a:schemeClr>
              </a:solidFill>
              <a:cs typeface="+mn-ea"/>
              <a:sym typeface="+mn-lt"/>
            </a:endParaRPr>
          </a:p>
        </p:txBody>
      </p:sp>
      <p:grpSp>
        <p:nvGrpSpPr>
          <p:cNvPr id="12" name="PA_库_组合 "/>
          <p:cNvGrpSpPr/>
          <p:nvPr>
            <p:custDataLst>
              <p:tags r:id="rId4"/>
            </p:custDataLst>
          </p:nvPr>
        </p:nvGrpSpPr>
        <p:grpSpPr>
          <a:xfrm>
            <a:off x="1031790" y="1627282"/>
            <a:ext cx="2427895" cy="4093713"/>
            <a:chOff x="-5468" y="-6412281"/>
            <a:chExt cx="4855790" cy="8187413"/>
          </a:xfrm>
        </p:grpSpPr>
        <p:sp>
          <p:nvSpPr>
            <p:cNvPr id="13" name="$20"/>
            <p:cNvSpPr txBox="1"/>
            <p:nvPr/>
          </p:nvSpPr>
          <p:spPr>
            <a:xfrm>
              <a:off x="-5468" y="-6412281"/>
              <a:ext cx="4855790" cy="675955"/>
            </a:xfrm>
            <a:prstGeom prst="rect">
              <a:avLst/>
            </a:prstGeom>
            <a:noFill/>
            <a:ln w="12700" cap="flat">
              <a:noFill/>
              <a:miter lim="400000"/>
            </a:ln>
            <a:effectLst/>
          </p:spPr>
          <p:txBody>
            <a:bodyPr wrap="square" lIns="0" tIns="0" rIns="0" bIns="0" numCol="1" anchor="t">
              <a:spAutoFit/>
            </a:bodyPr>
            <a:lstStyle>
              <a:lvl1pPr algn="l">
                <a:lnSpc>
                  <a:spcPct val="120000"/>
                </a:lnSpc>
                <a:defRPr sz="5500" b="0">
                  <a:solidFill>
                    <a:srgbClr val="30353E"/>
                  </a:solidFill>
                  <a:latin typeface="Aileron Heavy"/>
                  <a:ea typeface="Aileron Heavy"/>
                  <a:cs typeface="Aileron Heavy"/>
                  <a:sym typeface="Aileron Heavy"/>
                </a:defRPr>
              </a:lvl1pPr>
            </a:lstStyle>
            <a:p>
              <a:pPr algn="l"/>
              <a:r>
                <a:rPr lang="zh-CN" altLang="en-US" sz="2000" dirty="0">
                  <a:solidFill>
                    <a:schemeClr val="accent1">
                      <a:lumMod val="50000"/>
                    </a:schemeClr>
                  </a:solidFill>
                  <a:latin typeface="+mn-lt"/>
                  <a:ea typeface="+mn-ea"/>
                  <a:cs typeface="+mn-ea"/>
                  <a:sym typeface="+mn-lt"/>
                </a:rPr>
                <a:t>功能需求</a:t>
              </a:r>
              <a:endParaRPr lang="zh-CN" altLang="en-US" sz="2750" dirty="0">
                <a:solidFill>
                  <a:schemeClr val="accent1">
                    <a:lumMod val="50000"/>
                  </a:schemeClr>
                </a:solidFill>
                <a:latin typeface="+mn-lt"/>
                <a:ea typeface="+mn-ea"/>
                <a:cs typeface="+mn-ea"/>
                <a:sym typeface="+mn-lt"/>
              </a:endParaRPr>
            </a:p>
          </p:txBody>
        </p:sp>
        <p:sp>
          <p:nvSpPr>
            <p:cNvPr id="14" name="Basic Price…"/>
            <p:cNvSpPr txBox="1"/>
            <p:nvPr/>
          </p:nvSpPr>
          <p:spPr>
            <a:xfrm>
              <a:off x="-5468" y="1402595"/>
              <a:ext cx="2372324" cy="372537"/>
            </a:xfrm>
            <a:prstGeom prst="rect">
              <a:avLst/>
            </a:prstGeom>
            <a:noFill/>
            <a:ln w="12700" cap="flat">
              <a:noFill/>
              <a:miter lim="400000"/>
            </a:ln>
            <a:effectLst/>
          </p:spPr>
          <p:txBody>
            <a:bodyPr wrap="square" lIns="0" tIns="0" rIns="0" bIns="0" numCol="1" anchor="t">
              <a:spAutoFit/>
            </a:bodyPr>
            <a:lstStyle/>
            <a:p>
              <a:pPr algn="l">
                <a:lnSpc>
                  <a:spcPct val="150000"/>
                </a:lnSpc>
                <a:defRPr sz="1800">
                  <a:solidFill>
                    <a:srgbClr val="677180"/>
                  </a:solidFill>
                  <a:latin typeface="Aileron"/>
                  <a:ea typeface="Aileron"/>
                  <a:cs typeface="Aileron"/>
                  <a:sym typeface="Aileron"/>
                </a:defRPr>
              </a:pPr>
              <a:r>
                <a:rPr lang="en-GB" sz="900" dirty="0">
                  <a:solidFill>
                    <a:srgbClr val="677180"/>
                  </a:solidFill>
                  <a:cs typeface="+mn-ea"/>
                  <a:sym typeface="+mn-lt"/>
                </a:rPr>
                <a:t>Functional requirements</a:t>
              </a:r>
              <a:r>
                <a:rPr sz="900" dirty="0">
                  <a:solidFill>
                    <a:srgbClr val="677180"/>
                  </a:solidFill>
                  <a:cs typeface="+mn-ea"/>
                  <a:sym typeface="+mn-lt"/>
                </a:rPr>
                <a:t>.</a:t>
              </a:r>
            </a:p>
          </p:txBody>
        </p:sp>
      </p:grpSp>
      <p:grpSp>
        <p:nvGrpSpPr>
          <p:cNvPr id="15" name="PA_库_组合 "/>
          <p:cNvGrpSpPr/>
          <p:nvPr>
            <p:custDataLst>
              <p:tags r:id="rId5"/>
            </p:custDataLst>
          </p:nvPr>
        </p:nvGrpSpPr>
        <p:grpSpPr>
          <a:xfrm>
            <a:off x="4921111" y="1627282"/>
            <a:ext cx="1272784" cy="4022983"/>
            <a:chOff x="21772" y="-6412278"/>
            <a:chExt cx="2545568" cy="8045951"/>
          </a:xfrm>
        </p:grpSpPr>
        <p:sp>
          <p:nvSpPr>
            <p:cNvPr id="16" name="$80"/>
            <p:cNvSpPr txBox="1"/>
            <p:nvPr/>
          </p:nvSpPr>
          <p:spPr>
            <a:xfrm>
              <a:off x="21772" y="-6412278"/>
              <a:ext cx="2051844" cy="675955"/>
            </a:xfrm>
            <a:prstGeom prst="rect">
              <a:avLst/>
            </a:prstGeom>
            <a:noFill/>
            <a:ln w="12700" cap="flat">
              <a:noFill/>
              <a:miter lim="400000"/>
            </a:ln>
            <a:effectLst/>
          </p:spPr>
          <p:txBody>
            <a:bodyPr wrap="none" lIns="0" tIns="0" rIns="0" bIns="0" numCol="1" anchor="t">
              <a:spAutoFit/>
            </a:bodyPr>
            <a:lstStyle>
              <a:lvl1pPr algn="l">
                <a:lnSpc>
                  <a:spcPct val="120000"/>
                </a:lnSpc>
                <a:defRPr sz="5500" b="0">
                  <a:solidFill>
                    <a:srgbClr val="30353E"/>
                  </a:solidFill>
                  <a:latin typeface="Aileron Heavy"/>
                  <a:ea typeface="Aileron Heavy"/>
                  <a:cs typeface="Aileron Heavy"/>
                  <a:sym typeface="Aileron Heavy"/>
                </a:defRPr>
              </a:lvl1pPr>
            </a:lstStyle>
            <a:p>
              <a:pPr algn="l"/>
              <a:r>
                <a:rPr lang="zh-CN" altLang="en-US" sz="2000" dirty="0">
                  <a:solidFill>
                    <a:schemeClr val="accent1">
                      <a:lumMod val="50000"/>
                    </a:schemeClr>
                  </a:solidFill>
                  <a:latin typeface="+mn-lt"/>
                  <a:ea typeface="+mn-ea"/>
                  <a:cs typeface="+mn-ea"/>
                  <a:sym typeface="+mn-lt"/>
                </a:rPr>
                <a:t>性能需求</a:t>
              </a:r>
            </a:p>
          </p:txBody>
        </p:sp>
        <p:sp>
          <p:nvSpPr>
            <p:cNvPr id="17" name="Premium Price…"/>
            <p:cNvSpPr txBox="1"/>
            <p:nvPr/>
          </p:nvSpPr>
          <p:spPr>
            <a:xfrm>
              <a:off x="21772" y="1261136"/>
              <a:ext cx="2545568" cy="372537"/>
            </a:xfrm>
            <a:prstGeom prst="rect">
              <a:avLst/>
            </a:prstGeom>
            <a:noFill/>
            <a:ln w="12700" cap="flat">
              <a:noFill/>
              <a:miter lim="400000"/>
            </a:ln>
            <a:effectLst/>
          </p:spPr>
          <p:txBody>
            <a:bodyPr wrap="none" lIns="0" tIns="0" rIns="0" bIns="0" numCol="1" anchor="t">
              <a:spAutoFit/>
            </a:bodyPr>
            <a:lstStyle/>
            <a:p>
              <a:pPr algn="l">
                <a:lnSpc>
                  <a:spcPct val="150000"/>
                </a:lnSpc>
                <a:defRPr sz="1800">
                  <a:solidFill>
                    <a:srgbClr val="677180"/>
                  </a:solidFill>
                  <a:latin typeface="Aileron"/>
                  <a:ea typeface="Aileron"/>
                  <a:cs typeface="Aileron"/>
                  <a:sym typeface="Aileron"/>
                </a:defRPr>
              </a:pPr>
              <a:r>
                <a:rPr lang="en-GB" sz="900" dirty="0">
                  <a:solidFill>
                    <a:srgbClr val="677180"/>
                  </a:solidFill>
                  <a:cs typeface="+mn-ea"/>
                  <a:sym typeface="+mn-lt"/>
                </a:rPr>
                <a:t>Performance requirements</a:t>
              </a:r>
              <a:endParaRPr sz="900" dirty="0">
                <a:solidFill>
                  <a:srgbClr val="677180"/>
                </a:solidFill>
                <a:cs typeface="+mn-ea"/>
                <a:sym typeface="+mn-lt"/>
              </a:endParaRPr>
            </a:p>
          </p:txBody>
        </p:sp>
      </p:grpSp>
      <p:grpSp>
        <p:nvGrpSpPr>
          <p:cNvPr id="18" name="PA_库_组合 "/>
          <p:cNvGrpSpPr/>
          <p:nvPr>
            <p:custDataLst>
              <p:tags r:id="rId6"/>
            </p:custDataLst>
          </p:nvPr>
        </p:nvGrpSpPr>
        <p:grpSpPr>
          <a:xfrm>
            <a:off x="8668535" y="1627282"/>
            <a:ext cx="2308324" cy="4022983"/>
            <a:chOff x="-250258" y="-6412278"/>
            <a:chExt cx="4616647" cy="8045951"/>
          </a:xfrm>
        </p:grpSpPr>
        <p:sp>
          <p:nvSpPr>
            <p:cNvPr id="19" name="$90"/>
            <p:cNvSpPr txBox="1"/>
            <p:nvPr/>
          </p:nvSpPr>
          <p:spPr>
            <a:xfrm>
              <a:off x="-250258" y="-6412278"/>
              <a:ext cx="4616647" cy="675955"/>
            </a:xfrm>
            <a:prstGeom prst="rect">
              <a:avLst/>
            </a:prstGeom>
            <a:noFill/>
            <a:ln w="12700" cap="flat">
              <a:noFill/>
              <a:miter lim="400000"/>
            </a:ln>
            <a:effectLst/>
          </p:spPr>
          <p:txBody>
            <a:bodyPr wrap="none" lIns="0" tIns="0" rIns="0" bIns="0" numCol="1" anchor="t">
              <a:spAutoFit/>
            </a:bodyPr>
            <a:lstStyle>
              <a:lvl1pPr algn="l">
                <a:lnSpc>
                  <a:spcPct val="120000"/>
                </a:lnSpc>
                <a:defRPr sz="5500" b="0">
                  <a:solidFill>
                    <a:srgbClr val="30353E"/>
                  </a:solidFill>
                  <a:latin typeface="Aileron Heavy"/>
                  <a:ea typeface="Aileron Heavy"/>
                  <a:cs typeface="Aileron Heavy"/>
                  <a:sym typeface="Aileron Heavy"/>
                </a:defRPr>
              </a:lvl1pPr>
            </a:lstStyle>
            <a:p>
              <a:pPr algn="l"/>
              <a:r>
                <a:rPr lang="zh-CN" altLang="en-US" sz="2000" dirty="0">
                  <a:solidFill>
                    <a:schemeClr val="accent1">
                      <a:lumMod val="50000"/>
                    </a:schemeClr>
                  </a:solidFill>
                  <a:latin typeface="+mn-lt"/>
                  <a:ea typeface="+mn-ea"/>
                  <a:cs typeface="+mn-ea"/>
                  <a:sym typeface="+mn-lt"/>
                </a:rPr>
                <a:t>可靠性和可用性需求</a:t>
              </a:r>
            </a:p>
          </p:txBody>
        </p:sp>
        <p:sp>
          <p:nvSpPr>
            <p:cNvPr id="20" name="Ultimate Price…"/>
            <p:cNvSpPr txBox="1"/>
            <p:nvPr/>
          </p:nvSpPr>
          <p:spPr>
            <a:xfrm>
              <a:off x="21772" y="1261136"/>
              <a:ext cx="4045979" cy="372537"/>
            </a:xfrm>
            <a:prstGeom prst="rect">
              <a:avLst/>
            </a:prstGeom>
            <a:noFill/>
            <a:ln w="12700" cap="flat">
              <a:noFill/>
              <a:miter lim="400000"/>
            </a:ln>
            <a:effectLst/>
          </p:spPr>
          <p:txBody>
            <a:bodyPr wrap="none" lIns="0" tIns="0" rIns="0" bIns="0" numCol="1" anchor="t">
              <a:spAutoFit/>
            </a:bodyPr>
            <a:lstStyle/>
            <a:p>
              <a:pPr algn="l">
                <a:lnSpc>
                  <a:spcPct val="150000"/>
                </a:lnSpc>
                <a:defRPr sz="1800">
                  <a:solidFill>
                    <a:srgbClr val="677180"/>
                  </a:solidFill>
                  <a:latin typeface="Aileron"/>
                  <a:ea typeface="Aileron"/>
                  <a:cs typeface="Aileron"/>
                  <a:sym typeface="Aileron"/>
                </a:defRPr>
              </a:pPr>
              <a:r>
                <a:rPr lang="en" sz="900" dirty="0">
                  <a:solidFill>
                    <a:srgbClr val="677180"/>
                  </a:solidFill>
                  <a:cs typeface="+mn-ea"/>
                  <a:sym typeface="+mn-lt"/>
                </a:rPr>
                <a:t>Requirements for reliability and availability</a:t>
              </a:r>
              <a:endParaRPr sz="900" dirty="0">
                <a:solidFill>
                  <a:srgbClr val="677180"/>
                </a:solidFill>
                <a:cs typeface="+mn-ea"/>
                <a:sym typeface="+mn-lt"/>
              </a:endParaRPr>
            </a:p>
          </p:txBody>
        </p:sp>
      </p:grpSp>
      <p:sp>
        <p:nvSpPr>
          <p:cNvPr id="24" name="文本框 23"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919685" y="2056262"/>
            <a:ext cx="2540000" cy="3172792"/>
          </a:xfrm>
          <a:prstGeom prst="rect">
            <a:avLst/>
          </a:prstGeom>
          <a:noFill/>
          <a:effectLst/>
        </p:spPr>
        <p:txBody>
          <a:bodyPr wrap="square" rtlCol="0">
            <a:spAutoFit/>
          </a:bodyPr>
          <a:lstStyle/>
          <a:p>
            <a:pPr>
              <a:lnSpc>
                <a:spcPct val="120000"/>
              </a:lnSpc>
            </a:pPr>
            <a:r>
              <a:rPr lang="zh-CN" altLang="en-US" sz="1400" dirty="0">
                <a:solidFill>
                  <a:srgbClr val="677180"/>
                </a:solidFill>
              </a:rPr>
              <a:t>活动创建： 输入用户提供的活动信息；处理验证信息并创建活动；输出活动详情页面。</a:t>
            </a:r>
            <a:endParaRPr lang="en-US" altLang="zh-CN" sz="1400" dirty="0">
              <a:solidFill>
                <a:srgbClr val="677180"/>
              </a:solidFill>
            </a:endParaRPr>
          </a:p>
          <a:p>
            <a:pPr>
              <a:lnSpc>
                <a:spcPct val="120000"/>
              </a:lnSpc>
            </a:pPr>
            <a:endParaRPr lang="en-US" altLang="zh-CN" sz="1400" dirty="0">
              <a:solidFill>
                <a:srgbClr val="677180"/>
              </a:solidFill>
            </a:endParaRPr>
          </a:p>
          <a:p>
            <a:pPr>
              <a:lnSpc>
                <a:spcPct val="120000"/>
              </a:lnSpc>
            </a:pPr>
            <a:r>
              <a:rPr lang="zh-CN" altLang="en-US" sz="1400" dirty="0">
                <a:solidFill>
                  <a:srgbClr val="677180"/>
                </a:solidFill>
              </a:rPr>
              <a:t>用户管理： 输入用户注册信息；处理创建和管理用户账户；输出用户个人中心。</a:t>
            </a:r>
            <a:endParaRPr lang="en-US" altLang="zh-CN" sz="1400" dirty="0">
              <a:solidFill>
                <a:srgbClr val="677180"/>
              </a:solidFill>
            </a:endParaRPr>
          </a:p>
          <a:p>
            <a:pPr>
              <a:lnSpc>
                <a:spcPct val="120000"/>
              </a:lnSpc>
            </a:pPr>
            <a:endParaRPr lang="en-US" altLang="zh-CN" sz="1400" dirty="0">
              <a:solidFill>
                <a:srgbClr val="677180"/>
              </a:solidFill>
            </a:endParaRPr>
          </a:p>
          <a:p>
            <a:pPr>
              <a:lnSpc>
                <a:spcPct val="120000"/>
              </a:lnSpc>
            </a:pPr>
            <a:r>
              <a:rPr lang="zh-CN" altLang="en-US" sz="1400" dirty="0">
                <a:solidFill>
                  <a:srgbClr val="677180"/>
                </a:solidFill>
              </a:rPr>
              <a:t> 活动邀请： 输入选择参与者的信息；处理发送邀请；输出邀请确认通知。 </a:t>
            </a:r>
            <a:endParaRPr lang="en-US" altLang="zh-CN" sz="1400" dirty="0">
              <a:solidFill>
                <a:srgbClr val="677180"/>
              </a:solidFill>
            </a:endParaRPr>
          </a:p>
          <a:p>
            <a:pPr>
              <a:lnSpc>
                <a:spcPct val="120000"/>
              </a:lnSpc>
            </a:pPr>
            <a:endParaRPr sz="1400" dirty="0">
              <a:solidFill>
                <a:srgbClr val="677180"/>
              </a:solidFill>
              <a:cs typeface="+mn-ea"/>
              <a:sym typeface="+mn-lt"/>
            </a:endParaRPr>
          </a:p>
        </p:txBody>
      </p:sp>
      <p:sp>
        <p:nvSpPr>
          <p:cNvPr id="26" name="文本框 2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4826771" y="2056262"/>
            <a:ext cx="2539999" cy="3172792"/>
          </a:xfrm>
          <a:prstGeom prst="rect">
            <a:avLst/>
          </a:prstGeom>
          <a:noFill/>
          <a:effectLst/>
        </p:spPr>
        <p:txBody>
          <a:bodyPr wrap="square" rtlCol="0">
            <a:spAutoFit/>
          </a:bodyPr>
          <a:lstStyle/>
          <a:p>
            <a:pPr>
              <a:lnSpc>
                <a:spcPct val="120000"/>
              </a:lnSpc>
            </a:pPr>
            <a:r>
              <a:rPr lang="zh-CN" altLang="en-US" sz="1400" dirty="0">
                <a:solidFill>
                  <a:srgbClr val="677180"/>
                </a:solidFill>
              </a:rPr>
              <a:t>精度：所有输入输出数据应保持至少两位小数的精度，确保财务计算的准确性。</a:t>
            </a:r>
            <a:endParaRPr lang="en-US" altLang="zh-CN" sz="1400" dirty="0">
              <a:solidFill>
                <a:srgbClr val="677180"/>
              </a:solidFill>
            </a:endParaRPr>
          </a:p>
          <a:p>
            <a:pPr>
              <a:lnSpc>
                <a:spcPct val="120000"/>
              </a:lnSpc>
            </a:pPr>
            <a:r>
              <a:rPr lang="zh-CN" altLang="en-US" sz="1400" dirty="0">
                <a:solidFill>
                  <a:srgbClr val="677180"/>
                </a:solidFill>
              </a:rPr>
              <a:t>时间特性要求：响应时间不超过</a:t>
            </a:r>
            <a:r>
              <a:rPr lang="en-US" altLang="zh-CN" sz="1400" dirty="0">
                <a:solidFill>
                  <a:srgbClr val="677180"/>
                </a:solidFill>
              </a:rPr>
              <a:t>2</a:t>
            </a:r>
            <a:r>
              <a:rPr lang="zh-CN" altLang="en-US" sz="1400" dirty="0">
                <a:solidFill>
                  <a:srgbClr val="677180"/>
                </a:solidFill>
              </a:rPr>
              <a:t>秒；更新处理时间不超过</a:t>
            </a:r>
            <a:r>
              <a:rPr lang="en-US" altLang="zh-CN" sz="1400" dirty="0">
                <a:solidFill>
                  <a:srgbClr val="677180"/>
                </a:solidFill>
              </a:rPr>
              <a:t>5</a:t>
            </a:r>
            <a:r>
              <a:rPr lang="zh-CN" altLang="en-US" sz="1400" dirty="0">
                <a:solidFill>
                  <a:srgbClr val="677180"/>
                </a:solidFill>
              </a:rPr>
              <a:t>秒；数据转换和传送时间不超过</a:t>
            </a:r>
            <a:r>
              <a:rPr lang="en-US" altLang="zh-CN" sz="1400" dirty="0">
                <a:solidFill>
                  <a:srgbClr val="677180"/>
                </a:solidFill>
              </a:rPr>
              <a:t>3</a:t>
            </a:r>
            <a:r>
              <a:rPr lang="zh-CN" altLang="en-US" sz="1400" dirty="0">
                <a:solidFill>
                  <a:srgbClr val="677180"/>
                </a:solidFill>
              </a:rPr>
              <a:t>秒。</a:t>
            </a:r>
            <a:endParaRPr lang="en-US" altLang="zh-CN" sz="1400" dirty="0">
              <a:solidFill>
                <a:srgbClr val="677180"/>
              </a:solidFill>
            </a:endParaRPr>
          </a:p>
          <a:p>
            <a:pPr>
              <a:lnSpc>
                <a:spcPct val="120000"/>
              </a:lnSpc>
            </a:pPr>
            <a:r>
              <a:rPr lang="zh-CN" altLang="en-US" sz="1400" dirty="0">
                <a:solidFill>
                  <a:srgbClr val="677180"/>
                </a:solidFill>
              </a:rPr>
              <a:t> 灵活性：应能适应用户量的变化、运行环境的更新和与其他软件的接口变化。对于操作方式和精度的变化，软件应提供设置选项以调整。</a:t>
            </a:r>
            <a:endParaRPr sz="1400" dirty="0">
              <a:solidFill>
                <a:srgbClr val="677180"/>
              </a:solidFill>
              <a:cs typeface="+mn-ea"/>
              <a:sym typeface="+mn-lt"/>
            </a:endParaRPr>
          </a:p>
        </p:txBody>
      </p:sp>
      <p:sp>
        <p:nvSpPr>
          <p:cNvPr id="28" name="文本框 27"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8573841" y="2145482"/>
            <a:ext cx="2854844" cy="2655727"/>
          </a:xfrm>
          <a:prstGeom prst="rect">
            <a:avLst/>
          </a:prstGeom>
          <a:noFill/>
          <a:effectLst/>
        </p:spPr>
        <p:txBody>
          <a:bodyPr wrap="square" rtlCol="0">
            <a:spAutoFit/>
          </a:bodyPr>
          <a:lstStyle/>
          <a:p>
            <a:pPr>
              <a:lnSpc>
                <a:spcPct val="120000"/>
              </a:lnSpc>
            </a:pPr>
            <a:r>
              <a:rPr lang="zh-CN" altLang="en-US" sz="1400" dirty="0">
                <a:solidFill>
                  <a:srgbClr val="677180"/>
                </a:solidFill>
              </a:rPr>
              <a:t>故障恢复： 定义故障发生时的具体恢复步骤，如自动切换到备份服务器。 设定系统的恢复时间目标（</a:t>
            </a:r>
            <a:r>
              <a:rPr lang="en" altLang="zh-CN" sz="1400" dirty="0">
                <a:solidFill>
                  <a:srgbClr val="677180"/>
                </a:solidFill>
              </a:rPr>
              <a:t>RTO</a:t>
            </a:r>
            <a:r>
              <a:rPr lang="zh-CN" altLang="en" sz="1400" dirty="0">
                <a:solidFill>
                  <a:srgbClr val="677180"/>
                </a:solidFill>
              </a:rPr>
              <a:t>）</a:t>
            </a:r>
            <a:r>
              <a:rPr lang="zh-CN" altLang="en-US" sz="1400" dirty="0">
                <a:solidFill>
                  <a:srgbClr val="677180"/>
                </a:solidFill>
              </a:rPr>
              <a:t>和数据恢复点目标（</a:t>
            </a:r>
            <a:r>
              <a:rPr lang="en" altLang="zh-CN" sz="1400" dirty="0">
                <a:solidFill>
                  <a:srgbClr val="677180"/>
                </a:solidFill>
              </a:rPr>
              <a:t>RPO</a:t>
            </a:r>
            <a:r>
              <a:rPr lang="zh-CN" altLang="en" sz="1400" dirty="0">
                <a:solidFill>
                  <a:srgbClr val="677180"/>
                </a:solidFill>
              </a:rPr>
              <a:t>）。</a:t>
            </a:r>
            <a:endParaRPr lang="en-US" altLang="zh-CN" sz="1400" dirty="0">
              <a:solidFill>
                <a:srgbClr val="677180"/>
              </a:solidFill>
            </a:endParaRPr>
          </a:p>
          <a:p>
            <a:pPr>
              <a:lnSpc>
                <a:spcPct val="120000"/>
              </a:lnSpc>
            </a:pPr>
            <a:endParaRPr lang="en-US" altLang="zh-CN" sz="1400" dirty="0">
              <a:solidFill>
                <a:srgbClr val="677180"/>
              </a:solidFill>
            </a:endParaRPr>
          </a:p>
          <a:p>
            <a:pPr>
              <a:lnSpc>
                <a:spcPct val="120000"/>
              </a:lnSpc>
            </a:pPr>
            <a:r>
              <a:rPr lang="zh-CN" altLang="en" sz="1400" dirty="0">
                <a:solidFill>
                  <a:srgbClr val="677180"/>
                </a:solidFill>
              </a:rPr>
              <a:t> </a:t>
            </a:r>
            <a:r>
              <a:rPr lang="zh-CN" altLang="en-US" sz="1400" dirty="0">
                <a:solidFill>
                  <a:srgbClr val="677180"/>
                </a:solidFill>
              </a:rPr>
              <a:t>用户体验： 设计直观易用的用户界面，确保新用户能够快速上手。 实现适配多种屏幕尺寸和操作系统的响应式设计。</a:t>
            </a:r>
            <a:endParaRPr sz="1400" dirty="0">
              <a:solidFill>
                <a:srgbClr val="677180"/>
              </a:solidFill>
              <a:cs typeface="+mn-ea"/>
              <a:sym typeface="+mn-lt"/>
            </a:endParaRPr>
          </a:p>
        </p:txBody>
      </p:sp>
    </p:spTree>
    <p:extLst>
      <p:ext uri="{BB962C8B-B14F-4D97-AF65-F5344CB8AC3E}">
        <p14:creationId xmlns:p14="http://schemas.microsoft.com/office/powerpoint/2010/main" val="17353681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528"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to="" calcmode="lin" valueType="num">
                                      <p:cBhvr>
                                        <p:cTn id="12" dur="1000" fill="hold">
                                          <p:stCondLst>
                                            <p:cond delay="0"/>
                                          </p:stCondLst>
                                        </p:cTn>
                                        <p:tgtEl>
                                          <p:spTgt spid="8"/>
                                        </p:tgtEl>
                                        <p:attrNameLst>
                                          <p:attrName>ppt_x</p:attrName>
                                        </p:attrNameLst>
                                      </p:cBhvr>
                                      <p:tavLst>
                                        <p:tav tm="0" fmla="#ppt_x+(8/9)*(#ppt_x-(#ppt_x-#ppt_w/2))*((1.5-1.5*$)^2-(1.5-1.5*$)^3)">
                                          <p:val>
                                            <p:fltVal val="0"/>
                                          </p:val>
                                        </p:tav>
                                        <p:tav tm="100000">
                                          <p:val>
                                            <p:fltVal val="1"/>
                                          </p:val>
                                        </p:tav>
                                      </p:tavLst>
                                    </p:anim>
                                    <p:anim to="" calcmode="lin" valueType="num">
                                      <p:cBhvr>
                                        <p:cTn id="13" dur="1000" fill="hold">
                                          <p:stCondLst>
                                            <p:cond delay="0"/>
                                          </p:stCondLst>
                                        </p:cTn>
                                        <p:tgtEl>
                                          <p:spTgt spid="8"/>
                                        </p:tgtEl>
                                        <p:attrNameLst>
                                          <p:attrName>ppt_y</p:attrName>
                                        </p:attrNameLst>
                                      </p:cBhvr>
                                      <p:tavLst>
                                        <p:tav tm="0" fmla="#ppt_y+(8/9)*(#ppt_y-(#ppt_y+#ppt_h/2))*((1.5-1.5*$)^2-(1.5-1.5*$)^3)">
                                          <p:val>
                                            <p:fltVal val="0"/>
                                          </p:val>
                                        </p:tav>
                                        <p:tav tm="100000">
                                          <p:val>
                                            <p:fltVal val="1"/>
                                          </p:val>
                                        </p:tav>
                                      </p:tavLst>
                                    </p:anim>
                                    <p:anim to="" calcmode="lin" valueType="num">
                                      <p:cBhvr>
                                        <p:cTn id="14" dur="1000" fill="hold">
                                          <p:stCondLst>
                                            <p:cond delay="0"/>
                                          </p:stCondLst>
                                        </p:cTn>
                                        <p:tgtEl>
                                          <p:spTgt spid="8"/>
                                        </p:tgtEl>
                                        <p:attrNameLst>
                                          <p:attrName>ppt_w</p:attrName>
                                        </p:attrNameLst>
                                      </p:cBhvr>
                                      <p:tavLst>
                                        <p:tav tm="0" fmla="#ppt_w+(8/9)*(#ppt_w-0)*((1.5-1.5*$)^2-(1.5-1.5*$)^3)">
                                          <p:val>
                                            <p:fltVal val="0"/>
                                          </p:val>
                                        </p:tav>
                                        <p:tav tm="100000">
                                          <p:val>
                                            <p:fltVal val="1"/>
                                          </p:val>
                                        </p:tav>
                                      </p:tavLst>
                                    </p:anim>
                                    <p:anim to="" calcmode="lin" valueType="num">
                                      <p:cBhvr>
                                        <p:cTn id="15" dur="1000" fill="hold">
                                          <p:stCondLst>
                                            <p:cond delay="0"/>
                                          </p:stCondLst>
                                        </p:cTn>
                                        <p:tgtEl>
                                          <p:spTgt spid="8"/>
                                        </p:tgtEl>
                                        <p:attrNameLst>
                                          <p:attrName>ppt_h</p:attrName>
                                        </p:attrNameLst>
                                      </p:cBhvr>
                                      <p:tavLst>
                                        <p:tav tm="0" fmla="#ppt_h+(8/9)*(#ppt_h-0)*((1.5-1.5*$)^2-(1.5-1.5*$)^3)">
                                          <p:val>
                                            <p:fltVal val="0"/>
                                          </p:val>
                                        </p:tav>
                                        <p:tav tm="100000">
                                          <p:val>
                                            <p:fltVal val="1"/>
                                          </p:val>
                                        </p:tav>
                                      </p:tavLst>
                                    </p:anim>
                                  </p:childTnLst>
                                </p:cTn>
                              </p:par>
                            </p:childTnLst>
                          </p:cTn>
                        </p:par>
                        <p:par>
                          <p:cTn id="16" fill="hold">
                            <p:stCondLst>
                              <p:cond delay="2150"/>
                            </p:stCondLst>
                            <p:childTnLst>
                              <p:par>
                                <p:cTn id="17" presetID="2" presetClass="entr" presetSubtype="4" decel="10000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500" fill="hold"/>
                                        <p:tgtEl>
                                          <p:spTgt spid="9"/>
                                        </p:tgtEl>
                                        <p:attrNameLst>
                                          <p:attrName>ppt_x</p:attrName>
                                        </p:attrNameLst>
                                      </p:cBhvr>
                                      <p:tavLst>
                                        <p:tav tm="0">
                                          <p:val>
                                            <p:strVal val="#ppt_x"/>
                                          </p:val>
                                        </p:tav>
                                        <p:tav tm="100000">
                                          <p:val>
                                            <p:strVal val="#ppt_x"/>
                                          </p:val>
                                        </p:tav>
                                      </p:tavLst>
                                    </p:anim>
                                    <p:anim calcmode="lin" valueType="num">
                                      <p:cBhvr additive="base">
                                        <p:cTn id="20" dur="1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25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500" fill="hold"/>
                                        <p:tgtEl>
                                          <p:spTgt spid="12"/>
                                        </p:tgtEl>
                                        <p:attrNameLst>
                                          <p:attrName>ppt_x</p:attrName>
                                        </p:attrNameLst>
                                      </p:cBhvr>
                                      <p:tavLst>
                                        <p:tav tm="0">
                                          <p:val>
                                            <p:strVal val="#ppt_x"/>
                                          </p:val>
                                        </p:tav>
                                        <p:tav tm="100000">
                                          <p:val>
                                            <p:strVal val="#ppt_x"/>
                                          </p:val>
                                        </p:tav>
                                      </p:tavLst>
                                    </p:anim>
                                    <p:anim calcmode="lin" valueType="num">
                                      <p:cBhvr additive="base">
                                        <p:cTn id="24" dur="1500" fill="hold"/>
                                        <p:tgtEl>
                                          <p:spTgt spid="12"/>
                                        </p:tgtEl>
                                        <p:attrNameLst>
                                          <p:attrName>ppt_y</p:attrName>
                                        </p:attrNameLst>
                                      </p:cBhvr>
                                      <p:tavLst>
                                        <p:tav tm="0">
                                          <p:val>
                                            <p:strVal val="1+#ppt_h/2"/>
                                          </p:val>
                                        </p:tav>
                                        <p:tav tm="100000">
                                          <p:val>
                                            <p:strVal val="#ppt_y"/>
                                          </p:val>
                                        </p:tav>
                                      </p:tavLst>
                                    </p:anim>
                                  </p:childTnLst>
                                </p:cTn>
                              </p:par>
                            </p:childTnLst>
                          </p:cTn>
                        </p:par>
                        <p:par>
                          <p:cTn id="25" fill="hold">
                            <p:stCondLst>
                              <p:cond delay="3900"/>
                            </p:stCondLst>
                            <p:childTnLst>
                              <p:par>
                                <p:cTn id="26" presetID="2" presetClass="entr" presetSubtype="4" decel="10000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1500" fill="hold"/>
                                        <p:tgtEl>
                                          <p:spTgt spid="10"/>
                                        </p:tgtEl>
                                        <p:attrNameLst>
                                          <p:attrName>ppt_x</p:attrName>
                                        </p:attrNameLst>
                                      </p:cBhvr>
                                      <p:tavLst>
                                        <p:tav tm="0">
                                          <p:val>
                                            <p:strVal val="#ppt_x"/>
                                          </p:val>
                                        </p:tav>
                                        <p:tav tm="100000">
                                          <p:val>
                                            <p:strVal val="#ppt_x"/>
                                          </p:val>
                                        </p:tav>
                                      </p:tavLst>
                                    </p:anim>
                                    <p:anim calcmode="lin" valueType="num">
                                      <p:cBhvr additive="base">
                                        <p:cTn id="29" dur="1500" fill="hold"/>
                                        <p:tgtEl>
                                          <p:spTgt spid="10"/>
                                        </p:tgtEl>
                                        <p:attrNameLst>
                                          <p:attrName>ppt_y</p:attrName>
                                        </p:attrNameLst>
                                      </p:cBhvr>
                                      <p:tavLst>
                                        <p:tav tm="0">
                                          <p:val>
                                            <p:strVal val="1+#ppt_h/2"/>
                                          </p:val>
                                        </p:tav>
                                        <p:tav tm="100000">
                                          <p:val>
                                            <p:strVal val="#ppt_y"/>
                                          </p:val>
                                        </p:tav>
                                      </p:tavLst>
                                    </p:anim>
                                  </p:childTnLst>
                                </p:cTn>
                              </p:par>
                              <p:par>
                                <p:cTn id="30" presetID="2" presetClass="entr" presetSubtype="4" decel="100000" fill="hold" nodeType="withEffect">
                                  <p:stCondLst>
                                    <p:cond delay="25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1500" fill="hold"/>
                                        <p:tgtEl>
                                          <p:spTgt spid="15"/>
                                        </p:tgtEl>
                                        <p:attrNameLst>
                                          <p:attrName>ppt_x</p:attrName>
                                        </p:attrNameLst>
                                      </p:cBhvr>
                                      <p:tavLst>
                                        <p:tav tm="0">
                                          <p:val>
                                            <p:strVal val="#ppt_x"/>
                                          </p:val>
                                        </p:tav>
                                        <p:tav tm="100000">
                                          <p:val>
                                            <p:strVal val="#ppt_x"/>
                                          </p:val>
                                        </p:tav>
                                      </p:tavLst>
                                    </p:anim>
                                    <p:anim calcmode="lin" valueType="num">
                                      <p:cBhvr additive="base">
                                        <p:cTn id="33" dur="1500" fill="hold"/>
                                        <p:tgtEl>
                                          <p:spTgt spid="15"/>
                                        </p:tgtEl>
                                        <p:attrNameLst>
                                          <p:attrName>ppt_y</p:attrName>
                                        </p:attrNameLst>
                                      </p:cBhvr>
                                      <p:tavLst>
                                        <p:tav tm="0">
                                          <p:val>
                                            <p:strVal val="1+#ppt_h/2"/>
                                          </p:val>
                                        </p:tav>
                                        <p:tav tm="100000">
                                          <p:val>
                                            <p:strVal val="#ppt_y"/>
                                          </p:val>
                                        </p:tav>
                                      </p:tavLst>
                                    </p:anim>
                                  </p:childTnLst>
                                </p:cTn>
                              </p:par>
                            </p:childTnLst>
                          </p:cTn>
                        </p:par>
                        <p:par>
                          <p:cTn id="34" fill="hold">
                            <p:stCondLst>
                              <p:cond delay="5650"/>
                            </p:stCondLst>
                            <p:childTnLst>
                              <p:par>
                                <p:cTn id="35" presetID="2" presetClass="entr" presetSubtype="4" decel="10000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1500" fill="hold"/>
                                        <p:tgtEl>
                                          <p:spTgt spid="11"/>
                                        </p:tgtEl>
                                        <p:attrNameLst>
                                          <p:attrName>ppt_x</p:attrName>
                                        </p:attrNameLst>
                                      </p:cBhvr>
                                      <p:tavLst>
                                        <p:tav tm="0">
                                          <p:val>
                                            <p:strVal val="#ppt_x"/>
                                          </p:val>
                                        </p:tav>
                                        <p:tav tm="100000">
                                          <p:val>
                                            <p:strVal val="#ppt_x"/>
                                          </p:val>
                                        </p:tav>
                                      </p:tavLst>
                                    </p:anim>
                                    <p:anim calcmode="lin" valueType="num">
                                      <p:cBhvr additive="base">
                                        <p:cTn id="38" dur="1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decel="100000" fill="hold" nodeType="withEffect">
                                  <p:stCondLst>
                                    <p:cond delay="25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1500" fill="hold"/>
                                        <p:tgtEl>
                                          <p:spTgt spid="18"/>
                                        </p:tgtEl>
                                        <p:attrNameLst>
                                          <p:attrName>ppt_x</p:attrName>
                                        </p:attrNameLst>
                                      </p:cBhvr>
                                      <p:tavLst>
                                        <p:tav tm="0">
                                          <p:val>
                                            <p:strVal val="#ppt_x"/>
                                          </p:val>
                                        </p:tav>
                                        <p:tav tm="100000">
                                          <p:val>
                                            <p:strVal val="#ppt_x"/>
                                          </p:val>
                                        </p:tav>
                                      </p:tavLst>
                                    </p:anim>
                                    <p:anim calcmode="lin" valueType="num">
                                      <p:cBhvr additive="base">
                                        <p:cTn id="42" dur="1500" fill="hold"/>
                                        <p:tgtEl>
                                          <p:spTgt spid="18"/>
                                        </p:tgtEl>
                                        <p:attrNameLst>
                                          <p:attrName>ppt_y</p:attrName>
                                        </p:attrNameLst>
                                      </p:cBhvr>
                                      <p:tavLst>
                                        <p:tav tm="0">
                                          <p:val>
                                            <p:strVal val="1+#ppt_h/2"/>
                                          </p:val>
                                        </p:tav>
                                        <p:tav tm="100000">
                                          <p:val>
                                            <p:strVal val="#ppt_y"/>
                                          </p:val>
                                        </p:tav>
                                      </p:tavLst>
                                    </p:anim>
                                  </p:childTnLst>
                                </p:cTn>
                              </p:par>
                            </p:childTnLst>
                          </p:cTn>
                        </p:par>
                        <p:par>
                          <p:cTn id="43" fill="hold">
                            <p:stCondLst>
                              <p:cond delay="7400"/>
                            </p:stCondLst>
                            <p:childTnLst>
                              <p:par>
                                <p:cTn id="44" presetID="22" presetClass="entr" presetSubtype="1"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up)">
                                      <p:cBhvr>
                                        <p:cTn id="46" dur="500"/>
                                        <p:tgtEl>
                                          <p:spTgt spid="24"/>
                                        </p:tgtEl>
                                      </p:cBhvr>
                                    </p:animEffect>
                                  </p:childTnLst>
                                </p:cTn>
                              </p:par>
                            </p:childTnLst>
                          </p:cTn>
                        </p:par>
                        <p:par>
                          <p:cTn id="47" fill="hold">
                            <p:stCondLst>
                              <p:cond delay="7900"/>
                            </p:stCondLst>
                            <p:childTnLst>
                              <p:par>
                                <p:cTn id="48" presetID="22" presetClass="entr" presetSubtype="1"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up)">
                                      <p:cBhvr>
                                        <p:cTn id="50" dur="500"/>
                                        <p:tgtEl>
                                          <p:spTgt spid="26"/>
                                        </p:tgtEl>
                                      </p:cBhvr>
                                    </p:animEffect>
                                  </p:childTnLst>
                                </p:cTn>
                              </p:par>
                            </p:childTnLst>
                          </p:cTn>
                        </p:par>
                        <p:par>
                          <p:cTn id="51" fill="hold">
                            <p:stCondLst>
                              <p:cond delay="8400"/>
                            </p:stCondLst>
                            <p:childTnLst>
                              <p:par>
                                <p:cTn id="52" presetID="22" presetClass="entr" presetSubtype="1" fill="hold" grpId="0" nodeType="after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up)">
                                      <p:cBhvr>
                                        <p:cTn id="5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bldLvl="0" animBg="1"/>
      <p:bldP spid="24" grpId="0" bldLvl="0"/>
      <p:bldP spid="26" grpId="0" bldLvl="0"/>
      <p:bldP spid="28" grpId="0" bldLvl="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12f0fd2b-5e4c-41a1-9572-60c9a0998784"/>
  <p:tag name="COMMONDATA" val="eyJoZGlkIjoiNzVkZmFkOGQ2NDdkNDk3ZWE2OGQ1ZDJkNjhmYjg0N2QifQ=="/>
</p:tagLst>
</file>

<file path=ppt/tags/tag10.xml><?xml version="1.0" encoding="utf-8"?>
<p:tagLst xmlns:a="http://schemas.openxmlformats.org/drawingml/2006/main" xmlns:r="http://schemas.openxmlformats.org/officeDocument/2006/relationships" xmlns:p="http://schemas.openxmlformats.org/presentationml/2006/main">
  <p:tag name="PA" val="v5.2.9"/>
</p:tagLst>
</file>

<file path=ppt/tags/tag100.xml><?xml version="1.0" encoding="utf-8"?>
<p:tagLst xmlns:a="http://schemas.openxmlformats.org/drawingml/2006/main" xmlns:r="http://schemas.openxmlformats.org/officeDocument/2006/relationships" xmlns:p="http://schemas.openxmlformats.org/presentationml/2006/main">
  <p:tag name="PA" val="v5.2.9"/>
</p:tagLst>
</file>

<file path=ppt/tags/tag101.xml><?xml version="1.0" encoding="utf-8"?>
<p:tagLst xmlns:a="http://schemas.openxmlformats.org/drawingml/2006/main" xmlns:r="http://schemas.openxmlformats.org/officeDocument/2006/relationships" xmlns:p="http://schemas.openxmlformats.org/presentationml/2006/main">
  <p:tag name="PA" val="v5.2.9"/>
</p:tagLst>
</file>

<file path=ppt/tags/tag102.xml><?xml version="1.0" encoding="utf-8"?>
<p:tagLst xmlns:a="http://schemas.openxmlformats.org/drawingml/2006/main" xmlns:r="http://schemas.openxmlformats.org/officeDocument/2006/relationships" xmlns:p="http://schemas.openxmlformats.org/presentationml/2006/main">
  <p:tag name="PA" val="v5.2.9"/>
</p:tagLst>
</file>

<file path=ppt/tags/tag103.xml><?xml version="1.0" encoding="utf-8"?>
<p:tagLst xmlns:a="http://schemas.openxmlformats.org/drawingml/2006/main" xmlns:r="http://schemas.openxmlformats.org/officeDocument/2006/relationships" xmlns:p="http://schemas.openxmlformats.org/presentationml/2006/main">
  <p:tag name="PA" val="v4.0.0"/>
</p:tagLst>
</file>

<file path=ppt/tags/tag104.xml><?xml version="1.0" encoding="utf-8"?>
<p:tagLst xmlns:a="http://schemas.openxmlformats.org/drawingml/2006/main" xmlns:r="http://schemas.openxmlformats.org/officeDocument/2006/relationships" xmlns:p="http://schemas.openxmlformats.org/presentationml/2006/main">
  <p:tag name="PA" val="v4.0.0"/>
</p:tagLst>
</file>

<file path=ppt/tags/tag105.xml><?xml version="1.0" encoding="utf-8"?>
<p:tagLst xmlns:a="http://schemas.openxmlformats.org/drawingml/2006/main" xmlns:r="http://schemas.openxmlformats.org/officeDocument/2006/relationships" xmlns:p="http://schemas.openxmlformats.org/presentationml/2006/main">
  <p:tag name="PA" val="v4.0.0"/>
</p:tagLst>
</file>

<file path=ppt/tags/tag106.xml><?xml version="1.0" encoding="utf-8"?>
<p:tagLst xmlns:a="http://schemas.openxmlformats.org/drawingml/2006/main" xmlns:r="http://schemas.openxmlformats.org/officeDocument/2006/relationships" xmlns:p="http://schemas.openxmlformats.org/presentationml/2006/main">
  <p:tag name="PA" val="v4.0.0"/>
</p:tagLst>
</file>

<file path=ppt/tags/tag107.xml><?xml version="1.0" encoding="utf-8"?>
<p:tagLst xmlns:a="http://schemas.openxmlformats.org/drawingml/2006/main" xmlns:r="http://schemas.openxmlformats.org/officeDocument/2006/relationships" xmlns:p="http://schemas.openxmlformats.org/presentationml/2006/main">
  <p:tag name="PA" val="v4.0.0"/>
</p:tagLst>
</file>

<file path=ppt/tags/tag108.xml><?xml version="1.0" encoding="utf-8"?>
<p:tagLst xmlns:a="http://schemas.openxmlformats.org/drawingml/2006/main" xmlns:r="http://schemas.openxmlformats.org/officeDocument/2006/relationships" xmlns:p="http://schemas.openxmlformats.org/presentationml/2006/main">
  <p:tag name="PA" val="v4.0.0"/>
</p:tagLst>
</file>

<file path=ppt/tags/tag109.xml><?xml version="1.0" encoding="utf-8"?>
<p:tagLst xmlns:a="http://schemas.openxmlformats.org/drawingml/2006/main" xmlns:r="http://schemas.openxmlformats.org/officeDocument/2006/relationships" xmlns:p="http://schemas.openxmlformats.org/presentationml/2006/main">
  <p:tag name="PA" val="v5.2.9"/>
</p:tagLst>
</file>

<file path=ppt/tags/tag11.xml><?xml version="1.0" encoding="utf-8"?>
<p:tagLst xmlns:a="http://schemas.openxmlformats.org/drawingml/2006/main" xmlns:r="http://schemas.openxmlformats.org/officeDocument/2006/relationships" xmlns:p="http://schemas.openxmlformats.org/presentationml/2006/main">
  <p:tag name="PA" val="v5.2.9"/>
</p:tagLst>
</file>

<file path=ppt/tags/tag110.xml><?xml version="1.0" encoding="utf-8"?>
<p:tagLst xmlns:a="http://schemas.openxmlformats.org/drawingml/2006/main" xmlns:r="http://schemas.openxmlformats.org/officeDocument/2006/relationships" xmlns:p="http://schemas.openxmlformats.org/presentationml/2006/main">
  <p:tag name="PA" val="v5.2.9"/>
</p:tagLst>
</file>

<file path=ppt/tags/tag111.xml><?xml version="1.0" encoding="utf-8"?>
<p:tagLst xmlns:a="http://schemas.openxmlformats.org/drawingml/2006/main" xmlns:r="http://schemas.openxmlformats.org/officeDocument/2006/relationships" xmlns:p="http://schemas.openxmlformats.org/presentationml/2006/main">
  <p:tag name="PA" val="v5.2.9"/>
</p:tagLst>
</file>

<file path=ppt/tags/tag112.xml><?xml version="1.0" encoding="utf-8"?>
<p:tagLst xmlns:a="http://schemas.openxmlformats.org/drawingml/2006/main" xmlns:r="http://schemas.openxmlformats.org/officeDocument/2006/relationships" xmlns:p="http://schemas.openxmlformats.org/presentationml/2006/main">
  <p:tag name="PA" val="v5.2.9"/>
</p:tagLst>
</file>

<file path=ppt/tags/tag113.xml><?xml version="1.0" encoding="utf-8"?>
<p:tagLst xmlns:a="http://schemas.openxmlformats.org/drawingml/2006/main" xmlns:r="http://schemas.openxmlformats.org/officeDocument/2006/relationships" xmlns:p="http://schemas.openxmlformats.org/presentationml/2006/main">
  <p:tag name="PA" val="v4.0.0"/>
</p:tagLst>
</file>

<file path=ppt/tags/tag114.xml><?xml version="1.0" encoding="utf-8"?>
<p:tagLst xmlns:a="http://schemas.openxmlformats.org/drawingml/2006/main" xmlns:r="http://schemas.openxmlformats.org/officeDocument/2006/relationships" xmlns:p="http://schemas.openxmlformats.org/presentationml/2006/main">
  <p:tag name="PA" val="v4.0.0"/>
</p:tagLst>
</file>

<file path=ppt/tags/tag115.xml><?xml version="1.0" encoding="utf-8"?>
<p:tagLst xmlns:a="http://schemas.openxmlformats.org/drawingml/2006/main" xmlns:r="http://schemas.openxmlformats.org/officeDocument/2006/relationships" xmlns:p="http://schemas.openxmlformats.org/presentationml/2006/main">
  <p:tag name="PA" val="v4.0.0"/>
</p:tagLst>
</file>

<file path=ppt/tags/tag116.xml><?xml version="1.0" encoding="utf-8"?>
<p:tagLst xmlns:a="http://schemas.openxmlformats.org/drawingml/2006/main" xmlns:r="http://schemas.openxmlformats.org/officeDocument/2006/relationships" xmlns:p="http://schemas.openxmlformats.org/presentationml/2006/main">
  <p:tag name="PA" val="v4.0.0"/>
</p:tagLst>
</file>

<file path=ppt/tags/tag117.xml><?xml version="1.0" encoding="utf-8"?>
<p:tagLst xmlns:a="http://schemas.openxmlformats.org/drawingml/2006/main" xmlns:r="http://schemas.openxmlformats.org/officeDocument/2006/relationships" xmlns:p="http://schemas.openxmlformats.org/presentationml/2006/main">
  <p:tag name="PA" val="v5.2.9"/>
</p:tagLst>
</file>

<file path=ppt/tags/tag118.xml><?xml version="1.0" encoding="utf-8"?>
<p:tagLst xmlns:a="http://schemas.openxmlformats.org/drawingml/2006/main" xmlns:r="http://schemas.openxmlformats.org/officeDocument/2006/relationships" xmlns:p="http://schemas.openxmlformats.org/presentationml/2006/main">
  <p:tag name="PA" val="v5.2.9"/>
</p:tagLst>
</file>

<file path=ppt/tags/tag119.xml><?xml version="1.0" encoding="utf-8"?>
<p:tagLst xmlns:a="http://schemas.openxmlformats.org/drawingml/2006/main" xmlns:r="http://schemas.openxmlformats.org/officeDocument/2006/relationships" xmlns:p="http://schemas.openxmlformats.org/presentationml/2006/main">
  <p:tag name="PA" val="v5.2.9"/>
</p:tagLst>
</file>

<file path=ppt/tags/tag12.xml><?xml version="1.0" encoding="utf-8"?>
<p:tagLst xmlns:a="http://schemas.openxmlformats.org/drawingml/2006/main" xmlns:r="http://schemas.openxmlformats.org/officeDocument/2006/relationships" xmlns:p="http://schemas.openxmlformats.org/presentationml/2006/main">
  <p:tag name="PA" val="v5.2.9"/>
</p:tagLst>
</file>

<file path=ppt/tags/tag120.xml><?xml version="1.0" encoding="utf-8"?>
<p:tagLst xmlns:a="http://schemas.openxmlformats.org/drawingml/2006/main" xmlns:r="http://schemas.openxmlformats.org/officeDocument/2006/relationships" xmlns:p="http://schemas.openxmlformats.org/presentationml/2006/main">
  <p:tag name="PA" val="v5.2.9"/>
</p:tagLst>
</file>

<file path=ppt/tags/tag121.xml><?xml version="1.0" encoding="utf-8"?>
<p:tagLst xmlns:a="http://schemas.openxmlformats.org/drawingml/2006/main" xmlns:r="http://schemas.openxmlformats.org/officeDocument/2006/relationships" xmlns:p="http://schemas.openxmlformats.org/presentationml/2006/main">
  <p:tag name="PA" val="v5.2.9"/>
</p:tagLst>
</file>

<file path=ppt/tags/tag122.xml><?xml version="1.0" encoding="utf-8"?>
<p:tagLst xmlns:a="http://schemas.openxmlformats.org/drawingml/2006/main" xmlns:r="http://schemas.openxmlformats.org/officeDocument/2006/relationships" xmlns:p="http://schemas.openxmlformats.org/presentationml/2006/main">
  <p:tag name="PA" val="v5.2.9"/>
</p:tagLst>
</file>

<file path=ppt/tags/tag123.xml><?xml version="1.0" encoding="utf-8"?>
<p:tagLst xmlns:a="http://schemas.openxmlformats.org/drawingml/2006/main" xmlns:r="http://schemas.openxmlformats.org/officeDocument/2006/relationships" xmlns:p="http://schemas.openxmlformats.org/presentationml/2006/main">
  <p:tag name="PA" val="v5.2.9"/>
</p:tagLst>
</file>

<file path=ppt/tags/tag124.xml><?xml version="1.0" encoding="utf-8"?>
<p:tagLst xmlns:a="http://schemas.openxmlformats.org/drawingml/2006/main" xmlns:r="http://schemas.openxmlformats.org/officeDocument/2006/relationships" xmlns:p="http://schemas.openxmlformats.org/presentationml/2006/main">
  <p:tag name="PA" val="v5.2.9"/>
</p:tagLst>
</file>

<file path=ppt/tags/tag125.xml><?xml version="1.0" encoding="utf-8"?>
<p:tagLst xmlns:a="http://schemas.openxmlformats.org/drawingml/2006/main" xmlns:r="http://schemas.openxmlformats.org/officeDocument/2006/relationships" xmlns:p="http://schemas.openxmlformats.org/presentationml/2006/main">
  <p:tag name="PA" val="v5.2.9"/>
</p:tagLst>
</file>

<file path=ppt/tags/tag126.xml><?xml version="1.0" encoding="utf-8"?>
<p:tagLst xmlns:a="http://schemas.openxmlformats.org/drawingml/2006/main" xmlns:r="http://schemas.openxmlformats.org/officeDocument/2006/relationships" xmlns:p="http://schemas.openxmlformats.org/presentationml/2006/main">
  <p:tag name="PA" val="v5.2.9"/>
</p:tagLst>
</file>

<file path=ppt/tags/tag127.xml><?xml version="1.0" encoding="utf-8"?>
<p:tagLst xmlns:a="http://schemas.openxmlformats.org/drawingml/2006/main" xmlns:r="http://schemas.openxmlformats.org/officeDocument/2006/relationships" xmlns:p="http://schemas.openxmlformats.org/presentationml/2006/main">
  <p:tag name="PA" val="v5.2.11"/>
  <p:tag name="PAMAINTYPE" val="4"/>
  <p:tag name="PATYPE" val="176"/>
  <p:tag name="PASUBTYPE" val="284"/>
  <p:tag name="RESOURCELIBID_SHAPE" val="513208"/>
  <p:tag name="RESOURCELIB_SHAPETYPE" val="4"/>
</p:tagLst>
</file>

<file path=ppt/tags/tag128.xml><?xml version="1.0" encoding="utf-8"?>
<p:tagLst xmlns:a="http://schemas.openxmlformats.org/drawingml/2006/main" xmlns:r="http://schemas.openxmlformats.org/officeDocument/2006/relationships" xmlns:p="http://schemas.openxmlformats.org/presentationml/2006/main">
  <p:tag name="PA" val="v5.2.11"/>
</p:tagLst>
</file>

<file path=ppt/tags/tag129.xml><?xml version="1.0" encoding="utf-8"?>
<p:tagLst xmlns:a="http://schemas.openxmlformats.org/drawingml/2006/main" xmlns:r="http://schemas.openxmlformats.org/officeDocument/2006/relationships" xmlns:p="http://schemas.openxmlformats.org/presentationml/2006/main">
  <p:tag name="PA" val="v5.2.11"/>
</p:tagLst>
</file>

<file path=ppt/tags/tag13.xml><?xml version="1.0" encoding="utf-8"?>
<p:tagLst xmlns:a="http://schemas.openxmlformats.org/drawingml/2006/main" xmlns:r="http://schemas.openxmlformats.org/officeDocument/2006/relationships" xmlns:p="http://schemas.openxmlformats.org/presentationml/2006/main">
  <p:tag name="PA" val="v5.2.9"/>
</p:tagLst>
</file>

<file path=ppt/tags/tag130.xml><?xml version="1.0" encoding="utf-8"?>
<p:tagLst xmlns:a="http://schemas.openxmlformats.org/drawingml/2006/main" xmlns:r="http://schemas.openxmlformats.org/officeDocument/2006/relationships" xmlns:p="http://schemas.openxmlformats.org/presentationml/2006/main">
  <p:tag name="PA" val="v5.2.11"/>
</p:tagLst>
</file>

<file path=ppt/tags/tag131.xml><?xml version="1.0" encoding="utf-8"?>
<p:tagLst xmlns:a="http://schemas.openxmlformats.org/drawingml/2006/main" xmlns:r="http://schemas.openxmlformats.org/officeDocument/2006/relationships" xmlns:p="http://schemas.openxmlformats.org/presentationml/2006/main">
  <p:tag name="PA" val="v5.2.11"/>
</p:tagLst>
</file>

<file path=ppt/tags/tag132.xml><?xml version="1.0" encoding="utf-8"?>
<p:tagLst xmlns:a="http://schemas.openxmlformats.org/drawingml/2006/main" xmlns:r="http://schemas.openxmlformats.org/officeDocument/2006/relationships" xmlns:p="http://schemas.openxmlformats.org/presentationml/2006/main">
  <p:tag name="PA" val="v5.2.11"/>
</p:tagLst>
</file>

<file path=ppt/tags/tag133.xml><?xml version="1.0" encoding="utf-8"?>
<p:tagLst xmlns:a="http://schemas.openxmlformats.org/drawingml/2006/main" xmlns:r="http://schemas.openxmlformats.org/officeDocument/2006/relationships" xmlns:p="http://schemas.openxmlformats.org/presentationml/2006/main">
  <p:tag name="PA" val="v5.2.11"/>
</p:tagLst>
</file>

<file path=ppt/tags/tag134.xml><?xml version="1.0" encoding="utf-8"?>
<p:tagLst xmlns:a="http://schemas.openxmlformats.org/drawingml/2006/main" xmlns:r="http://schemas.openxmlformats.org/officeDocument/2006/relationships" xmlns:p="http://schemas.openxmlformats.org/presentationml/2006/main">
  <p:tag name="PA" val="v5.2.11"/>
</p:tagLst>
</file>

<file path=ppt/tags/tag135.xml><?xml version="1.0" encoding="utf-8"?>
<p:tagLst xmlns:a="http://schemas.openxmlformats.org/drawingml/2006/main" xmlns:r="http://schemas.openxmlformats.org/officeDocument/2006/relationships" xmlns:p="http://schemas.openxmlformats.org/presentationml/2006/main">
  <p:tag name="PA" val="v5.2.11"/>
</p:tagLst>
</file>

<file path=ppt/tags/tag136.xml><?xml version="1.0" encoding="utf-8"?>
<p:tagLst xmlns:a="http://schemas.openxmlformats.org/drawingml/2006/main" xmlns:r="http://schemas.openxmlformats.org/officeDocument/2006/relationships" xmlns:p="http://schemas.openxmlformats.org/presentationml/2006/main">
  <p:tag name="PA" val="v5.2.11"/>
</p:tagLst>
</file>

<file path=ppt/tags/tag137.xml><?xml version="1.0" encoding="utf-8"?>
<p:tagLst xmlns:a="http://schemas.openxmlformats.org/drawingml/2006/main" xmlns:r="http://schemas.openxmlformats.org/officeDocument/2006/relationships" xmlns:p="http://schemas.openxmlformats.org/presentationml/2006/main">
  <p:tag name="PA" val="v5.2.11"/>
</p:tagLst>
</file>

<file path=ppt/tags/tag138.xml><?xml version="1.0" encoding="utf-8"?>
<p:tagLst xmlns:a="http://schemas.openxmlformats.org/drawingml/2006/main" xmlns:r="http://schemas.openxmlformats.org/officeDocument/2006/relationships" xmlns:p="http://schemas.openxmlformats.org/presentationml/2006/main">
  <p:tag name="PA" val="v5.2.11"/>
</p:tagLst>
</file>

<file path=ppt/tags/tag139.xml><?xml version="1.0" encoding="utf-8"?>
<p:tagLst xmlns:a="http://schemas.openxmlformats.org/drawingml/2006/main" xmlns:r="http://schemas.openxmlformats.org/officeDocument/2006/relationships" xmlns:p="http://schemas.openxmlformats.org/presentationml/2006/main">
  <p:tag name="PA" val="v5.2.11"/>
</p:tagLst>
</file>

<file path=ppt/tags/tag14.xml><?xml version="1.0" encoding="utf-8"?>
<p:tagLst xmlns:a="http://schemas.openxmlformats.org/drawingml/2006/main" xmlns:r="http://schemas.openxmlformats.org/officeDocument/2006/relationships" xmlns:p="http://schemas.openxmlformats.org/presentationml/2006/main">
  <p:tag name="PA" val="v5.2.9"/>
</p:tagLst>
</file>

<file path=ppt/tags/tag140.xml><?xml version="1.0" encoding="utf-8"?>
<p:tagLst xmlns:a="http://schemas.openxmlformats.org/drawingml/2006/main" xmlns:r="http://schemas.openxmlformats.org/officeDocument/2006/relationships" xmlns:p="http://schemas.openxmlformats.org/presentationml/2006/main">
  <p:tag name="PA" val="v5.2.11"/>
</p:tagLst>
</file>

<file path=ppt/tags/tag141.xml><?xml version="1.0" encoding="utf-8"?>
<p:tagLst xmlns:a="http://schemas.openxmlformats.org/drawingml/2006/main" xmlns:r="http://schemas.openxmlformats.org/officeDocument/2006/relationships" xmlns:p="http://schemas.openxmlformats.org/presentationml/2006/main">
  <p:tag name="PA" val="v5.2.11"/>
</p:tagLst>
</file>

<file path=ppt/tags/tag142.xml><?xml version="1.0" encoding="utf-8"?>
<p:tagLst xmlns:a="http://schemas.openxmlformats.org/drawingml/2006/main" xmlns:r="http://schemas.openxmlformats.org/officeDocument/2006/relationships" xmlns:p="http://schemas.openxmlformats.org/presentationml/2006/main">
  <p:tag name="PA" val="v5.2.9"/>
</p:tagLst>
</file>

<file path=ppt/tags/tag143.xml><?xml version="1.0" encoding="utf-8"?>
<p:tagLst xmlns:a="http://schemas.openxmlformats.org/drawingml/2006/main" xmlns:r="http://schemas.openxmlformats.org/officeDocument/2006/relationships" xmlns:p="http://schemas.openxmlformats.org/presentationml/2006/main">
  <p:tag name="PA" val="v5.2.9"/>
</p:tagLst>
</file>

<file path=ppt/tags/tag144.xml><?xml version="1.0" encoding="utf-8"?>
<p:tagLst xmlns:a="http://schemas.openxmlformats.org/drawingml/2006/main" xmlns:r="http://schemas.openxmlformats.org/officeDocument/2006/relationships" xmlns:p="http://schemas.openxmlformats.org/presentationml/2006/main">
  <p:tag name="PA" val="v5.2.9"/>
</p:tagLst>
</file>

<file path=ppt/tags/tag145.xml><?xml version="1.0" encoding="utf-8"?>
<p:tagLst xmlns:a="http://schemas.openxmlformats.org/drawingml/2006/main" xmlns:r="http://schemas.openxmlformats.org/officeDocument/2006/relationships" xmlns:p="http://schemas.openxmlformats.org/presentationml/2006/main">
  <p:tag name="PA" val="v5.2.9"/>
</p:tagLst>
</file>

<file path=ppt/tags/tag146.xml><?xml version="1.0" encoding="utf-8"?>
<p:tagLst xmlns:a="http://schemas.openxmlformats.org/drawingml/2006/main" xmlns:r="http://schemas.openxmlformats.org/officeDocument/2006/relationships" xmlns:p="http://schemas.openxmlformats.org/presentationml/2006/main">
  <p:tag name="PA" val="v5.2.9"/>
</p:tagLst>
</file>

<file path=ppt/tags/tag147.xml><?xml version="1.0" encoding="utf-8"?>
<p:tagLst xmlns:a="http://schemas.openxmlformats.org/drawingml/2006/main" xmlns:r="http://schemas.openxmlformats.org/officeDocument/2006/relationships" xmlns:p="http://schemas.openxmlformats.org/presentationml/2006/main">
  <p:tag name="PA" val="v5.2.9"/>
</p:tagLst>
</file>

<file path=ppt/tags/tag148.xml><?xml version="1.0" encoding="utf-8"?>
<p:tagLst xmlns:a="http://schemas.openxmlformats.org/drawingml/2006/main" xmlns:r="http://schemas.openxmlformats.org/officeDocument/2006/relationships" xmlns:p="http://schemas.openxmlformats.org/presentationml/2006/main">
  <p:tag name="PA" val="v5.2.9"/>
</p:tagLst>
</file>

<file path=ppt/tags/tag149.xml><?xml version="1.0" encoding="utf-8"?>
<p:tagLst xmlns:a="http://schemas.openxmlformats.org/drawingml/2006/main" xmlns:r="http://schemas.openxmlformats.org/officeDocument/2006/relationships" xmlns:p="http://schemas.openxmlformats.org/presentationml/2006/main">
  <p:tag name="PA" val="v5.2.9"/>
</p:tagLst>
</file>

<file path=ppt/tags/tag15.xml><?xml version="1.0" encoding="utf-8"?>
<p:tagLst xmlns:a="http://schemas.openxmlformats.org/drawingml/2006/main" xmlns:r="http://schemas.openxmlformats.org/officeDocument/2006/relationships" xmlns:p="http://schemas.openxmlformats.org/presentationml/2006/main">
  <p:tag name="PA" val="v5.2.9"/>
</p:tagLst>
</file>

<file path=ppt/tags/tag150.xml><?xml version="1.0" encoding="utf-8"?>
<p:tagLst xmlns:a="http://schemas.openxmlformats.org/drawingml/2006/main" xmlns:r="http://schemas.openxmlformats.org/officeDocument/2006/relationships" xmlns:p="http://schemas.openxmlformats.org/presentationml/2006/main">
  <p:tag name="PA" val="v5.2.9"/>
</p:tagLst>
</file>

<file path=ppt/tags/tag151.xml><?xml version="1.0" encoding="utf-8"?>
<p:tagLst xmlns:a="http://schemas.openxmlformats.org/drawingml/2006/main" xmlns:r="http://schemas.openxmlformats.org/officeDocument/2006/relationships" xmlns:p="http://schemas.openxmlformats.org/presentationml/2006/main">
  <p:tag name="PA" val="v5.2.9"/>
</p:tagLst>
</file>

<file path=ppt/tags/tag152.xml><?xml version="1.0" encoding="utf-8"?>
<p:tagLst xmlns:a="http://schemas.openxmlformats.org/drawingml/2006/main" xmlns:r="http://schemas.openxmlformats.org/officeDocument/2006/relationships" xmlns:p="http://schemas.openxmlformats.org/presentationml/2006/main">
  <p:tag name="PA" val="v5.2.9"/>
</p:tagLst>
</file>

<file path=ppt/tags/tag153.xml><?xml version="1.0" encoding="utf-8"?>
<p:tagLst xmlns:a="http://schemas.openxmlformats.org/drawingml/2006/main" xmlns:r="http://schemas.openxmlformats.org/officeDocument/2006/relationships" xmlns:p="http://schemas.openxmlformats.org/presentationml/2006/main">
  <p:tag name="PA" val="v5.2.9"/>
</p:tagLst>
</file>

<file path=ppt/tags/tag154.xml><?xml version="1.0" encoding="utf-8"?>
<p:tagLst xmlns:a="http://schemas.openxmlformats.org/drawingml/2006/main" xmlns:r="http://schemas.openxmlformats.org/officeDocument/2006/relationships" xmlns:p="http://schemas.openxmlformats.org/presentationml/2006/main">
  <p:tag name="PA" val="v5.2.9"/>
</p:tagLst>
</file>

<file path=ppt/tags/tag155.xml><?xml version="1.0" encoding="utf-8"?>
<p:tagLst xmlns:a="http://schemas.openxmlformats.org/drawingml/2006/main" xmlns:r="http://schemas.openxmlformats.org/officeDocument/2006/relationships" xmlns:p="http://schemas.openxmlformats.org/presentationml/2006/main">
  <p:tag name="PA" val="v5.2.9"/>
</p:tagLst>
</file>

<file path=ppt/tags/tag156.xml><?xml version="1.0" encoding="utf-8"?>
<p:tagLst xmlns:a="http://schemas.openxmlformats.org/drawingml/2006/main" xmlns:r="http://schemas.openxmlformats.org/officeDocument/2006/relationships" xmlns:p="http://schemas.openxmlformats.org/presentationml/2006/main">
  <p:tag name="PA" val="v5.2.9"/>
</p:tagLst>
</file>

<file path=ppt/tags/tag157.xml><?xml version="1.0" encoding="utf-8"?>
<p:tagLst xmlns:a="http://schemas.openxmlformats.org/drawingml/2006/main" xmlns:r="http://schemas.openxmlformats.org/officeDocument/2006/relationships" xmlns:p="http://schemas.openxmlformats.org/presentationml/2006/main">
  <p:tag name="PA" val="v5.2.9"/>
</p:tagLst>
</file>

<file path=ppt/tags/tag158.xml><?xml version="1.0" encoding="utf-8"?>
<p:tagLst xmlns:a="http://schemas.openxmlformats.org/drawingml/2006/main" xmlns:r="http://schemas.openxmlformats.org/officeDocument/2006/relationships" xmlns:p="http://schemas.openxmlformats.org/presentationml/2006/main">
  <p:tag name="PA" val="v5.2.9"/>
</p:tagLst>
</file>

<file path=ppt/tags/tag159.xml><?xml version="1.0" encoding="utf-8"?>
<p:tagLst xmlns:a="http://schemas.openxmlformats.org/drawingml/2006/main" xmlns:r="http://schemas.openxmlformats.org/officeDocument/2006/relationships" xmlns:p="http://schemas.openxmlformats.org/presentationml/2006/main">
  <p:tag name="PA" val="v5.2.9"/>
</p:tagLst>
</file>

<file path=ppt/tags/tag16.xml><?xml version="1.0" encoding="utf-8"?>
<p:tagLst xmlns:a="http://schemas.openxmlformats.org/drawingml/2006/main" xmlns:r="http://schemas.openxmlformats.org/officeDocument/2006/relationships" xmlns:p="http://schemas.openxmlformats.org/presentationml/2006/main">
  <p:tag name="PA" val="v5.2.9"/>
</p:tagLst>
</file>

<file path=ppt/tags/tag160.xml><?xml version="1.0" encoding="utf-8"?>
<p:tagLst xmlns:a="http://schemas.openxmlformats.org/drawingml/2006/main" xmlns:r="http://schemas.openxmlformats.org/officeDocument/2006/relationships" xmlns:p="http://schemas.openxmlformats.org/presentationml/2006/main">
  <p:tag name="PA" val="v5.2.9"/>
</p:tagLst>
</file>

<file path=ppt/tags/tag161.xml><?xml version="1.0" encoding="utf-8"?>
<p:tagLst xmlns:a="http://schemas.openxmlformats.org/drawingml/2006/main" xmlns:r="http://schemas.openxmlformats.org/officeDocument/2006/relationships" xmlns:p="http://schemas.openxmlformats.org/presentationml/2006/main">
  <p:tag name="PA" val="v5.2.9"/>
</p:tagLst>
</file>

<file path=ppt/tags/tag162.xml><?xml version="1.0" encoding="utf-8"?>
<p:tagLst xmlns:a="http://schemas.openxmlformats.org/drawingml/2006/main" xmlns:r="http://schemas.openxmlformats.org/officeDocument/2006/relationships" xmlns:p="http://schemas.openxmlformats.org/presentationml/2006/main">
  <p:tag name="PA" val="v5.2.9"/>
</p:tagLst>
</file>

<file path=ppt/tags/tag163.xml><?xml version="1.0" encoding="utf-8"?>
<p:tagLst xmlns:a="http://schemas.openxmlformats.org/drawingml/2006/main" xmlns:r="http://schemas.openxmlformats.org/officeDocument/2006/relationships" xmlns:p="http://schemas.openxmlformats.org/presentationml/2006/main">
  <p:tag name="PA" val="v5.2.9"/>
</p:tagLst>
</file>

<file path=ppt/tags/tag164.xml><?xml version="1.0" encoding="utf-8"?>
<p:tagLst xmlns:a="http://schemas.openxmlformats.org/drawingml/2006/main" xmlns:r="http://schemas.openxmlformats.org/officeDocument/2006/relationships" xmlns:p="http://schemas.openxmlformats.org/presentationml/2006/main">
  <p:tag name="PA" val="v4.0.0"/>
</p:tagLst>
</file>

<file path=ppt/tags/tag165.xml><?xml version="1.0" encoding="utf-8"?>
<p:tagLst xmlns:a="http://schemas.openxmlformats.org/drawingml/2006/main" xmlns:r="http://schemas.openxmlformats.org/officeDocument/2006/relationships" xmlns:p="http://schemas.openxmlformats.org/presentationml/2006/main">
  <p:tag name="PA" val="v4.0.0"/>
</p:tagLst>
</file>

<file path=ppt/tags/tag166.xml><?xml version="1.0" encoding="utf-8"?>
<p:tagLst xmlns:a="http://schemas.openxmlformats.org/drawingml/2006/main" xmlns:r="http://schemas.openxmlformats.org/officeDocument/2006/relationships" xmlns:p="http://schemas.openxmlformats.org/presentationml/2006/main">
  <p:tag name="PA" val="v5.2.9"/>
</p:tagLst>
</file>

<file path=ppt/tags/tag167.xml><?xml version="1.0" encoding="utf-8"?>
<p:tagLst xmlns:a="http://schemas.openxmlformats.org/drawingml/2006/main" xmlns:r="http://schemas.openxmlformats.org/officeDocument/2006/relationships" xmlns:p="http://schemas.openxmlformats.org/presentationml/2006/main">
  <p:tag name="PA" val="v5.2.9"/>
</p:tagLst>
</file>

<file path=ppt/tags/tag168.xml><?xml version="1.0" encoding="utf-8"?>
<p:tagLst xmlns:a="http://schemas.openxmlformats.org/drawingml/2006/main" xmlns:r="http://schemas.openxmlformats.org/officeDocument/2006/relationships" xmlns:p="http://schemas.openxmlformats.org/presentationml/2006/main">
  <p:tag name="PA" val="v5.2.9"/>
</p:tagLst>
</file>

<file path=ppt/tags/tag169.xml><?xml version="1.0" encoding="utf-8"?>
<p:tagLst xmlns:a="http://schemas.openxmlformats.org/drawingml/2006/main" xmlns:r="http://schemas.openxmlformats.org/officeDocument/2006/relationships" xmlns:p="http://schemas.openxmlformats.org/presentationml/2006/main">
  <p:tag name="PA" val="v5.2.9"/>
</p:tagLst>
</file>

<file path=ppt/tags/tag17.xml><?xml version="1.0" encoding="utf-8"?>
<p:tagLst xmlns:a="http://schemas.openxmlformats.org/drawingml/2006/main" xmlns:r="http://schemas.openxmlformats.org/officeDocument/2006/relationships" xmlns:p="http://schemas.openxmlformats.org/presentationml/2006/main">
  <p:tag name="PA" val="v5.2.9"/>
</p:tagLst>
</file>

<file path=ppt/tags/tag170.xml><?xml version="1.0" encoding="utf-8"?>
<p:tagLst xmlns:a="http://schemas.openxmlformats.org/drawingml/2006/main" xmlns:r="http://schemas.openxmlformats.org/officeDocument/2006/relationships" xmlns:p="http://schemas.openxmlformats.org/presentationml/2006/main">
  <p:tag name="PA" val="v5.2.9"/>
</p:tagLst>
</file>

<file path=ppt/tags/tag171.xml><?xml version="1.0" encoding="utf-8"?>
<p:tagLst xmlns:a="http://schemas.openxmlformats.org/drawingml/2006/main" xmlns:r="http://schemas.openxmlformats.org/officeDocument/2006/relationships" xmlns:p="http://schemas.openxmlformats.org/presentationml/2006/main">
  <p:tag name="PA" val="v5.2.9"/>
</p:tagLst>
</file>

<file path=ppt/tags/tag172.xml><?xml version="1.0" encoding="utf-8"?>
<p:tagLst xmlns:a="http://schemas.openxmlformats.org/drawingml/2006/main" xmlns:r="http://schemas.openxmlformats.org/officeDocument/2006/relationships" xmlns:p="http://schemas.openxmlformats.org/presentationml/2006/main">
  <p:tag name="PA" val="v5.2.9"/>
</p:tagLst>
</file>

<file path=ppt/tags/tag173.xml><?xml version="1.0" encoding="utf-8"?>
<p:tagLst xmlns:a="http://schemas.openxmlformats.org/drawingml/2006/main" xmlns:r="http://schemas.openxmlformats.org/officeDocument/2006/relationships" xmlns:p="http://schemas.openxmlformats.org/presentationml/2006/main">
  <p:tag name="PA" val="v5.2.9"/>
</p:tagLst>
</file>

<file path=ppt/tags/tag174.xml><?xml version="1.0" encoding="utf-8"?>
<p:tagLst xmlns:a="http://schemas.openxmlformats.org/drawingml/2006/main" xmlns:r="http://schemas.openxmlformats.org/officeDocument/2006/relationships" xmlns:p="http://schemas.openxmlformats.org/presentationml/2006/main">
  <p:tag name="PA" val="v5.2.9"/>
</p:tagLst>
</file>

<file path=ppt/tags/tag175.xml><?xml version="1.0" encoding="utf-8"?>
<p:tagLst xmlns:a="http://schemas.openxmlformats.org/drawingml/2006/main" xmlns:r="http://schemas.openxmlformats.org/officeDocument/2006/relationships" xmlns:p="http://schemas.openxmlformats.org/presentationml/2006/main">
  <p:tag name="PA" val="v5.2.9"/>
</p:tagLst>
</file>

<file path=ppt/tags/tag176.xml><?xml version="1.0" encoding="utf-8"?>
<p:tagLst xmlns:a="http://schemas.openxmlformats.org/drawingml/2006/main" xmlns:r="http://schemas.openxmlformats.org/officeDocument/2006/relationships" xmlns:p="http://schemas.openxmlformats.org/presentationml/2006/main">
  <p:tag name="PA" val="v5.2.9"/>
</p:tagLst>
</file>

<file path=ppt/tags/tag177.xml><?xml version="1.0" encoding="utf-8"?>
<p:tagLst xmlns:a="http://schemas.openxmlformats.org/drawingml/2006/main" xmlns:r="http://schemas.openxmlformats.org/officeDocument/2006/relationships" xmlns:p="http://schemas.openxmlformats.org/presentationml/2006/main">
  <p:tag name="PA" val="v5.2.9"/>
</p:tagLst>
</file>

<file path=ppt/tags/tag178.xml><?xml version="1.0" encoding="utf-8"?>
<p:tagLst xmlns:a="http://schemas.openxmlformats.org/drawingml/2006/main" xmlns:r="http://schemas.openxmlformats.org/officeDocument/2006/relationships" xmlns:p="http://schemas.openxmlformats.org/presentationml/2006/main">
  <p:tag name="PA" val="v5.2.9"/>
</p:tagLst>
</file>

<file path=ppt/tags/tag179.xml><?xml version="1.0" encoding="utf-8"?>
<p:tagLst xmlns:a="http://schemas.openxmlformats.org/drawingml/2006/main" xmlns:r="http://schemas.openxmlformats.org/officeDocument/2006/relationships" xmlns:p="http://schemas.openxmlformats.org/presentationml/2006/main">
  <p:tag name="PA" val="v5.2.9"/>
</p:tagLst>
</file>

<file path=ppt/tags/tag18.xml><?xml version="1.0" encoding="utf-8"?>
<p:tagLst xmlns:a="http://schemas.openxmlformats.org/drawingml/2006/main" xmlns:r="http://schemas.openxmlformats.org/officeDocument/2006/relationships" xmlns:p="http://schemas.openxmlformats.org/presentationml/2006/main">
  <p:tag name="PA" val="v5.2.9"/>
</p:tagLst>
</file>

<file path=ppt/tags/tag180.xml><?xml version="1.0" encoding="utf-8"?>
<p:tagLst xmlns:a="http://schemas.openxmlformats.org/drawingml/2006/main" xmlns:r="http://schemas.openxmlformats.org/officeDocument/2006/relationships" xmlns:p="http://schemas.openxmlformats.org/presentationml/2006/main">
  <p:tag name="PA" val="v5.2.9"/>
</p:tagLst>
</file>

<file path=ppt/tags/tag181.xml><?xml version="1.0" encoding="utf-8"?>
<p:tagLst xmlns:a="http://schemas.openxmlformats.org/drawingml/2006/main" xmlns:r="http://schemas.openxmlformats.org/officeDocument/2006/relationships" xmlns:p="http://schemas.openxmlformats.org/presentationml/2006/main">
  <p:tag name="PA" val="v5.2.9"/>
</p:tagLst>
</file>

<file path=ppt/tags/tag182.xml><?xml version="1.0" encoding="utf-8"?>
<p:tagLst xmlns:a="http://schemas.openxmlformats.org/drawingml/2006/main" xmlns:r="http://schemas.openxmlformats.org/officeDocument/2006/relationships" xmlns:p="http://schemas.openxmlformats.org/presentationml/2006/main">
  <p:tag name="PA" val="v5.2.9"/>
</p:tagLst>
</file>

<file path=ppt/tags/tag183.xml><?xml version="1.0" encoding="utf-8"?>
<p:tagLst xmlns:a="http://schemas.openxmlformats.org/drawingml/2006/main" xmlns:r="http://schemas.openxmlformats.org/officeDocument/2006/relationships" xmlns:p="http://schemas.openxmlformats.org/presentationml/2006/main">
  <p:tag name="PA" val="v5.2.9"/>
</p:tagLst>
</file>

<file path=ppt/tags/tag184.xml><?xml version="1.0" encoding="utf-8"?>
<p:tagLst xmlns:a="http://schemas.openxmlformats.org/drawingml/2006/main" xmlns:r="http://schemas.openxmlformats.org/officeDocument/2006/relationships" xmlns:p="http://schemas.openxmlformats.org/presentationml/2006/main">
  <p:tag name="PA" val="v5.2.9"/>
</p:tagLst>
</file>

<file path=ppt/tags/tag185.xml><?xml version="1.0" encoding="utf-8"?>
<p:tagLst xmlns:a="http://schemas.openxmlformats.org/drawingml/2006/main" xmlns:r="http://schemas.openxmlformats.org/officeDocument/2006/relationships" xmlns:p="http://schemas.openxmlformats.org/presentationml/2006/main">
  <p:tag name="PA" val="v5.2.9"/>
</p:tagLst>
</file>

<file path=ppt/tags/tag186.xml><?xml version="1.0" encoding="utf-8"?>
<p:tagLst xmlns:a="http://schemas.openxmlformats.org/drawingml/2006/main" xmlns:r="http://schemas.openxmlformats.org/officeDocument/2006/relationships" xmlns:p="http://schemas.openxmlformats.org/presentationml/2006/main">
  <p:tag name="PA" val="v5.2.9"/>
</p:tagLst>
</file>

<file path=ppt/tags/tag187.xml><?xml version="1.0" encoding="utf-8"?>
<p:tagLst xmlns:a="http://schemas.openxmlformats.org/drawingml/2006/main" xmlns:r="http://schemas.openxmlformats.org/officeDocument/2006/relationships" xmlns:p="http://schemas.openxmlformats.org/presentationml/2006/main">
  <p:tag name="PA" val="v5.2.9"/>
</p:tagLst>
</file>

<file path=ppt/tags/tag188.xml><?xml version="1.0" encoding="utf-8"?>
<p:tagLst xmlns:a="http://schemas.openxmlformats.org/drawingml/2006/main" xmlns:r="http://schemas.openxmlformats.org/officeDocument/2006/relationships" xmlns:p="http://schemas.openxmlformats.org/presentationml/2006/main">
  <p:tag name="PA" val="v5.2.9"/>
</p:tagLst>
</file>

<file path=ppt/tags/tag189.xml><?xml version="1.0" encoding="utf-8"?>
<p:tagLst xmlns:a="http://schemas.openxmlformats.org/drawingml/2006/main" xmlns:r="http://schemas.openxmlformats.org/officeDocument/2006/relationships" xmlns:p="http://schemas.openxmlformats.org/presentationml/2006/main">
  <p:tag name="PA" val="v5.2.9"/>
</p:tagLst>
</file>

<file path=ppt/tags/tag19.xml><?xml version="1.0" encoding="utf-8"?>
<p:tagLst xmlns:a="http://schemas.openxmlformats.org/drawingml/2006/main" xmlns:r="http://schemas.openxmlformats.org/officeDocument/2006/relationships" xmlns:p="http://schemas.openxmlformats.org/presentationml/2006/main">
  <p:tag name="PA" val="v5.2.9"/>
</p:tagLst>
</file>

<file path=ppt/tags/tag190.xml><?xml version="1.0" encoding="utf-8"?>
<p:tagLst xmlns:a="http://schemas.openxmlformats.org/drawingml/2006/main" xmlns:r="http://schemas.openxmlformats.org/officeDocument/2006/relationships" xmlns:p="http://schemas.openxmlformats.org/presentationml/2006/main">
  <p:tag name="PA" val="v5.2.9"/>
</p:tagLst>
</file>

<file path=ppt/tags/tag191.xml><?xml version="1.0" encoding="utf-8"?>
<p:tagLst xmlns:a="http://schemas.openxmlformats.org/drawingml/2006/main" xmlns:r="http://schemas.openxmlformats.org/officeDocument/2006/relationships" xmlns:p="http://schemas.openxmlformats.org/presentationml/2006/main">
  <p:tag name="PA" val="v5.2.9"/>
</p:tagLst>
</file>

<file path=ppt/tags/tag192.xml><?xml version="1.0" encoding="utf-8"?>
<p:tagLst xmlns:a="http://schemas.openxmlformats.org/drawingml/2006/main" xmlns:r="http://schemas.openxmlformats.org/officeDocument/2006/relationships" xmlns:p="http://schemas.openxmlformats.org/presentationml/2006/main">
  <p:tag name="PA" val="v5.2.9"/>
</p:tagLst>
</file>

<file path=ppt/tags/tag193.xml><?xml version="1.0" encoding="utf-8"?>
<p:tagLst xmlns:a="http://schemas.openxmlformats.org/drawingml/2006/main" xmlns:r="http://schemas.openxmlformats.org/officeDocument/2006/relationships" xmlns:p="http://schemas.openxmlformats.org/presentationml/2006/main">
  <p:tag name="PA" val="v5.2.9"/>
</p:tagLst>
</file>

<file path=ppt/tags/tag194.xml><?xml version="1.0" encoding="utf-8"?>
<p:tagLst xmlns:a="http://schemas.openxmlformats.org/drawingml/2006/main" xmlns:r="http://schemas.openxmlformats.org/officeDocument/2006/relationships" xmlns:p="http://schemas.openxmlformats.org/presentationml/2006/main">
  <p:tag name="PA" val="v5.2.9"/>
</p:tagLst>
</file>

<file path=ppt/tags/tag195.xml><?xml version="1.0" encoding="utf-8"?>
<p:tagLst xmlns:a="http://schemas.openxmlformats.org/drawingml/2006/main" xmlns:r="http://schemas.openxmlformats.org/officeDocument/2006/relationships" xmlns:p="http://schemas.openxmlformats.org/presentationml/2006/main">
  <p:tag name="PA" val="v5.2.9"/>
</p:tagLst>
</file>

<file path=ppt/tags/tag196.xml><?xml version="1.0" encoding="utf-8"?>
<p:tagLst xmlns:a="http://schemas.openxmlformats.org/drawingml/2006/main" xmlns:r="http://schemas.openxmlformats.org/officeDocument/2006/relationships" xmlns:p="http://schemas.openxmlformats.org/presentationml/2006/main">
  <p:tag name="PA" val="v5.2.9"/>
</p:tagLst>
</file>

<file path=ppt/tags/tag197.xml><?xml version="1.0" encoding="utf-8"?>
<p:tagLst xmlns:a="http://schemas.openxmlformats.org/drawingml/2006/main" xmlns:r="http://schemas.openxmlformats.org/officeDocument/2006/relationships" xmlns:p="http://schemas.openxmlformats.org/presentationml/2006/main">
  <p:tag name="PA" val="v5.2.9"/>
</p:tagLst>
</file>

<file path=ppt/tags/tag198.xml><?xml version="1.0" encoding="utf-8"?>
<p:tagLst xmlns:a="http://schemas.openxmlformats.org/drawingml/2006/main" xmlns:r="http://schemas.openxmlformats.org/officeDocument/2006/relationships" xmlns:p="http://schemas.openxmlformats.org/presentationml/2006/main">
  <p:tag name="PA" val="v5.2.9"/>
</p:tagLst>
</file>

<file path=ppt/tags/tag199.xml><?xml version="1.0" encoding="utf-8"?>
<p:tagLst xmlns:a="http://schemas.openxmlformats.org/drawingml/2006/main" xmlns:r="http://schemas.openxmlformats.org/officeDocument/2006/relationships" xmlns:p="http://schemas.openxmlformats.org/presentationml/2006/main">
  <p:tag name="PA" val="v5.2.9"/>
</p:tagLst>
</file>

<file path=ppt/tags/tag2.xml><?xml version="1.0" encoding="utf-8"?>
<p:tagLst xmlns:a="http://schemas.openxmlformats.org/drawingml/2006/main" xmlns:r="http://schemas.openxmlformats.org/officeDocument/2006/relationships" xmlns:p="http://schemas.openxmlformats.org/presentationml/2006/main">
  <p:tag name="PA" val="v5.2.9"/>
</p:tagLst>
</file>

<file path=ppt/tags/tag20.xml><?xml version="1.0" encoding="utf-8"?>
<p:tagLst xmlns:a="http://schemas.openxmlformats.org/drawingml/2006/main" xmlns:r="http://schemas.openxmlformats.org/officeDocument/2006/relationships" xmlns:p="http://schemas.openxmlformats.org/presentationml/2006/main">
  <p:tag name="PA" val="v5.2.9"/>
</p:tagLst>
</file>

<file path=ppt/tags/tag200.xml><?xml version="1.0" encoding="utf-8"?>
<p:tagLst xmlns:a="http://schemas.openxmlformats.org/drawingml/2006/main" xmlns:r="http://schemas.openxmlformats.org/officeDocument/2006/relationships" xmlns:p="http://schemas.openxmlformats.org/presentationml/2006/main">
  <p:tag name="PA" val="v5.2.9"/>
</p:tagLst>
</file>

<file path=ppt/tags/tag201.xml><?xml version="1.0" encoding="utf-8"?>
<p:tagLst xmlns:a="http://schemas.openxmlformats.org/drawingml/2006/main" xmlns:r="http://schemas.openxmlformats.org/officeDocument/2006/relationships" xmlns:p="http://schemas.openxmlformats.org/presentationml/2006/main">
  <p:tag name="PA" val="v5.2.9"/>
</p:tagLst>
</file>

<file path=ppt/tags/tag202.xml><?xml version="1.0" encoding="utf-8"?>
<p:tagLst xmlns:a="http://schemas.openxmlformats.org/drawingml/2006/main" xmlns:r="http://schemas.openxmlformats.org/officeDocument/2006/relationships" xmlns:p="http://schemas.openxmlformats.org/presentationml/2006/main">
  <p:tag name="PA" val="v5.2.9"/>
</p:tagLst>
</file>

<file path=ppt/tags/tag203.xml><?xml version="1.0" encoding="utf-8"?>
<p:tagLst xmlns:a="http://schemas.openxmlformats.org/drawingml/2006/main" xmlns:r="http://schemas.openxmlformats.org/officeDocument/2006/relationships" xmlns:p="http://schemas.openxmlformats.org/presentationml/2006/main">
  <p:tag name="PA" val="v5.2.9"/>
</p:tagLst>
</file>

<file path=ppt/tags/tag204.xml><?xml version="1.0" encoding="utf-8"?>
<p:tagLst xmlns:a="http://schemas.openxmlformats.org/drawingml/2006/main" xmlns:r="http://schemas.openxmlformats.org/officeDocument/2006/relationships" xmlns:p="http://schemas.openxmlformats.org/presentationml/2006/main">
  <p:tag name="PA" val="v5.2.9"/>
</p:tagLst>
</file>

<file path=ppt/tags/tag205.xml><?xml version="1.0" encoding="utf-8"?>
<p:tagLst xmlns:a="http://schemas.openxmlformats.org/drawingml/2006/main" xmlns:r="http://schemas.openxmlformats.org/officeDocument/2006/relationships" xmlns:p="http://schemas.openxmlformats.org/presentationml/2006/main">
  <p:tag name="PA" val="v5.2.9"/>
</p:tagLst>
</file>

<file path=ppt/tags/tag206.xml><?xml version="1.0" encoding="utf-8"?>
<p:tagLst xmlns:a="http://schemas.openxmlformats.org/drawingml/2006/main" xmlns:r="http://schemas.openxmlformats.org/officeDocument/2006/relationships" xmlns:p="http://schemas.openxmlformats.org/presentationml/2006/main">
  <p:tag name="PA" val="v5.2.9"/>
</p:tagLst>
</file>

<file path=ppt/tags/tag207.xml><?xml version="1.0" encoding="utf-8"?>
<p:tagLst xmlns:a="http://schemas.openxmlformats.org/drawingml/2006/main" xmlns:r="http://schemas.openxmlformats.org/officeDocument/2006/relationships" xmlns:p="http://schemas.openxmlformats.org/presentationml/2006/main">
  <p:tag name="PA" val="v5.2.9"/>
</p:tagLst>
</file>

<file path=ppt/tags/tag208.xml><?xml version="1.0" encoding="utf-8"?>
<p:tagLst xmlns:a="http://schemas.openxmlformats.org/drawingml/2006/main" xmlns:r="http://schemas.openxmlformats.org/officeDocument/2006/relationships" xmlns:p="http://schemas.openxmlformats.org/presentationml/2006/main">
  <p:tag name="PA" val="v5.2.9"/>
</p:tagLst>
</file>

<file path=ppt/tags/tag209.xml><?xml version="1.0" encoding="utf-8"?>
<p:tagLst xmlns:a="http://schemas.openxmlformats.org/drawingml/2006/main" xmlns:r="http://schemas.openxmlformats.org/officeDocument/2006/relationships" xmlns:p="http://schemas.openxmlformats.org/presentationml/2006/main">
  <p:tag name="PA" val="v5.2.9"/>
</p:tagLst>
</file>

<file path=ppt/tags/tag21.xml><?xml version="1.0" encoding="utf-8"?>
<p:tagLst xmlns:a="http://schemas.openxmlformats.org/drawingml/2006/main" xmlns:r="http://schemas.openxmlformats.org/officeDocument/2006/relationships" xmlns:p="http://schemas.openxmlformats.org/presentationml/2006/main">
  <p:tag name="PA" val="v5.2.9"/>
</p:tagLst>
</file>

<file path=ppt/tags/tag210.xml><?xml version="1.0" encoding="utf-8"?>
<p:tagLst xmlns:a="http://schemas.openxmlformats.org/drawingml/2006/main" xmlns:r="http://schemas.openxmlformats.org/officeDocument/2006/relationships" xmlns:p="http://schemas.openxmlformats.org/presentationml/2006/main">
  <p:tag name="PA" val="v5.2.9"/>
</p:tagLst>
</file>

<file path=ppt/tags/tag211.xml><?xml version="1.0" encoding="utf-8"?>
<p:tagLst xmlns:a="http://schemas.openxmlformats.org/drawingml/2006/main" xmlns:r="http://schemas.openxmlformats.org/officeDocument/2006/relationships" xmlns:p="http://schemas.openxmlformats.org/presentationml/2006/main">
  <p:tag name="PA" val="v5.2.9"/>
</p:tagLst>
</file>

<file path=ppt/tags/tag212.xml><?xml version="1.0" encoding="utf-8"?>
<p:tagLst xmlns:a="http://schemas.openxmlformats.org/drawingml/2006/main" xmlns:r="http://schemas.openxmlformats.org/officeDocument/2006/relationships" xmlns:p="http://schemas.openxmlformats.org/presentationml/2006/main">
  <p:tag name="PA" val="v5.2.9"/>
</p:tagLst>
</file>

<file path=ppt/tags/tag213.xml><?xml version="1.0" encoding="utf-8"?>
<p:tagLst xmlns:a="http://schemas.openxmlformats.org/drawingml/2006/main" xmlns:r="http://schemas.openxmlformats.org/officeDocument/2006/relationships" xmlns:p="http://schemas.openxmlformats.org/presentationml/2006/main">
  <p:tag name="PA" val="v5.2.9"/>
</p:tagLst>
</file>

<file path=ppt/tags/tag214.xml><?xml version="1.0" encoding="utf-8"?>
<p:tagLst xmlns:a="http://schemas.openxmlformats.org/drawingml/2006/main" xmlns:r="http://schemas.openxmlformats.org/officeDocument/2006/relationships" xmlns:p="http://schemas.openxmlformats.org/presentationml/2006/main">
  <p:tag name="PA" val="v5.2.9"/>
</p:tagLst>
</file>

<file path=ppt/tags/tag215.xml><?xml version="1.0" encoding="utf-8"?>
<p:tagLst xmlns:a="http://schemas.openxmlformats.org/drawingml/2006/main" xmlns:r="http://schemas.openxmlformats.org/officeDocument/2006/relationships" xmlns:p="http://schemas.openxmlformats.org/presentationml/2006/main">
  <p:tag name="PA" val="v5.2.9"/>
</p:tagLst>
</file>

<file path=ppt/tags/tag216.xml><?xml version="1.0" encoding="utf-8"?>
<p:tagLst xmlns:a="http://schemas.openxmlformats.org/drawingml/2006/main" xmlns:r="http://schemas.openxmlformats.org/officeDocument/2006/relationships" xmlns:p="http://schemas.openxmlformats.org/presentationml/2006/main">
  <p:tag name="PA" val="v5.2.9"/>
</p:tagLst>
</file>

<file path=ppt/tags/tag217.xml><?xml version="1.0" encoding="utf-8"?>
<p:tagLst xmlns:a="http://schemas.openxmlformats.org/drawingml/2006/main" xmlns:r="http://schemas.openxmlformats.org/officeDocument/2006/relationships" xmlns:p="http://schemas.openxmlformats.org/presentationml/2006/main">
  <p:tag name="PA" val="v5.2.9"/>
</p:tagLst>
</file>

<file path=ppt/tags/tag218.xml><?xml version="1.0" encoding="utf-8"?>
<p:tagLst xmlns:a="http://schemas.openxmlformats.org/drawingml/2006/main" xmlns:r="http://schemas.openxmlformats.org/officeDocument/2006/relationships" xmlns:p="http://schemas.openxmlformats.org/presentationml/2006/main">
  <p:tag name="PA" val="v5.2.9"/>
</p:tagLst>
</file>

<file path=ppt/tags/tag219.xml><?xml version="1.0" encoding="utf-8"?>
<p:tagLst xmlns:a="http://schemas.openxmlformats.org/drawingml/2006/main" xmlns:r="http://schemas.openxmlformats.org/officeDocument/2006/relationships" xmlns:p="http://schemas.openxmlformats.org/presentationml/2006/main">
  <p:tag name="PA" val="v5.2.9"/>
</p:tagLst>
</file>

<file path=ppt/tags/tag22.xml><?xml version="1.0" encoding="utf-8"?>
<p:tagLst xmlns:a="http://schemas.openxmlformats.org/drawingml/2006/main" xmlns:r="http://schemas.openxmlformats.org/officeDocument/2006/relationships" xmlns:p="http://schemas.openxmlformats.org/presentationml/2006/main">
  <p:tag name="PA" val="v5.2.9"/>
</p:tagLst>
</file>

<file path=ppt/tags/tag220.xml><?xml version="1.0" encoding="utf-8"?>
<p:tagLst xmlns:a="http://schemas.openxmlformats.org/drawingml/2006/main" xmlns:r="http://schemas.openxmlformats.org/officeDocument/2006/relationships" xmlns:p="http://schemas.openxmlformats.org/presentationml/2006/main">
  <p:tag name="PA" val="v5.2.9"/>
</p:tagLst>
</file>

<file path=ppt/tags/tag221.xml><?xml version="1.0" encoding="utf-8"?>
<p:tagLst xmlns:a="http://schemas.openxmlformats.org/drawingml/2006/main" xmlns:r="http://schemas.openxmlformats.org/officeDocument/2006/relationships" xmlns:p="http://schemas.openxmlformats.org/presentationml/2006/main">
  <p:tag name="PA" val="v5.2.9"/>
</p:tagLst>
</file>

<file path=ppt/tags/tag222.xml><?xml version="1.0" encoding="utf-8"?>
<p:tagLst xmlns:a="http://schemas.openxmlformats.org/drawingml/2006/main" xmlns:r="http://schemas.openxmlformats.org/officeDocument/2006/relationships" xmlns:p="http://schemas.openxmlformats.org/presentationml/2006/main">
  <p:tag name="PA" val="v5.2.9"/>
</p:tagLst>
</file>

<file path=ppt/tags/tag223.xml><?xml version="1.0" encoding="utf-8"?>
<p:tagLst xmlns:a="http://schemas.openxmlformats.org/drawingml/2006/main" xmlns:r="http://schemas.openxmlformats.org/officeDocument/2006/relationships" xmlns:p="http://schemas.openxmlformats.org/presentationml/2006/main">
  <p:tag name="PA" val="v5.2.9"/>
</p:tagLst>
</file>

<file path=ppt/tags/tag224.xml><?xml version="1.0" encoding="utf-8"?>
<p:tagLst xmlns:a="http://schemas.openxmlformats.org/drawingml/2006/main" xmlns:r="http://schemas.openxmlformats.org/officeDocument/2006/relationships" xmlns:p="http://schemas.openxmlformats.org/presentationml/2006/main">
  <p:tag name="PA" val="v5.2.9"/>
</p:tagLst>
</file>

<file path=ppt/tags/tag225.xml><?xml version="1.0" encoding="utf-8"?>
<p:tagLst xmlns:a="http://schemas.openxmlformats.org/drawingml/2006/main" xmlns:r="http://schemas.openxmlformats.org/officeDocument/2006/relationships" xmlns:p="http://schemas.openxmlformats.org/presentationml/2006/main">
  <p:tag name="PA" val="v5.2.9"/>
</p:tagLst>
</file>

<file path=ppt/tags/tag226.xml><?xml version="1.0" encoding="utf-8"?>
<p:tagLst xmlns:a="http://schemas.openxmlformats.org/drawingml/2006/main" xmlns:r="http://schemas.openxmlformats.org/officeDocument/2006/relationships" xmlns:p="http://schemas.openxmlformats.org/presentationml/2006/main">
  <p:tag name="PA" val="v5.2.9"/>
</p:tagLst>
</file>

<file path=ppt/tags/tag227.xml><?xml version="1.0" encoding="utf-8"?>
<p:tagLst xmlns:a="http://schemas.openxmlformats.org/drawingml/2006/main" xmlns:r="http://schemas.openxmlformats.org/officeDocument/2006/relationships" xmlns:p="http://schemas.openxmlformats.org/presentationml/2006/main">
  <p:tag name="PA" val="v5.2.9"/>
</p:tagLst>
</file>

<file path=ppt/tags/tag228.xml><?xml version="1.0" encoding="utf-8"?>
<p:tagLst xmlns:a="http://schemas.openxmlformats.org/drawingml/2006/main" xmlns:r="http://schemas.openxmlformats.org/officeDocument/2006/relationships" xmlns:p="http://schemas.openxmlformats.org/presentationml/2006/main">
  <p:tag name="PA" val="v5.2.9"/>
</p:tagLst>
</file>

<file path=ppt/tags/tag229.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5.2.9"/>
</p:tagLst>
</file>

<file path=ppt/tags/tag230.xml><?xml version="1.0" encoding="utf-8"?>
<p:tagLst xmlns:a="http://schemas.openxmlformats.org/drawingml/2006/main" xmlns:r="http://schemas.openxmlformats.org/officeDocument/2006/relationships" xmlns:p="http://schemas.openxmlformats.org/presentationml/2006/main">
  <p:tag name="PA" val="v4.0.0"/>
</p:tagLst>
</file>

<file path=ppt/tags/tag231.xml><?xml version="1.0" encoding="utf-8"?>
<p:tagLst xmlns:a="http://schemas.openxmlformats.org/drawingml/2006/main" xmlns:r="http://schemas.openxmlformats.org/officeDocument/2006/relationships" xmlns:p="http://schemas.openxmlformats.org/presentationml/2006/main">
  <p:tag name="PA" val="v5.2.9"/>
</p:tagLst>
</file>

<file path=ppt/tags/tag232.xml><?xml version="1.0" encoding="utf-8"?>
<p:tagLst xmlns:a="http://schemas.openxmlformats.org/drawingml/2006/main" xmlns:r="http://schemas.openxmlformats.org/officeDocument/2006/relationships" xmlns:p="http://schemas.openxmlformats.org/presentationml/2006/main">
  <p:tag name="PA" val="v5.2.9"/>
</p:tagLst>
</file>

<file path=ppt/tags/tag233.xml><?xml version="1.0" encoding="utf-8"?>
<p:tagLst xmlns:a="http://schemas.openxmlformats.org/drawingml/2006/main" xmlns:r="http://schemas.openxmlformats.org/officeDocument/2006/relationships" xmlns:p="http://schemas.openxmlformats.org/presentationml/2006/main">
  <p:tag name="PA" val="v5.2.9"/>
</p:tagLst>
</file>

<file path=ppt/tags/tag234.xml><?xml version="1.0" encoding="utf-8"?>
<p:tagLst xmlns:a="http://schemas.openxmlformats.org/drawingml/2006/main" xmlns:r="http://schemas.openxmlformats.org/officeDocument/2006/relationships" xmlns:p="http://schemas.openxmlformats.org/presentationml/2006/main">
  <p:tag name="PA" val="v5.2.9"/>
</p:tagLst>
</file>

<file path=ppt/tags/tag235.xml><?xml version="1.0" encoding="utf-8"?>
<p:tagLst xmlns:a="http://schemas.openxmlformats.org/drawingml/2006/main" xmlns:r="http://schemas.openxmlformats.org/officeDocument/2006/relationships" xmlns:p="http://schemas.openxmlformats.org/presentationml/2006/main">
  <p:tag name="PA" val="v5.2.9"/>
</p:tagLst>
</file>

<file path=ppt/tags/tag236.xml><?xml version="1.0" encoding="utf-8"?>
<p:tagLst xmlns:a="http://schemas.openxmlformats.org/drawingml/2006/main" xmlns:r="http://schemas.openxmlformats.org/officeDocument/2006/relationships" xmlns:p="http://schemas.openxmlformats.org/presentationml/2006/main">
  <p:tag name="PA" val="v5.2.9"/>
</p:tagLst>
</file>

<file path=ppt/tags/tag237.xml><?xml version="1.0" encoding="utf-8"?>
<p:tagLst xmlns:a="http://schemas.openxmlformats.org/drawingml/2006/main" xmlns:r="http://schemas.openxmlformats.org/officeDocument/2006/relationships" xmlns:p="http://schemas.openxmlformats.org/presentationml/2006/main">
  <p:tag name="PA" val="v5.2.9"/>
</p:tagLst>
</file>

<file path=ppt/tags/tag238.xml><?xml version="1.0" encoding="utf-8"?>
<p:tagLst xmlns:a="http://schemas.openxmlformats.org/drawingml/2006/main" xmlns:r="http://schemas.openxmlformats.org/officeDocument/2006/relationships" xmlns:p="http://schemas.openxmlformats.org/presentationml/2006/main">
  <p:tag name="PA" val="v5.2.9"/>
</p:tagLst>
</file>

<file path=ppt/tags/tag239.xml><?xml version="1.0" encoding="utf-8"?>
<p:tagLst xmlns:a="http://schemas.openxmlformats.org/drawingml/2006/main" xmlns:r="http://schemas.openxmlformats.org/officeDocument/2006/relationships" xmlns:p="http://schemas.openxmlformats.org/presentationml/2006/main">
  <p:tag name="PA" val="v5.2.9"/>
</p:tagLst>
</file>

<file path=ppt/tags/tag24.xml><?xml version="1.0" encoding="utf-8"?>
<p:tagLst xmlns:a="http://schemas.openxmlformats.org/drawingml/2006/main" xmlns:r="http://schemas.openxmlformats.org/officeDocument/2006/relationships" xmlns:p="http://schemas.openxmlformats.org/presentationml/2006/main">
  <p:tag name="PA" val="v5.2.9"/>
</p:tagLst>
</file>

<file path=ppt/tags/tag240.xml><?xml version="1.0" encoding="utf-8"?>
<p:tagLst xmlns:a="http://schemas.openxmlformats.org/drawingml/2006/main" xmlns:r="http://schemas.openxmlformats.org/officeDocument/2006/relationships" xmlns:p="http://schemas.openxmlformats.org/presentationml/2006/main">
  <p:tag name="PA" val="v5.2.9"/>
</p:tagLst>
</file>

<file path=ppt/tags/tag241.xml><?xml version="1.0" encoding="utf-8"?>
<p:tagLst xmlns:a="http://schemas.openxmlformats.org/drawingml/2006/main" xmlns:r="http://schemas.openxmlformats.org/officeDocument/2006/relationships" xmlns:p="http://schemas.openxmlformats.org/presentationml/2006/main">
  <p:tag name="PA" val="v5.2.9"/>
</p:tagLst>
</file>

<file path=ppt/tags/tag242.xml><?xml version="1.0" encoding="utf-8"?>
<p:tagLst xmlns:a="http://schemas.openxmlformats.org/drawingml/2006/main" xmlns:r="http://schemas.openxmlformats.org/officeDocument/2006/relationships" xmlns:p="http://schemas.openxmlformats.org/presentationml/2006/main">
  <p:tag name="PA" val="v5.2.9"/>
</p:tagLst>
</file>

<file path=ppt/tags/tag243.xml><?xml version="1.0" encoding="utf-8"?>
<p:tagLst xmlns:a="http://schemas.openxmlformats.org/drawingml/2006/main" xmlns:r="http://schemas.openxmlformats.org/officeDocument/2006/relationships" xmlns:p="http://schemas.openxmlformats.org/presentationml/2006/main">
  <p:tag name="PA" val="v5.2.9"/>
</p:tagLst>
</file>

<file path=ppt/tags/tag244.xml><?xml version="1.0" encoding="utf-8"?>
<p:tagLst xmlns:a="http://schemas.openxmlformats.org/drawingml/2006/main" xmlns:r="http://schemas.openxmlformats.org/officeDocument/2006/relationships" xmlns:p="http://schemas.openxmlformats.org/presentationml/2006/main">
  <p:tag name="PA" val="v5.2.9"/>
</p:tagLst>
</file>

<file path=ppt/tags/tag245.xml><?xml version="1.0" encoding="utf-8"?>
<p:tagLst xmlns:a="http://schemas.openxmlformats.org/drawingml/2006/main" xmlns:r="http://schemas.openxmlformats.org/officeDocument/2006/relationships" xmlns:p="http://schemas.openxmlformats.org/presentationml/2006/main">
  <p:tag name="PA" val="v5.2.9"/>
</p:tagLst>
</file>

<file path=ppt/tags/tag246.xml><?xml version="1.0" encoding="utf-8"?>
<p:tagLst xmlns:a="http://schemas.openxmlformats.org/drawingml/2006/main" xmlns:r="http://schemas.openxmlformats.org/officeDocument/2006/relationships" xmlns:p="http://schemas.openxmlformats.org/presentationml/2006/main">
  <p:tag name="PA" val="v5.2.9"/>
</p:tagLst>
</file>

<file path=ppt/tags/tag247.xml><?xml version="1.0" encoding="utf-8"?>
<p:tagLst xmlns:a="http://schemas.openxmlformats.org/drawingml/2006/main" xmlns:r="http://schemas.openxmlformats.org/officeDocument/2006/relationships" xmlns:p="http://schemas.openxmlformats.org/presentationml/2006/main">
  <p:tag name="PA" val="v5.2.9"/>
</p:tagLst>
</file>

<file path=ppt/tags/tag248.xml><?xml version="1.0" encoding="utf-8"?>
<p:tagLst xmlns:a="http://schemas.openxmlformats.org/drawingml/2006/main" xmlns:r="http://schemas.openxmlformats.org/officeDocument/2006/relationships" xmlns:p="http://schemas.openxmlformats.org/presentationml/2006/main">
  <p:tag name="PA" val="v5.2.9"/>
</p:tagLst>
</file>

<file path=ppt/tags/tag249.xml><?xml version="1.0" encoding="utf-8"?>
<p:tagLst xmlns:a="http://schemas.openxmlformats.org/drawingml/2006/main" xmlns:r="http://schemas.openxmlformats.org/officeDocument/2006/relationships" xmlns:p="http://schemas.openxmlformats.org/presentationml/2006/main">
  <p:tag name="PA" val="v5.2.9"/>
</p:tagLst>
</file>

<file path=ppt/tags/tag25.xml><?xml version="1.0" encoding="utf-8"?>
<p:tagLst xmlns:a="http://schemas.openxmlformats.org/drawingml/2006/main" xmlns:r="http://schemas.openxmlformats.org/officeDocument/2006/relationships" xmlns:p="http://schemas.openxmlformats.org/presentationml/2006/main">
  <p:tag name="PA" val="v5.2.9"/>
</p:tagLst>
</file>

<file path=ppt/tags/tag250.xml><?xml version="1.0" encoding="utf-8"?>
<p:tagLst xmlns:a="http://schemas.openxmlformats.org/drawingml/2006/main" xmlns:r="http://schemas.openxmlformats.org/officeDocument/2006/relationships" xmlns:p="http://schemas.openxmlformats.org/presentationml/2006/main">
  <p:tag name="PA" val="v5.2.9"/>
</p:tagLst>
</file>

<file path=ppt/tags/tag251.xml><?xml version="1.0" encoding="utf-8"?>
<p:tagLst xmlns:a="http://schemas.openxmlformats.org/drawingml/2006/main" xmlns:r="http://schemas.openxmlformats.org/officeDocument/2006/relationships" xmlns:p="http://schemas.openxmlformats.org/presentationml/2006/main">
  <p:tag name="PA" val="v5.2.9"/>
</p:tagLst>
</file>

<file path=ppt/tags/tag252.xml><?xml version="1.0" encoding="utf-8"?>
<p:tagLst xmlns:a="http://schemas.openxmlformats.org/drawingml/2006/main" xmlns:r="http://schemas.openxmlformats.org/officeDocument/2006/relationships" xmlns:p="http://schemas.openxmlformats.org/presentationml/2006/main">
  <p:tag name="PA" val="v5.2.9"/>
</p:tagLst>
</file>

<file path=ppt/tags/tag253.xml><?xml version="1.0" encoding="utf-8"?>
<p:tagLst xmlns:a="http://schemas.openxmlformats.org/drawingml/2006/main" xmlns:r="http://schemas.openxmlformats.org/officeDocument/2006/relationships" xmlns:p="http://schemas.openxmlformats.org/presentationml/2006/main">
  <p:tag name="PA" val="v5.2.9"/>
</p:tagLst>
</file>

<file path=ppt/tags/tag254.xml><?xml version="1.0" encoding="utf-8"?>
<p:tagLst xmlns:a="http://schemas.openxmlformats.org/drawingml/2006/main" xmlns:r="http://schemas.openxmlformats.org/officeDocument/2006/relationships" xmlns:p="http://schemas.openxmlformats.org/presentationml/2006/main">
  <p:tag name="PA" val="v5.2.9"/>
</p:tagLst>
</file>

<file path=ppt/tags/tag26.xml><?xml version="1.0" encoding="utf-8"?>
<p:tagLst xmlns:a="http://schemas.openxmlformats.org/drawingml/2006/main" xmlns:r="http://schemas.openxmlformats.org/officeDocument/2006/relationships" xmlns:p="http://schemas.openxmlformats.org/presentationml/2006/main">
  <p:tag name="PA" val="v5.2.9"/>
</p:tagLst>
</file>

<file path=ppt/tags/tag27.xml><?xml version="1.0" encoding="utf-8"?>
<p:tagLst xmlns:a="http://schemas.openxmlformats.org/drawingml/2006/main" xmlns:r="http://schemas.openxmlformats.org/officeDocument/2006/relationships" xmlns:p="http://schemas.openxmlformats.org/presentationml/2006/main">
  <p:tag name="PA" val="v5.2.9"/>
</p:tagLst>
</file>

<file path=ppt/tags/tag28.xml><?xml version="1.0" encoding="utf-8"?>
<p:tagLst xmlns:a="http://schemas.openxmlformats.org/drawingml/2006/main" xmlns:r="http://schemas.openxmlformats.org/officeDocument/2006/relationships" xmlns:p="http://schemas.openxmlformats.org/presentationml/2006/main">
  <p:tag name="PA" val="v5.2.9"/>
</p:tagLst>
</file>

<file path=ppt/tags/tag29.xml><?xml version="1.0" encoding="utf-8"?>
<p:tagLst xmlns:a="http://schemas.openxmlformats.org/drawingml/2006/main" xmlns:r="http://schemas.openxmlformats.org/officeDocument/2006/relationships" xmlns:p="http://schemas.openxmlformats.org/presentationml/2006/main">
  <p:tag name="PA" val="v5.2.9"/>
</p:tagLst>
</file>

<file path=ppt/tags/tag3.xml><?xml version="1.0" encoding="utf-8"?>
<p:tagLst xmlns:a="http://schemas.openxmlformats.org/drawingml/2006/main" xmlns:r="http://schemas.openxmlformats.org/officeDocument/2006/relationships" xmlns:p="http://schemas.openxmlformats.org/presentationml/2006/main">
  <p:tag name="PA" val="v5.2.9"/>
</p:tagLst>
</file>

<file path=ppt/tags/tag30.xml><?xml version="1.0" encoding="utf-8"?>
<p:tagLst xmlns:a="http://schemas.openxmlformats.org/drawingml/2006/main" xmlns:r="http://schemas.openxmlformats.org/officeDocument/2006/relationships" xmlns:p="http://schemas.openxmlformats.org/presentationml/2006/main">
  <p:tag name="PA" val="v5.2.9"/>
</p:tagLst>
</file>

<file path=ppt/tags/tag31.xml><?xml version="1.0" encoding="utf-8"?>
<p:tagLst xmlns:a="http://schemas.openxmlformats.org/drawingml/2006/main" xmlns:r="http://schemas.openxmlformats.org/officeDocument/2006/relationships" xmlns:p="http://schemas.openxmlformats.org/presentationml/2006/main">
  <p:tag name="PA" val="v5.2.9"/>
</p:tagLst>
</file>

<file path=ppt/tags/tag32.xml><?xml version="1.0" encoding="utf-8"?>
<p:tagLst xmlns:a="http://schemas.openxmlformats.org/drawingml/2006/main" xmlns:r="http://schemas.openxmlformats.org/officeDocument/2006/relationships" xmlns:p="http://schemas.openxmlformats.org/presentationml/2006/main">
  <p:tag name="PA" val="v5.2.9"/>
</p:tagLst>
</file>

<file path=ppt/tags/tag33.xml><?xml version="1.0" encoding="utf-8"?>
<p:tagLst xmlns:a="http://schemas.openxmlformats.org/drawingml/2006/main" xmlns:r="http://schemas.openxmlformats.org/officeDocument/2006/relationships" xmlns:p="http://schemas.openxmlformats.org/presentationml/2006/main">
  <p:tag name="PA" val="v5.2.11"/>
  <p:tag name="PAMAINTYPE" val="4"/>
  <p:tag name="PATYPE" val="176"/>
  <p:tag name="PASUBTYPE" val="282"/>
  <p:tag name="RESOURCELIBID_SHAPE" val="56939"/>
  <p:tag name="RESOURCELIB_SHAPETYPE" val="4"/>
</p:tagLst>
</file>

<file path=ppt/tags/tag34.xml><?xml version="1.0" encoding="utf-8"?>
<p:tagLst xmlns:a="http://schemas.openxmlformats.org/drawingml/2006/main" xmlns:r="http://schemas.openxmlformats.org/officeDocument/2006/relationships" xmlns:p="http://schemas.openxmlformats.org/presentationml/2006/main">
  <p:tag name="PA" val="v5.2.11"/>
</p:tagLst>
</file>

<file path=ppt/tags/tag35.xml><?xml version="1.0" encoding="utf-8"?>
<p:tagLst xmlns:a="http://schemas.openxmlformats.org/drawingml/2006/main" xmlns:r="http://schemas.openxmlformats.org/officeDocument/2006/relationships" xmlns:p="http://schemas.openxmlformats.org/presentationml/2006/main">
  <p:tag name="PA" val="v5.2.11"/>
</p:tagLst>
</file>

<file path=ppt/tags/tag36.xml><?xml version="1.0" encoding="utf-8"?>
<p:tagLst xmlns:a="http://schemas.openxmlformats.org/drawingml/2006/main" xmlns:r="http://schemas.openxmlformats.org/officeDocument/2006/relationships" xmlns:p="http://schemas.openxmlformats.org/presentationml/2006/main">
  <p:tag name="PA" val="v5.2.11"/>
</p:tagLst>
</file>

<file path=ppt/tags/tag37.xml><?xml version="1.0" encoding="utf-8"?>
<p:tagLst xmlns:a="http://schemas.openxmlformats.org/drawingml/2006/main" xmlns:r="http://schemas.openxmlformats.org/officeDocument/2006/relationships" xmlns:p="http://schemas.openxmlformats.org/presentationml/2006/main">
  <p:tag name="PA" val="v5.2.11"/>
</p:tagLst>
</file>

<file path=ppt/tags/tag38.xml><?xml version="1.0" encoding="utf-8"?>
<p:tagLst xmlns:a="http://schemas.openxmlformats.org/drawingml/2006/main" xmlns:r="http://schemas.openxmlformats.org/officeDocument/2006/relationships" xmlns:p="http://schemas.openxmlformats.org/presentationml/2006/main">
  <p:tag name="PA" val="v5.2.11"/>
</p:tagLst>
</file>

<file path=ppt/tags/tag39.xml><?xml version="1.0" encoding="utf-8"?>
<p:tagLst xmlns:a="http://schemas.openxmlformats.org/drawingml/2006/main" xmlns:r="http://schemas.openxmlformats.org/officeDocument/2006/relationships" xmlns:p="http://schemas.openxmlformats.org/presentationml/2006/main">
  <p:tag name="PA" val="v5.2.11"/>
</p:tagLst>
</file>

<file path=ppt/tags/tag4.xml><?xml version="1.0" encoding="utf-8"?>
<p:tagLst xmlns:a="http://schemas.openxmlformats.org/drawingml/2006/main" xmlns:r="http://schemas.openxmlformats.org/officeDocument/2006/relationships" xmlns:p="http://schemas.openxmlformats.org/presentationml/2006/main">
  <p:tag name="PA" val="v5.2.9"/>
</p:tagLst>
</file>

<file path=ppt/tags/tag40.xml><?xml version="1.0" encoding="utf-8"?>
<p:tagLst xmlns:a="http://schemas.openxmlformats.org/drawingml/2006/main" xmlns:r="http://schemas.openxmlformats.org/officeDocument/2006/relationships" xmlns:p="http://schemas.openxmlformats.org/presentationml/2006/main">
  <p:tag name="PA" val="v5.2.11"/>
</p:tagLst>
</file>

<file path=ppt/tags/tag41.xml><?xml version="1.0" encoding="utf-8"?>
<p:tagLst xmlns:a="http://schemas.openxmlformats.org/drawingml/2006/main" xmlns:r="http://schemas.openxmlformats.org/officeDocument/2006/relationships" xmlns:p="http://schemas.openxmlformats.org/presentationml/2006/main">
  <p:tag name="PA" val="v5.2.9"/>
</p:tagLst>
</file>

<file path=ppt/tags/tag42.xml><?xml version="1.0" encoding="utf-8"?>
<p:tagLst xmlns:a="http://schemas.openxmlformats.org/drawingml/2006/main" xmlns:r="http://schemas.openxmlformats.org/officeDocument/2006/relationships" xmlns:p="http://schemas.openxmlformats.org/presentationml/2006/main">
  <p:tag name="PA" val="v5.2.9"/>
</p:tagLst>
</file>

<file path=ppt/tags/tag43.xml><?xml version="1.0" encoding="utf-8"?>
<p:tagLst xmlns:a="http://schemas.openxmlformats.org/drawingml/2006/main" xmlns:r="http://schemas.openxmlformats.org/officeDocument/2006/relationships" xmlns:p="http://schemas.openxmlformats.org/presentationml/2006/main">
  <p:tag name="PA" val="v5.2.9"/>
</p:tagLst>
</file>

<file path=ppt/tags/tag44.xml><?xml version="1.0" encoding="utf-8"?>
<p:tagLst xmlns:a="http://schemas.openxmlformats.org/drawingml/2006/main" xmlns:r="http://schemas.openxmlformats.org/officeDocument/2006/relationships" xmlns:p="http://schemas.openxmlformats.org/presentationml/2006/main">
  <p:tag name="PA" val="v5.2.9"/>
</p:tagLst>
</file>

<file path=ppt/tags/tag45.xml><?xml version="1.0" encoding="utf-8"?>
<p:tagLst xmlns:a="http://schemas.openxmlformats.org/drawingml/2006/main" xmlns:r="http://schemas.openxmlformats.org/officeDocument/2006/relationships" xmlns:p="http://schemas.openxmlformats.org/presentationml/2006/main">
  <p:tag name="PA" val="v5.2.9"/>
</p:tagLst>
</file>

<file path=ppt/tags/tag46.xml><?xml version="1.0" encoding="utf-8"?>
<p:tagLst xmlns:a="http://schemas.openxmlformats.org/drawingml/2006/main" xmlns:r="http://schemas.openxmlformats.org/officeDocument/2006/relationships" xmlns:p="http://schemas.openxmlformats.org/presentationml/2006/main">
  <p:tag name="PA" val="v5.2.9"/>
</p:tagLst>
</file>

<file path=ppt/tags/tag47.xml><?xml version="1.0" encoding="utf-8"?>
<p:tagLst xmlns:a="http://schemas.openxmlformats.org/drawingml/2006/main" xmlns:r="http://schemas.openxmlformats.org/officeDocument/2006/relationships" xmlns:p="http://schemas.openxmlformats.org/presentationml/2006/main">
  <p:tag name="PA" val="v5.2.9"/>
</p:tagLst>
</file>

<file path=ppt/tags/tag48.xml><?xml version="1.0" encoding="utf-8"?>
<p:tagLst xmlns:a="http://schemas.openxmlformats.org/drawingml/2006/main" xmlns:r="http://schemas.openxmlformats.org/officeDocument/2006/relationships" xmlns:p="http://schemas.openxmlformats.org/presentationml/2006/main">
  <p:tag name="PA" val="v5.2.9"/>
</p:tagLst>
</file>

<file path=ppt/tags/tag49.xml><?xml version="1.0" encoding="utf-8"?>
<p:tagLst xmlns:a="http://schemas.openxmlformats.org/drawingml/2006/main" xmlns:r="http://schemas.openxmlformats.org/officeDocument/2006/relationships" xmlns:p="http://schemas.openxmlformats.org/presentationml/2006/main">
  <p:tag name="PA" val="v5.2.11"/>
  <p:tag name="PAMAINTYPE" val="4"/>
  <p:tag name="PATYPE" val="176"/>
  <p:tag name="PASUBTYPE" val="282"/>
  <p:tag name="RESOURCELIBID_SHAPE" val="56939"/>
  <p:tag name="RESOURCELIB_SHAPETYPE" val="4"/>
</p:tagLst>
</file>

<file path=ppt/tags/tag5.xml><?xml version="1.0" encoding="utf-8"?>
<p:tagLst xmlns:a="http://schemas.openxmlformats.org/drawingml/2006/main" xmlns:r="http://schemas.openxmlformats.org/officeDocument/2006/relationships" xmlns:p="http://schemas.openxmlformats.org/presentationml/2006/main">
  <p:tag name="PA" val="v5.2.9"/>
</p:tagLst>
</file>

<file path=ppt/tags/tag50.xml><?xml version="1.0" encoding="utf-8"?>
<p:tagLst xmlns:a="http://schemas.openxmlformats.org/drawingml/2006/main" xmlns:r="http://schemas.openxmlformats.org/officeDocument/2006/relationships" xmlns:p="http://schemas.openxmlformats.org/presentationml/2006/main">
  <p:tag name="PA" val="v5.2.11"/>
</p:tagLst>
</file>

<file path=ppt/tags/tag51.xml><?xml version="1.0" encoding="utf-8"?>
<p:tagLst xmlns:a="http://schemas.openxmlformats.org/drawingml/2006/main" xmlns:r="http://schemas.openxmlformats.org/officeDocument/2006/relationships" xmlns:p="http://schemas.openxmlformats.org/presentationml/2006/main">
  <p:tag name="PA" val="v5.2.11"/>
</p:tagLst>
</file>

<file path=ppt/tags/tag52.xml><?xml version="1.0" encoding="utf-8"?>
<p:tagLst xmlns:a="http://schemas.openxmlformats.org/drawingml/2006/main" xmlns:r="http://schemas.openxmlformats.org/officeDocument/2006/relationships" xmlns:p="http://schemas.openxmlformats.org/presentationml/2006/main">
  <p:tag name="PA" val="v5.2.11"/>
</p:tagLst>
</file>

<file path=ppt/tags/tag53.xml><?xml version="1.0" encoding="utf-8"?>
<p:tagLst xmlns:a="http://schemas.openxmlformats.org/drawingml/2006/main" xmlns:r="http://schemas.openxmlformats.org/officeDocument/2006/relationships" xmlns:p="http://schemas.openxmlformats.org/presentationml/2006/main">
  <p:tag name="PA" val="v5.2.11"/>
</p:tagLst>
</file>

<file path=ppt/tags/tag54.xml><?xml version="1.0" encoding="utf-8"?>
<p:tagLst xmlns:a="http://schemas.openxmlformats.org/drawingml/2006/main" xmlns:r="http://schemas.openxmlformats.org/officeDocument/2006/relationships" xmlns:p="http://schemas.openxmlformats.org/presentationml/2006/main">
  <p:tag name="PA" val="v5.2.11"/>
</p:tagLst>
</file>

<file path=ppt/tags/tag55.xml><?xml version="1.0" encoding="utf-8"?>
<p:tagLst xmlns:a="http://schemas.openxmlformats.org/drawingml/2006/main" xmlns:r="http://schemas.openxmlformats.org/officeDocument/2006/relationships" xmlns:p="http://schemas.openxmlformats.org/presentationml/2006/main">
  <p:tag name="PA" val="v5.2.11"/>
</p:tagLst>
</file>

<file path=ppt/tags/tag56.xml><?xml version="1.0" encoding="utf-8"?>
<p:tagLst xmlns:a="http://schemas.openxmlformats.org/drawingml/2006/main" xmlns:r="http://schemas.openxmlformats.org/officeDocument/2006/relationships" xmlns:p="http://schemas.openxmlformats.org/presentationml/2006/main">
  <p:tag name="PA" val="v5.2.11"/>
</p:tagLst>
</file>

<file path=ppt/tags/tag57.xml><?xml version="1.0" encoding="utf-8"?>
<p:tagLst xmlns:a="http://schemas.openxmlformats.org/drawingml/2006/main" xmlns:r="http://schemas.openxmlformats.org/officeDocument/2006/relationships" xmlns:p="http://schemas.openxmlformats.org/presentationml/2006/main">
  <p:tag name="PA" val="v5.2.9"/>
</p:tagLst>
</file>

<file path=ppt/tags/tag58.xml><?xml version="1.0" encoding="utf-8"?>
<p:tagLst xmlns:a="http://schemas.openxmlformats.org/drawingml/2006/main" xmlns:r="http://schemas.openxmlformats.org/officeDocument/2006/relationships" xmlns:p="http://schemas.openxmlformats.org/presentationml/2006/main">
  <p:tag name="PA" val="v5.2.9"/>
</p:tagLst>
</file>

<file path=ppt/tags/tag59.xml><?xml version="1.0" encoding="utf-8"?>
<p:tagLst xmlns:a="http://schemas.openxmlformats.org/drawingml/2006/main" xmlns:r="http://schemas.openxmlformats.org/officeDocument/2006/relationships" xmlns:p="http://schemas.openxmlformats.org/presentationml/2006/main">
  <p:tag name="PA" val="v5.2.9"/>
</p:tagLst>
</file>

<file path=ppt/tags/tag6.xml><?xml version="1.0" encoding="utf-8"?>
<p:tagLst xmlns:a="http://schemas.openxmlformats.org/drawingml/2006/main" xmlns:r="http://schemas.openxmlformats.org/officeDocument/2006/relationships" xmlns:p="http://schemas.openxmlformats.org/presentationml/2006/main">
  <p:tag name="PA" val="v5.2.9"/>
</p:tagLst>
</file>

<file path=ppt/tags/tag60.xml><?xml version="1.0" encoding="utf-8"?>
<p:tagLst xmlns:a="http://schemas.openxmlformats.org/drawingml/2006/main" xmlns:r="http://schemas.openxmlformats.org/officeDocument/2006/relationships" xmlns:p="http://schemas.openxmlformats.org/presentationml/2006/main">
  <p:tag name="PA" val="v5.2.9"/>
</p:tagLst>
</file>

<file path=ppt/tags/tag61.xml><?xml version="1.0" encoding="utf-8"?>
<p:tagLst xmlns:a="http://schemas.openxmlformats.org/drawingml/2006/main" xmlns:r="http://schemas.openxmlformats.org/officeDocument/2006/relationships" xmlns:p="http://schemas.openxmlformats.org/presentationml/2006/main">
  <p:tag name="PA" val="v5.2.9"/>
</p:tagLst>
</file>

<file path=ppt/tags/tag62.xml><?xml version="1.0" encoding="utf-8"?>
<p:tagLst xmlns:a="http://schemas.openxmlformats.org/drawingml/2006/main" xmlns:r="http://schemas.openxmlformats.org/officeDocument/2006/relationships" xmlns:p="http://schemas.openxmlformats.org/presentationml/2006/main">
  <p:tag name="PA" val="v5.2.9"/>
</p:tagLst>
</file>

<file path=ppt/tags/tag63.xml><?xml version="1.0" encoding="utf-8"?>
<p:tagLst xmlns:a="http://schemas.openxmlformats.org/drawingml/2006/main" xmlns:r="http://schemas.openxmlformats.org/officeDocument/2006/relationships" xmlns:p="http://schemas.openxmlformats.org/presentationml/2006/main">
  <p:tag name="PA" val="v5.2.9"/>
</p:tagLst>
</file>

<file path=ppt/tags/tag64.xml><?xml version="1.0" encoding="utf-8"?>
<p:tagLst xmlns:a="http://schemas.openxmlformats.org/drawingml/2006/main" xmlns:r="http://schemas.openxmlformats.org/officeDocument/2006/relationships" xmlns:p="http://schemas.openxmlformats.org/presentationml/2006/main">
  <p:tag name="PA" val="v4.0.0"/>
</p:tagLst>
</file>

<file path=ppt/tags/tag65.xml><?xml version="1.0" encoding="utf-8"?>
<p:tagLst xmlns:a="http://schemas.openxmlformats.org/drawingml/2006/main" xmlns:r="http://schemas.openxmlformats.org/officeDocument/2006/relationships" xmlns:p="http://schemas.openxmlformats.org/presentationml/2006/main">
  <p:tag name="PA" val="v4.0.0"/>
</p:tagLst>
</file>

<file path=ppt/tags/tag66.xml><?xml version="1.0" encoding="utf-8"?>
<p:tagLst xmlns:a="http://schemas.openxmlformats.org/drawingml/2006/main" xmlns:r="http://schemas.openxmlformats.org/officeDocument/2006/relationships" xmlns:p="http://schemas.openxmlformats.org/presentationml/2006/main">
  <p:tag name="PA" val="v5.2.9"/>
</p:tagLst>
</file>

<file path=ppt/tags/tag67.xml><?xml version="1.0" encoding="utf-8"?>
<p:tagLst xmlns:a="http://schemas.openxmlformats.org/drawingml/2006/main" xmlns:r="http://schemas.openxmlformats.org/officeDocument/2006/relationships" xmlns:p="http://schemas.openxmlformats.org/presentationml/2006/main">
  <p:tag name="PA" val="v5.2.9"/>
</p:tagLst>
</file>

<file path=ppt/tags/tag68.xml><?xml version="1.0" encoding="utf-8"?>
<p:tagLst xmlns:a="http://schemas.openxmlformats.org/drawingml/2006/main" xmlns:r="http://schemas.openxmlformats.org/officeDocument/2006/relationships" xmlns:p="http://schemas.openxmlformats.org/presentationml/2006/main">
  <p:tag name="PA" val="v5.2.9"/>
</p:tagLst>
</file>

<file path=ppt/tags/tag69.xml><?xml version="1.0" encoding="utf-8"?>
<p:tagLst xmlns:a="http://schemas.openxmlformats.org/drawingml/2006/main" xmlns:r="http://schemas.openxmlformats.org/officeDocument/2006/relationships" xmlns:p="http://schemas.openxmlformats.org/presentationml/2006/main">
  <p:tag name="PA" val="v5.2.9"/>
</p:tagLst>
</file>

<file path=ppt/tags/tag7.xml><?xml version="1.0" encoding="utf-8"?>
<p:tagLst xmlns:a="http://schemas.openxmlformats.org/drawingml/2006/main" xmlns:r="http://schemas.openxmlformats.org/officeDocument/2006/relationships" xmlns:p="http://schemas.openxmlformats.org/presentationml/2006/main">
  <p:tag name="PA" val="v5.2.9"/>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PA" val="v5.2.9"/>
</p:tagLst>
</file>

<file path=ppt/tags/tag73.xml><?xml version="1.0" encoding="utf-8"?>
<p:tagLst xmlns:a="http://schemas.openxmlformats.org/drawingml/2006/main" xmlns:r="http://schemas.openxmlformats.org/officeDocument/2006/relationships" xmlns:p="http://schemas.openxmlformats.org/presentationml/2006/main">
  <p:tag name="PA" val="v5.2.9"/>
</p:tagLst>
</file>

<file path=ppt/tags/tag74.xml><?xml version="1.0" encoding="utf-8"?>
<p:tagLst xmlns:a="http://schemas.openxmlformats.org/drawingml/2006/main" xmlns:r="http://schemas.openxmlformats.org/officeDocument/2006/relationships" xmlns:p="http://schemas.openxmlformats.org/presentationml/2006/main">
  <p:tag name="PA" val="v5.2.9"/>
</p:tagLst>
</file>

<file path=ppt/tags/tag75.xml><?xml version="1.0" encoding="utf-8"?>
<p:tagLst xmlns:a="http://schemas.openxmlformats.org/drawingml/2006/main" xmlns:r="http://schemas.openxmlformats.org/officeDocument/2006/relationships" xmlns:p="http://schemas.openxmlformats.org/presentationml/2006/main">
  <p:tag name="PA" val="v5.2.9"/>
</p:tagLst>
</file>

<file path=ppt/tags/tag76.xml><?xml version="1.0" encoding="utf-8"?>
<p:tagLst xmlns:a="http://schemas.openxmlformats.org/drawingml/2006/main" xmlns:r="http://schemas.openxmlformats.org/officeDocument/2006/relationships" xmlns:p="http://schemas.openxmlformats.org/presentationml/2006/main">
  <p:tag name="PA" val="v4.0.0"/>
</p:tagLst>
</file>

<file path=ppt/tags/tag77.xml><?xml version="1.0" encoding="utf-8"?>
<p:tagLst xmlns:a="http://schemas.openxmlformats.org/drawingml/2006/main" xmlns:r="http://schemas.openxmlformats.org/officeDocument/2006/relationships" xmlns:p="http://schemas.openxmlformats.org/presentationml/2006/main">
  <p:tag name="PA" val="v4.0.0"/>
</p:tagLst>
</file>

<file path=ppt/tags/tag78.xml><?xml version="1.0" encoding="utf-8"?>
<p:tagLst xmlns:a="http://schemas.openxmlformats.org/drawingml/2006/main" xmlns:r="http://schemas.openxmlformats.org/officeDocument/2006/relationships" xmlns:p="http://schemas.openxmlformats.org/presentationml/2006/main">
  <p:tag name="PA" val="v4.0.0"/>
</p:tagLst>
</file>

<file path=ppt/tags/tag79.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5.2.9"/>
</p:tagLst>
</file>

<file path=ppt/tags/tag80.xml><?xml version="1.0" encoding="utf-8"?>
<p:tagLst xmlns:a="http://schemas.openxmlformats.org/drawingml/2006/main" xmlns:r="http://schemas.openxmlformats.org/officeDocument/2006/relationships" xmlns:p="http://schemas.openxmlformats.org/presentationml/2006/main">
  <p:tag name="PA" val="v4.3.3"/>
</p:tagLst>
</file>

<file path=ppt/tags/tag81.xml><?xml version="1.0" encoding="utf-8"?>
<p:tagLst xmlns:a="http://schemas.openxmlformats.org/drawingml/2006/main" xmlns:r="http://schemas.openxmlformats.org/officeDocument/2006/relationships" xmlns:p="http://schemas.openxmlformats.org/presentationml/2006/main">
  <p:tag name="PA" val="v5.2.9"/>
</p:tagLst>
</file>

<file path=ppt/tags/tag82.xml><?xml version="1.0" encoding="utf-8"?>
<p:tagLst xmlns:a="http://schemas.openxmlformats.org/drawingml/2006/main" xmlns:r="http://schemas.openxmlformats.org/officeDocument/2006/relationships" xmlns:p="http://schemas.openxmlformats.org/presentationml/2006/main">
  <p:tag name="PA" val="v5.2.9"/>
</p:tagLst>
</file>

<file path=ppt/tags/tag83.xml><?xml version="1.0" encoding="utf-8"?>
<p:tagLst xmlns:a="http://schemas.openxmlformats.org/drawingml/2006/main" xmlns:r="http://schemas.openxmlformats.org/officeDocument/2006/relationships" xmlns:p="http://schemas.openxmlformats.org/presentationml/2006/main">
  <p:tag name="PA" val="v4.0.0"/>
</p:tagLst>
</file>

<file path=ppt/tags/tag84.xml><?xml version="1.0" encoding="utf-8"?>
<p:tagLst xmlns:a="http://schemas.openxmlformats.org/drawingml/2006/main" xmlns:r="http://schemas.openxmlformats.org/officeDocument/2006/relationships" xmlns:p="http://schemas.openxmlformats.org/presentationml/2006/main">
  <p:tag name="PA" val="v4.0.0"/>
</p:tagLst>
</file>

<file path=ppt/tags/tag85.xml><?xml version="1.0" encoding="utf-8"?>
<p:tagLst xmlns:a="http://schemas.openxmlformats.org/drawingml/2006/main" xmlns:r="http://schemas.openxmlformats.org/officeDocument/2006/relationships" xmlns:p="http://schemas.openxmlformats.org/presentationml/2006/main">
  <p:tag name="PA" val="v4.0.0"/>
</p:tagLst>
</file>

<file path=ppt/tags/tag86.xml><?xml version="1.0" encoding="utf-8"?>
<p:tagLst xmlns:a="http://schemas.openxmlformats.org/drawingml/2006/main" xmlns:r="http://schemas.openxmlformats.org/officeDocument/2006/relationships" xmlns:p="http://schemas.openxmlformats.org/presentationml/2006/main">
  <p:tag name="PA" val="v4.0.0"/>
</p:tagLst>
</file>

<file path=ppt/tags/tag87.xml><?xml version="1.0" encoding="utf-8"?>
<p:tagLst xmlns:a="http://schemas.openxmlformats.org/drawingml/2006/main" xmlns:r="http://schemas.openxmlformats.org/officeDocument/2006/relationships" xmlns:p="http://schemas.openxmlformats.org/presentationml/2006/main">
  <p:tag name="PA" val="v4.0.0"/>
</p:tagLst>
</file>

<file path=ppt/tags/tag88.xml><?xml version="1.0" encoding="utf-8"?>
<p:tagLst xmlns:a="http://schemas.openxmlformats.org/drawingml/2006/main" xmlns:r="http://schemas.openxmlformats.org/officeDocument/2006/relationships" xmlns:p="http://schemas.openxmlformats.org/presentationml/2006/main">
  <p:tag name="PA" val="v4.0.0"/>
</p:tagLst>
</file>

<file path=ppt/tags/tag89.xml><?xml version="1.0" encoding="utf-8"?>
<p:tagLst xmlns:a="http://schemas.openxmlformats.org/drawingml/2006/main" xmlns:r="http://schemas.openxmlformats.org/officeDocument/2006/relationships" xmlns:p="http://schemas.openxmlformats.org/presentationml/2006/main">
  <p:tag name="PA" val="v5.2.9"/>
</p:tagLst>
</file>

<file path=ppt/tags/tag9.xml><?xml version="1.0" encoding="utf-8"?>
<p:tagLst xmlns:a="http://schemas.openxmlformats.org/drawingml/2006/main" xmlns:r="http://schemas.openxmlformats.org/officeDocument/2006/relationships" xmlns:p="http://schemas.openxmlformats.org/presentationml/2006/main">
  <p:tag name="PA" val="v5.2.9"/>
</p:tagLst>
</file>

<file path=ppt/tags/tag90.xml><?xml version="1.0" encoding="utf-8"?>
<p:tagLst xmlns:a="http://schemas.openxmlformats.org/drawingml/2006/main" xmlns:r="http://schemas.openxmlformats.org/officeDocument/2006/relationships" xmlns:p="http://schemas.openxmlformats.org/presentationml/2006/main">
  <p:tag name="PA" val="v5.2.9"/>
</p:tagLst>
</file>

<file path=ppt/tags/tag91.xml><?xml version="1.0" encoding="utf-8"?>
<p:tagLst xmlns:a="http://schemas.openxmlformats.org/drawingml/2006/main" xmlns:r="http://schemas.openxmlformats.org/officeDocument/2006/relationships" xmlns:p="http://schemas.openxmlformats.org/presentationml/2006/main">
  <p:tag name="PA" val="v5.2.9"/>
</p:tagLst>
</file>

<file path=ppt/tags/tag92.xml><?xml version="1.0" encoding="utf-8"?>
<p:tagLst xmlns:a="http://schemas.openxmlformats.org/drawingml/2006/main" xmlns:r="http://schemas.openxmlformats.org/officeDocument/2006/relationships" xmlns:p="http://schemas.openxmlformats.org/presentationml/2006/main">
  <p:tag name="PA" val="v5.2.9"/>
</p:tagLst>
</file>

<file path=ppt/tags/tag93.xml><?xml version="1.0" encoding="utf-8"?>
<p:tagLst xmlns:a="http://schemas.openxmlformats.org/drawingml/2006/main" xmlns:r="http://schemas.openxmlformats.org/officeDocument/2006/relationships" xmlns:p="http://schemas.openxmlformats.org/presentationml/2006/main">
  <p:tag name="PA" val="v4.0.0"/>
</p:tagLst>
</file>

<file path=ppt/tags/tag94.xml><?xml version="1.0" encoding="utf-8"?>
<p:tagLst xmlns:a="http://schemas.openxmlformats.org/drawingml/2006/main" xmlns:r="http://schemas.openxmlformats.org/officeDocument/2006/relationships" xmlns:p="http://schemas.openxmlformats.org/presentationml/2006/main">
  <p:tag name="PA" val="v4.0.0"/>
</p:tagLst>
</file>

<file path=ppt/tags/tag95.xml><?xml version="1.0" encoding="utf-8"?>
<p:tagLst xmlns:a="http://schemas.openxmlformats.org/drawingml/2006/main" xmlns:r="http://schemas.openxmlformats.org/officeDocument/2006/relationships" xmlns:p="http://schemas.openxmlformats.org/presentationml/2006/main">
  <p:tag name="PA" val="v4.0.0"/>
</p:tagLst>
</file>

<file path=ppt/tags/tag96.xml><?xml version="1.0" encoding="utf-8"?>
<p:tagLst xmlns:a="http://schemas.openxmlformats.org/drawingml/2006/main" xmlns:r="http://schemas.openxmlformats.org/officeDocument/2006/relationships" xmlns:p="http://schemas.openxmlformats.org/presentationml/2006/main">
  <p:tag name="PA" val="v4.0.0"/>
</p:tagLst>
</file>

<file path=ppt/tags/tag97.xml><?xml version="1.0" encoding="utf-8"?>
<p:tagLst xmlns:a="http://schemas.openxmlformats.org/drawingml/2006/main" xmlns:r="http://schemas.openxmlformats.org/officeDocument/2006/relationships" xmlns:p="http://schemas.openxmlformats.org/presentationml/2006/main">
  <p:tag name="PA" val="v4.0.0"/>
</p:tagLst>
</file>

<file path=ppt/tags/tag98.xml><?xml version="1.0" encoding="utf-8"?>
<p:tagLst xmlns:a="http://schemas.openxmlformats.org/drawingml/2006/main" xmlns:r="http://schemas.openxmlformats.org/officeDocument/2006/relationships" xmlns:p="http://schemas.openxmlformats.org/presentationml/2006/main">
  <p:tag name="PA" val="v4.0.0"/>
</p:tagLst>
</file>

<file path=ppt/tags/tag99.xml><?xml version="1.0" encoding="utf-8"?>
<p:tagLst xmlns:a="http://schemas.openxmlformats.org/drawingml/2006/main" xmlns:r="http://schemas.openxmlformats.org/officeDocument/2006/relationships" xmlns:p="http://schemas.openxmlformats.org/presentationml/2006/main">
  <p:tag name="PA" val="v5.2.9"/>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3kgcrr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1681</Words>
  <Application>Microsoft Macintosh PowerPoint</Application>
  <PresentationFormat>宽屏</PresentationFormat>
  <Paragraphs>247</Paragraphs>
  <Slides>24</Slides>
  <Notes>24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24</vt:i4>
      </vt:variant>
    </vt:vector>
  </HeadingPairs>
  <TitlesOfParts>
    <vt:vector size="37" baseType="lpstr">
      <vt:lpstr>等线</vt:lpstr>
      <vt:lpstr>獅尾麥腿黑體SC-Bold</vt:lpstr>
      <vt:lpstr>思源宋体 CN Medium</vt:lpstr>
      <vt:lpstr>微软雅黑</vt:lpstr>
      <vt:lpstr>Aileron</vt:lpstr>
      <vt:lpstr>Söhne</vt:lpstr>
      <vt:lpstr>Source Han Sans SC</vt:lpstr>
      <vt:lpstr>Agency FB</vt:lpstr>
      <vt:lpstr>Arial</vt:lpstr>
      <vt:lpstr>Calibri</vt:lpstr>
      <vt:lpstr>Century Gothic</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商业计划书</dc:title>
  <dc:creator>第一PPT</dc:creator>
  <cp:keywords>www.1ppt.com</cp:keywords>
  <dc:description>www.1ppt.com</dc:description>
  <cp:lastModifiedBy>fly x</cp:lastModifiedBy>
  <cp:revision>409</cp:revision>
  <dcterms:created xsi:type="dcterms:W3CDTF">2020-07-04T02:07:00Z</dcterms:created>
  <dcterms:modified xsi:type="dcterms:W3CDTF">2023-11-10T13:51:51Z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37E8E501EB5A430092176383D29F161C_13</vt:lpwstr>
  </property>
  <property fmtid="{D5CDD505-2E9C-101B-9397-08002B2CF9AE}" pid="3" name="KSOProductBuildVer">
    <vt:lpwstr>2052-12.1.0.15404</vt:lpwstr>
  </property>
</Properties>
</file>