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0"/>
  </p:notesMasterIdLst>
  <p:sldIdLst>
    <p:sldId id="256" r:id="rId2"/>
    <p:sldId id="257" r:id="rId3"/>
    <p:sldId id="260" r:id="rId4"/>
    <p:sldId id="261" r:id="rId5"/>
    <p:sldId id="278" r:id="rId6"/>
    <p:sldId id="258" r:id="rId7"/>
    <p:sldId id="262" r:id="rId8"/>
    <p:sldId id="263" r:id="rId9"/>
    <p:sldId id="266" r:id="rId10"/>
    <p:sldId id="354" r:id="rId11"/>
    <p:sldId id="357" r:id="rId12"/>
    <p:sldId id="355" r:id="rId13"/>
    <p:sldId id="356" r:id="rId14"/>
    <p:sldId id="359" r:id="rId15"/>
    <p:sldId id="360" r:id="rId16"/>
    <p:sldId id="361" r:id="rId17"/>
    <p:sldId id="362" r:id="rId18"/>
    <p:sldId id="363" r:id="rId19"/>
    <p:sldId id="365" r:id="rId20"/>
    <p:sldId id="366" r:id="rId21"/>
    <p:sldId id="367" r:id="rId22"/>
    <p:sldId id="368" r:id="rId23"/>
    <p:sldId id="267" r:id="rId24"/>
    <p:sldId id="265" r:id="rId25"/>
    <p:sldId id="268" r:id="rId26"/>
    <p:sldId id="269" r:id="rId27"/>
    <p:sldId id="274" r:id="rId28"/>
    <p:sldId id="270" r:id="rId29"/>
    <p:sldId id="271" r:id="rId30"/>
    <p:sldId id="279" r:id="rId31"/>
    <p:sldId id="311" r:id="rId32"/>
    <p:sldId id="312" r:id="rId33"/>
    <p:sldId id="272" r:id="rId34"/>
    <p:sldId id="282" r:id="rId35"/>
    <p:sldId id="350" r:id="rId36"/>
    <p:sldId id="315" r:id="rId37"/>
    <p:sldId id="292" r:id="rId38"/>
    <p:sldId id="316" r:id="rId39"/>
    <p:sldId id="318" r:id="rId40"/>
    <p:sldId id="299" r:id="rId41"/>
    <p:sldId id="349" r:id="rId42"/>
    <p:sldId id="320" r:id="rId43"/>
    <p:sldId id="351" r:id="rId44"/>
    <p:sldId id="323" r:id="rId45"/>
    <p:sldId id="326" r:id="rId46"/>
    <p:sldId id="325" r:id="rId47"/>
    <p:sldId id="353" r:id="rId48"/>
    <p:sldId id="352" r:id="rId49"/>
    <p:sldId id="331" r:id="rId50"/>
    <p:sldId id="332" r:id="rId51"/>
    <p:sldId id="337" r:id="rId52"/>
    <p:sldId id="338" r:id="rId53"/>
    <p:sldId id="336" r:id="rId54"/>
    <p:sldId id="343" r:id="rId55"/>
    <p:sldId id="344" r:id="rId56"/>
    <p:sldId id="346" r:id="rId57"/>
    <p:sldId id="347" r:id="rId58"/>
    <p:sldId id="34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D8E8"/>
    <a:srgbClr val="6D7291"/>
    <a:srgbClr val="528974"/>
    <a:srgbClr val="ADCEC1"/>
    <a:srgbClr val="C8DED6"/>
    <a:srgbClr val="C0C4DD"/>
    <a:srgbClr val="375166"/>
    <a:srgbClr val="FFFFFF"/>
    <a:srgbClr val="5E68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59D67-0B74-45B2-8798-BD59830BD70A}" v="3" dt="2022-11-11T06:31:47.599"/>
    <p1510:client id="{D65662D0-CE0A-47C5-8BA7-A9C9DFE098C2}" v="235" dt="2022-11-10T09:42:00.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85686" autoAdjust="0"/>
  </p:normalViewPr>
  <p:slideViewPr>
    <p:cSldViewPr snapToGrid="0">
      <p:cViewPr varScale="1">
        <p:scale>
          <a:sx n="95" d="100"/>
          <a:sy n="95" d="100"/>
        </p:scale>
        <p:origin x="1518"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Chua" userId="7781c12f-3113-4394-97a8-aa733b71844b" providerId="ADAL" clId="{D65662D0-CE0A-47C5-8BA7-A9C9DFE098C2}"/>
    <pc:docChg chg="undo redo custSel modSld">
      <pc:chgData name="Andy Chua" userId="7781c12f-3113-4394-97a8-aa733b71844b" providerId="ADAL" clId="{D65662D0-CE0A-47C5-8BA7-A9C9DFE098C2}" dt="2022-11-10T09:26:23.608" v="1760" actId="6549"/>
      <pc:docMkLst>
        <pc:docMk/>
      </pc:docMkLst>
      <pc:sldChg chg="addSp modSp">
        <pc:chgData name="Andy Chua" userId="7781c12f-3113-4394-97a8-aa733b71844b" providerId="ADAL" clId="{D65662D0-CE0A-47C5-8BA7-A9C9DFE098C2}" dt="2022-11-10T08:03:45.003" v="510" actId="208"/>
        <pc:sldMkLst>
          <pc:docMk/>
          <pc:sldMk cId="4071374309" sldId="258"/>
        </pc:sldMkLst>
        <pc:spChg chg="add mod">
          <ac:chgData name="Andy Chua" userId="7781c12f-3113-4394-97a8-aa733b71844b" providerId="ADAL" clId="{D65662D0-CE0A-47C5-8BA7-A9C9DFE098C2}" dt="2022-11-10T08:03:29.263" v="507" actId="1038"/>
          <ac:spMkLst>
            <pc:docMk/>
            <pc:sldMk cId="4071374309" sldId="258"/>
            <ac:spMk id="2" creationId="{D9908BB6-76C6-D197-8FAF-D8F3E8E77CEA}"/>
          </ac:spMkLst>
        </pc:spChg>
        <pc:spChg chg="mod">
          <ac:chgData name="Andy Chua" userId="7781c12f-3113-4394-97a8-aa733b71844b" providerId="ADAL" clId="{D65662D0-CE0A-47C5-8BA7-A9C9DFE098C2}" dt="2022-11-10T08:03:29.263" v="507" actId="1038"/>
          <ac:spMkLst>
            <pc:docMk/>
            <pc:sldMk cId="4071374309" sldId="258"/>
            <ac:spMk id="6" creationId="{27E34D4B-2BB6-1D54-CCA1-B417EE43E177}"/>
          </ac:spMkLst>
        </pc:spChg>
        <pc:grpChg chg="add mod">
          <ac:chgData name="Andy Chua" userId="7781c12f-3113-4394-97a8-aa733b71844b" providerId="ADAL" clId="{D65662D0-CE0A-47C5-8BA7-A9C9DFE098C2}" dt="2022-11-10T08:03:29.263" v="507" actId="1038"/>
          <ac:grpSpMkLst>
            <pc:docMk/>
            <pc:sldMk cId="4071374309" sldId="258"/>
            <ac:grpSpMk id="3" creationId="{91C32A1D-D981-B348-BC93-EC60F04A1777}"/>
          </ac:grpSpMkLst>
        </pc:grpChg>
        <pc:picChg chg="mod">
          <ac:chgData name="Andy Chua" userId="7781c12f-3113-4394-97a8-aa733b71844b" providerId="ADAL" clId="{D65662D0-CE0A-47C5-8BA7-A9C9DFE098C2}" dt="2022-11-10T08:03:45.003" v="510" actId="208"/>
          <ac:picMkLst>
            <pc:docMk/>
            <pc:sldMk cId="4071374309" sldId="258"/>
            <ac:picMk id="5" creationId="{E2FDA5DE-272E-D9F1-6DE5-1F68D412913B}"/>
          </ac:picMkLst>
        </pc:picChg>
      </pc:sldChg>
      <pc:sldChg chg="addSp delSp modSp mod">
        <pc:chgData name="Andy Chua" userId="7781c12f-3113-4394-97a8-aa733b71844b" providerId="ADAL" clId="{D65662D0-CE0A-47C5-8BA7-A9C9DFE098C2}" dt="2022-11-10T08:03:39.072" v="508" actId="208"/>
        <pc:sldMkLst>
          <pc:docMk/>
          <pc:sldMk cId="3713951187" sldId="262"/>
        </pc:sldMkLst>
        <pc:spChg chg="mod">
          <ac:chgData name="Andy Chua" userId="7781c12f-3113-4394-97a8-aa733b71844b" providerId="ADAL" clId="{D65662D0-CE0A-47C5-8BA7-A9C9DFE098C2}" dt="2022-11-10T08:02:42.813" v="354" actId="1076"/>
          <ac:spMkLst>
            <pc:docMk/>
            <pc:sldMk cId="3713951187" sldId="262"/>
            <ac:spMk id="5" creationId="{B2CB6D2A-A521-168D-6CFB-8C6DE810ED02}"/>
          </ac:spMkLst>
        </pc:spChg>
        <pc:spChg chg="mod">
          <ac:chgData name="Andy Chua" userId="7781c12f-3113-4394-97a8-aa733b71844b" providerId="ADAL" clId="{D65662D0-CE0A-47C5-8BA7-A9C9DFE098C2}" dt="2022-11-10T08:02:42.813" v="354" actId="1076"/>
          <ac:spMkLst>
            <pc:docMk/>
            <pc:sldMk cId="3713951187" sldId="262"/>
            <ac:spMk id="7" creationId="{9F4BB8E9-2C27-A577-9A46-AFB2F734EAA5}"/>
          </ac:spMkLst>
        </pc:spChg>
        <pc:spChg chg="mod">
          <ac:chgData name="Andy Chua" userId="7781c12f-3113-4394-97a8-aa733b71844b" providerId="ADAL" clId="{D65662D0-CE0A-47C5-8BA7-A9C9DFE098C2}" dt="2022-11-10T08:02:42.813" v="354" actId="1076"/>
          <ac:spMkLst>
            <pc:docMk/>
            <pc:sldMk cId="3713951187" sldId="262"/>
            <ac:spMk id="8" creationId="{FFC537F2-7A49-6F4D-ADA4-A386B920F166}"/>
          </ac:spMkLst>
        </pc:spChg>
        <pc:spChg chg="mod">
          <ac:chgData name="Andy Chua" userId="7781c12f-3113-4394-97a8-aa733b71844b" providerId="ADAL" clId="{D65662D0-CE0A-47C5-8BA7-A9C9DFE098C2}" dt="2022-11-10T08:02:42.813" v="354" actId="1076"/>
          <ac:spMkLst>
            <pc:docMk/>
            <pc:sldMk cId="3713951187" sldId="262"/>
            <ac:spMk id="10" creationId="{9818BB29-E80C-2783-63A1-6ECE0225A034}"/>
          </ac:spMkLst>
        </pc:spChg>
        <pc:spChg chg="add mod">
          <ac:chgData name="Andy Chua" userId="7781c12f-3113-4394-97a8-aa733b71844b" providerId="ADAL" clId="{D65662D0-CE0A-47C5-8BA7-A9C9DFE098C2}" dt="2022-11-10T08:02:42.813" v="354" actId="1076"/>
          <ac:spMkLst>
            <pc:docMk/>
            <pc:sldMk cId="3713951187" sldId="262"/>
            <ac:spMk id="11" creationId="{1A5C70AF-F392-42F7-D631-ABFD2D2A122B}"/>
          </ac:spMkLst>
        </pc:spChg>
        <pc:spChg chg="mod">
          <ac:chgData name="Andy Chua" userId="7781c12f-3113-4394-97a8-aa733b71844b" providerId="ADAL" clId="{D65662D0-CE0A-47C5-8BA7-A9C9DFE098C2}" dt="2022-11-10T08:02:00.800" v="336"/>
          <ac:spMkLst>
            <pc:docMk/>
            <pc:sldMk cId="3713951187" sldId="262"/>
            <ac:spMk id="14" creationId="{8A86D671-E1C2-E296-7500-DC8D16751597}"/>
          </ac:spMkLst>
        </pc:spChg>
        <pc:spChg chg="add mod">
          <ac:chgData name="Andy Chua" userId="7781c12f-3113-4394-97a8-aa733b71844b" providerId="ADAL" clId="{D65662D0-CE0A-47C5-8BA7-A9C9DFE098C2}" dt="2022-11-10T08:03:08.883" v="444" actId="113"/>
          <ac:spMkLst>
            <pc:docMk/>
            <pc:sldMk cId="3713951187" sldId="262"/>
            <ac:spMk id="16" creationId="{D47F90B3-9A17-9879-A063-9D52EE98594C}"/>
          </ac:spMkLst>
        </pc:spChg>
        <pc:grpChg chg="mod">
          <ac:chgData name="Andy Chua" userId="7781c12f-3113-4394-97a8-aa733b71844b" providerId="ADAL" clId="{D65662D0-CE0A-47C5-8BA7-A9C9DFE098C2}" dt="2022-11-10T08:02:42.813" v="354" actId="1076"/>
          <ac:grpSpMkLst>
            <pc:docMk/>
            <pc:sldMk cId="3713951187" sldId="262"/>
            <ac:grpSpMk id="2" creationId="{6F1F38C4-E45B-021B-EE99-64BD4946D3F3}"/>
          </ac:grpSpMkLst>
        </pc:grpChg>
        <pc:grpChg chg="add mod">
          <ac:chgData name="Andy Chua" userId="7781c12f-3113-4394-97a8-aa733b71844b" providerId="ADAL" clId="{D65662D0-CE0A-47C5-8BA7-A9C9DFE098C2}" dt="2022-11-10T08:02:42.813" v="354" actId="1076"/>
          <ac:grpSpMkLst>
            <pc:docMk/>
            <pc:sldMk cId="3713951187" sldId="262"/>
            <ac:grpSpMk id="6" creationId="{8E40CB89-9B83-A773-A815-44FD64DD173A}"/>
          </ac:grpSpMkLst>
        </pc:grpChg>
        <pc:grpChg chg="add del mod">
          <ac:chgData name="Andy Chua" userId="7781c12f-3113-4394-97a8-aa733b71844b" providerId="ADAL" clId="{D65662D0-CE0A-47C5-8BA7-A9C9DFE098C2}" dt="2022-11-10T08:02:04.425" v="337" actId="478"/>
          <ac:grpSpMkLst>
            <pc:docMk/>
            <pc:sldMk cId="3713951187" sldId="262"/>
            <ac:grpSpMk id="12" creationId="{747983ED-5B89-321D-17B2-4A5FE0E30675}"/>
          </ac:grpSpMkLst>
        </pc:grpChg>
        <pc:grpChg chg="add mod">
          <ac:chgData name="Andy Chua" userId="7781c12f-3113-4394-97a8-aa733b71844b" providerId="ADAL" clId="{D65662D0-CE0A-47C5-8BA7-A9C9DFE098C2}" dt="2022-11-10T08:02:42.813" v="354" actId="1076"/>
          <ac:grpSpMkLst>
            <pc:docMk/>
            <pc:sldMk cId="3713951187" sldId="262"/>
            <ac:grpSpMk id="15" creationId="{70E820B0-B2A3-0F22-3C54-E348BA3CB73D}"/>
          </ac:grpSpMkLst>
        </pc:grpChg>
        <pc:picChg chg="mod">
          <ac:chgData name="Andy Chua" userId="7781c12f-3113-4394-97a8-aa733b71844b" providerId="ADAL" clId="{D65662D0-CE0A-47C5-8BA7-A9C9DFE098C2}" dt="2022-11-10T08:02:42.813" v="354" actId="1076"/>
          <ac:picMkLst>
            <pc:docMk/>
            <pc:sldMk cId="3713951187" sldId="262"/>
            <ac:picMk id="3" creationId="{46CF78CE-C563-5D79-91BF-944A8DF2F1B4}"/>
          </ac:picMkLst>
        </pc:picChg>
        <pc:picChg chg="mod">
          <ac:chgData name="Andy Chua" userId="7781c12f-3113-4394-97a8-aa733b71844b" providerId="ADAL" clId="{D65662D0-CE0A-47C5-8BA7-A9C9DFE098C2}" dt="2022-11-10T08:02:42.813" v="354" actId="1076"/>
          <ac:picMkLst>
            <pc:docMk/>
            <pc:sldMk cId="3713951187" sldId="262"/>
            <ac:picMk id="9" creationId="{E7776833-2C18-0B43-939D-B04B894A90E5}"/>
          </ac:picMkLst>
        </pc:picChg>
        <pc:picChg chg="mod">
          <ac:chgData name="Andy Chua" userId="7781c12f-3113-4394-97a8-aa733b71844b" providerId="ADAL" clId="{D65662D0-CE0A-47C5-8BA7-A9C9DFE098C2}" dt="2022-11-10T08:02:00.800" v="336"/>
          <ac:picMkLst>
            <pc:docMk/>
            <pc:sldMk cId="3713951187" sldId="262"/>
            <ac:picMk id="13" creationId="{60CEA890-1BD1-A551-25BF-C2D425B330F0}"/>
          </ac:picMkLst>
        </pc:picChg>
        <pc:picChg chg="mod">
          <ac:chgData name="Andy Chua" userId="7781c12f-3113-4394-97a8-aa733b71844b" providerId="ADAL" clId="{D65662D0-CE0A-47C5-8BA7-A9C9DFE098C2}" dt="2022-11-10T08:03:39.072" v="508" actId="208"/>
          <ac:picMkLst>
            <pc:docMk/>
            <pc:sldMk cId="3713951187" sldId="262"/>
            <ac:picMk id="3074" creationId="{B72BBA72-EA98-1643-0917-0D43374623A3}"/>
          </ac:picMkLst>
        </pc:picChg>
      </pc:sldChg>
      <pc:sldChg chg="addSp modSp mod modNotesTx">
        <pc:chgData name="Andy Chua" userId="7781c12f-3113-4394-97a8-aa733b71844b" providerId="ADAL" clId="{D65662D0-CE0A-47C5-8BA7-A9C9DFE098C2}" dt="2022-11-10T09:08:45.764" v="1407" actId="20577"/>
        <pc:sldMkLst>
          <pc:docMk/>
          <pc:sldMk cId="3685393674" sldId="265"/>
        </pc:sldMkLst>
        <pc:spChg chg="add mod">
          <ac:chgData name="Andy Chua" userId="7781c12f-3113-4394-97a8-aa733b71844b" providerId="ADAL" clId="{D65662D0-CE0A-47C5-8BA7-A9C9DFE098C2}" dt="2022-11-10T09:07:57.798" v="1333" actId="1076"/>
          <ac:spMkLst>
            <pc:docMk/>
            <pc:sldMk cId="3685393674" sldId="265"/>
            <ac:spMk id="2" creationId="{009B5584-5311-0CD0-9218-437BD2167BA0}"/>
          </ac:spMkLst>
        </pc:spChg>
        <pc:spChg chg="add mod">
          <ac:chgData name="Andy Chua" userId="7781c12f-3113-4394-97a8-aa733b71844b" providerId="ADAL" clId="{D65662D0-CE0A-47C5-8BA7-A9C9DFE098C2}" dt="2022-11-10T09:08:26.215" v="1373" actId="1076"/>
          <ac:spMkLst>
            <pc:docMk/>
            <pc:sldMk cId="3685393674" sldId="265"/>
            <ac:spMk id="3" creationId="{D079D475-FACB-7C7B-1306-674224DB5A90}"/>
          </ac:spMkLst>
        </pc:spChg>
        <pc:picChg chg="mod">
          <ac:chgData name="Andy Chua" userId="7781c12f-3113-4394-97a8-aa733b71844b" providerId="ADAL" clId="{D65662D0-CE0A-47C5-8BA7-A9C9DFE098C2}" dt="2022-11-10T09:08:01.624" v="1334" actId="208"/>
          <ac:picMkLst>
            <pc:docMk/>
            <pc:sldMk cId="3685393674" sldId="265"/>
            <ac:picMk id="5" creationId="{12F83510-E9E4-DEBA-6091-A73E42B5856D}"/>
          </ac:picMkLst>
        </pc:picChg>
        <pc:picChg chg="mod">
          <ac:chgData name="Andy Chua" userId="7781c12f-3113-4394-97a8-aa733b71844b" providerId="ADAL" clId="{D65662D0-CE0A-47C5-8BA7-A9C9DFE098C2}" dt="2022-11-10T09:08:01.624" v="1334" actId="208"/>
          <ac:picMkLst>
            <pc:docMk/>
            <pc:sldMk cId="3685393674" sldId="265"/>
            <ac:picMk id="7" creationId="{06EB884A-CDFB-5DF3-6D75-1220847374CC}"/>
          </ac:picMkLst>
        </pc:picChg>
      </pc:sldChg>
      <pc:sldChg chg="addSp delSp modSp mod">
        <pc:chgData name="Andy Chua" userId="7781c12f-3113-4394-97a8-aa733b71844b" providerId="ADAL" clId="{D65662D0-CE0A-47C5-8BA7-A9C9DFE098C2}" dt="2022-11-10T08:17:15.938" v="624" actId="1036"/>
        <pc:sldMkLst>
          <pc:docMk/>
          <pc:sldMk cId="2368632131" sldId="266"/>
        </pc:sldMkLst>
        <pc:spChg chg="add mod">
          <ac:chgData name="Andy Chua" userId="7781c12f-3113-4394-97a8-aa733b71844b" providerId="ADAL" clId="{D65662D0-CE0A-47C5-8BA7-A9C9DFE098C2}" dt="2022-11-10T08:04:31.728" v="515" actId="1582"/>
          <ac:spMkLst>
            <pc:docMk/>
            <pc:sldMk cId="2368632131" sldId="266"/>
            <ac:spMk id="2" creationId="{D19460B3-75EE-1238-ADCB-CA76BC9924E0}"/>
          </ac:spMkLst>
        </pc:spChg>
        <pc:spChg chg="add mod">
          <ac:chgData name="Andy Chua" userId="7781c12f-3113-4394-97a8-aa733b71844b" providerId="ADAL" clId="{D65662D0-CE0A-47C5-8BA7-A9C9DFE098C2}" dt="2022-11-10T08:16:59.386" v="576" actId="1036"/>
          <ac:spMkLst>
            <pc:docMk/>
            <pc:sldMk cId="2368632131" sldId="266"/>
            <ac:spMk id="5" creationId="{B5BA6B1D-D0A2-FC27-ED7E-EB1D4E8D2CFB}"/>
          </ac:spMkLst>
        </pc:spChg>
        <pc:spChg chg="del">
          <ac:chgData name="Andy Chua" userId="7781c12f-3113-4394-97a8-aa733b71844b" providerId="ADAL" clId="{D65662D0-CE0A-47C5-8BA7-A9C9DFE098C2}" dt="2022-11-10T08:04:36.652" v="516" actId="478"/>
          <ac:spMkLst>
            <pc:docMk/>
            <pc:sldMk cId="2368632131" sldId="266"/>
            <ac:spMk id="6" creationId="{742BFA60-F12D-30E4-316A-2B0A694C56E8}"/>
          </ac:spMkLst>
        </pc:spChg>
        <pc:spChg chg="del">
          <ac:chgData name="Andy Chua" userId="7781c12f-3113-4394-97a8-aa733b71844b" providerId="ADAL" clId="{D65662D0-CE0A-47C5-8BA7-A9C9DFE098C2}" dt="2022-11-10T08:04:36.652" v="516" actId="478"/>
          <ac:spMkLst>
            <pc:docMk/>
            <pc:sldMk cId="2368632131" sldId="266"/>
            <ac:spMk id="7" creationId="{0D184B26-DDE4-6CAE-938F-349A100137FA}"/>
          </ac:spMkLst>
        </pc:spChg>
        <pc:spChg chg="del">
          <ac:chgData name="Andy Chua" userId="7781c12f-3113-4394-97a8-aa733b71844b" providerId="ADAL" clId="{D65662D0-CE0A-47C5-8BA7-A9C9DFE098C2}" dt="2022-11-10T08:04:36.652" v="516" actId="478"/>
          <ac:spMkLst>
            <pc:docMk/>
            <pc:sldMk cId="2368632131" sldId="266"/>
            <ac:spMk id="8" creationId="{80B15CD0-9F28-FBA4-85A8-125F599FB593}"/>
          </ac:spMkLst>
        </pc:spChg>
        <pc:spChg chg="del">
          <ac:chgData name="Andy Chua" userId="7781c12f-3113-4394-97a8-aa733b71844b" providerId="ADAL" clId="{D65662D0-CE0A-47C5-8BA7-A9C9DFE098C2}" dt="2022-11-10T08:04:36.652" v="516" actId="478"/>
          <ac:spMkLst>
            <pc:docMk/>
            <pc:sldMk cId="2368632131" sldId="266"/>
            <ac:spMk id="9" creationId="{33F7D0E5-FD45-26F7-1BF0-C20D60796ED5}"/>
          </ac:spMkLst>
        </pc:spChg>
        <pc:spChg chg="add mod">
          <ac:chgData name="Andy Chua" userId="7781c12f-3113-4394-97a8-aa733b71844b" providerId="ADAL" clId="{D65662D0-CE0A-47C5-8BA7-A9C9DFE098C2}" dt="2022-11-10T08:16:18.773" v="575" actId="1035"/>
          <ac:spMkLst>
            <pc:docMk/>
            <pc:sldMk cId="2368632131" sldId="266"/>
            <ac:spMk id="10" creationId="{BC1A53CF-6ABF-3DC3-DE88-4295C2CCA03B}"/>
          </ac:spMkLst>
        </pc:spChg>
        <pc:spChg chg="add mod">
          <ac:chgData name="Andy Chua" userId="7781c12f-3113-4394-97a8-aa733b71844b" providerId="ADAL" clId="{D65662D0-CE0A-47C5-8BA7-A9C9DFE098C2}" dt="2022-11-10T08:17:15.938" v="624" actId="1036"/>
          <ac:spMkLst>
            <pc:docMk/>
            <pc:sldMk cId="2368632131" sldId="266"/>
            <ac:spMk id="11" creationId="{311CB637-86BE-7845-3221-3B5EDF16AC81}"/>
          </ac:spMkLst>
        </pc:spChg>
      </pc:sldChg>
      <pc:sldChg chg="modNotesTx">
        <pc:chgData name="Andy Chua" userId="7781c12f-3113-4394-97a8-aa733b71844b" providerId="ADAL" clId="{D65662D0-CE0A-47C5-8BA7-A9C9DFE098C2}" dt="2022-11-10T09:00:41.049" v="1237" actId="20577"/>
        <pc:sldMkLst>
          <pc:docMk/>
          <pc:sldMk cId="902057801" sldId="267"/>
        </pc:sldMkLst>
      </pc:sldChg>
      <pc:sldChg chg="addSp delSp modSp mod">
        <pc:chgData name="Andy Chua" userId="7781c12f-3113-4394-97a8-aa733b71844b" providerId="ADAL" clId="{D65662D0-CE0A-47C5-8BA7-A9C9DFE098C2}" dt="2022-11-10T09:09:52.375" v="1537" actId="1037"/>
        <pc:sldMkLst>
          <pc:docMk/>
          <pc:sldMk cId="4114078735" sldId="268"/>
        </pc:sldMkLst>
        <pc:spChg chg="add del mod">
          <ac:chgData name="Andy Chua" userId="7781c12f-3113-4394-97a8-aa733b71844b" providerId="ADAL" clId="{D65662D0-CE0A-47C5-8BA7-A9C9DFE098C2}" dt="2022-11-10T09:09:12.875" v="1411" actId="478"/>
          <ac:spMkLst>
            <pc:docMk/>
            <pc:sldMk cId="4114078735" sldId="268"/>
            <ac:spMk id="2" creationId="{1D900ABF-3491-15B3-4104-8DA05BC50279}"/>
          </ac:spMkLst>
        </pc:spChg>
        <pc:spChg chg="add mod">
          <ac:chgData name="Andy Chua" userId="7781c12f-3113-4394-97a8-aa733b71844b" providerId="ADAL" clId="{D65662D0-CE0A-47C5-8BA7-A9C9DFE098C2}" dt="2022-11-10T09:09:52.375" v="1537" actId="1037"/>
          <ac:spMkLst>
            <pc:docMk/>
            <pc:sldMk cId="4114078735" sldId="268"/>
            <ac:spMk id="6" creationId="{01433BE8-E2CE-7BF3-ED58-86B712447B01}"/>
          </ac:spMkLst>
        </pc:spChg>
      </pc:sldChg>
      <pc:sldChg chg="addSp modSp mod modNotesTx">
        <pc:chgData name="Andy Chua" userId="7781c12f-3113-4394-97a8-aa733b71844b" providerId="ADAL" clId="{D65662D0-CE0A-47C5-8BA7-A9C9DFE098C2}" dt="2022-11-10T09:09:36.711" v="1416" actId="14100"/>
        <pc:sldMkLst>
          <pc:docMk/>
          <pc:sldMk cId="626909838" sldId="269"/>
        </pc:sldMkLst>
        <pc:spChg chg="add mod">
          <ac:chgData name="Andy Chua" userId="7781c12f-3113-4394-97a8-aa733b71844b" providerId="ADAL" clId="{D65662D0-CE0A-47C5-8BA7-A9C9DFE098C2}" dt="2022-11-10T09:09:36.711" v="1416" actId="14100"/>
          <ac:spMkLst>
            <pc:docMk/>
            <pc:sldMk cId="626909838" sldId="269"/>
            <ac:spMk id="2" creationId="{FD9B6A15-3EDA-FE23-3053-17D69847DBB4}"/>
          </ac:spMkLst>
        </pc:spChg>
      </pc:sldChg>
      <pc:sldChg chg="modNotesTx">
        <pc:chgData name="Andy Chua" userId="7781c12f-3113-4394-97a8-aa733b71844b" providerId="ADAL" clId="{D65662D0-CE0A-47C5-8BA7-A9C9DFE098C2}" dt="2022-11-10T09:17:24.463" v="1553" actId="20577"/>
        <pc:sldMkLst>
          <pc:docMk/>
          <pc:sldMk cId="1226206176" sldId="270"/>
        </pc:sldMkLst>
      </pc:sldChg>
      <pc:sldChg chg="modNotesTx">
        <pc:chgData name="Andy Chua" userId="7781c12f-3113-4394-97a8-aa733b71844b" providerId="ADAL" clId="{D65662D0-CE0A-47C5-8BA7-A9C9DFE098C2}" dt="2022-11-10T09:19:15.855" v="1582" actId="20577"/>
        <pc:sldMkLst>
          <pc:docMk/>
          <pc:sldMk cId="933990362" sldId="279"/>
        </pc:sldMkLst>
      </pc:sldChg>
      <pc:sldChg chg="addSp delSp modSp mod">
        <pc:chgData name="Andy Chua" userId="7781c12f-3113-4394-97a8-aa733b71844b" providerId="ADAL" clId="{D65662D0-CE0A-47C5-8BA7-A9C9DFE098C2}" dt="2022-11-10T07:29:48.657" v="4" actId="1076"/>
        <pc:sldMkLst>
          <pc:docMk/>
          <pc:sldMk cId="2894017756" sldId="282"/>
        </pc:sldMkLst>
        <pc:picChg chg="del">
          <ac:chgData name="Andy Chua" userId="7781c12f-3113-4394-97a8-aa733b71844b" providerId="ADAL" clId="{D65662D0-CE0A-47C5-8BA7-A9C9DFE098C2}" dt="2022-11-10T07:29:42.830" v="0" actId="478"/>
          <ac:picMkLst>
            <pc:docMk/>
            <pc:sldMk cId="2894017756" sldId="282"/>
            <ac:picMk id="3" creationId="{DBF56BF6-26B0-E925-1D9D-4F290C033A56}"/>
          </ac:picMkLst>
        </pc:picChg>
        <pc:picChg chg="add mod">
          <ac:chgData name="Andy Chua" userId="7781c12f-3113-4394-97a8-aa733b71844b" providerId="ADAL" clId="{D65662D0-CE0A-47C5-8BA7-A9C9DFE098C2}" dt="2022-11-10T07:29:48.657" v="4" actId="1076"/>
          <ac:picMkLst>
            <pc:docMk/>
            <pc:sldMk cId="2894017756" sldId="282"/>
            <ac:picMk id="5" creationId="{6AAFB304-E8F3-0679-53FA-C6C1328960EC}"/>
          </ac:picMkLst>
        </pc:picChg>
      </pc:sldChg>
      <pc:sldChg chg="addSp modSp mod">
        <pc:chgData name="Andy Chua" userId="7781c12f-3113-4394-97a8-aa733b71844b" providerId="ADAL" clId="{D65662D0-CE0A-47C5-8BA7-A9C9DFE098C2}" dt="2022-11-10T09:26:23.608" v="1760" actId="6549"/>
        <pc:sldMkLst>
          <pc:docMk/>
          <pc:sldMk cId="4075939167" sldId="311"/>
        </pc:sldMkLst>
        <pc:spChg chg="add mod">
          <ac:chgData name="Andy Chua" userId="7781c12f-3113-4394-97a8-aa733b71844b" providerId="ADAL" clId="{D65662D0-CE0A-47C5-8BA7-A9C9DFE098C2}" dt="2022-11-10T09:19:56.460" v="1619" actId="1035"/>
          <ac:spMkLst>
            <pc:docMk/>
            <pc:sldMk cId="4075939167" sldId="311"/>
            <ac:spMk id="2" creationId="{EFB8A023-26A3-6E25-054A-BBC7CCB6B3A6}"/>
          </ac:spMkLst>
        </pc:spChg>
        <pc:graphicFrameChg chg="add mod modGraphic">
          <ac:chgData name="Andy Chua" userId="7781c12f-3113-4394-97a8-aa733b71844b" providerId="ADAL" clId="{D65662D0-CE0A-47C5-8BA7-A9C9DFE098C2}" dt="2022-11-10T09:26:23.608" v="1760" actId="6549"/>
          <ac:graphicFrameMkLst>
            <pc:docMk/>
            <pc:sldMk cId="4075939167" sldId="311"/>
            <ac:graphicFrameMk id="3" creationId="{AFA48CFC-6725-FAC2-36A6-645830C49576}"/>
          </ac:graphicFrameMkLst>
        </pc:graphicFrameChg>
        <pc:graphicFrameChg chg="mod modGraphic">
          <ac:chgData name="Andy Chua" userId="7781c12f-3113-4394-97a8-aa733b71844b" providerId="ADAL" clId="{D65662D0-CE0A-47C5-8BA7-A9C9DFE098C2}" dt="2022-11-10T09:26:04.608" v="1756" actId="122"/>
          <ac:graphicFrameMkLst>
            <pc:docMk/>
            <pc:sldMk cId="4075939167" sldId="311"/>
            <ac:graphicFrameMk id="34" creationId="{3E6BB2EA-0A12-D2F0-FD1A-C8E5610CACDA}"/>
          </ac:graphicFrameMkLst>
        </pc:graphicFrameChg>
      </pc:sldChg>
      <pc:sldChg chg="modTransition">
        <pc:chgData name="Andy Chua" userId="7781c12f-3113-4394-97a8-aa733b71844b" providerId="ADAL" clId="{D65662D0-CE0A-47C5-8BA7-A9C9DFE098C2}" dt="2022-11-10T07:59:04.110" v="334"/>
        <pc:sldMkLst>
          <pc:docMk/>
          <pc:sldMk cId="2026737442" sldId="312"/>
        </pc:sldMkLst>
      </pc:sldChg>
      <pc:sldChg chg="modNotesTx">
        <pc:chgData name="Andy Chua" userId="7781c12f-3113-4394-97a8-aa733b71844b" providerId="ADAL" clId="{D65662D0-CE0A-47C5-8BA7-A9C9DFE098C2}" dt="2022-11-10T07:33:18.055" v="76" actId="20577"/>
        <pc:sldMkLst>
          <pc:docMk/>
          <pc:sldMk cId="3045370345" sldId="315"/>
        </pc:sldMkLst>
      </pc:sldChg>
      <pc:sldChg chg="modNotesTx">
        <pc:chgData name="Andy Chua" userId="7781c12f-3113-4394-97a8-aa733b71844b" providerId="ADAL" clId="{D65662D0-CE0A-47C5-8BA7-A9C9DFE098C2}" dt="2022-11-10T07:30:49.566" v="50" actId="20577"/>
        <pc:sldMkLst>
          <pc:docMk/>
          <pc:sldMk cId="3753854176" sldId="318"/>
        </pc:sldMkLst>
      </pc:sldChg>
      <pc:sldChg chg="modNotesTx">
        <pc:chgData name="Andy Chua" userId="7781c12f-3113-4394-97a8-aa733b71844b" providerId="ADAL" clId="{D65662D0-CE0A-47C5-8BA7-A9C9DFE098C2}" dt="2022-11-10T07:32:20.263" v="75" actId="20577"/>
        <pc:sldMkLst>
          <pc:docMk/>
          <pc:sldMk cId="998895643" sldId="320"/>
        </pc:sldMkLst>
      </pc:sldChg>
      <pc:sldChg chg="modNotesTx">
        <pc:chgData name="Andy Chua" userId="7781c12f-3113-4394-97a8-aa733b71844b" providerId="ADAL" clId="{D65662D0-CE0A-47C5-8BA7-A9C9DFE098C2}" dt="2022-11-10T07:35:45.783" v="101" actId="6549"/>
        <pc:sldMkLst>
          <pc:docMk/>
          <pc:sldMk cId="3217178391" sldId="323"/>
        </pc:sldMkLst>
      </pc:sldChg>
      <pc:sldChg chg="modNotesTx">
        <pc:chgData name="Andy Chua" userId="7781c12f-3113-4394-97a8-aa733b71844b" providerId="ADAL" clId="{D65662D0-CE0A-47C5-8BA7-A9C9DFE098C2}" dt="2022-11-10T07:57:19.268" v="247" actId="6549"/>
        <pc:sldMkLst>
          <pc:docMk/>
          <pc:sldMk cId="1541987212" sldId="325"/>
        </pc:sldMkLst>
      </pc:sldChg>
      <pc:sldChg chg="addSp modSp mod">
        <pc:chgData name="Andy Chua" userId="7781c12f-3113-4394-97a8-aa733b71844b" providerId="ADAL" clId="{D65662D0-CE0A-47C5-8BA7-A9C9DFE098C2}" dt="2022-11-10T07:58:16.170" v="257" actId="1037"/>
        <pc:sldMkLst>
          <pc:docMk/>
          <pc:sldMk cId="3670550378" sldId="331"/>
        </pc:sldMkLst>
        <pc:spChg chg="add mod">
          <ac:chgData name="Andy Chua" userId="7781c12f-3113-4394-97a8-aa733b71844b" providerId="ADAL" clId="{D65662D0-CE0A-47C5-8BA7-A9C9DFE098C2}" dt="2022-11-10T07:57:54.270" v="251" actId="1582"/>
          <ac:spMkLst>
            <pc:docMk/>
            <pc:sldMk cId="3670550378" sldId="331"/>
            <ac:spMk id="2" creationId="{C5E2CEE7-EAAB-9239-E102-E7FF3BD69F08}"/>
          </ac:spMkLst>
        </pc:spChg>
        <pc:spChg chg="add mod">
          <ac:chgData name="Andy Chua" userId="7781c12f-3113-4394-97a8-aa733b71844b" providerId="ADAL" clId="{D65662D0-CE0A-47C5-8BA7-A9C9DFE098C2}" dt="2022-11-10T07:58:16.170" v="257" actId="1037"/>
          <ac:spMkLst>
            <pc:docMk/>
            <pc:sldMk cId="3670550378" sldId="331"/>
            <ac:spMk id="3" creationId="{00D611BA-CE96-974A-5362-EEC1F5983497}"/>
          </ac:spMkLst>
        </pc:spChg>
      </pc:sldChg>
      <pc:sldChg chg="modNotesTx">
        <pc:chgData name="Andy Chua" userId="7781c12f-3113-4394-97a8-aa733b71844b" providerId="ADAL" clId="{D65662D0-CE0A-47C5-8BA7-A9C9DFE098C2}" dt="2022-11-10T07:36:57.508" v="119" actId="20577"/>
        <pc:sldMkLst>
          <pc:docMk/>
          <pc:sldMk cId="1266679321" sldId="336"/>
        </pc:sldMkLst>
      </pc:sldChg>
      <pc:sldChg chg="modNotesTx">
        <pc:chgData name="Andy Chua" userId="7781c12f-3113-4394-97a8-aa733b71844b" providerId="ADAL" clId="{D65662D0-CE0A-47C5-8BA7-A9C9DFE098C2}" dt="2022-11-10T07:41:04.695" v="192" actId="20577"/>
        <pc:sldMkLst>
          <pc:docMk/>
          <pc:sldMk cId="2338930083" sldId="341"/>
        </pc:sldMkLst>
      </pc:sldChg>
      <pc:sldChg chg="modNotesTx">
        <pc:chgData name="Andy Chua" userId="7781c12f-3113-4394-97a8-aa733b71844b" providerId="ADAL" clId="{D65662D0-CE0A-47C5-8BA7-A9C9DFE098C2}" dt="2022-11-10T07:37:25.353" v="133" actId="20577"/>
        <pc:sldMkLst>
          <pc:docMk/>
          <pc:sldMk cId="3988819466" sldId="343"/>
        </pc:sldMkLst>
      </pc:sldChg>
      <pc:sldChg chg="modNotesTx">
        <pc:chgData name="Andy Chua" userId="7781c12f-3113-4394-97a8-aa733b71844b" providerId="ADAL" clId="{D65662D0-CE0A-47C5-8BA7-A9C9DFE098C2}" dt="2022-11-10T07:39:01.018" v="168" actId="20577"/>
        <pc:sldMkLst>
          <pc:docMk/>
          <pc:sldMk cId="2791708816" sldId="344"/>
        </pc:sldMkLst>
      </pc:sldChg>
      <pc:sldChg chg="modNotesTx">
        <pc:chgData name="Andy Chua" userId="7781c12f-3113-4394-97a8-aa733b71844b" providerId="ADAL" clId="{D65662D0-CE0A-47C5-8BA7-A9C9DFE098C2}" dt="2022-11-10T07:41:23.702" v="209" actId="6549"/>
        <pc:sldMkLst>
          <pc:docMk/>
          <pc:sldMk cId="3748518037" sldId="345"/>
        </pc:sldMkLst>
      </pc:sldChg>
      <pc:sldChg chg="modNotesTx">
        <pc:chgData name="Andy Chua" userId="7781c12f-3113-4394-97a8-aa733b71844b" providerId="ADAL" clId="{D65662D0-CE0A-47C5-8BA7-A9C9DFE098C2}" dt="2022-11-10T07:42:03.562" v="240" actId="20577"/>
        <pc:sldMkLst>
          <pc:docMk/>
          <pc:sldMk cId="3555899838" sldId="346"/>
        </pc:sldMkLst>
      </pc:sldChg>
      <pc:sldChg chg="modTransition">
        <pc:chgData name="Andy Chua" userId="7781c12f-3113-4394-97a8-aa733b71844b" providerId="ADAL" clId="{D65662D0-CE0A-47C5-8BA7-A9C9DFE098C2}" dt="2022-11-10T07:59:26.366" v="335"/>
        <pc:sldMkLst>
          <pc:docMk/>
          <pc:sldMk cId="1279238431" sldId="352"/>
        </pc:sldMkLst>
      </pc:sldChg>
      <pc:sldChg chg="addSp delSp modSp mod">
        <pc:chgData name="Andy Chua" userId="7781c12f-3113-4394-97a8-aa733b71844b" providerId="ADAL" clId="{D65662D0-CE0A-47C5-8BA7-A9C9DFE098C2}" dt="2022-11-10T08:18:26.452" v="683" actId="14100"/>
        <pc:sldMkLst>
          <pc:docMk/>
          <pc:sldMk cId="1876604244" sldId="354"/>
        </pc:sldMkLst>
        <pc:spChg chg="add del mod">
          <ac:chgData name="Andy Chua" userId="7781c12f-3113-4394-97a8-aa733b71844b" providerId="ADAL" clId="{D65662D0-CE0A-47C5-8BA7-A9C9DFE098C2}" dt="2022-11-10T08:17:54.766" v="640" actId="478"/>
          <ac:spMkLst>
            <pc:docMk/>
            <pc:sldMk cId="1876604244" sldId="354"/>
            <ac:spMk id="2" creationId="{04A713CE-167C-9251-8632-E130AC14DE88}"/>
          </ac:spMkLst>
        </pc:spChg>
        <pc:spChg chg="add mod">
          <ac:chgData name="Andy Chua" userId="7781c12f-3113-4394-97a8-aa733b71844b" providerId="ADAL" clId="{D65662D0-CE0A-47C5-8BA7-A9C9DFE098C2}" dt="2022-11-10T08:18:26.452" v="683" actId="14100"/>
          <ac:spMkLst>
            <pc:docMk/>
            <pc:sldMk cId="1876604244" sldId="354"/>
            <ac:spMk id="5" creationId="{AE641A0E-55EF-5D19-9B66-D6186ED5ACDC}"/>
          </ac:spMkLst>
        </pc:spChg>
        <pc:spChg chg="del">
          <ac:chgData name="Andy Chua" userId="7781c12f-3113-4394-97a8-aa733b71844b" providerId="ADAL" clId="{D65662D0-CE0A-47C5-8BA7-A9C9DFE098C2}" dt="2022-11-10T08:17:30.221" v="625" actId="478"/>
          <ac:spMkLst>
            <pc:docMk/>
            <pc:sldMk cId="1876604244" sldId="354"/>
            <ac:spMk id="6" creationId="{742BFA60-F12D-30E4-316A-2B0A694C56E8}"/>
          </ac:spMkLst>
        </pc:spChg>
        <pc:spChg chg="del">
          <ac:chgData name="Andy Chua" userId="7781c12f-3113-4394-97a8-aa733b71844b" providerId="ADAL" clId="{D65662D0-CE0A-47C5-8BA7-A9C9DFE098C2}" dt="2022-11-10T08:17:30.221" v="625" actId="478"/>
          <ac:spMkLst>
            <pc:docMk/>
            <pc:sldMk cId="1876604244" sldId="354"/>
            <ac:spMk id="7" creationId="{0D184B26-DDE4-6CAE-938F-349A100137FA}"/>
          </ac:spMkLst>
        </pc:spChg>
        <pc:spChg chg="del">
          <ac:chgData name="Andy Chua" userId="7781c12f-3113-4394-97a8-aa733b71844b" providerId="ADAL" clId="{D65662D0-CE0A-47C5-8BA7-A9C9DFE098C2}" dt="2022-11-10T08:17:30.221" v="625" actId="478"/>
          <ac:spMkLst>
            <pc:docMk/>
            <pc:sldMk cId="1876604244" sldId="354"/>
            <ac:spMk id="8" creationId="{80B15CD0-9F28-FBA4-85A8-125F599FB593}"/>
          </ac:spMkLst>
        </pc:spChg>
        <pc:spChg chg="del">
          <ac:chgData name="Andy Chua" userId="7781c12f-3113-4394-97a8-aa733b71844b" providerId="ADAL" clId="{D65662D0-CE0A-47C5-8BA7-A9C9DFE098C2}" dt="2022-11-10T08:17:30.221" v="625" actId="478"/>
          <ac:spMkLst>
            <pc:docMk/>
            <pc:sldMk cId="1876604244" sldId="354"/>
            <ac:spMk id="9" creationId="{33F7D0E5-FD45-26F7-1BF0-C20D60796ED5}"/>
          </ac:spMkLst>
        </pc:spChg>
        <pc:spChg chg="add mod">
          <ac:chgData name="Andy Chua" userId="7781c12f-3113-4394-97a8-aa733b71844b" providerId="ADAL" clId="{D65662D0-CE0A-47C5-8BA7-A9C9DFE098C2}" dt="2022-11-10T08:18:26.452" v="683" actId="14100"/>
          <ac:spMkLst>
            <pc:docMk/>
            <pc:sldMk cId="1876604244" sldId="354"/>
            <ac:spMk id="10" creationId="{514E712E-6BAE-949B-D759-67A739FF4FFF}"/>
          </ac:spMkLst>
        </pc:spChg>
        <pc:spChg chg="add mod">
          <ac:chgData name="Andy Chua" userId="7781c12f-3113-4394-97a8-aa733b71844b" providerId="ADAL" clId="{D65662D0-CE0A-47C5-8BA7-A9C9DFE098C2}" dt="2022-11-10T08:18:26.452" v="683" actId="14100"/>
          <ac:spMkLst>
            <pc:docMk/>
            <pc:sldMk cId="1876604244" sldId="354"/>
            <ac:spMk id="11" creationId="{6EFB9C05-79E5-4A06-FBCD-BD20CC33C489}"/>
          </ac:spMkLst>
        </pc:spChg>
        <pc:spChg chg="add mod">
          <ac:chgData name="Andy Chua" userId="7781c12f-3113-4394-97a8-aa733b71844b" providerId="ADAL" clId="{D65662D0-CE0A-47C5-8BA7-A9C9DFE098C2}" dt="2022-11-10T08:18:26.452" v="683" actId="14100"/>
          <ac:spMkLst>
            <pc:docMk/>
            <pc:sldMk cId="1876604244" sldId="354"/>
            <ac:spMk id="12" creationId="{F85572AA-C945-44FA-E04E-B1A1500E39CC}"/>
          </ac:spMkLst>
        </pc:spChg>
      </pc:sldChg>
      <pc:sldChg chg="addSp delSp modSp mod">
        <pc:chgData name="Andy Chua" userId="7781c12f-3113-4394-97a8-aa733b71844b" providerId="ADAL" clId="{D65662D0-CE0A-47C5-8BA7-A9C9DFE098C2}" dt="2022-11-10T08:19:13.408" v="733" actId="14100"/>
        <pc:sldMkLst>
          <pc:docMk/>
          <pc:sldMk cId="3677009575" sldId="355"/>
        </pc:sldMkLst>
        <pc:spChg chg="add mod">
          <ac:chgData name="Andy Chua" userId="7781c12f-3113-4394-97a8-aa733b71844b" providerId="ADAL" clId="{D65662D0-CE0A-47C5-8BA7-A9C9DFE098C2}" dt="2022-11-10T08:19:13.408" v="733" actId="14100"/>
          <ac:spMkLst>
            <pc:docMk/>
            <pc:sldMk cId="3677009575" sldId="355"/>
            <ac:spMk id="2" creationId="{2855859E-C338-AAD9-0E39-C7DBC314BE5F}"/>
          </ac:spMkLst>
        </pc:spChg>
        <pc:spChg chg="add mod">
          <ac:chgData name="Andy Chua" userId="7781c12f-3113-4394-97a8-aa733b71844b" providerId="ADAL" clId="{D65662D0-CE0A-47C5-8BA7-A9C9DFE098C2}" dt="2022-11-10T08:19:13.408" v="733" actId="14100"/>
          <ac:spMkLst>
            <pc:docMk/>
            <pc:sldMk cId="3677009575" sldId="355"/>
            <ac:spMk id="5" creationId="{D426E9DF-A92F-0297-D235-D3731B1EE941}"/>
          </ac:spMkLst>
        </pc:spChg>
        <pc:spChg chg="del">
          <ac:chgData name="Andy Chua" userId="7781c12f-3113-4394-97a8-aa733b71844b" providerId="ADAL" clId="{D65662D0-CE0A-47C5-8BA7-A9C9DFE098C2}" dt="2022-11-10T08:19:05.777" v="732" actId="478"/>
          <ac:spMkLst>
            <pc:docMk/>
            <pc:sldMk cId="3677009575" sldId="355"/>
            <ac:spMk id="6" creationId="{742BFA60-F12D-30E4-316A-2B0A694C56E8}"/>
          </ac:spMkLst>
        </pc:spChg>
        <pc:spChg chg="del">
          <ac:chgData name="Andy Chua" userId="7781c12f-3113-4394-97a8-aa733b71844b" providerId="ADAL" clId="{D65662D0-CE0A-47C5-8BA7-A9C9DFE098C2}" dt="2022-11-10T08:19:05.777" v="732" actId="478"/>
          <ac:spMkLst>
            <pc:docMk/>
            <pc:sldMk cId="3677009575" sldId="355"/>
            <ac:spMk id="7" creationId="{0D184B26-DDE4-6CAE-938F-349A100137FA}"/>
          </ac:spMkLst>
        </pc:spChg>
        <pc:spChg chg="add del mod">
          <ac:chgData name="Andy Chua" userId="7781c12f-3113-4394-97a8-aa733b71844b" providerId="ADAL" clId="{D65662D0-CE0A-47C5-8BA7-A9C9DFE098C2}" dt="2022-11-10T08:19:05.777" v="732" actId="478"/>
          <ac:spMkLst>
            <pc:docMk/>
            <pc:sldMk cId="3677009575" sldId="355"/>
            <ac:spMk id="8" creationId="{A7184240-2E8B-BE44-4CC6-21446605290C}"/>
          </ac:spMkLst>
        </pc:spChg>
        <pc:spChg chg="del">
          <ac:chgData name="Andy Chua" userId="7781c12f-3113-4394-97a8-aa733b71844b" providerId="ADAL" clId="{D65662D0-CE0A-47C5-8BA7-A9C9DFE098C2}" dt="2022-11-10T08:19:05.777" v="732" actId="478"/>
          <ac:spMkLst>
            <pc:docMk/>
            <pc:sldMk cId="3677009575" sldId="355"/>
            <ac:spMk id="9" creationId="{33F7D0E5-FD45-26F7-1BF0-C20D60796ED5}"/>
          </ac:spMkLst>
        </pc:spChg>
        <pc:spChg chg="add mod">
          <ac:chgData name="Andy Chua" userId="7781c12f-3113-4394-97a8-aa733b71844b" providerId="ADAL" clId="{D65662D0-CE0A-47C5-8BA7-A9C9DFE098C2}" dt="2022-11-10T08:19:13.408" v="733" actId="14100"/>
          <ac:spMkLst>
            <pc:docMk/>
            <pc:sldMk cId="3677009575" sldId="355"/>
            <ac:spMk id="10" creationId="{20EC2F13-13B8-FC43-CBA8-2BFBAC943705}"/>
          </ac:spMkLst>
        </pc:spChg>
      </pc:sldChg>
      <pc:sldChg chg="addSp delSp modSp mod">
        <pc:chgData name="Andy Chua" userId="7781c12f-3113-4394-97a8-aa733b71844b" providerId="ADAL" clId="{D65662D0-CE0A-47C5-8BA7-A9C9DFE098C2}" dt="2022-11-10T08:20:29.359" v="794" actId="478"/>
        <pc:sldMkLst>
          <pc:docMk/>
          <pc:sldMk cId="2521261110" sldId="356"/>
        </pc:sldMkLst>
        <pc:spChg chg="del">
          <ac:chgData name="Andy Chua" userId="7781c12f-3113-4394-97a8-aa733b71844b" providerId="ADAL" clId="{D65662D0-CE0A-47C5-8BA7-A9C9DFE098C2}" dt="2022-11-10T08:20:29.359" v="794" actId="478"/>
          <ac:spMkLst>
            <pc:docMk/>
            <pc:sldMk cId="2521261110" sldId="356"/>
            <ac:spMk id="2" creationId="{3FC452F7-DA13-369E-7388-567F23C3CB19}"/>
          </ac:spMkLst>
        </pc:spChg>
        <pc:spChg chg="add mod">
          <ac:chgData name="Andy Chua" userId="7781c12f-3113-4394-97a8-aa733b71844b" providerId="ADAL" clId="{D65662D0-CE0A-47C5-8BA7-A9C9DFE098C2}" dt="2022-11-10T08:19:37.448" v="793" actId="14100"/>
          <ac:spMkLst>
            <pc:docMk/>
            <pc:sldMk cId="2521261110" sldId="356"/>
            <ac:spMk id="5" creationId="{B0B6D6B5-3BFF-529E-E60F-0BAB3E6B58DE}"/>
          </ac:spMkLst>
        </pc:spChg>
        <pc:spChg chg="del">
          <ac:chgData name="Andy Chua" userId="7781c12f-3113-4394-97a8-aa733b71844b" providerId="ADAL" clId="{D65662D0-CE0A-47C5-8BA7-A9C9DFE098C2}" dt="2022-11-10T08:19:17.525" v="734" actId="478"/>
          <ac:spMkLst>
            <pc:docMk/>
            <pc:sldMk cId="2521261110" sldId="356"/>
            <ac:spMk id="9" creationId="{33F7D0E5-FD45-26F7-1BF0-C20D60796ED5}"/>
          </ac:spMkLst>
        </pc:spChg>
      </pc:sldChg>
      <pc:sldChg chg="addSp delSp modSp mod">
        <pc:chgData name="Andy Chua" userId="7781c12f-3113-4394-97a8-aa733b71844b" providerId="ADAL" clId="{D65662D0-CE0A-47C5-8BA7-A9C9DFE098C2}" dt="2022-11-10T08:18:45.742" v="706" actId="14100"/>
        <pc:sldMkLst>
          <pc:docMk/>
          <pc:sldMk cId="545001635" sldId="357"/>
        </pc:sldMkLst>
        <pc:spChg chg="add mod">
          <ac:chgData name="Andy Chua" userId="7781c12f-3113-4394-97a8-aa733b71844b" providerId="ADAL" clId="{D65662D0-CE0A-47C5-8BA7-A9C9DFE098C2}" dt="2022-11-10T08:18:45.742" v="706" actId="14100"/>
          <ac:spMkLst>
            <pc:docMk/>
            <pc:sldMk cId="545001635" sldId="357"/>
            <ac:spMk id="2" creationId="{9562D5FE-8777-92A6-F983-651CBA62B3A0}"/>
          </ac:spMkLst>
        </pc:spChg>
        <pc:spChg chg="add mod">
          <ac:chgData name="Andy Chua" userId="7781c12f-3113-4394-97a8-aa733b71844b" providerId="ADAL" clId="{D65662D0-CE0A-47C5-8BA7-A9C9DFE098C2}" dt="2022-11-10T08:18:45.742" v="706" actId="14100"/>
          <ac:spMkLst>
            <pc:docMk/>
            <pc:sldMk cId="545001635" sldId="357"/>
            <ac:spMk id="5" creationId="{846422B1-7DDD-1F3A-7991-C3ED608B8B92}"/>
          </ac:spMkLst>
        </pc:spChg>
        <pc:spChg chg="del">
          <ac:chgData name="Andy Chua" userId="7781c12f-3113-4394-97a8-aa733b71844b" providerId="ADAL" clId="{D65662D0-CE0A-47C5-8BA7-A9C9DFE098C2}" dt="2022-11-10T08:18:34.091" v="684" actId="478"/>
          <ac:spMkLst>
            <pc:docMk/>
            <pc:sldMk cId="545001635" sldId="357"/>
            <ac:spMk id="6" creationId="{742BFA60-F12D-30E4-316A-2B0A694C56E8}"/>
          </ac:spMkLst>
        </pc:spChg>
        <pc:spChg chg="del">
          <ac:chgData name="Andy Chua" userId="7781c12f-3113-4394-97a8-aa733b71844b" providerId="ADAL" clId="{D65662D0-CE0A-47C5-8BA7-A9C9DFE098C2}" dt="2022-11-10T08:18:34.091" v="684" actId="478"/>
          <ac:spMkLst>
            <pc:docMk/>
            <pc:sldMk cId="545001635" sldId="357"/>
            <ac:spMk id="7" creationId="{0D184B26-DDE4-6CAE-938F-349A100137FA}"/>
          </ac:spMkLst>
        </pc:spChg>
        <pc:spChg chg="del">
          <ac:chgData name="Andy Chua" userId="7781c12f-3113-4394-97a8-aa733b71844b" providerId="ADAL" clId="{D65662D0-CE0A-47C5-8BA7-A9C9DFE098C2}" dt="2022-11-10T08:18:34.091" v="684" actId="478"/>
          <ac:spMkLst>
            <pc:docMk/>
            <pc:sldMk cId="545001635" sldId="357"/>
            <ac:spMk id="8" creationId="{80B15CD0-9F28-FBA4-85A8-125F599FB593}"/>
          </ac:spMkLst>
        </pc:spChg>
        <pc:spChg chg="del">
          <ac:chgData name="Andy Chua" userId="7781c12f-3113-4394-97a8-aa733b71844b" providerId="ADAL" clId="{D65662D0-CE0A-47C5-8BA7-A9C9DFE098C2}" dt="2022-11-10T08:18:34.091" v="684" actId="478"/>
          <ac:spMkLst>
            <pc:docMk/>
            <pc:sldMk cId="545001635" sldId="357"/>
            <ac:spMk id="9" creationId="{33F7D0E5-FD45-26F7-1BF0-C20D60796ED5}"/>
          </ac:spMkLst>
        </pc:spChg>
        <pc:spChg chg="add mod">
          <ac:chgData name="Andy Chua" userId="7781c12f-3113-4394-97a8-aa733b71844b" providerId="ADAL" clId="{D65662D0-CE0A-47C5-8BA7-A9C9DFE098C2}" dt="2022-11-10T08:18:45.742" v="706" actId="14100"/>
          <ac:spMkLst>
            <pc:docMk/>
            <pc:sldMk cId="545001635" sldId="357"/>
            <ac:spMk id="10" creationId="{FDFA2AAF-0E0A-8064-50E7-EF8D78A09864}"/>
          </ac:spMkLst>
        </pc:spChg>
        <pc:spChg chg="add mod">
          <ac:chgData name="Andy Chua" userId="7781c12f-3113-4394-97a8-aa733b71844b" providerId="ADAL" clId="{D65662D0-CE0A-47C5-8BA7-A9C9DFE098C2}" dt="2022-11-10T08:18:45.742" v="706" actId="14100"/>
          <ac:spMkLst>
            <pc:docMk/>
            <pc:sldMk cId="545001635" sldId="357"/>
            <ac:spMk id="11" creationId="{CEDF092A-E383-B81C-9819-C10DCB73C86D}"/>
          </ac:spMkLst>
        </pc:spChg>
      </pc:sldChg>
      <pc:sldChg chg="modNotesTx">
        <pc:chgData name="Andy Chua" userId="7781c12f-3113-4394-97a8-aa733b71844b" providerId="ADAL" clId="{D65662D0-CE0A-47C5-8BA7-A9C9DFE098C2}" dt="2022-11-10T08:24:48.592" v="796" actId="20577"/>
        <pc:sldMkLst>
          <pc:docMk/>
          <pc:sldMk cId="21885178" sldId="359"/>
        </pc:sldMkLst>
      </pc:sldChg>
      <pc:sldChg chg="modSp mod">
        <pc:chgData name="Andy Chua" userId="7781c12f-3113-4394-97a8-aa733b71844b" providerId="ADAL" clId="{D65662D0-CE0A-47C5-8BA7-A9C9DFE098C2}" dt="2022-11-10T08:25:00.340" v="802" actId="1038"/>
        <pc:sldMkLst>
          <pc:docMk/>
          <pc:sldMk cId="4135350150" sldId="360"/>
        </pc:sldMkLst>
        <pc:spChg chg="mod">
          <ac:chgData name="Andy Chua" userId="7781c12f-3113-4394-97a8-aa733b71844b" providerId="ADAL" clId="{D65662D0-CE0A-47C5-8BA7-A9C9DFE098C2}" dt="2022-11-10T08:25:00.340" v="802" actId="1038"/>
          <ac:spMkLst>
            <pc:docMk/>
            <pc:sldMk cId="4135350150" sldId="360"/>
            <ac:spMk id="2" creationId="{64B1ACBE-3DD1-ADB2-B9FA-732CE5F4BCBD}"/>
          </ac:spMkLst>
        </pc:spChg>
      </pc:sldChg>
      <pc:sldChg chg="modNotesTx">
        <pc:chgData name="Andy Chua" userId="7781c12f-3113-4394-97a8-aa733b71844b" providerId="ADAL" clId="{D65662D0-CE0A-47C5-8BA7-A9C9DFE098C2}" dt="2022-11-10T08:27:14.940" v="827" actId="20577"/>
        <pc:sldMkLst>
          <pc:docMk/>
          <pc:sldMk cId="1446184472" sldId="361"/>
        </pc:sldMkLst>
      </pc:sldChg>
      <pc:sldChg chg="modSp mod">
        <pc:chgData name="Andy Chua" userId="7781c12f-3113-4394-97a8-aa733b71844b" providerId="ADAL" clId="{D65662D0-CE0A-47C5-8BA7-A9C9DFE098C2}" dt="2022-11-10T08:27:57.411" v="969" actId="1038"/>
        <pc:sldMkLst>
          <pc:docMk/>
          <pc:sldMk cId="419473423" sldId="363"/>
        </pc:sldMkLst>
        <pc:spChg chg="mod">
          <ac:chgData name="Andy Chua" userId="7781c12f-3113-4394-97a8-aa733b71844b" providerId="ADAL" clId="{D65662D0-CE0A-47C5-8BA7-A9C9DFE098C2}" dt="2022-11-10T08:27:57.411" v="969" actId="1038"/>
          <ac:spMkLst>
            <pc:docMk/>
            <pc:sldMk cId="419473423" sldId="363"/>
            <ac:spMk id="2" creationId="{AAB63838-EB54-69A8-2368-28BF8BBDD4C8}"/>
          </ac:spMkLst>
        </pc:spChg>
      </pc:sldChg>
      <pc:sldChg chg="addSp delSp modSp mod modNotesTx">
        <pc:chgData name="Andy Chua" userId="7781c12f-3113-4394-97a8-aa733b71844b" providerId="ADAL" clId="{D65662D0-CE0A-47C5-8BA7-A9C9DFE098C2}" dt="2022-11-10T08:28:30.464" v="1076" actId="20577"/>
        <pc:sldMkLst>
          <pc:docMk/>
          <pc:sldMk cId="2271427950" sldId="365"/>
        </pc:sldMkLst>
        <pc:spChg chg="del">
          <ac:chgData name="Andy Chua" userId="7781c12f-3113-4394-97a8-aa733b71844b" providerId="ADAL" clId="{D65662D0-CE0A-47C5-8BA7-A9C9DFE098C2}" dt="2022-11-10T08:27:33.791" v="829" actId="478"/>
          <ac:spMkLst>
            <pc:docMk/>
            <pc:sldMk cId="2271427950" sldId="365"/>
            <ac:spMk id="2" creationId="{AAB63838-EB54-69A8-2368-28BF8BBDD4C8}"/>
          </ac:spMkLst>
        </pc:spChg>
        <pc:spChg chg="add del mod">
          <ac:chgData name="Andy Chua" userId="7781c12f-3113-4394-97a8-aa733b71844b" providerId="ADAL" clId="{D65662D0-CE0A-47C5-8BA7-A9C9DFE098C2}" dt="2022-11-10T08:28:02.470" v="970" actId="478"/>
          <ac:spMkLst>
            <pc:docMk/>
            <pc:sldMk cId="2271427950" sldId="365"/>
            <ac:spMk id="4" creationId="{C24E335F-70E5-910E-1AE2-8CBEF12DAA5E}"/>
          </ac:spMkLst>
        </pc:spChg>
        <pc:spChg chg="add mod">
          <ac:chgData name="Andy Chua" userId="7781c12f-3113-4394-97a8-aa733b71844b" providerId="ADAL" clId="{D65662D0-CE0A-47C5-8BA7-A9C9DFE098C2}" dt="2022-11-10T08:28:07.859" v="1069" actId="1038"/>
          <ac:spMkLst>
            <pc:docMk/>
            <pc:sldMk cId="2271427950" sldId="365"/>
            <ac:spMk id="5" creationId="{79C29C49-9474-261A-C2D5-7EC9DDA2263D}"/>
          </ac:spMkLst>
        </pc:spChg>
      </pc:sldChg>
      <pc:sldChg chg="addSp delSp modSp mod">
        <pc:chgData name="Andy Chua" userId="7781c12f-3113-4394-97a8-aa733b71844b" providerId="ADAL" clId="{D65662D0-CE0A-47C5-8BA7-A9C9DFE098C2}" dt="2022-11-10T08:30:12.309" v="1172" actId="1037"/>
        <pc:sldMkLst>
          <pc:docMk/>
          <pc:sldMk cId="3072067119" sldId="366"/>
        </pc:sldMkLst>
        <pc:spChg chg="add del mod">
          <ac:chgData name="Andy Chua" userId="7781c12f-3113-4394-97a8-aa733b71844b" providerId="ADAL" clId="{D65662D0-CE0A-47C5-8BA7-A9C9DFE098C2}" dt="2022-11-10T08:29:26.785" v="1077" actId="478"/>
          <ac:spMkLst>
            <pc:docMk/>
            <pc:sldMk cId="3072067119" sldId="366"/>
            <ac:spMk id="2" creationId="{E3D12385-937E-A0E1-94DD-C15FA6991736}"/>
          </ac:spMkLst>
        </pc:spChg>
        <pc:spChg chg="add mod">
          <ac:chgData name="Andy Chua" userId="7781c12f-3113-4394-97a8-aa733b71844b" providerId="ADAL" clId="{D65662D0-CE0A-47C5-8BA7-A9C9DFE098C2}" dt="2022-11-10T08:30:12.309" v="1172" actId="1037"/>
          <ac:spMkLst>
            <pc:docMk/>
            <pc:sldMk cId="3072067119" sldId="366"/>
            <ac:spMk id="4" creationId="{3B578F91-5A3E-853B-D4D6-B027C14E196D}"/>
          </ac:spMkLst>
        </pc:spChg>
      </pc:sldChg>
      <pc:sldChg chg="addSp delSp modSp mod">
        <pc:chgData name="Andy Chua" userId="7781c12f-3113-4394-97a8-aa733b71844b" providerId="ADAL" clId="{D65662D0-CE0A-47C5-8BA7-A9C9DFE098C2}" dt="2022-11-10T08:29:49.164" v="1083" actId="1582"/>
        <pc:sldMkLst>
          <pc:docMk/>
          <pc:sldMk cId="673846517" sldId="367"/>
        </pc:sldMkLst>
        <pc:spChg chg="del">
          <ac:chgData name="Andy Chua" userId="7781c12f-3113-4394-97a8-aa733b71844b" providerId="ADAL" clId="{D65662D0-CE0A-47C5-8BA7-A9C9DFE098C2}" dt="2022-11-10T08:29:37.805" v="1078" actId="478"/>
          <ac:spMkLst>
            <pc:docMk/>
            <pc:sldMk cId="673846517" sldId="367"/>
            <ac:spMk id="2" creationId="{AAB63838-EB54-69A8-2368-28BF8BBDD4C8}"/>
          </ac:spMkLst>
        </pc:spChg>
        <pc:spChg chg="add mod">
          <ac:chgData name="Andy Chua" userId="7781c12f-3113-4394-97a8-aa733b71844b" providerId="ADAL" clId="{D65662D0-CE0A-47C5-8BA7-A9C9DFE098C2}" dt="2022-11-10T08:29:49.164" v="1083" actId="1582"/>
          <ac:spMkLst>
            <pc:docMk/>
            <pc:sldMk cId="673846517" sldId="367"/>
            <ac:spMk id="3" creationId="{4F0F7CC3-8A07-0A8D-6D42-02E5AC5EABE6}"/>
          </ac:spMkLst>
        </pc:spChg>
      </pc:sldChg>
      <pc:sldChg chg="addSp delSp modSp mod">
        <pc:chgData name="Andy Chua" userId="7781c12f-3113-4394-97a8-aa733b71844b" providerId="ADAL" clId="{D65662D0-CE0A-47C5-8BA7-A9C9DFE098C2}" dt="2022-11-10T08:30:03.625" v="1092" actId="478"/>
        <pc:sldMkLst>
          <pc:docMk/>
          <pc:sldMk cId="1027716821" sldId="368"/>
        </pc:sldMkLst>
        <pc:spChg chg="del">
          <ac:chgData name="Andy Chua" userId="7781c12f-3113-4394-97a8-aa733b71844b" providerId="ADAL" clId="{D65662D0-CE0A-47C5-8BA7-A9C9DFE098C2}" dt="2022-11-10T08:29:53.824" v="1085" actId="478"/>
          <ac:spMkLst>
            <pc:docMk/>
            <pc:sldMk cId="1027716821" sldId="368"/>
            <ac:spMk id="2" creationId="{AAB63838-EB54-69A8-2368-28BF8BBDD4C8}"/>
          </ac:spMkLst>
        </pc:spChg>
        <pc:spChg chg="add del mod">
          <ac:chgData name="Andy Chua" userId="7781c12f-3113-4394-97a8-aa733b71844b" providerId="ADAL" clId="{D65662D0-CE0A-47C5-8BA7-A9C9DFE098C2}" dt="2022-11-10T08:30:03.625" v="1092" actId="478"/>
          <ac:spMkLst>
            <pc:docMk/>
            <pc:sldMk cId="1027716821" sldId="368"/>
            <ac:spMk id="3" creationId="{BBB511C1-E698-C671-FAB4-EF556B25A021}"/>
          </ac:spMkLst>
        </pc:spChg>
        <pc:spChg chg="add mod">
          <ac:chgData name="Andy Chua" userId="7781c12f-3113-4394-97a8-aa733b71844b" providerId="ADAL" clId="{D65662D0-CE0A-47C5-8BA7-A9C9DFE098C2}" dt="2022-11-10T08:30:02.014" v="1091" actId="1035"/>
          <ac:spMkLst>
            <pc:docMk/>
            <pc:sldMk cId="1027716821" sldId="368"/>
            <ac:spMk id="11" creationId="{E44012B9-49C5-ACF6-F1B6-21B7A1938892}"/>
          </ac:spMkLst>
        </pc:spChg>
      </pc:sldChg>
    </pc:docChg>
  </pc:docChgLst>
  <pc:docChgLst>
    <pc:chgData name="CHUA CHIANG SHENG  ANDY CHUA" userId="1d3fa211-ef39-4560-a767-14a46c35924b" providerId="ADAL" clId="{35E59D67-0B74-45B2-8798-BD59830BD70A}"/>
    <pc:docChg chg="undo custSel delSld modSld">
      <pc:chgData name="CHUA CHIANG SHENG  ANDY CHUA" userId="1d3fa211-ef39-4560-a767-14a46c35924b" providerId="ADAL" clId="{35E59D67-0B74-45B2-8798-BD59830BD70A}" dt="2022-11-11T06:31:57.953" v="1051" actId="1038"/>
      <pc:docMkLst>
        <pc:docMk/>
      </pc:docMkLst>
      <pc:sldChg chg="modNotesTx">
        <pc:chgData name="CHUA CHIANG SHENG  ANDY CHUA" userId="1d3fa211-ef39-4560-a767-14a46c35924b" providerId="ADAL" clId="{35E59D67-0B74-45B2-8798-BD59830BD70A}" dt="2022-11-06T16:47:08.999" v="0"/>
        <pc:sldMkLst>
          <pc:docMk/>
          <pc:sldMk cId="4081459584" sldId="257"/>
        </pc:sldMkLst>
      </pc:sldChg>
      <pc:sldChg chg="addSp delSp modSp mod modNotesTx">
        <pc:chgData name="CHUA CHIANG SHENG  ANDY CHUA" userId="1d3fa211-ef39-4560-a767-14a46c35924b" providerId="ADAL" clId="{35E59D67-0B74-45B2-8798-BD59830BD70A}" dt="2022-11-06T16:54:27.300" v="117" actId="1076"/>
        <pc:sldMkLst>
          <pc:docMk/>
          <pc:sldMk cId="4071374309" sldId="258"/>
        </pc:sldMkLst>
        <pc:spChg chg="add del">
          <ac:chgData name="CHUA CHIANG SHENG  ANDY CHUA" userId="1d3fa211-ef39-4560-a767-14a46c35924b" providerId="ADAL" clId="{35E59D67-0B74-45B2-8798-BD59830BD70A}" dt="2022-11-06T16:54:03.079" v="105" actId="22"/>
          <ac:spMkLst>
            <pc:docMk/>
            <pc:sldMk cId="4071374309" sldId="258"/>
            <ac:spMk id="3" creationId="{5F21A86A-53BC-035E-9198-449205CC23EA}"/>
          </ac:spMkLst>
        </pc:spChg>
        <pc:spChg chg="add mod">
          <ac:chgData name="CHUA CHIANG SHENG  ANDY CHUA" userId="1d3fa211-ef39-4560-a767-14a46c35924b" providerId="ADAL" clId="{35E59D67-0B74-45B2-8798-BD59830BD70A}" dt="2022-11-06T16:54:27.300" v="117" actId="1076"/>
          <ac:spMkLst>
            <pc:docMk/>
            <pc:sldMk cId="4071374309" sldId="258"/>
            <ac:spMk id="6" creationId="{3869D726-AF63-C6ED-1E28-9CDB6DDD9840}"/>
          </ac:spMkLst>
        </pc:spChg>
      </pc:sldChg>
      <pc:sldChg chg="addSp delSp modSp mod modNotesTx">
        <pc:chgData name="CHUA CHIANG SHENG  ANDY CHUA" userId="1d3fa211-ef39-4560-a767-14a46c35924b" providerId="ADAL" clId="{35E59D67-0B74-45B2-8798-BD59830BD70A}" dt="2022-11-06T17:01:05.531" v="147" actId="1076"/>
        <pc:sldMkLst>
          <pc:docMk/>
          <pc:sldMk cId="1030170693" sldId="260"/>
        </pc:sldMkLst>
        <pc:spChg chg="add del mod">
          <ac:chgData name="CHUA CHIANG SHENG  ANDY CHUA" userId="1d3fa211-ef39-4560-a767-14a46c35924b" providerId="ADAL" clId="{35E59D67-0B74-45B2-8798-BD59830BD70A}" dt="2022-11-06T16:55:00.774" v="126" actId="478"/>
          <ac:spMkLst>
            <pc:docMk/>
            <pc:sldMk cId="1030170693" sldId="260"/>
            <ac:spMk id="8" creationId="{F4755D4C-B102-10AE-8B34-B47F92135920}"/>
          </ac:spMkLst>
        </pc:spChg>
        <pc:spChg chg="add del">
          <ac:chgData name="CHUA CHIANG SHENG  ANDY CHUA" userId="1d3fa211-ef39-4560-a767-14a46c35924b" providerId="ADAL" clId="{35E59D67-0B74-45B2-8798-BD59830BD70A}" dt="2022-11-06T16:55:02.598" v="128" actId="22"/>
          <ac:spMkLst>
            <pc:docMk/>
            <pc:sldMk cId="1030170693" sldId="260"/>
            <ac:spMk id="10" creationId="{8A877F94-17A4-41B8-0F52-358457EB9AD8}"/>
          </ac:spMkLst>
        </pc:spChg>
        <pc:spChg chg="add mod">
          <ac:chgData name="CHUA CHIANG SHENG  ANDY CHUA" userId="1d3fa211-ef39-4560-a767-14a46c35924b" providerId="ADAL" clId="{35E59D67-0B74-45B2-8798-BD59830BD70A}" dt="2022-11-06T17:01:05.531" v="147" actId="1076"/>
          <ac:spMkLst>
            <pc:docMk/>
            <pc:sldMk cId="1030170693" sldId="260"/>
            <ac:spMk id="12" creationId="{310145EE-8A5F-B31E-DACE-AE454531DA48}"/>
          </ac:spMkLst>
        </pc:spChg>
      </pc:sldChg>
      <pc:sldChg chg="modSp mod modNotesTx">
        <pc:chgData name="CHUA CHIANG SHENG  ANDY CHUA" userId="1d3fa211-ef39-4560-a767-14a46c35924b" providerId="ADAL" clId="{35E59D67-0B74-45B2-8798-BD59830BD70A}" dt="2022-11-06T16:50:21.293" v="32" actId="20577"/>
        <pc:sldMkLst>
          <pc:docMk/>
          <pc:sldMk cId="2622249296" sldId="261"/>
        </pc:sldMkLst>
        <pc:spChg chg="mod">
          <ac:chgData name="CHUA CHIANG SHENG  ANDY CHUA" userId="1d3fa211-ef39-4560-a767-14a46c35924b" providerId="ADAL" clId="{35E59D67-0B74-45B2-8798-BD59830BD70A}" dt="2022-11-06T16:49:44.456" v="28" actId="1076"/>
          <ac:spMkLst>
            <pc:docMk/>
            <pc:sldMk cId="2622249296" sldId="261"/>
            <ac:spMk id="6" creationId="{6845DA96-2F5E-E024-532D-D594F9741A4F}"/>
          </ac:spMkLst>
        </pc:spChg>
        <pc:spChg chg="mod">
          <ac:chgData name="CHUA CHIANG SHENG  ANDY CHUA" userId="1d3fa211-ef39-4560-a767-14a46c35924b" providerId="ADAL" clId="{35E59D67-0B74-45B2-8798-BD59830BD70A}" dt="2022-11-06T16:50:18.103" v="29" actId="20577"/>
          <ac:spMkLst>
            <pc:docMk/>
            <pc:sldMk cId="2622249296" sldId="261"/>
            <ac:spMk id="13" creationId="{B1933A13-FD44-6C80-0EA5-9E634E4FDE9E}"/>
          </ac:spMkLst>
        </pc:spChg>
        <pc:spChg chg="mod">
          <ac:chgData name="CHUA CHIANG SHENG  ANDY CHUA" userId="1d3fa211-ef39-4560-a767-14a46c35924b" providerId="ADAL" clId="{35E59D67-0B74-45B2-8798-BD59830BD70A}" dt="2022-11-06T16:50:21.293" v="32" actId="20577"/>
          <ac:spMkLst>
            <pc:docMk/>
            <pc:sldMk cId="2622249296" sldId="261"/>
            <ac:spMk id="14" creationId="{B49EFF69-70BC-4D1C-8DC7-2237631D6E60}"/>
          </ac:spMkLst>
        </pc:spChg>
      </pc:sldChg>
      <pc:sldChg chg="modSp mod">
        <pc:chgData name="CHUA CHIANG SHENG  ANDY CHUA" userId="1d3fa211-ef39-4560-a767-14a46c35924b" providerId="ADAL" clId="{35E59D67-0B74-45B2-8798-BD59830BD70A}" dt="2022-11-11T05:59:07.160" v="285" actId="20577"/>
        <pc:sldMkLst>
          <pc:docMk/>
          <pc:sldMk cId="3713951187" sldId="262"/>
        </pc:sldMkLst>
        <pc:spChg chg="mod">
          <ac:chgData name="CHUA CHIANG SHENG  ANDY CHUA" userId="1d3fa211-ef39-4560-a767-14a46c35924b" providerId="ADAL" clId="{35E59D67-0B74-45B2-8798-BD59830BD70A}" dt="2022-11-11T05:59:07.160" v="285" actId="20577"/>
          <ac:spMkLst>
            <pc:docMk/>
            <pc:sldMk cId="3713951187" sldId="262"/>
            <ac:spMk id="16" creationId="{D47F90B3-9A17-9879-A063-9D52EE98594C}"/>
          </ac:spMkLst>
        </pc:spChg>
      </pc:sldChg>
      <pc:sldChg chg="modNotesTx">
        <pc:chgData name="CHUA CHIANG SHENG  ANDY CHUA" userId="1d3fa211-ef39-4560-a767-14a46c35924b" providerId="ADAL" clId="{35E59D67-0B74-45B2-8798-BD59830BD70A}" dt="2022-11-06T17:01:57.187" v="165" actId="20577"/>
        <pc:sldMkLst>
          <pc:docMk/>
          <pc:sldMk cId="2406278308" sldId="263"/>
        </pc:sldMkLst>
      </pc:sldChg>
      <pc:sldChg chg="addSp modSp mod modNotesTx">
        <pc:chgData name="CHUA CHIANG SHENG  ANDY CHUA" userId="1d3fa211-ef39-4560-a767-14a46c35924b" providerId="ADAL" clId="{35E59D67-0B74-45B2-8798-BD59830BD70A}" dt="2022-11-06T17:04:24.353" v="230" actId="1035"/>
        <pc:sldMkLst>
          <pc:docMk/>
          <pc:sldMk cId="961964544" sldId="264"/>
        </pc:sldMkLst>
        <pc:spChg chg="mod">
          <ac:chgData name="CHUA CHIANG SHENG  ANDY CHUA" userId="1d3fa211-ef39-4560-a767-14a46c35924b" providerId="ADAL" clId="{35E59D67-0B74-45B2-8798-BD59830BD70A}" dt="2022-11-06T17:04:24.353" v="230" actId="1035"/>
          <ac:spMkLst>
            <pc:docMk/>
            <pc:sldMk cId="961964544" sldId="264"/>
            <ac:spMk id="2" creationId="{B3223228-2572-9B4F-4B0D-BE16B14C2804}"/>
          </ac:spMkLst>
        </pc:spChg>
        <pc:spChg chg="mod">
          <ac:chgData name="CHUA CHIANG SHENG  ANDY CHUA" userId="1d3fa211-ef39-4560-a767-14a46c35924b" providerId="ADAL" clId="{35E59D67-0B74-45B2-8798-BD59830BD70A}" dt="2022-11-06T17:04:24.353" v="230" actId="1035"/>
          <ac:spMkLst>
            <pc:docMk/>
            <pc:sldMk cId="961964544" sldId="264"/>
            <ac:spMk id="4" creationId="{86A5C104-B7EA-D944-C7DE-401A3836A972}"/>
          </ac:spMkLst>
        </pc:spChg>
        <pc:spChg chg="mod">
          <ac:chgData name="CHUA CHIANG SHENG  ANDY CHUA" userId="1d3fa211-ef39-4560-a767-14a46c35924b" providerId="ADAL" clId="{35E59D67-0B74-45B2-8798-BD59830BD70A}" dt="2022-11-06T17:04:24.353" v="230" actId="1035"/>
          <ac:spMkLst>
            <pc:docMk/>
            <pc:sldMk cId="961964544" sldId="264"/>
            <ac:spMk id="6" creationId="{DB0BE00A-C272-B039-D0AD-4148210C9DD5}"/>
          </ac:spMkLst>
        </pc:spChg>
        <pc:spChg chg="add mod">
          <ac:chgData name="CHUA CHIANG SHENG  ANDY CHUA" userId="1d3fa211-ef39-4560-a767-14a46c35924b" providerId="ADAL" clId="{35E59D67-0B74-45B2-8798-BD59830BD70A}" dt="2022-11-06T17:04:16.877" v="212" actId="1076"/>
          <ac:spMkLst>
            <pc:docMk/>
            <pc:sldMk cId="961964544" sldId="264"/>
            <ac:spMk id="10" creationId="{A33285DE-DBD8-138F-E6B5-7A6A1DF11822}"/>
          </ac:spMkLst>
        </pc:spChg>
        <pc:spChg chg="mod">
          <ac:chgData name="CHUA CHIANG SHENG  ANDY CHUA" userId="1d3fa211-ef39-4560-a767-14a46c35924b" providerId="ADAL" clId="{35E59D67-0B74-45B2-8798-BD59830BD70A}" dt="2022-11-06T17:04:24.353" v="230" actId="1035"/>
          <ac:spMkLst>
            <pc:docMk/>
            <pc:sldMk cId="961964544" sldId="264"/>
            <ac:spMk id="11" creationId="{ED3B842F-D961-5DC7-BCEE-1B8938532948}"/>
          </ac:spMkLst>
        </pc:spChg>
        <pc:spChg chg="mod">
          <ac:chgData name="CHUA CHIANG SHENG  ANDY CHUA" userId="1d3fa211-ef39-4560-a767-14a46c35924b" providerId="ADAL" clId="{35E59D67-0B74-45B2-8798-BD59830BD70A}" dt="2022-11-06T17:04:24.353" v="230" actId="1035"/>
          <ac:spMkLst>
            <pc:docMk/>
            <pc:sldMk cId="961964544" sldId="264"/>
            <ac:spMk id="12" creationId="{3F3B9168-D3C7-B968-EB11-1D6B04D28988}"/>
          </ac:spMkLst>
        </pc:spChg>
        <pc:spChg chg="mod">
          <ac:chgData name="CHUA CHIANG SHENG  ANDY CHUA" userId="1d3fa211-ef39-4560-a767-14a46c35924b" providerId="ADAL" clId="{35E59D67-0B74-45B2-8798-BD59830BD70A}" dt="2022-11-06T17:04:24.353" v="230" actId="1035"/>
          <ac:spMkLst>
            <pc:docMk/>
            <pc:sldMk cId="961964544" sldId="264"/>
            <ac:spMk id="13" creationId="{F9C2D788-E332-D401-F0C2-F549761ACF5D}"/>
          </ac:spMkLst>
        </pc:spChg>
        <pc:spChg chg="mod">
          <ac:chgData name="CHUA CHIANG SHENG  ANDY CHUA" userId="1d3fa211-ef39-4560-a767-14a46c35924b" providerId="ADAL" clId="{35E59D67-0B74-45B2-8798-BD59830BD70A}" dt="2022-11-06T17:04:24.353" v="230" actId="1035"/>
          <ac:spMkLst>
            <pc:docMk/>
            <pc:sldMk cId="961964544" sldId="264"/>
            <ac:spMk id="14" creationId="{AD3EBF26-80C0-82BB-26E4-6F25FF6BC311}"/>
          </ac:spMkLst>
        </pc:spChg>
        <pc:spChg chg="mod">
          <ac:chgData name="CHUA CHIANG SHENG  ANDY CHUA" userId="1d3fa211-ef39-4560-a767-14a46c35924b" providerId="ADAL" clId="{35E59D67-0B74-45B2-8798-BD59830BD70A}" dt="2022-11-06T17:04:24.353" v="230" actId="1035"/>
          <ac:spMkLst>
            <pc:docMk/>
            <pc:sldMk cId="961964544" sldId="264"/>
            <ac:spMk id="87" creationId="{D38F5D97-CCE2-A11F-02B9-673ECB45B72F}"/>
          </ac:spMkLst>
        </pc:spChg>
        <pc:spChg chg="mod">
          <ac:chgData name="CHUA CHIANG SHENG  ANDY CHUA" userId="1d3fa211-ef39-4560-a767-14a46c35924b" providerId="ADAL" clId="{35E59D67-0B74-45B2-8798-BD59830BD70A}" dt="2022-11-06T17:04:24.353" v="230" actId="1035"/>
          <ac:spMkLst>
            <pc:docMk/>
            <pc:sldMk cId="961964544" sldId="264"/>
            <ac:spMk id="101" creationId="{2BE55873-2C28-F23D-0392-8FEB109CED18}"/>
          </ac:spMkLst>
        </pc:spChg>
        <pc:spChg chg="mod">
          <ac:chgData name="CHUA CHIANG SHENG  ANDY CHUA" userId="1d3fa211-ef39-4560-a767-14a46c35924b" providerId="ADAL" clId="{35E59D67-0B74-45B2-8798-BD59830BD70A}" dt="2022-11-06T17:04:24.353" v="230" actId="1035"/>
          <ac:spMkLst>
            <pc:docMk/>
            <pc:sldMk cId="961964544" sldId="264"/>
            <ac:spMk id="102" creationId="{4BD7F751-357C-C94A-5AB5-807E7342BAD5}"/>
          </ac:spMkLst>
        </pc:spChg>
        <pc:grpChg chg="mod">
          <ac:chgData name="CHUA CHIANG SHENG  ANDY CHUA" userId="1d3fa211-ef39-4560-a767-14a46c35924b" providerId="ADAL" clId="{35E59D67-0B74-45B2-8798-BD59830BD70A}" dt="2022-11-06T17:04:24.353" v="230" actId="1035"/>
          <ac:grpSpMkLst>
            <pc:docMk/>
            <pc:sldMk cId="961964544" sldId="264"/>
            <ac:grpSpMk id="22" creationId="{6A7E3CC7-90BD-C689-BBCF-AB0776A4FA6E}"/>
          </ac:grpSpMkLst>
        </pc:grpChg>
        <pc:grpChg chg="mod">
          <ac:chgData name="CHUA CHIANG SHENG  ANDY CHUA" userId="1d3fa211-ef39-4560-a767-14a46c35924b" providerId="ADAL" clId="{35E59D67-0B74-45B2-8798-BD59830BD70A}" dt="2022-11-06T17:04:24.353" v="230" actId="1035"/>
          <ac:grpSpMkLst>
            <pc:docMk/>
            <pc:sldMk cId="961964544" sldId="264"/>
            <ac:grpSpMk id="23" creationId="{83CDF799-A7AC-2172-A473-C638B18161BF}"/>
          </ac:grpSpMkLst>
        </pc:grpChg>
        <pc:cxnChg chg="mod">
          <ac:chgData name="CHUA CHIANG SHENG  ANDY CHUA" userId="1d3fa211-ef39-4560-a767-14a46c35924b" providerId="ADAL" clId="{35E59D67-0B74-45B2-8798-BD59830BD70A}" dt="2022-11-06T17:04:24.353" v="230" actId="1035"/>
          <ac:cxnSpMkLst>
            <pc:docMk/>
            <pc:sldMk cId="961964544" sldId="264"/>
            <ac:cxnSpMk id="3" creationId="{1DAAE532-47F8-C55A-3498-A65EFCA9709C}"/>
          </ac:cxnSpMkLst>
        </pc:cxnChg>
        <pc:cxnChg chg="mod">
          <ac:chgData name="CHUA CHIANG SHENG  ANDY CHUA" userId="1d3fa211-ef39-4560-a767-14a46c35924b" providerId="ADAL" clId="{35E59D67-0B74-45B2-8798-BD59830BD70A}" dt="2022-11-06T17:04:24.353" v="230" actId="1035"/>
          <ac:cxnSpMkLst>
            <pc:docMk/>
            <pc:sldMk cId="961964544" sldId="264"/>
            <ac:cxnSpMk id="5" creationId="{BD7FAE65-BBBF-11B6-5133-22555EDA95A3}"/>
          </ac:cxnSpMkLst>
        </pc:cxnChg>
        <pc:cxnChg chg="mod">
          <ac:chgData name="CHUA CHIANG SHENG  ANDY CHUA" userId="1d3fa211-ef39-4560-a767-14a46c35924b" providerId="ADAL" clId="{35E59D67-0B74-45B2-8798-BD59830BD70A}" dt="2022-11-06T17:04:24.353" v="230" actId="1035"/>
          <ac:cxnSpMkLst>
            <pc:docMk/>
            <pc:sldMk cId="961964544" sldId="264"/>
            <ac:cxnSpMk id="15" creationId="{ADDE5CBC-32B8-0FB5-A5E9-1F8141BD607C}"/>
          </ac:cxnSpMkLst>
        </pc:cxnChg>
        <pc:cxnChg chg="mod">
          <ac:chgData name="CHUA CHIANG SHENG  ANDY CHUA" userId="1d3fa211-ef39-4560-a767-14a46c35924b" providerId="ADAL" clId="{35E59D67-0B74-45B2-8798-BD59830BD70A}" dt="2022-11-06T17:04:24.353" v="230" actId="1035"/>
          <ac:cxnSpMkLst>
            <pc:docMk/>
            <pc:sldMk cId="961964544" sldId="264"/>
            <ac:cxnSpMk id="18" creationId="{52C3EE78-F133-5E23-07DB-E193605F7E39}"/>
          </ac:cxnSpMkLst>
        </pc:cxnChg>
        <pc:cxnChg chg="mod">
          <ac:chgData name="CHUA CHIANG SHENG  ANDY CHUA" userId="1d3fa211-ef39-4560-a767-14a46c35924b" providerId="ADAL" clId="{35E59D67-0B74-45B2-8798-BD59830BD70A}" dt="2022-11-06T17:04:24.353" v="230" actId="1035"/>
          <ac:cxnSpMkLst>
            <pc:docMk/>
            <pc:sldMk cId="961964544" sldId="264"/>
            <ac:cxnSpMk id="33" creationId="{74AA7FD9-660E-7AEE-497A-A5FEDBAE5AFD}"/>
          </ac:cxnSpMkLst>
        </pc:cxnChg>
      </pc:sldChg>
      <pc:sldChg chg="modNotesTx">
        <pc:chgData name="CHUA CHIANG SHENG  ANDY CHUA" userId="1d3fa211-ef39-4560-a767-14a46c35924b" providerId="ADAL" clId="{35E59D67-0B74-45B2-8798-BD59830BD70A}" dt="2022-11-06T17:02:21.437" v="170" actId="20577"/>
        <pc:sldMkLst>
          <pc:docMk/>
          <pc:sldMk cId="2368632131" sldId="266"/>
        </pc:sldMkLst>
      </pc:sldChg>
      <pc:sldChg chg="addSp modSp mod">
        <pc:chgData name="CHUA CHIANG SHENG  ANDY CHUA" userId="1d3fa211-ef39-4560-a767-14a46c35924b" providerId="ADAL" clId="{35E59D67-0B74-45B2-8798-BD59830BD70A}" dt="2022-11-06T17:05:13.762" v="256" actId="1076"/>
        <pc:sldMkLst>
          <pc:docMk/>
          <pc:sldMk cId="902057801" sldId="267"/>
        </pc:sldMkLst>
        <pc:spChg chg="mod">
          <ac:chgData name="CHUA CHIANG SHENG  ANDY CHUA" userId="1d3fa211-ef39-4560-a767-14a46c35924b" providerId="ADAL" clId="{35E59D67-0B74-45B2-8798-BD59830BD70A}" dt="2022-11-06T17:05:10.384" v="254" actId="1035"/>
          <ac:spMkLst>
            <pc:docMk/>
            <pc:sldMk cId="902057801" sldId="267"/>
            <ac:spMk id="4" creationId="{86A5C104-B7EA-D944-C7DE-401A3836A972}"/>
          </ac:spMkLst>
        </pc:spChg>
        <pc:spChg chg="add mod">
          <ac:chgData name="CHUA CHIANG SHENG  ANDY CHUA" userId="1d3fa211-ef39-4560-a767-14a46c35924b" providerId="ADAL" clId="{35E59D67-0B74-45B2-8798-BD59830BD70A}" dt="2022-11-06T17:05:03.430" v="237" actId="1076"/>
          <ac:spMkLst>
            <pc:docMk/>
            <pc:sldMk cId="902057801" sldId="267"/>
            <ac:spMk id="6" creationId="{EE1AEC26-7A9E-B099-18E2-F85D5921DBA7}"/>
          </ac:spMkLst>
        </pc:spChg>
        <pc:picChg chg="mod">
          <ac:chgData name="CHUA CHIANG SHENG  ANDY CHUA" userId="1d3fa211-ef39-4560-a767-14a46c35924b" providerId="ADAL" clId="{35E59D67-0B74-45B2-8798-BD59830BD70A}" dt="2022-11-06T17:05:12.838" v="255" actId="1076"/>
          <ac:picMkLst>
            <pc:docMk/>
            <pc:sldMk cId="902057801" sldId="267"/>
            <ac:picMk id="2" creationId="{13E099A1-6D9D-628D-EADC-C19AAF813BC6}"/>
          </ac:picMkLst>
        </pc:picChg>
        <pc:picChg chg="mod">
          <ac:chgData name="CHUA CHIANG SHENG  ANDY CHUA" userId="1d3fa211-ef39-4560-a767-14a46c35924b" providerId="ADAL" clId="{35E59D67-0B74-45B2-8798-BD59830BD70A}" dt="2022-11-06T17:05:13.762" v="256" actId="1076"/>
          <ac:picMkLst>
            <pc:docMk/>
            <pc:sldMk cId="902057801" sldId="267"/>
            <ac:picMk id="3" creationId="{A281FAF5-ACE8-F400-A6C5-7CFCDA86339F}"/>
          </ac:picMkLst>
        </pc:picChg>
      </pc:sldChg>
      <pc:sldChg chg="addSp modSp mod">
        <pc:chgData name="CHUA CHIANG SHENG  ANDY CHUA" userId="1d3fa211-ef39-4560-a767-14a46c35924b" providerId="ADAL" clId="{35E59D67-0B74-45B2-8798-BD59830BD70A}" dt="2022-11-06T17:05:55.414" v="266" actId="1076"/>
        <pc:sldMkLst>
          <pc:docMk/>
          <pc:sldMk cId="4114078735" sldId="268"/>
        </pc:sldMkLst>
        <pc:spChg chg="add mod">
          <ac:chgData name="CHUA CHIANG SHENG  ANDY CHUA" userId="1d3fa211-ef39-4560-a767-14a46c35924b" providerId="ADAL" clId="{35E59D67-0B74-45B2-8798-BD59830BD70A}" dt="2022-11-06T17:05:55.414" v="266" actId="1076"/>
          <ac:spMkLst>
            <pc:docMk/>
            <pc:sldMk cId="4114078735" sldId="268"/>
            <ac:spMk id="5" creationId="{5D0FBCD1-4DDF-19BD-0102-C6C70530C95B}"/>
          </ac:spMkLst>
        </pc:spChg>
      </pc:sldChg>
      <pc:sldChg chg="modNotesTx">
        <pc:chgData name="CHUA CHIANG SHENG  ANDY CHUA" userId="1d3fa211-ef39-4560-a767-14a46c35924b" providerId="ADAL" clId="{35E59D67-0B74-45B2-8798-BD59830BD70A}" dt="2022-11-11T05:58:45.943" v="276" actId="20577"/>
        <pc:sldMkLst>
          <pc:docMk/>
          <pc:sldMk cId="3664174715" sldId="272"/>
        </pc:sldMkLst>
      </pc:sldChg>
      <pc:sldChg chg="addSp delSp modSp mod">
        <pc:chgData name="CHUA CHIANG SHENG  ANDY CHUA" userId="1d3fa211-ef39-4560-a767-14a46c35924b" providerId="ADAL" clId="{35E59D67-0B74-45B2-8798-BD59830BD70A}" dt="2022-11-06T16:54:51.540" v="125" actId="1076"/>
        <pc:sldMkLst>
          <pc:docMk/>
          <pc:sldMk cId="3259003228" sldId="278"/>
        </pc:sldMkLst>
        <pc:spChg chg="add del mod">
          <ac:chgData name="CHUA CHIANG SHENG  ANDY CHUA" userId="1d3fa211-ef39-4560-a767-14a46c35924b" providerId="ADAL" clId="{35E59D67-0B74-45B2-8798-BD59830BD70A}" dt="2022-11-06T16:54:37.480" v="118" actId="478"/>
          <ac:spMkLst>
            <pc:docMk/>
            <pc:sldMk cId="3259003228" sldId="278"/>
            <ac:spMk id="2" creationId="{1BC6A41C-EF39-2886-5F28-114694A45EF0}"/>
          </ac:spMkLst>
        </pc:spChg>
        <pc:spChg chg="add mod">
          <ac:chgData name="CHUA CHIANG SHENG  ANDY CHUA" userId="1d3fa211-ef39-4560-a767-14a46c35924b" providerId="ADAL" clId="{35E59D67-0B74-45B2-8798-BD59830BD70A}" dt="2022-11-06T16:54:51.540" v="125" actId="1076"/>
          <ac:spMkLst>
            <pc:docMk/>
            <pc:sldMk cId="3259003228" sldId="278"/>
            <ac:spMk id="5" creationId="{B6DEFF02-D459-3F1F-DE35-C28866F7D1F0}"/>
          </ac:spMkLst>
        </pc:spChg>
      </pc:sldChg>
      <pc:sldChg chg="modNotesTx">
        <pc:chgData name="CHUA CHIANG SHENG  ANDY CHUA" userId="1d3fa211-ef39-4560-a767-14a46c35924b" providerId="ADAL" clId="{35E59D67-0B74-45B2-8798-BD59830BD70A}" dt="2022-11-11T05:59:29.145" v="295" actId="20577"/>
        <pc:sldMkLst>
          <pc:docMk/>
          <pc:sldMk cId="933990362" sldId="279"/>
        </pc:sldMkLst>
      </pc:sldChg>
      <pc:sldChg chg="modSp mod">
        <pc:chgData name="CHUA CHIANG SHENG  ANDY CHUA" userId="1d3fa211-ef39-4560-a767-14a46c35924b" providerId="ADAL" clId="{35E59D67-0B74-45B2-8798-BD59830BD70A}" dt="2022-11-11T05:58:17.291" v="268" actId="113"/>
        <pc:sldMkLst>
          <pc:docMk/>
          <pc:sldMk cId="2026737442" sldId="312"/>
        </pc:sldMkLst>
        <pc:graphicFrameChg chg="modGraphic">
          <ac:chgData name="CHUA CHIANG SHENG  ANDY CHUA" userId="1d3fa211-ef39-4560-a767-14a46c35924b" providerId="ADAL" clId="{35E59D67-0B74-45B2-8798-BD59830BD70A}" dt="2022-11-11T05:58:17.291" v="268" actId="113"/>
          <ac:graphicFrameMkLst>
            <pc:docMk/>
            <pc:sldMk cId="2026737442" sldId="312"/>
            <ac:graphicFrameMk id="6" creationId="{FF113504-AC73-B9FE-18DB-B14FE650CFA3}"/>
          </ac:graphicFrameMkLst>
        </pc:graphicFrameChg>
      </pc:sldChg>
      <pc:sldChg chg="modNotesTx">
        <pc:chgData name="CHUA CHIANG SHENG  ANDY CHUA" userId="1d3fa211-ef39-4560-a767-14a46c35924b" providerId="ADAL" clId="{35E59D67-0B74-45B2-8798-BD59830BD70A}" dt="2022-11-11T06:24:49.241" v="332" actId="20577"/>
        <pc:sldMkLst>
          <pc:docMk/>
          <pc:sldMk cId="3045370345" sldId="315"/>
        </pc:sldMkLst>
      </pc:sldChg>
      <pc:sldChg chg="modNotesTx">
        <pc:chgData name="CHUA CHIANG SHENG  ANDY CHUA" userId="1d3fa211-ef39-4560-a767-14a46c35924b" providerId="ADAL" clId="{35E59D67-0B74-45B2-8798-BD59830BD70A}" dt="2022-11-11T06:25:15.758" v="372" actId="6549"/>
        <pc:sldMkLst>
          <pc:docMk/>
          <pc:sldMk cId="3753854176" sldId="318"/>
        </pc:sldMkLst>
      </pc:sldChg>
      <pc:sldChg chg="modNotesTx">
        <pc:chgData name="CHUA CHIANG SHENG  ANDY CHUA" userId="1d3fa211-ef39-4560-a767-14a46c35924b" providerId="ADAL" clId="{35E59D67-0B74-45B2-8798-BD59830BD70A}" dt="2022-11-11T06:26:54.793" v="428" actId="20577"/>
        <pc:sldMkLst>
          <pc:docMk/>
          <pc:sldMk cId="998895643" sldId="320"/>
        </pc:sldMkLst>
      </pc:sldChg>
      <pc:sldChg chg="modNotesTx">
        <pc:chgData name="CHUA CHIANG SHENG  ANDY CHUA" userId="1d3fa211-ef39-4560-a767-14a46c35924b" providerId="ADAL" clId="{35E59D67-0B74-45B2-8798-BD59830BD70A}" dt="2022-11-11T06:27:52.840" v="510" actId="20577"/>
        <pc:sldMkLst>
          <pc:docMk/>
          <pc:sldMk cId="3217178391" sldId="323"/>
        </pc:sldMkLst>
      </pc:sldChg>
      <pc:sldChg chg="modSp mod modNotesTx">
        <pc:chgData name="CHUA CHIANG SHENG  ANDY CHUA" userId="1d3fa211-ef39-4560-a767-14a46c35924b" providerId="ADAL" clId="{35E59D67-0B74-45B2-8798-BD59830BD70A}" dt="2022-11-11T06:30:21.888" v="682" actId="1035"/>
        <pc:sldMkLst>
          <pc:docMk/>
          <pc:sldMk cId="1266679321" sldId="336"/>
        </pc:sldMkLst>
        <pc:spChg chg="mod">
          <ac:chgData name="CHUA CHIANG SHENG  ANDY CHUA" userId="1d3fa211-ef39-4560-a767-14a46c35924b" providerId="ADAL" clId="{35E59D67-0B74-45B2-8798-BD59830BD70A}" dt="2022-11-11T06:30:21.888" v="682" actId="1035"/>
          <ac:spMkLst>
            <pc:docMk/>
            <pc:sldMk cId="1266679321" sldId="336"/>
            <ac:spMk id="4" creationId="{86A5C104-B7EA-D944-C7DE-401A3836A972}"/>
          </ac:spMkLst>
        </pc:spChg>
      </pc:sldChg>
      <pc:sldChg chg="del modNotesTx">
        <pc:chgData name="CHUA CHIANG SHENG  ANDY CHUA" userId="1d3fa211-ef39-4560-a767-14a46c35924b" providerId="ADAL" clId="{35E59D67-0B74-45B2-8798-BD59830BD70A}" dt="2022-11-11T06:30:50.773" v="705" actId="47"/>
        <pc:sldMkLst>
          <pc:docMk/>
          <pc:sldMk cId="2338930083" sldId="341"/>
        </pc:sldMkLst>
      </pc:sldChg>
      <pc:sldChg chg="addSp delSp modSp mod modNotesTx">
        <pc:chgData name="CHUA CHIANG SHENG  ANDY CHUA" userId="1d3fa211-ef39-4560-a767-14a46c35924b" providerId="ADAL" clId="{35E59D67-0B74-45B2-8798-BD59830BD70A}" dt="2022-11-11T06:30:27.601" v="685"/>
        <pc:sldMkLst>
          <pc:docMk/>
          <pc:sldMk cId="3988819466" sldId="343"/>
        </pc:sldMkLst>
        <pc:spChg chg="add del mod">
          <ac:chgData name="CHUA CHIANG SHENG  ANDY CHUA" userId="1d3fa211-ef39-4560-a767-14a46c35924b" providerId="ADAL" clId="{35E59D67-0B74-45B2-8798-BD59830BD70A}" dt="2022-11-11T06:30:27.372" v="684" actId="478"/>
          <ac:spMkLst>
            <pc:docMk/>
            <pc:sldMk cId="3988819466" sldId="343"/>
            <ac:spMk id="3" creationId="{FDA3BE41-6635-05F6-3B0B-26D9E501DE89}"/>
          </ac:spMkLst>
        </pc:spChg>
        <pc:spChg chg="del">
          <ac:chgData name="CHUA CHIANG SHENG  ANDY CHUA" userId="1d3fa211-ef39-4560-a767-14a46c35924b" providerId="ADAL" clId="{35E59D67-0B74-45B2-8798-BD59830BD70A}" dt="2022-11-11T06:30:25.455" v="683" actId="478"/>
          <ac:spMkLst>
            <pc:docMk/>
            <pc:sldMk cId="3988819466" sldId="343"/>
            <ac:spMk id="4" creationId="{86A5C104-B7EA-D944-C7DE-401A3836A972}"/>
          </ac:spMkLst>
        </pc:spChg>
        <pc:spChg chg="add mod">
          <ac:chgData name="CHUA CHIANG SHENG  ANDY CHUA" userId="1d3fa211-ef39-4560-a767-14a46c35924b" providerId="ADAL" clId="{35E59D67-0B74-45B2-8798-BD59830BD70A}" dt="2022-11-11T06:30:27.601" v="685"/>
          <ac:spMkLst>
            <pc:docMk/>
            <pc:sldMk cId="3988819466" sldId="343"/>
            <ac:spMk id="5" creationId="{1E7B3E1B-5DED-7ED0-FEE9-D63F3FAEC6A1}"/>
          </ac:spMkLst>
        </pc:spChg>
      </pc:sldChg>
      <pc:sldChg chg="addSp delSp modSp mod modNotesTx">
        <pc:chgData name="CHUA CHIANG SHENG  ANDY CHUA" userId="1d3fa211-ef39-4560-a767-14a46c35924b" providerId="ADAL" clId="{35E59D67-0B74-45B2-8798-BD59830BD70A}" dt="2022-11-11T06:30:33.657" v="688"/>
        <pc:sldMkLst>
          <pc:docMk/>
          <pc:sldMk cId="2791708816" sldId="344"/>
        </pc:sldMkLst>
        <pc:spChg chg="add del mod">
          <ac:chgData name="CHUA CHIANG SHENG  ANDY CHUA" userId="1d3fa211-ef39-4560-a767-14a46c35924b" providerId="ADAL" clId="{35E59D67-0B74-45B2-8798-BD59830BD70A}" dt="2022-11-11T06:30:33.403" v="687" actId="478"/>
          <ac:spMkLst>
            <pc:docMk/>
            <pc:sldMk cId="2791708816" sldId="344"/>
            <ac:spMk id="3" creationId="{F52852CD-4005-0091-F2C9-67FE3EB065F3}"/>
          </ac:spMkLst>
        </pc:spChg>
        <pc:spChg chg="del">
          <ac:chgData name="CHUA CHIANG SHENG  ANDY CHUA" userId="1d3fa211-ef39-4560-a767-14a46c35924b" providerId="ADAL" clId="{35E59D67-0B74-45B2-8798-BD59830BD70A}" dt="2022-11-11T06:30:31.145" v="686" actId="478"/>
          <ac:spMkLst>
            <pc:docMk/>
            <pc:sldMk cId="2791708816" sldId="344"/>
            <ac:spMk id="4" creationId="{86A5C104-B7EA-D944-C7DE-401A3836A972}"/>
          </ac:spMkLst>
        </pc:spChg>
        <pc:spChg chg="add mod">
          <ac:chgData name="CHUA CHIANG SHENG  ANDY CHUA" userId="1d3fa211-ef39-4560-a767-14a46c35924b" providerId="ADAL" clId="{35E59D67-0B74-45B2-8798-BD59830BD70A}" dt="2022-11-11T06:30:33.657" v="688"/>
          <ac:spMkLst>
            <pc:docMk/>
            <pc:sldMk cId="2791708816" sldId="344"/>
            <ac:spMk id="5" creationId="{DCDA9509-2D84-C7AD-8F63-F6577EC2DC5C}"/>
          </ac:spMkLst>
        </pc:spChg>
      </pc:sldChg>
      <pc:sldChg chg="del">
        <pc:chgData name="CHUA CHIANG SHENG  ANDY CHUA" userId="1d3fa211-ef39-4560-a767-14a46c35924b" providerId="ADAL" clId="{35E59D67-0B74-45B2-8798-BD59830BD70A}" dt="2022-11-11T06:30:50.773" v="705" actId="47"/>
        <pc:sldMkLst>
          <pc:docMk/>
          <pc:sldMk cId="3748518037" sldId="345"/>
        </pc:sldMkLst>
      </pc:sldChg>
      <pc:sldChg chg="addSp modSp mod modNotesTx">
        <pc:chgData name="CHUA CHIANG SHENG  ANDY CHUA" userId="1d3fa211-ef39-4560-a767-14a46c35924b" providerId="ADAL" clId="{35E59D67-0B74-45B2-8798-BD59830BD70A}" dt="2022-11-11T06:31:57.953" v="1051" actId="1038"/>
        <pc:sldMkLst>
          <pc:docMk/>
          <pc:sldMk cId="3555899838" sldId="346"/>
        </pc:sldMkLst>
        <pc:graphicFrameChg chg="modGraphic">
          <ac:chgData name="CHUA CHIANG SHENG  ANDY CHUA" userId="1d3fa211-ef39-4560-a767-14a46c35924b" providerId="ADAL" clId="{35E59D67-0B74-45B2-8798-BD59830BD70A}" dt="2022-11-11T06:31:45.557" v="981" actId="207"/>
          <ac:graphicFrameMkLst>
            <pc:docMk/>
            <pc:sldMk cId="3555899838" sldId="346"/>
            <ac:graphicFrameMk id="13" creationId="{515E26E4-5C29-1B93-C983-D184551CA8C5}"/>
          </ac:graphicFrameMkLst>
        </pc:graphicFrameChg>
        <pc:picChg chg="add mod">
          <ac:chgData name="CHUA CHIANG SHENG  ANDY CHUA" userId="1d3fa211-ef39-4560-a767-14a46c35924b" providerId="ADAL" clId="{35E59D67-0B74-45B2-8798-BD59830BD70A}" dt="2022-11-11T06:31:57.953" v="1051" actId="1038"/>
          <ac:picMkLst>
            <pc:docMk/>
            <pc:sldMk cId="3555899838" sldId="346"/>
            <ac:picMk id="2" creationId="{7538F10A-FB2C-1C75-239F-DE87F4A1A677}"/>
          </ac:picMkLst>
        </pc:picChg>
        <pc:picChg chg="add mod">
          <ac:chgData name="CHUA CHIANG SHENG  ANDY CHUA" userId="1d3fa211-ef39-4560-a767-14a46c35924b" providerId="ADAL" clId="{35E59D67-0B74-45B2-8798-BD59830BD70A}" dt="2022-11-11T06:31:57.953" v="1051" actId="1038"/>
          <ac:picMkLst>
            <pc:docMk/>
            <pc:sldMk cId="3555899838" sldId="346"/>
            <ac:picMk id="3" creationId="{93A5E3DF-64A8-0E57-F6F6-8DE540E72B71}"/>
          </ac:picMkLst>
        </pc:picChg>
      </pc:sldChg>
    </pc:docChg>
  </pc:docChgLst>
  <pc:docChgLst>
    <pc:chgData name="CHUA CHIANG SHENG  ANDY CHUA" userId="1d3fa211-ef39-4560-a767-14a46c35924b" providerId="ADAL" clId="{D65662D0-CE0A-47C5-8BA7-A9C9DFE098C2}"/>
    <pc:docChg chg="undo redo custSel addSld delSld modSld">
      <pc:chgData name="CHUA CHIANG SHENG  ANDY CHUA" userId="1d3fa211-ef39-4560-a767-14a46c35924b" providerId="ADAL" clId="{D65662D0-CE0A-47C5-8BA7-A9C9DFE098C2}" dt="2022-11-10T09:44:22.112" v="1472" actId="1036"/>
      <pc:docMkLst>
        <pc:docMk/>
      </pc:docMkLst>
      <pc:sldChg chg="modNotesTx">
        <pc:chgData name="CHUA CHIANG SHENG  ANDY CHUA" userId="1d3fa211-ef39-4560-a767-14a46c35924b" providerId="ADAL" clId="{D65662D0-CE0A-47C5-8BA7-A9C9DFE098C2}" dt="2022-11-10T03:39:30.094" v="177" actId="20577"/>
        <pc:sldMkLst>
          <pc:docMk/>
          <pc:sldMk cId="95765438" sldId="256"/>
        </pc:sldMkLst>
      </pc:sldChg>
      <pc:sldChg chg="modNotesTx">
        <pc:chgData name="CHUA CHIANG SHENG  ANDY CHUA" userId="1d3fa211-ef39-4560-a767-14a46c35924b" providerId="ADAL" clId="{D65662D0-CE0A-47C5-8BA7-A9C9DFE098C2}" dt="2022-11-10T03:38:26.452" v="1"/>
        <pc:sldMkLst>
          <pc:docMk/>
          <pc:sldMk cId="4081459584" sldId="257"/>
        </pc:sldMkLst>
      </pc:sldChg>
      <pc:sldChg chg="delSp mod">
        <pc:chgData name="CHUA CHIANG SHENG  ANDY CHUA" userId="1d3fa211-ef39-4560-a767-14a46c35924b" providerId="ADAL" clId="{D65662D0-CE0A-47C5-8BA7-A9C9DFE098C2}" dt="2022-11-10T03:45:41.896" v="185" actId="478"/>
        <pc:sldMkLst>
          <pc:docMk/>
          <pc:sldMk cId="4071374309" sldId="258"/>
        </pc:sldMkLst>
        <pc:spChg chg="del">
          <ac:chgData name="CHUA CHIANG SHENG  ANDY CHUA" userId="1d3fa211-ef39-4560-a767-14a46c35924b" providerId="ADAL" clId="{D65662D0-CE0A-47C5-8BA7-A9C9DFE098C2}" dt="2022-11-10T03:45:41.896" v="185" actId="478"/>
          <ac:spMkLst>
            <pc:docMk/>
            <pc:sldMk cId="4071374309" sldId="258"/>
            <ac:spMk id="6" creationId="{3869D726-AF63-C6ED-1E28-9CDB6DDD9840}"/>
          </ac:spMkLst>
        </pc:spChg>
      </pc:sldChg>
      <pc:sldChg chg="modNotesTx">
        <pc:chgData name="CHUA CHIANG SHENG  ANDY CHUA" userId="1d3fa211-ef39-4560-a767-14a46c35924b" providerId="ADAL" clId="{D65662D0-CE0A-47C5-8BA7-A9C9DFE098C2}" dt="2022-11-10T03:23:08.558" v="0" actId="20577"/>
        <pc:sldMkLst>
          <pc:docMk/>
          <pc:sldMk cId="2622249296" sldId="261"/>
        </pc:sldMkLst>
      </pc:sldChg>
      <pc:sldChg chg="modNotesTx">
        <pc:chgData name="CHUA CHIANG SHENG  ANDY CHUA" userId="1d3fa211-ef39-4560-a767-14a46c35924b" providerId="ADAL" clId="{D65662D0-CE0A-47C5-8BA7-A9C9DFE098C2}" dt="2022-11-10T03:45:25.940" v="180" actId="20577"/>
        <pc:sldMkLst>
          <pc:docMk/>
          <pc:sldMk cId="3713951187" sldId="262"/>
        </pc:sldMkLst>
      </pc:sldChg>
      <pc:sldChg chg="del modNotesTx">
        <pc:chgData name="CHUA CHIANG SHENG  ANDY CHUA" userId="1d3fa211-ef39-4560-a767-14a46c35924b" providerId="ADAL" clId="{D65662D0-CE0A-47C5-8BA7-A9C9DFE098C2}" dt="2022-11-10T03:51:08.760" v="424" actId="47"/>
        <pc:sldMkLst>
          <pc:docMk/>
          <pc:sldMk cId="961964544" sldId="264"/>
        </pc:sldMkLst>
      </pc:sldChg>
      <pc:sldChg chg="addSp delSp modSp mod modNotesTx">
        <pc:chgData name="CHUA CHIANG SHENG  ANDY CHUA" userId="1d3fa211-ef39-4560-a767-14a46c35924b" providerId="ADAL" clId="{D65662D0-CE0A-47C5-8BA7-A9C9DFE098C2}" dt="2022-11-10T03:48:32.125" v="263" actId="20577"/>
        <pc:sldMkLst>
          <pc:docMk/>
          <pc:sldMk cId="2368632131" sldId="266"/>
        </pc:sldMkLst>
        <pc:spChg chg="add mod">
          <ac:chgData name="CHUA CHIANG SHENG  ANDY CHUA" userId="1d3fa211-ef39-4560-a767-14a46c35924b" providerId="ADAL" clId="{D65662D0-CE0A-47C5-8BA7-A9C9DFE098C2}" dt="2022-11-10T03:47:16.920" v="202" actId="1037"/>
          <ac:spMkLst>
            <pc:docMk/>
            <pc:sldMk cId="2368632131" sldId="266"/>
            <ac:spMk id="6" creationId="{742BFA60-F12D-30E4-316A-2B0A694C56E8}"/>
          </ac:spMkLst>
        </pc:spChg>
        <pc:spChg chg="add mod">
          <ac:chgData name="CHUA CHIANG SHENG  ANDY CHUA" userId="1d3fa211-ef39-4560-a767-14a46c35924b" providerId="ADAL" clId="{D65662D0-CE0A-47C5-8BA7-A9C9DFE098C2}" dt="2022-11-10T03:47:22.428" v="204" actId="1076"/>
          <ac:spMkLst>
            <pc:docMk/>
            <pc:sldMk cId="2368632131" sldId="266"/>
            <ac:spMk id="7" creationId="{0D184B26-DDE4-6CAE-938F-349A100137FA}"/>
          </ac:spMkLst>
        </pc:spChg>
        <pc:spChg chg="add mod">
          <ac:chgData name="CHUA CHIANG SHENG  ANDY CHUA" userId="1d3fa211-ef39-4560-a767-14a46c35924b" providerId="ADAL" clId="{D65662D0-CE0A-47C5-8BA7-A9C9DFE098C2}" dt="2022-11-10T03:47:28.159" v="206" actId="1076"/>
          <ac:spMkLst>
            <pc:docMk/>
            <pc:sldMk cId="2368632131" sldId="266"/>
            <ac:spMk id="8" creationId="{80B15CD0-9F28-FBA4-85A8-125F599FB593}"/>
          </ac:spMkLst>
        </pc:spChg>
        <pc:spChg chg="add mod">
          <ac:chgData name="CHUA CHIANG SHENG  ANDY CHUA" userId="1d3fa211-ef39-4560-a767-14a46c35924b" providerId="ADAL" clId="{D65662D0-CE0A-47C5-8BA7-A9C9DFE098C2}" dt="2022-11-10T03:47:34.051" v="208" actId="1076"/>
          <ac:spMkLst>
            <pc:docMk/>
            <pc:sldMk cId="2368632131" sldId="266"/>
            <ac:spMk id="9" creationId="{33F7D0E5-FD45-26F7-1BF0-C20D60796ED5}"/>
          </ac:spMkLst>
        </pc:spChg>
        <pc:cxnChg chg="add del">
          <ac:chgData name="CHUA CHIANG SHENG  ANDY CHUA" userId="1d3fa211-ef39-4560-a767-14a46c35924b" providerId="ADAL" clId="{D65662D0-CE0A-47C5-8BA7-A9C9DFE098C2}" dt="2022-11-10T03:46:50.675" v="191" actId="11529"/>
          <ac:cxnSpMkLst>
            <pc:docMk/>
            <pc:sldMk cId="2368632131" sldId="266"/>
            <ac:cxnSpMk id="5" creationId="{260F4EE9-9506-16F5-B10C-375ED18A45D6}"/>
          </ac:cxnSpMkLst>
        </pc:cxnChg>
      </pc:sldChg>
      <pc:sldChg chg="modNotesTx">
        <pc:chgData name="CHUA CHIANG SHENG  ANDY CHUA" userId="1d3fa211-ef39-4560-a767-14a46c35924b" providerId="ADAL" clId="{D65662D0-CE0A-47C5-8BA7-A9C9DFE098C2}" dt="2022-11-10T04:11:39.942" v="994" actId="20577"/>
        <pc:sldMkLst>
          <pc:docMk/>
          <pc:sldMk cId="902057801" sldId="267"/>
        </pc:sldMkLst>
      </pc:sldChg>
      <pc:sldChg chg="addSp delSp modSp mod modNotesTx">
        <pc:chgData name="CHUA CHIANG SHENG  ANDY CHUA" userId="1d3fa211-ef39-4560-a767-14a46c35924b" providerId="ADAL" clId="{D65662D0-CE0A-47C5-8BA7-A9C9DFE098C2}" dt="2022-11-10T04:12:37.737" v="1000" actId="14100"/>
        <pc:sldMkLst>
          <pc:docMk/>
          <pc:sldMk cId="4114078735" sldId="268"/>
        </pc:sldMkLst>
        <pc:picChg chg="del">
          <ac:chgData name="CHUA CHIANG SHENG  ANDY CHUA" userId="1d3fa211-ef39-4560-a767-14a46c35924b" providerId="ADAL" clId="{D65662D0-CE0A-47C5-8BA7-A9C9DFE098C2}" dt="2022-11-10T04:12:31.525" v="996" actId="478"/>
          <ac:picMkLst>
            <pc:docMk/>
            <pc:sldMk cId="4114078735" sldId="268"/>
            <ac:picMk id="2" creationId="{362513ED-05AA-9269-2B6A-BFEEBAFCE8D6}"/>
          </ac:picMkLst>
        </pc:picChg>
        <pc:picChg chg="add mod">
          <ac:chgData name="CHUA CHIANG SHENG  ANDY CHUA" userId="1d3fa211-ef39-4560-a767-14a46c35924b" providerId="ADAL" clId="{D65662D0-CE0A-47C5-8BA7-A9C9DFE098C2}" dt="2022-11-10T04:12:37.737" v="1000" actId="14100"/>
          <ac:picMkLst>
            <pc:docMk/>
            <pc:sldMk cId="4114078735" sldId="268"/>
            <ac:picMk id="3" creationId="{CEF64085-177F-1DFE-F021-9240278AE5AB}"/>
          </ac:picMkLst>
        </pc:picChg>
      </pc:sldChg>
      <pc:sldChg chg="addSp delSp modSp mod modNotesTx">
        <pc:chgData name="CHUA CHIANG SHENG  ANDY CHUA" userId="1d3fa211-ef39-4560-a767-14a46c35924b" providerId="ADAL" clId="{D65662D0-CE0A-47C5-8BA7-A9C9DFE098C2}" dt="2022-11-10T04:13:11.601" v="1010" actId="20577"/>
        <pc:sldMkLst>
          <pc:docMk/>
          <pc:sldMk cId="626909838" sldId="269"/>
        </pc:sldMkLst>
        <pc:picChg chg="del">
          <ac:chgData name="CHUA CHIANG SHENG  ANDY CHUA" userId="1d3fa211-ef39-4560-a767-14a46c35924b" providerId="ADAL" clId="{D65662D0-CE0A-47C5-8BA7-A9C9DFE098C2}" dt="2022-11-10T04:12:42.144" v="1001" actId="478"/>
          <ac:picMkLst>
            <pc:docMk/>
            <pc:sldMk cId="626909838" sldId="269"/>
            <ac:picMk id="2" creationId="{D980966B-1EF7-D773-C755-25ABE38B288F}"/>
          </ac:picMkLst>
        </pc:picChg>
        <pc:picChg chg="add mod">
          <ac:chgData name="CHUA CHIANG SHENG  ANDY CHUA" userId="1d3fa211-ef39-4560-a767-14a46c35924b" providerId="ADAL" clId="{D65662D0-CE0A-47C5-8BA7-A9C9DFE098C2}" dt="2022-11-10T04:13:03.724" v="1008" actId="1076"/>
          <ac:picMkLst>
            <pc:docMk/>
            <pc:sldMk cId="626909838" sldId="269"/>
            <ac:picMk id="3" creationId="{49FBD8AF-D1EE-6B8C-DAA8-B5D6CE7E9129}"/>
          </ac:picMkLst>
        </pc:picChg>
      </pc:sldChg>
      <pc:sldChg chg="modSp mod modNotesTx">
        <pc:chgData name="CHUA CHIANG SHENG  ANDY CHUA" userId="1d3fa211-ef39-4560-a767-14a46c35924b" providerId="ADAL" clId="{D65662D0-CE0A-47C5-8BA7-A9C9DFE098C2}" dt="2022-11-10T09:44:22.112" v="1472" actId="1036"/>
        <pc:sldMkLst>
          <pc:docMk/>
          <pc:sldMk cId="3664174715" sldId="272"/>
        </pc:sldMkLst>
        <pc:spChg chg="mod">
          <ac:chgData name="CHUA CHIANG SHENG  ANDY CHUA" userId="1d3fa211-ef39-4560-a767-14a46c35924b" providerId="ADAL" clId="{D65662D0-CE0A-47C5-8BA7-A9C9DFE098C2}" dt="2022-11-10T09:44:22.112" v="1472" actId="1036"/>
          <ac:spMkLst>
            <pc:docMk/>
            <pc:sldMk cId="3664174715" sldId="272"/>
            <ac:spMk id="4" creationId="{86A5C104-B7EA-D944-C7DE-401A3836A972}"/>
          </ac:spMkLst>
        </pc:spChg>
      </pc:sldChg>
      <pc:sldChg chg="addSp delSp modSp mod">
        <pc:chgData name="CHUA CHIANG SHENG  ANDY CHUA" userId="1d3fa211-ef39-4560-a767-14a46c35924b" providerId="ADAL" clId="{D65662D0-CE0A-47C5-8BA7-A9C9DFE098C2}" dt="2022-11-10T09:30:33.747" v="1172" actId="1076"/>
        <pc:sldMkLst>
          <pc:docMk/>
          <pc:sldMk cId="4075939167" sldId="311"/>
        </pc:sldMkLst>
        <pc:spChg chg="mod">
          <ac:chgData name="CHUA CHIANG SHENG  ANDY CHUA" userId="1d3fa211-ef39-4560-a767-14a46c35924b" providerId="ADAL" clId="{D65662D0-CE0A-47C5-8BA7-A9C9DFE098C2}" dt="2022-11-10T09:30:33.747" v="1172" actId="1076"/>
          <ac:spMkLst>
            <pc:docMk/>
            <pc:sldMk cId="4075939167" sldId="311"/>
            <ac:spMk id="2" creationId="{EFB8A023-26A3-6E25-054A-BBC7CCB6B3A6}"/>
          </ac:spMkLst>
        </pc:spChg>
        <pc:graphicFrameChg chg="del">
          <ac:chgData name="CHUA CHIANG SHENG  ANDY CHUA" userId="1d3fa211-ef39-4560-a767-14a46c35924b" providerId="ADAL" clId="{D65662D0-CE0A-47C5-8BA7-A9C9DFE098C2}" dt="2022-11-10T09:28:21.410" v="1012" actId="478"/>
          <ac:graphicFrameMkLst>
            <pc:docMk/>
            <pc:sldMk cId="4075939167" sldId="311"/>
            <ac:graphicFrameMk id="3" creationId="{AFA48CFC-6725-FAC2-36A6-645830C49576}"/>
          </ac:graphicFrameMkLst>
        </pc:graphicFrameChg>
        <pc:graphicFrameChg chg="add mod modGraphic">
          <ac:chgData name="CHUA CHIANG SHENG  ANDY CHUA" userId="1d3fa211-ef39-4560-a767-14a46c35924b" providerId="ADAL" clId="{D65662D0-CE0A-47C5-8BA7-A9C9DFE098C2}" dt="2022-11-10T09:30:31.657" v="1171" actId="1076"/>
          <ac:graphicFrameMkLst>
            <pc:docMk/>
            <pc:sldMk cId="4075939167" sldId="311"/>
            <ac:graphicFrameMk id="5" creationId="{C0C3C016-0E7B-5B5F-98D7-BF1B9CA165DC}"/>
          </ac:graphicFrameMkLst>
        </pc:graphicFrameChg>
        <pc:graphicFrameChg chg="del mod">
          <ac:chgData name="CHUA CHIANG SHENG  ANDY CHUA" userId="1d3fa211-ef39-4560-a767-14a46c35924b" providerId="ADAL" clId="{D65662D0-CE0A-47C5-8BA7-A9C9DFE098C2}" dt="2022-11-10T09:30:19.057" v="1168" actId="478"/>
          <ac:graphicFrameMkLst>
            <pc:docMk/>
            <pc:sldMk cId="4075939167" sldId="311"/>
            <ac:graphicFrameMk id="34" creationId="{3E6BB2EA-0A12-D2F0-FD1A-C8E5610CACDA}"/>
          </ac:graphicFrameMkLst>
        </pc:graphicFrameChg>
      </pc:sldChg>
      <pc:sldChg chg="addSp delSp modSp mod modNotesTx">
        <pc:chgData name="CHUA CHIANG SHENG  ANDY CHUA" userId="1d3fa211-ef39-4560-a767-14a46c35924b" providerId="ADAL" clId="{D65662D0-CE0A-47C5-8BA7-A9C9DFE098C2}" dt="2022-11-10T09:39:55.734" v="1429"/>
        <pc:sldMkLst>
          <pc:docMk/>
          <pc:sldMk cId="2026737442" sldId="312"/>
        </pc:sldMkLst>
        <pc:spChg chg="add mod">
          <ac:chgData name="CHUA CHIANG SHENG  ANDY CHUA" userId="1d3fa211-ef39-4560-a767-14a46c35924b" providerId="ADAL" clId="{D65662D0-CE0A-47C5-8BA7-A9C9DFE098C2}" dt="2022-11-10T09:39:41.763" v="1424" actId="1076"/>
          <ac:spMkLst>
            <pc:docMk/>
            <pc:sldMk cId="2026737442" sldId="312"/>
            <ac:spMk id="2" creationId="{FAFDEA2F-873F-A805-C59A-06910571E890}"/>
          </ac:spMkLst>
        </pc:spChg>
        <pc:graphicFrameChg chg="add mod modGraphic">
          <ac:chgData name="CHUA CHIANG SHENG  ANDY CHUA" userId="1d3fa211-ef39-4560-a767-14a46c35924b" providerId="ADAL" clId="{D65662D0-CE0A-47C5-8BA7-A9C9DFE098C2}" dt="2022-11-10T09:39:39.875" v="1423" actId="1076"/>
          <ac:graphicFrameMkLst>
            <pc:docMk/>
            <pc:sldMk cId="2026737442" sldId="312"/>
            <ac:graphicFrameMk id="3" creationId="{A3F3E0ED-96C5-A507-4F45-0776F011C258}"/>
          </ac:graphicFrameMkLst>
        </pc:graphicFrameChg>
        <pc:graphicFrameChg chg="add del mod modGraphic">
          <ac:chgData name="CHUA CHIANG SHENG  ANDY CHUA" userId="1d3fa211-ef39-4560-a767-14a46c35924b" providerId="ADAL" clId="{D65662D0-CE0A-47C5-8BA7-A9C9DFE098C2}" dt="2022-11-10T09:31:43.807" v="1205" actId="21"/>
          <ac:graphicFrameMkLst>
            <pc:docMk/>
            <pc:sldMk cId="2026737442" sldId="312"/>
            <ac:graphicFrameMk id="5" creationId="{F7146837-115B-CA51-5AEE-D993E6F7A5D5}"/>
          </ac:graphicFrameMkLst>
        </pc:graphicFrameChg>
        <pc:graphicFrameChg chg="add mod">
          <ac:chgData name="CHUA CHIANG SHENG  ANDY CHUA" userId="1d3fa211-ef39-4560-a767-14a46c35924b" providerId="ADAL" clId="{D65662D0-CE0A-47C5-8BA7-A9C9DFE098C2}" dt="2022-11-10T09:39:49.497" v="1427" actId="1076"/>
          <ac:graphicFrameMkLst>
            <pc:docMk/>
            <pc:sldMk cId="2026737442" sldId="312"/>
            <ac:graphicFrameMk id="6" creationId="{FF113504-AC73-B9FE-18DB-B14FE650CFA3}"/>
          </ac:graphicFrameMkLst>
        </pc:graphicFrameChg>
        <pc:graphicFrameChg chg="del">
          <ac:chgData name="CHUA CHIANG SHENG  ANDY CHUA" userId="1d3fa211-ef39-4560-a767-14a46c35924b" providerId="ADAL" clId="{D65662D0-CE0A-47C5-8BA7-A9C9DFE098C2}" dt="2022-11-10T09:30:39.782" v="1173" actId="478"/>
          <ac:graphicFrameMkLst>
            <pc:docMk/>
            <pc:sldMk cId="2026737442" sldId="312"/>
            <ac:graphicFrameMk id="33" creationId="{53DBD602-2C51-4B2B-D4A8-FC220703EF8F}"/>
          </ac:graphicFrameMkLst>
        </pc:graphicFrameChg>
      </pc:sldChg>
      <pc:sldChg chg="addSp delSp modSp del mod">
        <pc:chgData name="CHUA CHIANG SHENG  ANDY CHUA" userId="1d3fa211-ef39-4560-a767-14a46c35924b" providerId="ADAL" clId="{D65662D0-CE0A-47C5-8BA7-A9C9DFE098C2}" dt="2022-11-10T09:39:58.471" v="1430" actId="47"/>
        <pc:sldMkLst>
          <pc:docMk/>
          <pc:sldMk cId="1459013721" sldId="313"/>
        </pc:sldMkLst>
        <pc:graphicFrameChg chg="add del mod modGraphic">
          <ac:chgData name="CHUA CHIANG SHENG  ANDY CHUA" userId="1d3fa211-ef39-4560-a767-14a46c35924b" providerId="ADAL" clId="{D65662D0-CE0A-47C5-8BA7-A9C9DFE098C2}" dt="2022-11-10T09:31:21.167" v="1196" actId="21"/>
          <ac:graphicFrameMkLst>
            <pc:docMk/>
            <pc:sldMk cId="1459013721" sldId="313"/>
            <ac:graphicFrameMk id="2" creationId="{C20D08A3-C7D4-3486-E405-50C2EBE3FEB8}"/>
          </ac:graphicFrameMkLst>
        </pc:graphicFrameChg>
        <pc:graphicFrameChg chg="add del mod modGraphic">
          <ac:chgData name="CHUA CHIANG SHENG  ANDY CHUA" userId="1d3fa211-ef39-4560-a767-14a46c35924b" providerId="ADAL" clId="{D65662D0-CE0A-47C5-8BA7-A9C9DFE098C2}" dt="2022-11-10T09:35:09.069" v="1275" actId="478"/>
          <ac:graphicFrameMkLst>
            <pc:docMk/>
            <pc:sldMk cId="1459013721" sldId="313"/>
            <ac:graphicFrameMk id="3" creationId="{1817780C-A117-F3F7-87D8-D398E40FA8C5}"/>
          </ac:graphicFrameMkLst>
        </pc:graphicFrameChg>
        <pc:graphicFrameChg chg="add del mod modGraphic">
          <ac:chgData name="CHUA CHIANG SHENG  ANDY CHUA" userId="1d3fa211-ef39-4560-a767-14a46c35924b" providerId="ADAL" clId="{D65662D0-CE0A-47C5-8BA7-A9C9DFE098C2}" dt="2022-11-10T09:36:45.447" v="1294" actId="478"/>
          <ac:graphicFrameMkLst>
            <pc:docMk/>
            <pc:sldMk cId="1459013721" sldId="313"/>
            <ac:graphicFrameMk id="5" creationId="{262F976C-A76C-B80A-D2A0-67031B4C7D42}"/>
          </ac:graphicFrameMkLst>
        </pc:graphicFrameChg>
        <pc:graphicFrameChg chg="add del mod modGraphic">
          <ac:chgData name="CHUA CHIANG SHENG  ANDY CHUA" userId="1d3fa211-ef39-4560-a767-14a46c35924b" providerId="ADAL" clId="{D65662D0-CE0A-47C5-8BA7-A9C9DFE098C2}" dt="2022-11-10T09:39:45.827" v="1425" actId="21"/>
          <ac:graphicFrameMkLst>
            <pc:docMk/>
            <pc:sldMk cId="1459013721" sldId="313"/>
            <ac:graphicFrameMk id="6" creationId="{8692717E-305C-61E2-5323-81462ADD63D8}"/>
          </ac:graphicFrameMkLst>
        </pc:graphicFrameChg>
        <pc:graphicFrameChg chg="add del mod">
          <ac:chgData name="CHUA CHIANG SHENG  ANDY CHUA" userId="1d3fa211-ef39-4560-a767-14a46c35924b" providerId="ADAL" clId="{D65662D0-CE0A-47C5-8BA7-A9C9DFE098C2}" dt="2022-11-10T09:37:53.897" v="1329" actId="478"/>
          <ac:graphicFrameMkLst>
            <pc:docMk/>
            <pc:sldMk cId="1459013721" sldId="313"/>
            <ac:graphicFrameMk id="7" creationId="{101F9531-E799-189B-6165-B5BCDBACFF85}"/>
          </ac:graphicFrameMkLst>
        </pc:graphicFrameChg>
        <pc:graphicFrameChg chg="add del modGraphic">
          <ac:chgData name="CHUA CHIANG SHENG  ANDY CHUA" userId="1d3fa211-ef39-4560-a767-14a46c35924b" providerId="ADAL" clId="{D65662D0-CE0A-47C5-8BA7-A9C9DFE098C2}" dt="2022-11-10T09:39:18.798" v="1416" actId="478"/>
          <ac:graphicFrameMkLst>
            <pc:docMk/>
            <pc:sldMk cId="1459013721" sldId="313"/>
            <ac:graphicFrameMk id="33" creationId="{53DBD602-2C51-4B2B-D4A8-FC220703EF8F}"/>
          </ac:graphicFrameMkLst>
        </pc:graphicFrameChg>
      </pc:sldChg>
      <pc:sldChg chg="addSp delSp modSp mod">
        <pc:chgData name="CHUA CHIANG SHENG  ANDY CHUA" userId="1d3fa211-ef39-4560-a767-14a46c35924b" providerId="ADAL" clId="{D65662D0-CE0A-47C5-8BA7-A9C9DFE098C2}" dt="2022-11-10T09:42:00.423" v="1437"/>
        <pc:sldMkLst>
          <pc:docMk/>
          <pc:sldMk cId="3555899838" sldId="346"/>
        </pc:sldMkLst>
        <pc:graphicFrameChg chg="add del mod">
          <ac:chgData name="CHUA CHIANG SHENG  ANDY CHUA" userId="1d3fa211-ef39-4560-a767-14a46c35924b" providerId="ADAL" clId="{D65662D0-CE0A-47C5-8BA7-A9C9DFE098C2}" dt="2022-11-10T09:42:00.423" v="1437"/>
          <ac:graphicFrameMkLst>
            <pc:docMk/>
            <pc:sldMk cId="3555899838" sldId="346"/>
            <ac:graphicFrameMk id="2" creationId="{C808721E-AB82-4CE6-EC47-960E28637D8A}"/>
          </ac:graphicFrameMkLst>
        </pc:graphicFrameChg>
      </pc:sldChg>
      <pc:sldChg chg="modSp add mod modNotesTx">
        <pc:chgData name="CHUA CHIANG SHENG  ANDY CHUA" userId="1d3fa211-ef39-4560-a767-14a46c35924b" providerId="ADAL" clId="{D65662D0-CE0A-47C5-8BA7-A9C9DFE098C2}" dt="2022-11-10T03:50:04.523" v="406" actId="20577"/>
        <pc:sldMkLst>
          <pc:docMk/>
          <pc:sldMk cId="1876604244" sldId="354"/>
        </pc:sldMkLst>
        <pc:spChg chg="mod">
          <ac:chgData name="CHUA CHIANG SHENG  ANDY CHUA" userId="1d3fa211-ef39-4560-a767-14a46c35924b" providerId="ADAL" clId="{D65662D0-CE0A-47C5-8BA7-A9C9DFE098C2}" dt="2022-11-10T03:47:51.333" v="223" actId="1036"/>
          <ac:spMkLst>
            <pc:docMk/>
            <pc:sldMk cId="1876604244" sldId="354"/>
            <ac:spMk id="6" creationId="{742BFA60-F12D-30E4-316A-2B0A694C56E8}"/>
          </ac:spMkLst>
        </pc:spChg>
        <pc:spChg chg="mod">
          <ac:chgData name="CHUA CHIANG SHENG  ANDY CHUA" userId="1d3fa211-ef39-4560-a767-14a46c35924b" providerId="ADAL" clId="{D65662D0-CE0A-47C5-8BA7-A9C9DFE098C2}" dt="2022-11-10T03:48:11.598" v="233" actId="1036"/>
          <ac:spMkLst>
            <pc:docMk/>
            <pc:sldMk cId="1876604244" sldId="354"/>
            <ac:spMk id="7" creationId="{0D184B26-DDE4-6CAE-938F-349A100137FA}"/>
          </ac:spMkLst>
        </pc:spChg>
        <pc:spChg chg="mod">
          <ac:chgData name="CHUA CHIANG SHENG  ANDY CHUA" userId="1d3fa211-ef39-4560-a767-14a46c35924b" providerId="ADAL" clId="{D65662D0-CE0A-47C5-8BA7-A9C9DFE098C2}" dt="2022-11-10T03:48:15.198" v="243" actId="1036"/>
          <ac:spMkLst>
            <pc:docMk/>
            <pc:sldMk cId="1876604244" sldId="354"/>
            <ac:spMk id="8" creationId="{80B15CD0-9F28-FBA4-85A8-125F599FB593}"/>
          </ac:spMkLst>
        </pc:spChg>
        <pc:spChg chg="mod">
          <ac:chgData name="CHUA CHIANG SHENG  ANDY CHUA" userId="1d3fa211-ef39-4560-a767-14a46c35924b" providerId="ADAL" clId="{D65662D0-CE0A-47C5-8BA7-A9C9DFE098C2}" dt="2022-11-10T03:48:19.837" v="260" actId="1035"/>
          <ac:spMkLst>
            <pc:docMk/>
            <pc:sldMk cId="1876604244" sldId="354"/>
            <ac:spMk id="9" creationId="{33F7D0E5-FD45-26F7-1BF0-C20D60796ED5}"/>
          </ac:spMkLst>
        </pc:spChg>
      </pc:sldChg>
      <pc:sldChg chg="add del">
        <pc:chgData name="CHUA CHIANG SHENG  ANDY CHUA" userId="1d3fa211-ef39-4560-a767-14a46c35924b" providerId="ADAL" clId="{D65662D0-CE0A-47C5-8BA7-A9C9DFE098C2}" dt="2022-11-10T03:46:32.302" v="189"/>
        <pc:sldMkLst>
          <pc:docMk/>
          <pc:sldMk cId="3071051795" sldId="354"/>
        </pc:sldMkLst>
      </pc:sldChg>
      <pc:sldChg chg="add del">
        <pc:chgData name="CHUA CHIANG SHENG  ANDY CHUA" userId="1d3fa211-ef39-4560-a767-14a46c35924b" providerId="ADAL" clId="{D65662D0-CE0A-47C5-8BA7-A9C9DFE098C2}" dt="2022-11-10T03:46:32.001" v="188"/>
        <pc:sldMkLst>
          <pc:docMk/>
          <pc:sldMk cId="2903961976" sldId="355"/>
        </pc:sldMkLst>
      </pc:sldChg>
      <pc:sldChg chg="delSp modSp add mod modNotesTx">
        <pc:chgData name="CHUA CHIANG SHENG  ANDY CHUA" userId="1d3fa211-ef39-4560-a767-14a46c35924b" providerId="ADAL" clId="{D65662D0-CE0A-47C5-8BA7-A9C9DFE098C2}" dt="2022-11-10T03:48:58.345" v="328" actId="1036"/>
        <pc:sldMkLst>
          <pc:docMk/>
          <pc:sldMk cId="3677009575" sldId="355"/>
        </pc:sldMkLst>
        <pc:spChg chg="mod">
          <ac:chgData name="CHUA CHIANG SHENG  ANDY CHUA" userId="1d3fa211-ef39-4560-a767-14a46c35924b" providerId="ADAL" clId="{D65662D0-CE0A-47C5-8BA7-A9C9DFE098C2}" dt="2022-11-10T03:48:58.345" v="328" actId="1036"/>
          <ac:spMkLst>
            <pc:docMk/>
            <pc:sldMk cId="3677009575" sldId="355"/>
            <ac:spMk id="6" creationId="{742BFA60-F12D-30E4-316A-2B0A694C56E8}"/>
          </ac:spMkLst>
        </pc:spChg>
        <pc:spChg chg="mod">
          <ac:chgData name="CHUA CHIANG SHENG  ANDY CHUA" userId="1d3fa211-ef39-4560-a767-14a46c35924b" providerId="ADAL" clId="{D65662D0-CE0A-47C5-8BA7-A9C9DFE098C2}" dt="2022-11-10T03:48:54.916" v="317" actId="1035"/>
          <ac:spMkLst>
            <pc:docMk/>
            <pc:sldMk cId="3677009575" sldId="355"/>
            <ac:spMk id="7" creationId="{0D184B26-DDE4-6CAE-938F-349A100137FA}"/>
          </ac:spMkLst>
        </pc:spChg>
        <pc:spChg chg="del">
          <ac:chgData name="CHUA CHIANG SHENG  ANDY CHUA" userId="1d3fa211-ef39-4560-a767-14a46c35924b" providerId="ADAL" clId="{D65662D0-CE0A-47C5-8BA7-A9C9DFE098C2}" dt="2022-11-10T03:48:49.381" v="282" actId="478"/>
          <ac:spMkLst>
            <pc:docMk/>
            <pc:sldMk cId="3677009575" sldId="355"/>
            <ac:spMk id="8" creationId="{80B15CD0-9F28-FBA4-85A8-125F599FB593}"/>
          </ac:spMkLst>
        </pc:spChg>
        <pc:spChg chg="mod">
          <ac:chgData name="CHUA CHIANG SHENG  ANDY CHUA" userId="1d3fa211-ef39-4560-a767-14a46c35924b" providerId="ADAL" clId="{D65662D0-CE0A-47C5-8BA7-A9C9DFE098C2}" dt="2022-11-10T03:48:46.768" v="281" actId="1035"/>
          <ac:spMkLst>
            <pc:docMk/>
            <pc:sldMk cId="3677009575" sldId="355"/>
            <ac:spMk id="9" creationId="{33F7D0E5-FD45-26F7-1BF0-C20D60796ED5}"/>
          </ac:spMkLst>
        </pc:spChg>
      </pc:sldChg>
      <pc:sldChg chg="addSp delSp modSp add mod modNotesTx">
        <pc:chgData name="CHUA CHIANG SHENG  ANDY CHUA" userId="1d3fa211-ef39-4560-a767-14a46c35924b" providerId="ADAL" clId="{D65662D0-CE0A-47C5-8BA7-A9C9DFE098C2}" dt="2022-11-10T03:54:04.827" v="523" actId="1037"/>
        <pc:sldMkLst>
          <pc:docMk/>
          <pc:sldMk cId="2521261110" sldId="356"/>
        </pc:sldMkLst>
        <pc:spChg chg="add mod">
          <ac:chgData name="CHUA CHIANG SHENG  ANDY CHUA" userId="1d3fa211-ef39-4560-a767-14a46c35924b" providerId="ADAL" clId="{D65662D0-CE0A-47C5-8BA7-A9C9DFE098C2}" dt="2022-11-10T03:54:04.827" v="523" actId="1037"/>
          <ac:spMkLst>
            <pc:docMk/>
            <pc:sldMk cId="2521261110" sldId="356"/>
            <ac:spMk id="2" creationId="{3FC452F7-DA13-369E-7388-567F23C3CB19}"/>
          </ac:spMkLst>
        </pc:spChg>
        <pc:spChg chg="del">
          <ac:chgData name="CHUA CHIANG SHENG  ANDY CHUA" userId="1d3fa211-ef39-4560-a767-14a46c35924b" providerId="ADAL" clId="{D65662D0-CE0A-47C5-8BA7-A9C9DFE098C2}" dt="2022-11-10T03:49:23.823" v="377" actId="478"/>
          <ac:spMkLst>
            <pc:docMk/>
            <pc:sldMk cId="2521261110" sldId="356"/>
            <ac:spMk id="6" creationId="{742BFA60-F12D-30E4-316A-2B0A694C56E8}"/>
          </ac:spMkLst>
        </pc:spChg>
        <pc:spChg chg="del">
          <ac:chgData name="CHUA CHIANG SHENG  ANDY CHUA" userId="1d3fa211-ef39-4560-a767-14a46c35924b" providerId="ADAL" clId="{D65662D0-CE0A-47C5-8BA7-A9C9DFE098C2}" dt="2022-11-10T03:49:23.823" v="377" actId="478"/>
          <ac:spMkLst>
            <pc:docMk/>
            <pc:sldMk cId="2521261110" sldId="356"/>
            <ac:spMk id="7" creationId="{0D184B26-DDE4-6CAE-938F-349A100137FA}"/>
          </ac:spMkLst>
        </pc:spChg>
        <pc:spChg chg="mod">
          <ac:chgData name="CHUA CHIANG SHENG  ANDY CHUA" userId="1d3fa211-ef39-4560-a767-14a46c35924b" providerId="ADAL" clId="{D65662D0-CE0A-47C5-8BA7-A9C9DFE098C2}" dt="2022-11-10T03:49:20.733" v="376" actId="1036"/>
          <ac:spMkLst>
            <pc:docMk/>
            <pc:sldMk cId="2521261110" sldId="356"/>
            <ac:spMk id="9" creationId="{33F7D0E5-FD45-26F7-1BF0-C20D60796ED5}"/>
          </ac:spMkLst>
        </pc:spChg>
      </pc:sldChg>
      <pc:sldChg chg="modSp add mod modNotesTx">
        <pc:chgData name="CHUA CHIANG SHENG  ANDY CHUA" userId="1d3fa211-ef39-4560-a767-14a46c35924b" providerId="ADAL" clId="{D65662D0-CE0A-47C5-8BA7-A9C9DFE098C2}" dt="2022-11-10T03:50:00.069" v="405" actId="1036"/>
        <pc:sldMkLst>
          <pc:docMk/>
          <pc:sldMk cId="545001635" sldId="357"/>
        </pc:sldMkLst>
        <pc:spChg chg="mod">
          <ac:chgData name="CHUA CHIANG SHENG  ANDY CHUA" userId="1d3fa211-ef39-4560-a767-14a46c35924b" providerId="ADAL" clId="{D65662D0-CE0A-47C5-8BA7-A9C9DFE098C2}" dt="2022-11-10T03:50:00.069" v="405" actId="1036"/>
          <ac:spMkLst>
            <pc:docMk/>
            <pc:sldMk cId="545001635" sldId="357"/>
            <ac:spMk id="6" creationId="{742BFA60-F12D-30E4-316A-2B0A694C56E8}"/>
          </ac:spMkLst>
        </pc:spChg>
        <pc:spChg chg="mod">
          <ac:chgData name="CHUA CHIANG SHENG  ANDY CHUA" userId="1d3fa211-ef39-4560-a767-14a46c35924b" providerId="ADAL" clId="{D65662D0-CE0A-47C5-8BA7-A9C9DFE098C2}" dt="2022-11-10T03:49:57.301" v="402" actId="1036"/>
          <ac:spMkLst>
            <pc:docMk/>
            <pc:sldMk cId="545001635" sldId="357"/>
            <ac:spMk id="7" creationId="{0D184B26-DDE4-6CAE-938F-349A100137FA}"/>
          </ac:spMkLst>
        </pc:spChg>
        <pc:spChg chg="mod">
          <ac:chgData name="CHUA CHIANG SHENG  ANDY CHUA" userId="1d3fa211-ef39-4560-a767-14a46c35924b" providerId="ADAL" clId="{D65662D0-CE0A-47C5-8BA7-A9C9DFE098C2}" dt="2022-11-10T03:49:51.997" v="401" actId="1035"/>
          <ac:spMkLst>
            <pc:docMk/>
            <pc:sldMk cId="545001635" sldId="357"/>
            <ac:spMk id="8" creationId="{80B15CD0-9F28-FBA4-85A8-125F599FB593}"/>
          </ac:spMkLst>
        </pc:spChg>
        <pc:spChg chg="mod">
          <ac:chgData name="CHUA CHIANG SHENG  ANDY CHUA" userId="1d3fa211-ef39-4560-a767-14a46c35924b" providerId="ADAL" clId="{D65662D0-CE0A-47C5-8BA7-A9C9DFE098C2}" dt="2022-11-10T03:49:45.886" v="394" actId="1035"/>
          <ac:spMkLst>
            <pc:docMk/>
            <pc:sldMk cId="545001635" sldId="357"/>
            <ac:spMk id="9" creationId="{33F7D0E5-FD45-26F7-1BF0-C20D60796ED5}"/>
          </ac:spMkLst>
        </pc:spChg>
      </pc:sldChg>
      <pc:sldChg chg="add del modNotesTx">
        <pc:chgData name="CHUA CHIANG SHENG  ANDY CHUA" userId="1d3fa211-ef39-4560-a767-14a46c35924b" providerId="ADAL" clId="{D65662D0-CE0A-47C5-8BA7-A9C9DFE098C2}" dt="2022-11-10T03:51:10.471" v="425" actId="47"/>
        <pc:sldMkLst>
          <pc:docMk/>
          <pc:sldMk cId="1219196962" sldId="358"/>
        </pc:sldMkLst>
      </pc:sldChg>
      <pc:sldChg chg="addSp delSp modSp add mod modNotesTx">
        <pc:chgData name="CHUA CHIANG SHENG  ANDY CHUA" userId="1d3fa211-ef39-4560-a767-14a46c35924b" providerId="ADAL" clId="{D65662D0-CE0A-47C5-8BA7-A9C9DFE098C2}" dt="2022-11-10T04:09:32.331" v="911" actId="1036"/>
        <pc:sldMkLst>
          <pc:docMk/>
          <pc:sldMk cId="21885178" sldId="359"/>
        </pc:sldMkLst>
        <pc:spChg chg="del">
          <ac:chgData name="CHUA CHIANG SHENG  ANDY CHUA" userId="1d3fa211-ef39-4560-a767-14a46c35924b" providerId="ADAL" clId="{D65662D0-CE0A-47C5-8BA7-A9C9DFE098C2}" dt="2022-11-10T03:50:52.872" v="420" actId="478"/>
          <ac:spMkLst>
            <pc:docMk/>
            <pc:sldMk cId="21885178" sldId="359"/>
            <ac:spMk id="4" creationId="{86A5C104-B7EA-D944-C7DE-401A3836A972}"/>
          </ac:spMkLst>
        </pc:spChg>
        <pc:spChg chg="add del mod">
          <ac:chgData name="CHUA CHIANG SHENG  ANDY CHUA" userId="1d3fa211-ef39-4560-a767-14a46c35924b" providerId="ADAL" clId="{D65662D0-CE0A-47C5-8BA7-A9C9DFE098C2}" dt="2022-11-10T03:50:56.039" v="421" actId="478"/>
          <ac:spMkLst>
            <pc:docMk/>
            <pc:sldMk cId="21885178" sldId="359"/>
            <ac:spMk id="5" creationId="{122E98E8-2617-96B1-E71E-0DCF9C06720D}"/>
          </ac:spMkLst>
        </pc:spChg>
        <pc:spChg chg="add mod">
          <ac:chgData name="CHUA CHIANG SHENG  ANDY CHUA" userId="1d3fa211-ef39-4560-a767-14a46c35924b" providerId="ADAL" clId="{D65662D0-CE0A-47C5-8BA7-A9C9DFE098C2}" dt="2022-11-10T03:50:56.319" v="422"/>
          <ac:spMkLst>
            <pc:docMk/>
            <pc:sldMk cId="21885178" sldId="359"/>
            <ac:spMk id="6" creationId="{196A609A-83F7-80C5-90DD-D7ECFD247310}"/>
          </ac:spMkLst>
        </pc:spChg>
        <pc:spChg chg="del">
          <ac:chgData name="CHUA CHIANG SHENG  ANDY CHUA" userId="1d3fa211-ef39-4560-a767-14a46c35924b" providerId="ADAL" clId="{D65662D0-CE0A-47C5-8BA7-A9C9DFE098C2}" dt="2022-11-10T03:50:52.872" v="420" actId="478"/>
          <ac:spMkLst>
            <pc:docMk/>
            <pc:sldMk cId="21885178" sldId="359"/>
            <ac:spMk id="9" creationId="{33F7D0E5-FD45-26F7-1BF0-C20D60796ED5}"/>
          </ac:spMkLst>
        </pc:spChg>
        <pc:spChg chg="add mod">
          <ac:chgData name="CHUA CHIANG SHENG  ANDY CHUA" userId="1d3fa211-ef39-4560-a767-14a46c35924b" providerId="ADAL" clId="{D65662D0-CE0A-47C5-8BA7-A9C9DFE098C2}" dt="2022-11-10T03:53:38.990" v="446" actId="1582"/>
          <ac:spMkLst>
            <pc:docMk/>
            <pc:sldMk cId="21885178" sldId="359"/>
            <ac:spMk id="10" creationId="{1B8FF880-1A55-041F-6C33-E7F22D542125}"/>
          </ac:spMkLst>
        </pc:spChg>
        <pc:spChg chg="add mod">
          <ac:chgData name="CHUA CHIANG SHENG  ANDY CHUA" userId="1d3fa211-ef39-4560-a767-14a46c35924b" providerId="ADAL" clId="{D65662D0-CE0A-47C5-8BA7-A9C9DFE098C2}" dt="2022-11-10T03:50:56.319" v="422"/>
          <ac:spMkLst>
            <pc:docMk/>
            <pc:sldMk cId="21885178" sldId="359"/>
            <ac:spMk id="11" creationId="{14F4A8FC-939E-70BF-75BB-0A2395ECA979}"/>
          </ac:spMkLst>
        </pc:spChg>
        <pc:spChg chg="add mod">
          <ac:chgData name="CHUA CHIANG SHENG  ANDY CHUA" userId="1d3fa211-ef39-4560-a767-14a46c35924b" providerId="ADAL" clId="{D65662D0-CE0A-47C5-8BA7-A9C9DFE098C2}" dt="2022-11-10T03:50:56.319" v="422"/>
          <ac:spMkLst>
            <pc:docMk/>
            <pc:sldMk cId="21885178" sldId="359"/>
            <ac:spMk id="12" creationId="{A10A6958-4F25-B166-445D-AEEB32723AC1}"/>
          </ac:spMkLst>
        </pc:spChg>
        <pc:spChg chg="mod">
          <ac:chgData name="CHUA CHIANG SHENG  ANDY CHUA" userId="1d3fa211-ef39-4560-a767-14a46c35924b" providerId="ADAL" clId="{D65662D0-CE0A-47C5-8BA7-A9C9DFE098C2}" dt="2022-11-10T03:50:56.319" v="422"/>
          <ac:spMkLst>
            <pc:docMk/>
            <pc:sldMk cId="21885178" sldId="359"/>
            <ac:spMk id="17" creationId="{01DFBB89-3D82-62CE-B427-10A7C35E11F8}"/>
          </ac:spMkLst>
        </pc:spChg>
        <pc:spChg chg="mod">
          <ac:chgData name="CHUA CHIANG SHENG  ANDY CHUA" userId="1d3fa211-ef39-4560-a767-14a46c35924b" providerId="ADAL" clId="{D65662D0-CE0A-47C5-8BA7-A9C9DFE098C2}" dt="2022-11-10T03:50:56.319" v="422"/>
          <ac:spMkLst>
            <pc:docMk/>
            <pc:sldMk cId="21885178" sldId="359"/>
            <ac:spMk id="18" creationId="{E6F2F540-4111-976F-3807-D750A8CEA6B3}"/>
          </ac:spMkLst>
        </pc:spChg>
        <pc:spChg chg="mod">
          <ac:chgData name="CHUA CHIANG SHENG  ANDY CHUA" userId="1d3fa211-ef39-4560-a767-14a46c35924b" providerId="ADAL" clId="{D65662D0-CE0A-47C5-8BA7-A9C9DFE098C2}" dt="2022-11-10T03:50:56.319" v="422"/>
          <ac:spMkLst>
            <pc:docMk/>
            <pc:sldMk cId="21885178" sldId="359"/>
            <ac:spMk id="20" creationId="{B9A8E53D-93CF-77AD-D8D7-45BE8EBAE7EE}"/>
          </ac:spMkLst>
        </pc:spChg>
        <pc:spChg chg="mod">
          <ac:chgData name="CHUA CHIANG SHENG  ANDY CHUA" userId="1d3fa211-ef39-4560-a767-14a46c35924b" providerId="ADAL" clId="{D65662D0-CE0A-47C5-8BA7-A9C9DFE098C2}" dt="2022-11-10T03:50:56.319" v="422"/>
          <ac:spMkLst>
            <pc:docMk/>
            <pc:sldMk cId="21885178" sldId="359"/>
            <ac:spMk id="21" creationId="{F2277211-4A76-BC6E-D5F8-99BF09B972B7}"/>
          </ac:spMkLst>
        </pc:spChg>
        <pc:spChg chg="add mod">
          <ac:chgData name="CHUA CHIANG SHENG  ANDY CHUA" userId="1d3fa211-ef39-4560-a767-14a46c35924b" providerId="ADAL" clId="{D65662D0-CE0A-47C5-8BA7-A9C9DFE098C2}" dt="2022-11-10T03:50:56.319" v="422"/>
          <ac:spMkLst>
            <pc:docMk/>
            <pc:sldMk cId="21885178" sldId="359"/>
            <ac:spMk id="22" creationId="{E21772DF-5EAE-1558-C984-744C16924C68}"/>
          </ac:spMkLst>
        </pc:spChg>
        <pc:spChg chg="add mod">
          <ac:chgData name="CHUA CHIANG SHENG  ANDY CHUA" userId="1d3fa211-ef39-4560-a767-14a46c35924b" providerId="ADAL" clId="{D65662D0-CE0A-47C5-8BA7-A9C9DFE098C2}" dt="2022-11-10T03:53:38.990" v="446" actId="1582"/>
          <ac:spMkLst>
            <pc:docMk/>
            <pc:sldMk cId="21885178" sldId="359"/>
            <ac:spMk id="23" creationId="{1C398B26-2AA2-C906-D574-C820993F9CED}"/>
          </ac:spMkLst>
        </pc:spChg>
        <pc:spChg chg="add mod">
          <ac:chgData name="CHUA CHIANG SHENG  ANDY CHUA" userId="1d3fa211-ef39-4560-a767-14a46c35924b" providerId="ADAL" clId="{D65662D0-CE0A-47C5-8BA7-A9C9DFE098C2}" dt="2022-11-10T03:50:56.319" v="422"/>
          <ac:spMkLst>
            <pc:docMk/>
            <pc:sldMk cId="21885178" sldId="359"/>
            <ac:spMk id="24" creationId="{B354C3BB-105C-0685-21B5-8445D0C30196}"/>
          </ac:spMkLst>
        </pc:spChg>
        <pc:spChg chg="add mod">
          <ac:chgData name="CHUA CHIANG SHENG  ANDY CHUA" userId="1d3fa211-ef39-4560-a767-14a46c35924b" providerId="ADAL" clId="{D65662D0-CE0A-47C5-8BA7-A9C9DFE098C2}" dt="2022-11-10T03:50:56.319" v="422"/>
          <ac:spMkLst>
            <pc:docMk/>
            <pc:sldMk cId="21885178" sldId="359"/>
            <ac:spMk id="25" creationId="{A69748EA-8FBB-705C-3ED4-3A74A8DCF49F}"/>
          </ac:spMkLst>
        </pc:spChg>
        <pc:spChg chg="add mod">
          <ac:chgData name="CHUA CHIANG SHENG  ANDY CHUA" userId="1d3fa211-ef39-4560-a767-14a46c35924b" providerId="ADAL" clId="{D65662D0-CE0A-47C5-8BA7-A9C9DFE098C2}" dt="2022-11-10T03:50:56.319" v="422"/>
          <ac:spMkLst>
            <pc:docMk/>
            <pc:sldMk cId="21885178" sldId="359"/>
            <ac:spMk id="26" creationId="{05400EEE-7D20-7D85-22FC-B2E0D8F5EC6D}"/>
          </ac:spMkLst>
        </pc:spChg>
        <pc:spChg chg="add del mod">
          <ac:chgData name="CHUA CHIANG SHENG  ANDY CHUA" userId="1d3fa211-ef39-4560-a767-14a46c35924b" providerId="ADAL" clId="{D65662D0-CE0A-47C5-8BA7-A9C9DFE098C2}" dt="2022-11-10T03:58:58.021" v="602" actId="478"/>
          <ac:spMkLst>
            <pc:docMk/>
            <pc:sldMk cId="21885178" sldId="359"/>
            <ac:spMk id="27" creationId="{9254D9FD-FAD9-0236-EE37-AAC0FDE86A88}"/>
          </ac:spMkLst>
        </pc:spChg>
        <pc:spChg chg="add mod">
          <ac:chgData name="CHUA CHIANG SHENG  ANDY CHUA" userId="1d3fa211-ef39-4560-a767-14a46c35924b" providerId="ADAL" clId="{D65662D0-CE0A-47C5-8BA7-A9C9DFE098C2}" dt="2022-11-10T03:53:45.591" v="448" actId="14100"/>
          <ac:spMkLst>
            <pc:docMk/>
            <pc:sldMk cId="21885178" sldId="359"/>
            <ac:spMk id="28" creationId="{9FA5C9C8-18DC-D61A-EFAD-E3860AEE38EE}"/>
          </ac:spMkLst>
        </pc:spChg>
        <pc:spChg chg="add mod">
          <ac:chgData name="CHUA CHIANG SHENG  ANDY CHUA" userId="1d3fa211-ef39-4560-a767-14a46c35924b" providerId="ADAL" clId="{D65662D0-CE0A-47C5-8BA7-A9C9DFE098C2}" dt="2022-11-10T04:09:32.331" v="911" actId="1036"/>
          <ac:spMkLst>
            <pc:docMk/>
            <pc:sldMk cId="21885178" sldId="359"/>
            <ac:spMk id="29" creationId="{B976FA59-5DE7-6523-E13D-53CCE79EEA62}"/>
          </ac:spMkLst>
        </pc:spChg>
        <pc:grpChg chg="add mod">
          <ac:chgData name="CHUA CHIANG SHENG  ANDY CHUA" userId="1d3fa211-ef39-4560-a767-14a46c35924b" providerId="ADAL" clId="{D65662D0-CE0A-47C5-8BA7-A9C9DFE098C2}" dt="2022-11-10T03:50:56.319" v="422"/>
          <ac:grpSpMkLst>
            <pc:docMk/>
            <pc:sldMk cId="21885178" sldId="359"/>
            <ac:grpSpMk id="16" creationId="{D20D71D2-B3D4-576B-29DB-3A964A2B3255}"/>
          </ac:grpSpMkLst>
        </pc:grpChg>
        <pc:grpChg chg="add mod">
          <ac:chgData name="CHUA CHIANG SHENG  ANDY CHUA" userId="1d3fa211-ef39-4560-a767-14a46c35924b" providerId="ADAL" clId="{D65662D0-CE0A-47C5-8BA7-A9C9DFE098C2}" dt="2022-11-10T03:50:56.319" v="422"/>
          <ac:grpSpMkLst>
            <pc:docMk/>
            <pc:sldMk cId="21885178" sldId="359"/>
            <ac:grpSpMk id="19" creationId="{1CA26199-FC33-5B3E-86CF-B10D7138C48D}"/>
          </ac:grpSpMkLst>
        </pc:grpChg>
        <pc:picChg chg="del">
          <ac:chgData name="CHUA CHIANG SHENG  ANDY CHUA" userId="1d3fa211-ef39-4560-a767-14a46c35924b" providerId="ADAL" clId="{D65662D0-CE0A-47C5-8BA7-A9C9DFE098C2}" dt="2022-11-10T03:50:52.872" v="420" actId="478"/>
          <ac:picMkLst>
            <pc:docMk/>
            <pc:sldMk cId="21885178" sldId="359"/>
            <ac:picMk id="3" creationId="{BF6D2873-A2B3-8108-2568-733C21C39514}"/>
          </ac:picMkLst>
        </pc:picChg>
        <pc:cxnChg chg="add mod">
          <ac:chgData name="CHUA CHIANG SHENG  ANDY CHUA" userId="1d3fa211-ef39-4560-a767-14a46c35924b" providerId="ADAL" clId="{D65662D0-CE0A-47C5-8BA7-A9C9DFE098C2}" dt="2022-11-10T03:50:56.319" v="422"/>
          <ac:cxnSpMkLst>
            <pc:docMk/>
            <pc:sldMk cId="21885178" sldId="359"/>
            <ac:cxnSpMk id="7" creationId="{20F2067A-C8C3-A34D-A746-C8971526A6AE}"/>
          </ac:cxnSpMkLst>
        </pc:cxnChg>
        <pc:cxnChg chg="add mod">
          <ac:chgData name="CHUA CHIANG SHENG  ANDY CHUA" userId="1d3fa211-ef39-4560-a767-14a46c35924b" providerId="ADAL" clId="{D65662D0-CE0A-47C5-8BA7-A9C9DFE098C2}" dt="2022-11-10T03:50:56.319" v="422"/>
          <ac:cxnSpMkLst>
            <pc:docMk/>
            <pc:sldMk cId="21885178" sldId="359"/>
            <ac:cxnSpMk id="8" creationId="{68E2082D-A236-A408-2CAA-339E4B8614D9}"/>
          </ac:cxnSpMkLst>
        </pc:cxnChg>
        <pc:cxnChg chg="add mod">
          <ac:chgData name="CHUA CHIANG SHENG  ANDY CHUA" userId="1d3fa211-ef39-4560-a767-14a46c35924b" providerId="ADAL" clId="{D65662D0-CE0A-47C5-8BA7-A9C9DFE098C2}" dt="2022-11-10T03:50:56.319" v="422"/>
          <ac:cxnSpMkLst>
            <pc:docMk/>
            <pc:sldMk cId="21885178" sldId="359"/>
            <ac:cxnSpMk id="13" creationId="{24D70CEB-94B6-4C03-1867-5C6C5A564758}"/>
          </ac:cxnSpMkLst>
        </pc:cxnChg>
        <pc:cxnChg chg="add mod">
          <ac:chgData name="CHUA CHIANG SHENG  ANDY CHUA" userId="1d3fa211-ef39-4560-a767-14a46c35924b" providerId="ADAL" clId="{D65662D0-CE0A-47C5-8BA7-A9C9DFE098C2}" dt="2022-11-10T03:50:56.319" v="422"/>
          <ac:cxnSpMkLst>
            <pc:docMk/>
            <pc:sldMk cId="21885178" sldId="359"/>
            <ac:cxnSpMk id="14" creationId="{D4D5CB10-820E-E3DB-6C7E-4A03E9922878}"/>
          </ac:cxnSpMkLst>
        </pc:cxnChg>
        <pc:cxnChg chg="add mod">
          <ac:chgData name="CHUA CHIANG SHENG  ANDY CHUA" userId="1d3fa211-ef39-4560-a767-14a46c35924b" providerId="ADAL" clId="{D65662D0-CE0A-47C5-8BA7-A9C9DFE098C2}" dt="2022-11-10T03:54:16.531" v="524" actId="208"/>
          <ac:cxnSpMkLst>
            <pc:docMk/>
            <pc:sldMk cId="21885178" sldId="359"/>
            <ac:cxnSpMk id="15" creationId="{4162693A-227C-93B2-0A4F-860F1FA6897D}"/>
          </ac:cxnSpMkLst>
        </pc:cxnChg>
      </pc:sldChg>
      <pc:sldChg chg="addSp delSp modSp add mod modNotesTx">
        <pc:chgData name="CHUA CHIANG SHENG  ANDY CHUA" userId="1d3fa211-ef39-4560-a767-14a46c35924b" providerId="ADAL" clId="{D65662D0-CE0A-47C5-8BA7-A9C9DFE098C2}" dt="2022-11-10T04:09:35.015" v="912"/>
        <pc:sldMkLst>
          <pc:docMk/>
          <pc:sldMk cId="4135350150" sldId="360"/>
        </pc:sldMkLst>
        <pc:spChg chg="add mod">
          <ac:chgData name="CHUA CHIANG SHENG  ANDY CHUA" userId="1d3fa211-ef39-4560-a767-14a46c35924b" providerId="ADAL" clId="{D65662D0-CE0A-47C5-8BA7-A9C9DFE098C2}" dt="2022-11-10T03:52:17.609" v="436" actId="1582"/>
          <ac:spMkLst>
            <pc:docMk/>
            <pc:sldMk cId="4135350150" sldId="360"/>
            <ac:spMk id="2" creationId="{64B1ACBE-3DD1-ADB2-B9FA-732CE5F4BCBD}"/>
          </ac:spMkLst>
        </pc:spChg>
        <pc:spChg chg="add mod">
          <ac:chgData name="CHUA CHIANG SHENG  ANDY CHUA" userId="1d3fa211-ef39-4560-a767-14a46c35924b" providerId="ADAL" clId="{D65662D0-CE0A-47C5-8BA7-A9C9DFE098C2}" dt="2022-11-10T04:09:35.015" v="912"/>
          <ac:spMkLst>
            <pc:docMk/>
            <pc:sldMk cId="4135350150" sldId="360"/>
            <ac:spMk id="3" creationId="{61D4D6D6-3774-B694-78F8-AEE7EA8AFD58}"/>
          </ac:spMkLst>
        </pc:spChg>
        <pc:spChg chg="del">
          <ac:chgData name="CHUA CHIANG SHENG  ANDY CHUA" userId="1d3fa211-ef39-4560-a767-14a46c35924b" providerId="ADAL" clId="{D65662D0-CE0A-47C5-8BA7-A9C9DFE098C2}" dt="2022-11-10T03:58:59.973" v="603" actId="478"/>
          <ac:spMkLst>
            <pc:docMk/>
            <pc:sldMk cId="4135350150" sldId="360"/>
            <ac:spMk id="27" creationId="{9254D9FD-FAD9-0236-EE37-AAC0FDE86A88}"/>
          </ac:spMkLst>
        </pc:spChg>
        <pc:cxnChg chg="mod">
          <ac:chgData name="CHUA CHIANG SHENG  ANDY CHUA" userId="1d3fa211-ef39-4560-a767-14a46c35924b" providerId="ADAL" clId="{D65662D0-CE0A-47C5-8BA7-A9C9DFE098C2}" dt="2022-11-10T03:54:20.379" v="525" actId="208"/>
          <ac:cxnSpMkLst>
            <pc:docMk/>
            <pc:sldMk cId="4135350150" sldId="360"/>
            <ac:cxnSpMk id="15" creationId="{4162693A-227C-93B2-0A4F-860F1FA6897D}"/>
          </ac:cxnSpMkLst>
        </pc:cxnChg>
      </pc:sldChg>
      <pc:sldChg chg="addSp delSp modSp add mod modNotesTx">
        <pc:chgData name="CHUA CHIANG SHENG  ANDY CHUA" userId="1d3fa211-ef39-4560-a767-14a46c35924b" providerId="ADAL" clId="{D65662D0-CE0A-47C5-8BA7-A9C9DFE098C2}" dt="2022-11-10T04:09:36.414" v="913"/>
        <pc:sldMkLst>
          <pc:docMk/>
          <pc:sldMk cId="1446184472" sldId="361"/>
        </pc:sldMkLst>
        <pc:spChg chg="add mod">
          <ac:chgData name="CHUA CHIANG SHENG  ANDY CHUA" userId="1d3fa211-ef39-4560-a767-14a46c35924b" providerId="ADAL" clId="{D65662D0-CE0A-47C5-8BA7-A9C9DFE098C2}" dt="2022-11-10T03:53:02.487" v="442" actId="14100"/>
          <ac:spMkLst>
            <pc:docMk/>
            <pc:sldMk cId="1446184472" sldId="361"/>
            <ac:spMk id="2" creationId="{7B99FD4D-5913-B538-EE6D-B04D4D924A61}"/>
          </ac:spMkLst>
        </pc:spChg>
        <pc:spChg chg="add mod">
          <ac:chgData name="CHUA CHIANG SHENG  ANDY CHUA" userId="1d3fa211-ef39-4560-a767-14a46c35924b" providerId="ADAL" clId="{D65662D0-CE0A-47C5-8BA7-A9C9DFE098C2}" dt="2022-11-10T04:09:36.414" v="913"/>
          <ac:spMkLst>
            <pc:docMk/>
            <pc:sldMk cId="1446184472" sldId="361"/>
            <ac:spMk id="3" creationId="{58D21841-D4FE-9BA0-89C5-9199C5B78965}"/>
          </ac:spMkLst>
        </pc:spChg>
        <pc:spChg chg="del">
          <ac:chgData name="CHUA CHIANG SHENG  ANDY CHUA" userId="1d3fa211-ef39-4560-a767-14a46c35924b" providerId="ADAL" clId="{D65662D0-CE0A-47C5-8BA7-A9C9DFE098C2}" dt="2022-11-10T03:59:02.365" v="604" actId="478"/>
          <ac:spMkLst>
            <pc:docMk/>
            <pc:sldMk cId="1446184472" sldId="361"/>
            <ac:spMk id="27" creationId="{9254D9FD-FAD9-0236-EE37-AAC0FDE86A88}"/>
          </ac:spMkLst>
        </pc:spChg>
        <pc:cxnChg chg="mod">
          <ac:chgData name="CHUA CHIANG SHENG  ANDY CHUA" userId="1d3fa211-ef39-4560-a767-14a46c35924b" providerId="ADAL" clId="{D65662D0-CE0A-47C5-8BA7-A9C9DFE098C2}" dt="2022-11-10T03:54:24.672" v="526" actId="208"/>
          <ac:cxnSpMkLst>
            <pc:docMk/>
            <pc:sldMk cId="1446184472" sldId="361"/>
            <ac:cxnSpMk id="15" creationId="{4162693A-227C-93B2-0A4F-860F1FA6897D}"/>
          </ac:cxnSpMkLst>
        </pc:cxnChg>
      </pc:sldChg>
      <pc:sldChg chg="addSp delSp modSp add mod modNotesTx">
        <pc:chgData name="CHUA CHIANG SHENG  ANDY CHUA" userId="1d3fa211-ef39-4560-a767-14a46c35924b" providerId="ADAL" clId="{D65662D0-CE0A-47C5-8BA7-A9C9DFE098C2}" dt="2022-11-10T04:09:38.404" v="914"/>
        <pc:sldMkLst>
          <pc:docMk/>
          <pc:sldMk cId="711481255" sldId="362"/>
        </pc:sldMkLst>
        <pc:spChg chg="add mod">
          <ac:chgData name="CHUA CHIANG SHENG  ANDY CHUA" userId="1d3fa211-ef39-4560-a767-14a46c35924b" providerId="ADAL" clId="{D65662D0-CE0A-47C5-8BA7-A9C9DFE098C2}" dt="2022-11-10T03:55:47.843" v="586" actId="1076"/>
          <ac:spMkLst>
            <pc:docMk/>
            <pc:sldMk cId="711481255" sldId="362"/>
            <ac:spMk id="2" creationId="{AB028078-BA3D-3CAF-E889-38A0AAD3F3BB}"/>
          </ac:spMkLst>
        </pc:spChg>
        <pc:spChg chg="add mod">
          <ac:chgData name="CHUA CHIANG SHENG  ANDY CHUA" userId="1d3fa211-ef39-4560-a767-14a46c35924b" providerId="ADAL" clId="{D65662D0-CE0A-47C5-8BA7-A9C9DFE098C2}" dt="2022-11-10T04:09:38.404" v="914"/>
          <ac:spMkLst>
            <pc:docMk/>
            <pc:sldMk cId="711481255" sldId="362"/>
            <ac:spMk id="3" creationId="{342772EC-DC42-9216-821D-D4FBBEF1D13E}"/>
          </ac:spMkLst>
        </pc:spChg>
        <pc:spChg chg="del">
          <ac:chgData name="CHUA CHIANG SHENG  ANDY CHUA" userId="1d3fa211-ef39-4560-a767-14a46c35924b" providerId="ADAL" clId="{D65662D0-CE0A-47C5-8BA7-A9C9DFE098C2}" dt="2022-11-10T03:59:04.901" v="605" actId="478"/>
          <ac:spMkLst>
            <pc:docMk/>
            <pc:sldMk cId="711481255" sldId="362"/>
            <ac:spMk id="27" creationId="{9254D9FD-FAD9-0236-EE37-AAC0FDE86A88}"/>
          </ac:spMkLst>
        </pc:spChg>
        <pc:cxnChg chg="mod">
          <ac:chgData name="CHUA CHIANG SHENG  ANDY CHUA" userId="1d3fa211-ef39-4560-a767-14a46c35924b" providerId="ADAL" clId="{D65662D0-CE0A-47C5-8BA7-A9C9DFE098C2}" dt="2022-11-10T03:54:29.454" v="527" actId="208"/>
          <ac:cxnSpMkLst>
            <pc:docMk/>
            <pc:sldMk cId="711481255" sldId="362"/>
            <ac:cxnSpMk id="15" creationId="{4162693A-227C-93B2-0A4F-860F1FA6897D}"/>
          </ac:cxnSpMkLst>
        </pc:cxnChg>
      </pc:sldChg>
      <pc:sldChg chg="addSp delSp modSp add mod modNotesTx">
        <pc:chgData name="CHUA CHIANG SHENG  ANDY CHUA" userId="1d3fa211-ef39-4560-a767-14a46c35924b" providerId="ADAL" clId="{D65662D0-CE0A-47C5-8BA7-A9C9DFE098C2}" dt="2022-11-10T04:09:39.758" v="915"/>
        <pc:sldMkLst>
          <pc:docMk/>
          <pc:sldMk cId="419473423" sldId="363"/>
        </pc:sldMkLst>
        <pc:spChg chg="add mod">
          <ac:chgData name="CHUA CHIANG SHENG  ANDY CHUA" userId="1d3fa211-ef39-4560-a767-14a46c35924b" providerId="ADAL" clId="{D65662D0-CE0A-47C5-8BA7-A9C9DFE098C2}" dt="2022-11-10T03:55:53.604" v="589"/>
          <ac:spMkLst>
            <pc:docMk/>
            <pc:sldMk cId="419473423" sldId="363"/>
            <ac:spMk id="2" creationId="{AAB63838-EB54-69A8-2368-28BF8BBDD4C8}"/>
          </ac:spMkLst>
        </pc:spChg>
        <pc:spChg chg="add mod">
          <ac:chgData name="CHUA CHIANG SHENG  ANDY CHUA" userId="1d3fa211-ef39-4560-a767-14a46c35924b" providerId="ADAL" clId="{D65662D0-CE0A-47C5-8BA7-A9C9DFE098C2}" dt="2022-11-10T04:09:39.758" v="915"/>
          <ac:spMkLst>
            <pc:docMk/>
            <pc:sldMk cId="419473423" sldId="363"/>
            <ac:spMk id="3" creationId="{123F7A9E-4324-0603-B07B-5E9CB4FEDE58}"/>
          </ac:spMkLst>
        </pc:spChg>
        <pc:spChg chg="del">
          <ac:chgData name="CHUA CHIANG SHENG  ANDY CHUA" userId="1d3fa211-ef39-4560-a767-14a46c35924b" providerId="ADAL" clId="{D65662D0-CE0A-47C5-8BA7-A9C9DFE098C2}" dt="2022-11-10T03:59:07.493" v="606" actId="478"/>
          <ac:spMkLst>
            <pc:docMk/>
            <pc:sldMk cId="419473423" sldId="363"/>
            <ac:spMk id="27" creationId="{9254D9FD-FAD9-0236-EE37-AAC0FDE86A88}"/>
          </ac:spMkLst>
        </pc:spChg>
      </pc:sldChg>
      <pc:sldChg chg="add del">
        <pc:chgData name="CHUA CHIANG SHENG  ANDY CHUA" userId="1d3fa211-ef39-4560-a767-14a46c35924b" providerId="ADAL" clId="{D65662D0-CE0A-47C5-8BA7-A9C9DFE098C2}" dt="2022-11-10T03:54:54.938" v="533" actId="47"/>
        <pc:sldMkLst>
          <pc:docMk/>
          <pc:sldMk cId="1707233891" sldId="363"/>
        </pc:sldMkLst>
      </pc:sldChg>
      <pc:sldChg chg="add del">
        <pc:chgData name="CHUA CHIANG SHENG  ANDY CHUA" userId="1d3fa211-ef39-4560-a767-14a46c35924b" providerId="ADAL" clId="{D65662D0-CE0A-47C5-8BA7-A9C9DFE098C2}" dt="2022-11-10T03:54:33.815" v="528" actId="47"/>
        <pc:sldMkLst>
          <pc:docMk/>
          <pc:sldMk cId="2077091784" sldId="363"/>
        </pc:sldMkLst>
      </pc:sldChg>
      <pc:sldChg chg="add del">
        <pc:chgData name="CHUA CHIANG SHENG  ANDY CHUA" userId="1d3fa211-ef39-4560-a767-14a46c35924b" providerId="ADAL" clId="{D65662D0-CE0A-47C5-8BA7-A9C9DFE098C2}" dt="2022-11-10T03:54:33.815" v="528" actId="47"/>
        <pc:sldMkLst>
          <pc:docMk/>
          <pc:sldMk cId="324664581" sldId="364"/>
        </pc:sldMkLst>
      </pc:sldChg>
      <pc:sldChg chg="add del">
        <pc:chgData name="CHUA CHIANG SHENG  ANDY CHUA" userId="1d3fa211-ef39-4560-a767-14a46c35924b" providerId="ADAL" clId="{D65662D0-CE0A-47C5-8BA7-A9C9DFE098C2}" dt="2022-11-10T03:54:54.938" v="533" actId="47"/>
        <pc:sldMkLst>
          <pc:docMk/>
          <pc:sldMk cId="1331799709" sldId="364"/>
        </pc:sldMkLst>
      </pc:sldChg>
      <pc:sldChg chg="add del">
        <pc:chgData name="CHUA CHIANG SHENG  ANDY CHUA" userId="1d3fa211-ef39-4560-a767-14a46c35924b" providerId="ADAL" clId="{D65662D0-CE0A-47C5-8BA7-A9C9DFE098C2}" dt="2022-11-10T03:58:50.530" v="601" actId="47"/>
        <pc:sldMkLst>
          <pc:docMk/>
          <pc:sldMk cId="4079164466" sldId="364"/>
        </pc:sldMkLst>
      </pc:sldChg>
      <pc:sldChg chg="add del">
        <pc:chgData name="CHUA CHIANG SHENG  ANDY CHUA" userId="1d3fa211-ef39-4560-a767-14a46c35924b" providerId="ADAL" clId="{D65662D0-CE0A-47C5-8BA7-A9C9DFE098C2}" dt="2022-11-10T03:54:33.815" v="528" actId="47"/>
        <pc:sldMkLst>
          <pc:docMk/>
          <pc:sldMk cId="2219719857" sldId="365"/>
        </pc:sldMkLst>
      </pc:sldChg>
      <pc:sldChg chg="addSp delSp modSp add mod modNotesTx">
        <pc:chgData name="CHUA CHIANG SHENG  ANDY CHUA" userId="1d3fa211-ef39-4560-a767-14a46c35924b" providerId="ADAL" clId="{D65662D0-CE0A-47C5-8BA7-A9C9DFE098C2}" dt="2022-11-10T04:09:40.901" v="916"/>
        <pc:sldMkLst>
          <pc:docMk/>
          <pc:sldMk cId="2271427950" sldId="365"/>
        </pc:sldMkLst>
        <pc:spChg chg="mod">
          <ac:chgData name="CHUA CHIANG SHENG  ANDY CHUA" userId="1d3fa211-ef39-4560-a767-14a46c35924b" providerId="ADAL" clId="{D65662D0-CE0A-47C5-8BA7-A9C9DFE098C2}" dt="2022-11-10T03:57:06.831" v="599" actId="14100"/>
          <ac:spMkLst>
            <pc:docMk/>
            <pc:sldMk cId="2271427950" sldId="365"/>
            <ac:spMk id="2" creationId="{AAB63838-EB54-69A8-2368-28BF8BBDD4C8}"/>
          </ac:spMkLst>
        </pc:spChg>
        <pc:spChg chg="add mod">
          <ac:chgData name="CHUA CHIANG SHENG  ANDY CHUA" userId="1d3fa211-ef39-4560-a767-14a46c35924b" providerId="ADAL" clId="{D65662D0-CE0A-47C5-8BA7-A9C9DFE098C2}" dt="2022-11-10T04:09:40.901" v="916"/>
          <ac:spMkLst>
            <pc:docMk/>
            <pc:sldMk cId="2271427950" sldId="365"/>
            <ac:spMk id="3" creationId="{067C40DB-AED3-3EE6-83C8-0C39DCF3EEE6}"/>
          </ac:spMkLst>
        </pc:spChg>
        <pc:spChg chg="del">
          <ac:chgData name="CHUA CHIANG SHENG  ANDY CHUA" userId="1d3fa211-ef39-4560-a767-14a46c35924b" providerId="ADAL" clId="{D65662D0-CE0A-47C5-8BA7-A9C9DFE098C2}" dt="2022-11-10T03:59:09.317" v="607" actId="478"/>
          <ac:spMkLst>
            <pc:docMk/>
            <pc:sldMk cId="2271427950" sldId="365"/>
            <ac:spMk id="27" creationId="{9254D9FD-FAD9-0236-EE37-AAC0FDE86A88}"/>
          </ac:spMkLst>
        </pc:spChg>
      </pc:sldChg>
      <pc:sldChg chg="add del">
        <pc:chgData name="CHUA CHIANG SHENG  ANDY CHUA" userId="1d3fa211-ef39-4560-a767-14a46c35924b" providerId="ADAL" clId="{D65662D0-CE0A-47C5-8BA7-A9C9DFE098C2}" dt="2022-11-10T03:54:54.938" v="533" actId="47"/>
        <pc:sldMkLst>
          <pc:docMk/>
          <pc:sldMk cId="3685240346" sldId="365"/>
        </pc:sldMkLst>
      </pc:sldChg>
      <pc:sldChg chg="addSp delSp modSp add mod modNotesTx">
        <pc:chgData name="CHUA CHIANG SHENG  ANDY CHUA" userId="1d3fa211-ef39-4560-a767-14a46c35924b" providerId="ADAL" clId="{D65662D0-CE0A-47C5-8BA7-A9C9DFE098C2}" dt="2022-11-10T04:11:14.694" v="981"/>
        <pc:sldMkLst>
          <pc:docMk/>
          <pc:sldMk cId="3072067119" sldId="366"/>
        </pc:sldMkLst>
        <pc:spChg chg="add del mod">
          <ac:chgData name="CHUA CHIANG SHENG  ANDY CHUA" userId="1d3fa211-ef39-4560-a767-14a46c35924b" providerId="ADAL" clId="{D65662D0-CE0A-47C5-8BA7-A9C9DFE098C2}" dt="2022-11-10T04:08:28.614" v="872" actId="478"/>
          <ac:spMkLst>
            <pc:docMk/>
            <pc:sldMk cId="3072067119" sldId="366"/>
            <ac:spMk id="2" creationId="{AAB63838-EB54-69A8-2368-28BF8BBDD4C8}"/>
          </ac:spMkLst>
        </pc:spChg>
        <pc:spChg chg="add mod">
          <ac:chgData name="CHUA CHIANG SHENG  ANDY CHUA" userId="1d3fa211-ef39-4560-a767-14a46c35924b" providerId="ADAL" clId="{D65662D0-CE0A-47C5-8BA7-A9C9DFE098C2}" dt="2022-11-10T04:10:10.141" v="962" actId="1037"/>
          <ac:spMkLst>
            <pc:docMk/>
            <pc:sldMk cId="3072067119" sldId="366"/>
            <ac:spMk id="3" creationId="{0E2EEE66-10C7-F13D-5E36-AB8CC078AB5F}"/>
          </ac:spMkLst>
        </pc:spChg>
        <pc:spChg chg="add del mod">
          <ac:chgData name="CHUA CHIANG SHENG  ANDY CHUA" userId="1d3fa211-ef39-4560-a767-14a46c35924b" providerId="ADAL" clId="{D65662D0-CE0A-47C5-8BA7-A9C9DFE098C2}" dt="2022-11-10T04:00:27.421" v="714"/>
          <ac:spMkLst>
            <pc:docMk/>
            <pc:sldMk cId="3072067119" sldId="366"/>
            <ac:spMk id="4" creationId="{B7D256EC-F535-142E-B885-A513F1F43F35}"/>
          </ac:spMkLst>
        </pc:spChg>
        <pc:spChg chg="add mod">
          <ac:chgData name="CHUA CHIANG SHENG  ANDY CHUA" userId="1d3fa211-ef39-4560-a767-14a46c35924b" providerId="ADAL" clId="{D65662D0-CE0A-47C5-8BA7-A9C9DFE098C2}" dt="2022-11-10T04:10:03.066" v="951"/>
          <ac:spMkLst>
            <pc:docMk/>
            <pc:sldMk cId="3072067119" sldId="366"/>
            <ac:spMk id="5" creationId="{33E52EE3-45A4-51E7-9628-196DB3DA59D5}"/>
          </ac:spMkLst>
        </pc:spChg>
        <pc:spChg chg="mod">
          <ac:chgData name="CHUA CHIANG SHENG  ANDY CHUA" userId="1d3fa211-ef39-4560-a767-14a46c35924b" providerId="ADAL" clId="{D65662D0-CE0A-47C5-8BA7-A9C9DFE098C2}" dt="2022-11-10T04:07:39.318" v="818" actId="1036"/>
          <ac:spMkLst>
            <pc:docMk/>
            <pc:sldMk cId="3072067119" sldId="366"/>
            <ac:spMk id="6" creationId="{196A609A-83F7-80C5-90DD-D7ECFD247310}"/>
          </ac:spMkLst>
        </pc:spChg>
        <pc:spChg chg="mod">
          <ac:chgData name="CHUA CHIANG SHENG  ANDY CHUA" userId="1d3fa211-ef39-4560-a767-14a46c35924b" providerId="ADAL" clId="{D65662D0-CE0A-47C5-8BA7-A9C9DFE098C2}" dt="2022-11-10T04:07:37.121" v="802" actId="1076"/>
          <ac:spMkLst>
            <pc:docMk/>
            <pc:sldMk cId="3072067119" sldId="366"/>
            <ac:spMk id="10" creationId="{1B8FF880-1A55-041F-6C33-E7F22D542125}"/>
          </ac:spMkLst>
        </pc:spChg>
        <pc:spChg chg="del">
          <ac:chgData name="CHUA CHIANG SHENG  ANDY CHUA" userId="1d3fa211-ef39-4560-a767-14a46c35924b" providerId="ADAL" clId="{D65662D0-CE0A-47C5-8BA7-A9C9DFE098C2}" dt="2022-11-10T03:58:38.769" v="600" actId="478"/>
          <ac:spMkLst>
            <pc:docMk/>
            <pc:sldMk cId="3072067119" sldId="366"/>
            <ac:spMk id="11" creationId="{14F4A8FC-939E-70BF-75BB-0A2395ECA979}"/>
          </ac:spMkLst>
        </pc:spChg>
        <pc:spChg chg="del">
          <ac:chgData name="CHUA CHIANG SHENG  ANDY CHUA" userId="1d3fa211-ef39-4560-a767-14a46c35924b" providerId="ADAL" clId="{D65662D0-CE0A-47C5-8BA7-A9C9DFE098C2}" dt="2022-11-10T03:58:38.769" v="600" actId="478"/>
          <ac:spMkLst>
            <pc:docMk/>
            <pc:sldMk cId="3072067119" sldId="366"/>
            <ac:spMk id="12" creationId="{A10A6958-4F25-B166-445D-AEEB32723AC1}"/>
          </ac:spMkLst>
        </pc:spChg>
        <pc:spChg chg="mod">
          <ac:chgData name="CHUA CHIANG SHENG  ANDY CHUA" userId="1d3fa211-ef39-4560-a767-14a46c35924b" providerId="ADAL" clId="{D65662D0-CE0A-47C5-8BA7-A9C9DFE098C2}" dt="2022-11-10T04:07:37.121" v="802" actId="1076"/>
          <ac:spMkLst>
            <pc:docMk/>
            <pc:sldMk cId="3072067119" sldId="366"/>
            <ac:spMk id="22" creationId="{E21772DF-5EAE-1558-C984-744C16924C68}"/>
          </ac:spMkLst>
        </pc:spChg>
        <pc:spChg chg="mod">
          <ac:chgData name="CHUA CHIANG SHENG  ANDY CHUA" userId="1d3fa211-ef39-4560-a767-14a46c35924b" providerId="ADAL" clId="{D65662D0-CE0A-47C5-8BA7-A9C9DFE098C2}" dt="2022-11-10T04:07:37.121" v="802" actId="1076"/>
          <ac:spMkLst>
            <pc:docMk/>
            <pc:sldMk cId="3072067119" sldId="366"/>
            <ac:spMk id="23" creationId="{1C398B26-2AA2-C906-D574-C820993F9CED}"/>
          </ac:spMkLst>
        </pc:spChg>
        <pc:spChg chg="mod">
          <ac:chgData name="CHUA CHIANG SHENG  ANDY CHUA" userId="1d3fa211-ef39-4560-a767-14a46c35924b" providerId="ADAL" clId="{D65662D0-CE0A-47C5-8BA7-A9C9DFE098C2}" dt="2022-11-10T04:08:06.921" v="865" actId="1076"/>
          <ac:spMkLst>
            <pc:docMk/>
            <pc:sldMk cId="3072067119" sldId="366"/>
            <ac:spMk id="24" creationId="{B354C3BB-105C-0685-21B5-8445D0C30196}"/>
          </ac:spMkLst>
        </pc:spChg>
        <pc:spChg chg="del">
          <ac:chgData name="CHUA CHIANG SHENG  ANDY CHUA" userId="1d3fa211-ef39-4560-a767-14a46c35924b" providerId="ADAL" clId="{D65662D0-CE0A-47C5-8BA7-A9C9DFE098C2}" dt="2022-11-10T03:58:38.769" v="600" actId="478"/>
          <ac:spMkLst>
            <pc:docMk/>
            <pc:sldMk cId="3072067119" sldId="366"/>
            <ac:spMk id="25" creationId="{A69748EA-8FBB-705C-3ED4-3A74A8DCF49F}"/>
          </ac:spMkLst>
        </pc:spChg>
        <pc:spChg chg="del">
          <ac:chgData name="CHUA CHIANG SHENG  ANDY CHUA" userId="1d3fa211-ef39-4560-a767-14a46c35924b" providerId="ADAL" clId="{D65662D0-CE0A-47C5-8BA7-A9C9DFE098C2}" dt="2022-11-10T03:58:38.769" v="600" actId="478"/>
          <ac:spMkLst>
            <pc:docMk/>
            <pc:sldMk cId="3072067119" sldId="366"/>
            <ac:spMk id="26" creationId="{05400EEE-7D20-7D85-22FC-B2E0D8F5EC6D}"/>
          </ac:spMkLst>
        </pc:spChg>
        <pc:spChg chg="add del mod">
          <ac:chgData name="CHUA CHIANG SHENG  ANDY CHUA" userId="1d3fa211-ef39-4560-a767-14a46c35924b" providerId="ADAL" clId="{D65662D0-CE0A-47C5-8BA7-A9C9DFE098C2}" dt="2022-11-10T04:11:14.694" v="981"/>
          <ac:spMkLst>
            <pc:docMk/>
            <pc:sldMk cId="3072067119" sldId="366"/>
            <ac:spMk id="27" creationId="{9254D9FD-FAD9-0236-EE37-AAC0FDE86A88}"/>
          </ac:spMkLst>
        </pc:spChg>
        <pc:grpChg chg="del">
          <ac:chgData name="CHUA CHIANG SHENG  ANDY CHUA" userId="1d3fa211-ef39-4560-a767-14a46c35924b" providerId="ADAL" clId="{D65662D0-CE0A-47C5-8BA7-A9C9DFE098C2}" dt="2022-11-10T03:58:38.769" v="600" actId="478"/>
          <ac:grpSpMkLst>
            <pc:docMk/>
            <pc:sldMk cId="3072067119" sldId="366"/>
            <ac:grpSpMk id="16" creationId="{D20D71D2-B3D4-576B-29DB-3A964A2B3255}"/>
          </ac:grpSpMkLst>
        </pc:grpChg>
        <pc:grpChg chg="del">
          <ac:chgData name="CHUA CHIANG SHENG  ANDY CHUA" userId="1d3fa211-ef39-4560-a767-14a46c35924b" providerId="ADAL" clId="{D65662D0-CE0A-47C5-8BA7-A9C9DFE098C2}" dt="2022-11-10T03:58:38.769" v="600" actId="478"/>
          <ac:grpSpMkLst>
            <pc:docMk/>
            <pc:sldMk cId="3072067119" sldId="366"/>
            <ac:grpSpMk id="19" creationId="{1CA26199-FC33-5B3E-86CF-B10D7138C48D}"/>
          </ac:grpSpMkLst>
        </pc:grpChg>
        <pc:cxnChg chg="mod">
          <ac:chgData name="CHUA CHIANG SHENG  ANDY CHUA" userId="1d3fa211-ef39-4560-a767-14a46c35924b" providerId="ADAL" clId="{D65662D0-CE0A-47C5-8BA7-A9C9DFE098C2}" dt="2022-11-10T04:07:37.121" v="802" actId="1076"/>
          <ac:cxnSpMkLst>
            <pc:docMk/>
            <pc:sldMk cId="3072067119" sldId="366"/>
            <ac:cxnSpMk id="7" creationId="{20F2067A-C8C3-A34D-A746-C8971526A6AE}"/>
          </ac:cxnSpMkLst>
        </pc:cxnChg>
        <pc:cxnChg chg="mod">
          <ac:chgData name="CHUA CHIANG SHENG  ANDY CHUA" userId="1d3fa211-ef39-4560-a767-14a46c35924b" providerId="ADAL" clId="{D65662D0-CE0A-47C5-8BA7-A9C9DFE098C2}" dt="2022-11-10T04:07:37.121" v="802" actId="1076"/>
          <ac:cxnSpMkLst>
            <pc:docMk/>
            <pc:sldMk cId="3072067119" sldId="366"/>
            <ac:cxnSpMk id="8" creationId="{68E2082D-A236-A408-2CAA-339E4B8614D9}"/>
          </ac:cxnSpMkLst>
        </pc:cxnChg>
        <pc:cxnChg chg="del mod">
          <ac:chgData name="CHUA CHIANG SHENG  ANDY CHUA" userId="1d3fa211-ef39-4560-a767-14a46c35924b" providerId="ADAL" clId="{D65662D0-CE0A-47C5-8BA7-A9C9DFE098C2}" dt="2022-11-10T04:07:44.533" v="820" actId="478"/>
          <ac:cxnSpMkLst>
            <pc:docMk/>
            <pc:sldMk cId="3072067119" sldId="366"/>
            <ac:cxnSpMk id="13" creationId="{24D70CEB-94B6-4C03-1867-5C6C5A564758}"/>
          </ac:cxnSpMkLst>
        </pc:cxnChg>
        <pc:cxnChg chg="del mod">
          <ac:chgData name="CHUA CHIANG SHENG  ANDY CHUA" userId="1d3fa211-ef39-4560-a767-14a46c35924b" providerId="ADAL" clId="{D65662D0-CE0A-47C5-8BA7-A9C9DFE098C2}" dt="2022-11-10T04:07:45.404" v="821" actId="478"/>
          <ac:cxnSpMkLst>
            <pc:docMk/>
            <pc:sldMk cId="3072067119" sldId="366"/>
            <ac:cxnSpMk id="14" creationId="{D4D5CB10-820E-E3DB-6C7E-4A03E9922878}"/>
          </ac:cxnSpMkLst>
        </pc:cxnChg>
        <pc:cxnChg chg="del">
          <ac:chgData name="CHUA CHIANG SHENG  ANDY CHUA" userId="1d3fa211-ef39-4560-a767-14a46c35924b" providerId="ADAL" clId="{D65662D0-CE0A-47C5-8BA7-A9C9DFE098C2}" dt="2022-11-10T03:58:38.769" v="600" actId="478"/>
          <ac:cxnSpMkLst>
            <pc:docMk/>
            <pc:sldMk cId="3072067119" sldId="366"/>
            <ac:cxnSpMk id="15" creationId="{4162693A-227C-93B2-0A4F-860F1FA6897D}"/>
          </ac:cxnSpMkLst>
        </pc:cxnChg>
      </pc:sldChg>
      <pc:sldChg chg="addSp delSp modSp add mod modNotesTx">
        <pc:chgData name="CHUA CHIANG SHENG  ANDY CHUA" userId="1d3fa211-ef39-4560-a767-14a46c35924b" providerId="ADAL" clId="{D65662D0-CE0A-47C5-8BA7-A9C9DFE098C2}" dt="2022-11-10T05:58:45.030" v="1011" actId="20577"/>
        <pc:sldMkLst>
          <pc:docMk/>
          <pc:sldMk cId="673846517" sldId="367"/>
        </pc:sldMkLst>
        <pc:spChg chg="del">
          <ac:chgData name="CHUA CHIANG SHENG  ANDY CHUA" userId="1d3fa211-ef39-4560-a767-14a46c35924b" providerId="ADAL" clId="{D65662D0-CE0A-47C5-8BA7-A9C9DFE098C2}" dt="2022-11-10T04:10:17.143" v="963" actId="478"/>
          <ac:spMkLst>
            <pc:docMk/>
            <pc:sldMk cId="673846517" sldId="367"/>
            <ac:spMk id="3" creationId="{0E2EEE66-10C7-F13D-5E36-AB8CC078AB5F}"/>
          </ac:spMkLst>
        </pc:spChg>
        <pc:spChg chg="add mod">
          <ac:chgData name="CHUA CHIANG SHENG  ANDY CHUA" userId="1d3fa211-ef39-4560-a767-14a46c35924b" providerId="ADAL" clId="{D65662D0-CE0A-47C5-8BA7-A9C9DFE098C2}" dt="2022-11-10T04:09:59.877" v="950" actId="1036"/>
          <ac:spMkLst>
            <pc:docMk/>
            <pc:sldMk cId="673846517" sldId="367"/>
            <ac:spMk id="4" creationId="{97895AB7-0C2A-62B5-6C16-9097A213340E}"/>
          </ac:spMkLst>
        </pc:spChg>
        <pc:spChg chg="add mod">
          <ac:chgData name="CHUA CHIANG SHENG  ANDY CHUA" userId="1d3fa211-ef39-4560-a767-14a46c35924b" providerId="ADAL" clId="{D65662D0-CE0A-47C5-8BA7-A9C9DFE098C2}" dt="2022-11-10T04:10:17.380" v="964"/>
          <ac:spMkLst>
            <pc:docMk/>
            <pc:sldMk cId="673846517" sldId="367"/>
            <ac:spMk id="5" creationId="{C73E1511-B27B-1D6B-AFF4-088FF4EA4809}"/>
          </ac:spMkLst>
        </pc:spChg>
        <pc:spChg chg="add mod">
          <ac:chgData name="CHUA CHIANG SHENG  ANDY CHUA" userId="1d3fa211-ef39-4560-a767-14a46c35924b" providerId="ADAL" clId="{D65662D0-CE0A-47C5-8BA7-A9C9DFE098C2}" dt="2022-11-10T04:11:12.547" v="980"/>
          <ac:spMkLst>
            <pc:docMk/>
            <pc:sldMk cId="673846517" sldId="367"/>
            <ac:spMk id="9" creationId="{E4541009-391D-7203-1AD4-01493156878A}"/>
          </ac:spMkLst>
        </pc:spChg>
        <pc:spChg chg="del">
          <ac:chgData name="CHUA CHIANG SHENG  ANDY CHUA" userId="1d3fa211-ef39-4560-a767-14a46c35924b" providerId="ADAL" clId="{D65662D0-CE0A-47C5-8BA7-A9C9DFE098C2}" dt="2022-11-10T04:10:37.183" v="968" actId="478"/>
          <ac:spMkLst>
            <pc:docMk/>
            <pc:sldMk cId="673846517" sldId="367"/>
            <ac:spMk id="27" creationId="{9254D9FD-FAD9-0236-EE37-AAC0FDE86A88}"/>
          </ac:spMkLst>
        </pc:spChg>
      </pc:sldChg>
      <pc:sldChg chg="modSp add mod modNotesTx">
        <pc:chgData name="CHUA CHIANG SHENG  ANDY CHUA" userId="1d3fa211-ef39-4560-a767-14a46c35924b" providerId="ADAL" clId="{D65662D0-CE0A-47C5-8BA7-A9C9DFE098C2}" dt="2022-11-10T04:11:09.483" v="979" actId="14100"/>
        <pc:sldMkLst>
          <pc:docMk/>
          <pc:sldMk cId="1027716821" sldId="368"/>
        </pc:sldMkLst>
        <pc:spChg chg="mod">
          <ac:chgData name="CHUA CHIANG SHENG  ANDY CHUA" userId="1d3fa211-ef39-4560-a767-14a46c35924b" providerId="ADAL" clId="{D65662D0-CE0A-47C5-8BA7-A9C9DFE098C2}" dt="2022-11-10T04:11:09.483" v="979" actId="14100"/>
          <ac:spMkLst>
            <pc:docMk/>
            <pc:sldMk cId="1027716821" sldId="368"/>
            <ac:spMk id="2" creationId="{AAB63838-EB54-69A8-2368-28BF8BBDD4C8}"/>
          </ac:spMkLst>
        </pc:spChg>
        <pc:spChg chg="mod">
          <ac:chgData name="CHUA CHIANG SHENG  ANDY CHUA" userId="1d3fa211-ef39-4560-a767-14a46c35924b" providerId="ADAL" clId="{D65662D0-CE0A-47C5-8BA7-A9C9DFE098C2}" dt="2022-11-10T04:11:03.614" v="977"/>
          <ac:spMkLst>
            <pc:docMk/>
            <pc:sldMk cId="1027716821" sldId="368"/>
            <ac:spMk id="9" creationId="{E4541009-391D-7203-1AD4-01493156878A}"/>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6298D-DD73-4C1A-95DE-D77E2FF9AAB6}" type="datetimeFigureOut">
              <a:rPr lang="en-SG" smtClean="0"/>
              <a:t>11/11/2022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D5B75-58A5-4783-8CAF-39A9106B4FCA}" type="slidenum">
              <a:rPr lang="en-SG" smtClean="0"/>
              <a:t>‹#›</a:t>
            </a:fld>
            <a:endParaRPr lang="en-SG"/>
          </a:p>
        </p:txBody>
      </p:sp>
    </p:spTree>
    <p:extLst>
      <p:ext uri="{BB962C8B-B14F-4D97-AF65-F5344CB8AC3E}">
        <p14:creationId xmlns:p14="http://schemas.microsoft.com/office/powerpoint/2010/main" val="1097464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professors, my name is Andy and</a:t>
            </a:r>
            <a:r>
              <a:rPr lang="en-US" i="0" dirty="0"/>
              <a:t> I will be presenting on Keystroke Biometrics Multifactor Authentication</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1</a:t>
            </a:fld>
            <a:endParaRPr lang="en-SG"/>
          </a:p>
        </p:txBody>
      </p:sp>
    </p:spTree>
    <p:extLst>
      <p:ext uri="{BB962C8B-B14F-4D97-AF65-F5344CB8AC3E}">
        <p14:creationId xmlns:p14="http://schemas.microsoft.com/office/powerpoint/2010/main" val="3398478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of Sigmoid as an activation function will help with the interpretation of the probability of our multiclassification problem. </a:t>
            </a:r>
          </a:p>
        </p:txBody>
      </p:sp>
      <p:sp>
        <p:nvSpPr>
          <p:cNvPr id="4" name="Slide Number Placeholder 3"/>
          <p:cNvSpPr>
            <a:spLocks noGrp="1"/>
          </p:cNvSpPr>
          <p:nvPr>
            <p:ph type="sldNum" sz="quarter" idx="5"/>
          </p:nvPr>
        </p:nvSpPr>
        <p:spPr/>
        <p:txBody>
          <a:bodyPr/>
          <a:lstStyle/>
          <a:p>
            <a:fld id="{D0AD5B75-58A5-4783-8CAF-39A9106B4FCA}" type="slidenum">
              <a:rPr lang="en-SG" smtClean="0"/>
              <a:t>10</a:t>
            </a:fld>
            <a:endParaRPr lang="en-SG"/>
          </a:p>
        </p:txBody>
      </p:sp>
    </p:spTree>
    <p:extLst>
      <p:ext uri="{BB962C8B-B14F-4D97-AF65-F5344CB8AC3E}">
        <p14:creationId xmlns:p14="http://schemas.microsoft.com/office/powerpoint/2010/main" val="1859949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Dropout layer aims to prevent overfitting which reduces a model’s ability to perform against unseen data. </a:t>
            </a:r>
          </a:p>
        </p:txBody>
      </p:sp>
      <p:sp>
        <p:nvSpPr>
          <p:cNvPr id="4" name="Slide Number Placeholder 3"/>
          <p:cNvSpPr>
            <a:spLocks noGrp="1"/>
          </p:cNvSpPr>
          <p:nvPr>
            <p:ph type="sldNum" sz="quarter" idx="5"/>
          </p:nvPr>
        </p:nvSpPr>
        <p:spPr/>
        <p:txBody>
          <a:bodyPr/>
          <a:lstStyle/>
          <a:p>
            <a:fld id="{D0AD5B75-58A5-4783-8CAF-39A9106B4FCA}" type="slidenum">
              <a:rPr lang="en-SG" smtClean="0"/>
              <a:t>11</a:t>
            </a:fld>
            <a:endParaRPr lang="en-SG"/>
          </a:p>
        </p:txBody>
      </p:sp>
    </p:spTree>
    <p:extLst>
      <p:ext uri="{BB962C8B-B14F-4D97-AF65-F5344CB8AC3E}">
        <p14:creationId xmlns:p14="http://schemas.microsoft.com/office/powerpoint/2010/main" val="4279123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Meanwhile, Batch Normalization layer aims to </a:t>
            </a:r>
            <a:r>
              <a:rPr lang="en-US" dirty="0" err="1"/>
              <a:t>normalise</a:t>
            </a:r>
            <a:r>
              <a:rPr lang="en-US" dirty="0"/>
              <a:t> the data before it is input to the next layer to reduce biasness from seeping into the data. </a:t>
            </a:r>
          </a:p>
        </p:txBody>
      </p:sp>
      <p:sp>
        <p:nvSpPr>
          <p:cNvPr id="4" name="Slide Number Placeholder 3"/>
          <p:cNvSpPr>
            <a:spLocks noGrp="1"/>
          </p:cNvSpPr>
          <p:nvPr>
            <p:ph type="sldNum" sz="quarter" idx="5"/>
          </p:nvPr>
        </p:nvSpPr>
        <p:spPr/>
        <p:txBody>
          <a:bodyPr/>
          <a:lstStyle/>
          <a:p>
            <a:fld id="{D0AD5B75-58A5-4783-8CAF-39A9106B4FCA}" type="slidenum">
              <a:rPr lang="en-SG" smtClean="0"/>
              <a:t>12</a:t>
            </a:fld>
            <a:endParaRPr lang="en-SG"/>
          </a:p>
        </p:txBody>
      </p:sp>
    </p:spTree>
    <p:extLst>
      <p:ext uri="{BB962C8B-B14F-4D97-AF65-F5344CB8AC3E}">
        <p14:creationId xmlns:p14="http://schemas.microsoft.com/office/powerpoint/2010/main" val="1727312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SoftMax layer helps to allow the model to predict multinomial probability distribution that attempts to identify how likely some data belong or matches the known class which solves our multi-class classification problem. Various numbers and layers have been experimented, with the current one deemed the most stable version.</a:t>
            </a:r>
          </a:p>
          <a:p>
            <a:endParaRPr lang="en-US" dirty="0"/>
          </a:p>
        </p:txBody>
      </p:sp>
      <p:sp>
        <p:nvSpPr>
          <p:cNvPr id="4" name="Slide Number Placeholder 3"/>
          <p:cNvSpPr>
            <a:spLocks noGrp="1"/>
          </p:cNvSpPr>
          <p:nvPr>
            <p:ph type="sldNum" sz="quarter" idx="5"/>
          </p:nvPr>
        </p:nvSpPr>
        <p:spPr/>
        <p:txBody>
          <a:bodyPr/>
          <a:lstStyle/>
          <a:p>
            <a:fld id="{D0AD5B75-58A5-4783-8CAF-39A9106B4FCA}" type="slidenum">
              <a:rPr lang="en-SG" smtClean="0"/>
              <a:t>13</a:t>
            </a:fld>
            <a:endParaRPr lang="en-SG"/>
          </a:p>
        </p:txBody>
      </p:sp>
    </p:spTree>
    <p:extLst>
      <p:ext uri="{BB962C8B-B14F-4D97-AF65-F5344CB8AC3E}">
        <p14:creationId xmlns:p14="http://schemas.microsoft.com/office/powerpoint/2010/main" val="400096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keystroke dynamics, a model performs deep learning with a fixed-text or a free-text dataset. </a:t>
            </a:r>
          </a:p>
        </p:txBody>
      </p:sp>
      <p:sp>
        <p:nvSpPr>
          <p:cNvPr id="4" name="Slide Number Placeholder 3"/>
          <p:cNvSpPr>
            <a:spLocks noGrp="1"/>
          </p:cNvSpPr>
          <p:nvPr>
            <p:ph type="sldNum" sz="quarter" idx="5"/>
          </p:nvPr>
        </p:nvSpPr>
        <p:spPr/>
        <p:txBody>
          <a:bodyPr/>
          <a:lstStyle/>
          <a:p>
            <a:fld id="{D0AD5B75-58A5-4783-8CAF-39A9106B4FCA}" type="slidenum">
              <a:rPr lang="en-SG" smtClean="0"/>
              <a:t>14</a:t>
            </a:fld>
            <a:endParaRPr lang="en-SG"/>
          </a:p>
        </p:txBody>
      </p:sp>
    </p:spTree>
    <p:extLst>
      <p:ext uri="{BB962C8B-B14F-4D97-AF65-F5344CB8AC3E}">
        <p14:creationId xmlns:p14="http://schemas.microsoft.com/office/powerpoint/2010/main" val="3498049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fixed text dataset consists of the keystroke sequence of the same characters typed by participants. </a:t>
            </a:r>
          </a:p>
        </p:txBody>
      </p:sp>
      <p:sp>
        <p:nvSpPr>
          <p:cNvPr id="4" name="Slide Number Placeholder 3"/>
          <p:cNvSpPr>
            <a:spLocks noGrp="1"/>
          </p:cNvSpPr>
          <p:nvPr>
            <p:ph type="sldNum" sz="quarter" idx="5"/>
          </p:nvPr>
        </p:nvSpPr>
        <p:spPr/>
        <p:txBody>
          <a:bodyPr/>
          <a:lstStyle/>
          <a:p>
            <a:fld id="{D0AD5B75-58A5-4783-8CAF-39A9106B4FCA}" type="slidenum">
              <a:rPr lang="en-SG" smtClean="0"/>
              <a:t>15</a:t>
            </a:fld>
            <a:endParaRPr lang="en-SG"/>
          </a:p>
        </p:txBody>
      </p:sp>
    </p:spTree>
    <p:extLst>
      <p:ext uri="{BB962C8B-B14F-4D97-AF65-F5344CB8AC3E}">
        <p14:creationId xmlns:p14="http://schemas.microsoft.com/office/powerpoint/2010/main" val="3618230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Yet if the participants type without any condition, it is known as a non-controlled free-text dataset. </a:t>
            </a:r>
          </a:p>
        </p:txBody>
      </p:sp>
      <p:sp>
        <p:nvSpPr>
          <p:cNvPr id="4" name="Slide Number Placeholder 3"/>
          <p:cNvSpPr>
            <a:spLocks noGrp="1"/>
          </p:cNvSpPr>
          <p:nvPr>
            <p:ph type="sldNum" sz="quarter" idx="5"/>
          </p:nvPr>
        </p:nvSpPr>
        <p:spPr/>
        <p:txBody>
          <a:bodyPr/>
          <a:lstStyle/>
          <a:p>
            <a:fld id="{D0AD5B75-58A5-4783-8CAF-39A9106B4FCA}" type="slidenum">
              <a:rPr lang="en-SG" smtClean="0"/>
              <a:t>16</a:t>
            </a:fld>
            <a:endParaRPr lang="en-SG"/>
          </a:p>
        </p:txBody>
      </p:sp>
    </p:spTree>
    <p:extLst>
      <p:ext uri="{BB962C8B-B14F-4D97-AF65-F5344CB8AC3E}">
        <p14:creationId xmlns:p14="http://schemas.microsoft.com/office/powerpoint/2010/main" val="2677286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the participants can only type under a specific topic or scope, the generated dataset would fall under a controlled free-text dataset</a:t>
            </a:r>
          </a:p>
        </p:txBody>
      </p:sp>
      <p:sp>
        <p:nvSpPr>
          <p:cNvPr id="4" name="Slide Number Placeholder 3"/>
          <p:cNvSpPr>
            <a:spLocks noGrp="1"/>
          </p:cNvSpPr>
          <p:nvPr>
            <p:ph type="sldNum" sz="quarter" idx="5"/>
          </p:nvPr>
        </p:nvSpPr>
        <p:spPr/>
        <p:txBody>
          <a:bodyPr/>
          <a:lstStyle/>
          <a:p>
            <a:fld id="{D0AD5B75-58A5-4783-8CAF-39A9106B4FCA}" type="slidenum">
              <a:rPr lang="en-SG" smtClean="0"/>
              <a:t>17</a:t>
            </a:fld>
            <a:endParaRPr lang="en-SG"/>
          </a:p>
        </p:txBody>
      </p:sp>
    </p:spTree>
    <p:extLst>
      <p:ext uri="{BB962C8B-B14F-4D97-AF65-F5344CB8AC3E}">
        <p14:creationId xmlns:p14="http://schemas.microsoft.com/office/powerpoint/2010/main" val="3473829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fixed-text dataset tends to obtain high accuracy with lesser rows of data in keystroke biometrics.</a:t>
            </a:r>
          </a:p>
        </p:txBody>
      </p:sp>
      <p:sp>
        <p:nvSpPr>
          <p:cNvPr id="4" name="Slide Number Placeholder 3"/>
          <p:cNvSpPr>
            <a:spLocks noGrp="1"/>
          </p:cNvSpPr>
          <p:nvPr>
            <p:ph type="sldNum" sz="quarter" idx="5"/>
          </p:nvPr>
        </p:nvSpPr>
        <p:spPr/>
        <p:txBody>
          <a:bodyPr/>
          <a:lstStyle/>
          <a:p>
            <a:fld id="{D0AD5B75-58A5-4783-8CAF-39A9106B4FCA}" type="slidenum">
              <a:rPr lang="en-SG" smtClean="0"/>
              <a:t>18</a:t>
            </a:fld>
            <a:endParaRPr lang="en-SG"/>
          </a:p>
        </p:txBody>
      </p:sp>
    </p:spTree>
    <p:extLst>
      <p:ext uri="{BB962C8B-B14F-4D97-AF65-F5344CB8AC3E}">
        <p14:creationId xmlns:p14="http://schemas.microsoft.com/office/powerpoint/2010/main" val="4168902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Meanwhile, a free-text dataset which contains more variability due to its unpredictable nature will require more keystroke data to achieve higher accuracy. </a:t>
            </a:r>
          </a:p>
        </p:txBody>
      </p:sp>
      <p:sp>
        <p:nvSpPr>
          <p:cNvPr id="4" name="Slide Number Placeholder 3"/>
          <p:cNvSpPr>
            <a:spLocks noGrp="1"/>
          </p:cNvSpPr>
          <p:nvPr>
            <p:ph type="sldNum" sz="quarter" idx="5"/>
          </p:nvPr>
        </p:nvSpPr>
        <p:spPr/>
        <p:txBody>
          <a:bodyPr/>
          <a:lstStyle/>
          <a:p>
            <a:fld id="{D0AD5B75-58A5-4783-8CAF-39A9106B4FCA}" type="slidenum">
              <a:rPr lang="en-SG" smtClean="0"/>
              <a:t>19</a:t>
            </a:fld>
            <a:endParaRPr lang="en-SG"/>
          </a:p>
        </p:txBody>
      </p:sp>
    </p:spTree>
    <p:extLst>
      <p:ext uri="{BB962C8B-B14F-4D97-AF65-F5344CB8AC3E}">
        <p14:creationId xmlns:p14="http://schemas.microsoft.com/office/powerpoint/2010/main" val="331825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effectLst/>
                <a:latin typeface="Calibri" panose="020F0502020204030204" pitchFamily="34" charset="0"/>
                <a:ea typeface="SimSun" panose="02010600030101010101" pitchFamily="2" charset="-122"/>
                <a:cs typeface="Arial" panose="020B0604020202020204" pitchFamily="34" charset="0"/>
              </a:rPr>
              <a:t>Humans are ever more connected through different platforms as the digital age expands. These platforms offer services or applications in the virtual world, and users would often have to log in by authenticating themselves. The login process would consist of a username or email, followed by a password for verification.</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2</a:t>
            </a:fld>
            <a:endParaRPr lang="en-SG"/>
          </a:p>
        </p:txBody>
      </p:sp>
    </p:spTree>
    <p:extLst>
      <p:ext uri="{BB962C8B-B14F-4D97-AF65-F5344CB8AC3E}">
        <p14:creationId xmlns:p14="http://schemas.microsoft.com/office/powerpoint/2010/main" val="81761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keystroke dynamics, there are two variations which are static keystroke dynamics or continuous keystroke dynamics. Static keystroke dynamics verifies user based on a static text or password whereas continuous keystroke dynamics verifies throughout a session.</a:t>
            </a:r>
          </a:p>
        </p:txBody>
      </p:sp>
      <p:sp>
        <p:nvSpPr>
          <p:cNvPr id="4" name="Slide Number Placeholder 3"/>
          <p:cNvSpPr>
            <a:spLocks noGrp="1"/>
          </p:cNvSpPr>
          <p:nvPr>
            <p:ph type="sldNum" sz="quarter" idx="5"/>
          </p:nvPr>
        </p:nvSpPr>
        <p:spPr/>
        <p:txBody>
          <a:bodyPr/>
          <a:lstStyle/>
          <a:p>
            <a:fld id="{D0AD5B75-58A5-4783-8CAF-39A9106B4FCA}" type="slidenum">
              <a:rPr lang="en-SG" smtClean="0"/>
              <a:t>20</a:t>
            </a:fld>
            <a:endParaRPr lang="en-SG"/>
          </a:p>
        </p:txBody>
      </p:sp>
    </p:spTree>
    <p:extLst>
      <p:ext uri="{BB962C8B-B14F-4D97-AF65-F5344CB8AC3E}">
        <p14:creationId xmlns:p14="http://schemas.microsoft.com/office/powerpoint/2010/main" val="3468141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report will focus on static keystroke dynamics with fixed-text dataset due to the lesser need for high amount of data.</a:t>
            </a:r>
          </a:p>
        </p:txBody>
      </p:sp>
      <p:sp>
        <p:nvSpPr>
          <p:cNvPr id="4" name="Slide Number Placeholder 3"/>
          <p:cNvSpPr>
            <a:spLocks noGrp="1"/>
          </p:cNvSpPr>
          <p:nvPr>
            <p:ph type="sldNum" sz="quarter" idx="5"/>
          </p:nvPr>
        </p:nvSpPr>
        <p:spPr/>
        <p:txBody>
          <a:bodyPr/>
          <a:lstStyle/>
          <a:p>
            <a:fld id="{D0AD5B75-58A5-4783-8CAF-39A9106B4FCA}" type="slidenum">
              <a:rPr lang="en-SG" smtClean="0"/>
              <a:t>21</a:t>
            </a:fld>
            <a:endParaRPr lang="en-SG"/>
          </a:p>
        </p:txBody>
      </p:sp>
    </p:spTree>
    <p:extLst>
      <p:ext uri="{BB962C8B-B14F-4D97-AF65-F5344CB8AC3E}">
        <p14:creationId xmlns:p14="http://schemas.microsoft.com/office/powerpoint/2010/main" val="3843763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spc="-5" dirty="0">
                <a:solidFill>
                  <a:srgbClr val="000000"/>
                </a:solidFill>
                <a:effectLst/>
                <a:latin typeface="Arial" panose="020B0604020202020204" pitchFamily="34" charset="0"/>
                <a:ea typeface="Verdana" panose="020B0604030504040204" pitchFamily="34" charset="0"/>
              </a:rPr>
              <a:t>Lastly, participants will generate different datasets based on the experiment. It may be identical random (IR) or different random (DR) phrases between each participant.</a:t>
            </a:r>
          </a:p>
          <a:p>
            <a:endParaRPr lang="en-US" dirty="0"/>
          </a:p>
        </p:txBody>
      </p:sp>
      <p:sp>
        <p:nvSpPr>
          <p:cNvPr id="4" name="Slide Number Placeholder 3"/>
          <p:cNvSpPr>
            <a:spLocks noGrp="1"/>
          </p:cNvSpPr>
          <p:nvPr>
            <p:ph type="sldNum" sz="quarter" idx="5"/>
          </p:nvPr>
        </p:nvSpPr>
        <p:spPr/>
        <p:txBody>
          <a:bodyPr/>
          <a:lstStyle/>
          <a:p>
            <a:fld id="{D0AD5B75-58A5-4783-8CAF-39A9106B4FCA}" type="slidenum">
              <a:rPr lang="en-SG" smtClean="0"/>
              <a:t>22</a:t>
            </a:fld>
            <a:endParaRPr lang="en-SG"/>
          </a:p>
        </p:txBody>
      </p:sp>
    </p:spTree>
    <p:extLst>
      <p:ext uri="{BB962C8B-B14F-4D97-AF65-F5344CB8AC3E}">
        <p14:creationId xmlns:p14="http://schemas.microsoft.com/office/powerpoint/2010/main" val="3007797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collect keystroke dataset, it was necessary to package the code into a GUI to be distributable to anyone without installation. As it is a prototype GUI, only the bare bones and necessary information are added to facilitate the collection of the keystroke dataset.</a:t>
            </a:r>
          </a:p>
          <a:p>
            <a:endParaRPr lang="en-US" dirty="0"/>
          </a:p>
          <a:p>
            <a:r>
              <a:rPr lang="en-US" dirty="0"/>
              <a:t>As there were a need for a more interactive environment for other experiments, a CLI application is created to receive feedback when the entry was not appropriate or was keyed incorrectly. This will help to reduce the amounts of mistakes and incorrect values that would be added into the dataset.</a:t>
            </a:r>
          </a:p>
          <a:p>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23</a:t>
            </a:fld>
            <a:endParaRPr lang="en-SG"/>
          </a:p>
        </p:txBody>
      </p:sp>
    </p:spTree>
    <p:extLst>
      <p:ext uri="{BB962C8B-B14F-4D97-AF65-F5344CB8AC3E}">
        <p14:creationId xmlns:p14="http://schemas.microsoft.com/office/powerpoint/2010/main" val="3581150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spc="-5" dirty="0">
                <a:solidFill>
                  <a:srgbClr val="000000"/>
                </a:solidFill>
                <a:effectLst/>
                <a:latin typeface="Arial" panose="020B0604020202020204" pitchFamily="34" charset="0"/>
                <a:ea typeface="Times New Roman" panose="02020603050405020304" pitchFamily="18" charset="0"/>
              </a:rPr>
              <a:t>Besides recording the keystroke data, the compiled application also aims to retrieve additional information such as the device information </a:t>
            </a:r>
            <a:r>
              <a:rPr lang="en-US" sz="1800" spc="-5" dirty="0">
                <a:solidFill>
                  <a:srgbClr val="000000"/>
                </a:solidFill>
                <a:effectLst/>
                <a:latin typeface="Arial" panose="020B0604020202020204" pitchFamily="34" charset="0"/>
                <a:ea typeface="Times New Roman" panose="02020603050405020304" pitchFamily="18" charset="0"/>
              </a:rPr>
              <a:t>and accuracy of the keystrokes.</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24</a:t>
            </a:fld>
            <a:endParaRPr lang="en-SG"/>
          </a:p>
        </p:txBody>
      </p:sp>
    </p:spTree>
    <p:extLst>
      <p:ext uri="{BB962C8B-B14F-4D97-AF65-F5344CB8AC3E}">
        <p14:creationId xmlns:p14="http://schemas.microsoft.com/office/powerpoint/2010/main" val="3170906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Times New Roman" panose="02020603050405020304" pitchFamily="18" charset="0"/>
                <a:cs typeface="Arial" panose="020B0604020202020204" pitchFamily="34" charset="0"/>
              </a:rPr>
              <a:t>In a pair of two characters for primary features, the targeted features to extract are dwell timing, interval timing, press flight timing, release flight timing and n-graph timing </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25</a:t>
            </a:fld>
            <a:endParaRPr lang="en-SG"/>
          </a:p>
        </p:txBody>
      </p:sp>
    </p:spTree>
    <p:extLst>
      <p:ext uri="{BB962C8B-B14F-4D97-AF65-F5344CB8AC3E}">
        <p14:creationId xmlns:p14="http://schemas.microsoft.com/office/powerpoint/2010/main" val="164599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solidFill>
                  <a:srgbClr val="000000"/>
                </a:solidFill>
                <a:effectLst/>
                <a:latin typeface="Arial" panose="020B0604020202020204" pitchFamily="34" charset="0"/>
                <a:ea typeface="Times New Roman" panose="02020603050405020304" pitchFamily="18" charset="0"/>
              </a:rPr>
              <a:t>If there are more than two characters in a sequence, there are multiple n-graph features to be extracted. This will continue depending on the number of characters that exist in the sequence.</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26</a:t>
            </a:fld>
            <a:endParaRPr lang="en-SG"/>
          </a:p>
        </p:txBody>
      </p:sp>
    </p:spTree>
    <p:extLst>
      <p:ext uri="{BB962C8B-B14F-4D97-AF65-F5344CB8AC3E}">
        <p14:creationId xmlns:p14="http://schemas.microsoft.com/office/powerpoint/2010/main" val="761986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Times New Roman" panose="02020603050405020304" pitchFamily="18" charset="0"/>
                <a:cs typeface="Arial" panose="020B0604020202020204" pitchFamily="34" charset="0"/>
              </a:rPr>
              <a:t>There are also attempts to extract statistical features such as the sum, mean, variance and standard deviation of the keystroke timing. </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27</a:t>
            </a:fld>
            <a:endParaRPr lang="en-SG"/>
          </a:p>
        </p:txBody>
      </p:sp>
    </p:spTree>
    <p:extLst>
      <p:ext uri="{BB962C8B-B14F-4D97-AF65-F5344CB8AC3E}">
        <p14:creationId xmlns:p14="http://schemas.microsoft.com/office/powerpoint/2010/main" val="42477838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Calibri" panose="020F0502020204030204" pitchFamily="34" charset="0"/>
                <a:ea typeface="Times New Roman" panose="02020603050405020304" pitchFamily="18" charset="0"/>
                <a:cs typeface="Arial" panose="020B0604020202020204" pitchFamily="34" charset="0"/>
              </a:rPr>
              <a:t>All these extracted features will be saved into csv file that would be read by the program and into the model and </a:t>
            </a:r>
            <a:r>
              <a:rPr lang="en-SG" sz="1200" dirty="0">
                <a:effectLst/>
                <a:latin typeface="Arial" panose="020B0604020202020204" pitchFamily="34" charset="0"/>
                <a:ea typeface="SimSun" panose="02010600030101010101" pitchFamily="2" charset="-122"/>
              </a:rPr>
              <a:t>will be represented as follows.</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28</a:t>
            </a:fld>
            <a:endParaRPr lang="en-SG"/>
          </a:p>
        </p:txBody>
      </p:sp>
    </p:spTree>
    <p:extLst>
      <p:ext uri="{BB962C8B-B14F-4D97-AF65-F5344CB8AC3E}">
        <p14:creationId xmlns:p14="http://schemas.microsoft.com/office/powerpoint/2010/main" val="612214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this section, we aim to explore different experiments to determine possibilities of usage and accuracy of keystroke biometrics as a multi-factor authentication method.</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just"/>
            <a:r>
              <a:rPr lang="en-SG" sz="18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experiment will go through three different phases. It will go through collection phase to collect dataset based on the premise of the experiment. The next phase is to perform validation to estimate the skill of the model on unseen data that helps to determine if the parameters (e.g., epoch, batch size) were appropriate. As it is not practical or feasible to request for a participant to key in humongous amount of data, </a:t>
            </a:r>
            <a:r>
              <a:rPr lang="en-SG" sz="1800" spc="-5"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kfold</a:t>
            </a:r>
            <a:r>
              <a:rPr lang="en-SG" sz="18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validation is performed instead of hold-out validation. Lastly, an actual live test will be performed to make sure that the model is suitable for real life cases.</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29</a:t>
            </a:fld>
            <a:endParaRPr lang="en-SG"/>
          </a:p>
        </p:txBody>
      </p:sp>
    </p:spTree>
    <p:extLst>
      <p:ext uri="{BB962C8B-B14F-4D97-AF65-F5344CB8AC3E}">
        <p14:creationId xmlns:p14="http://schemas.microsoft.com/office/powerpoint/2010/main" val="19325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process is vulnerable to exploitation in the physical and cyber world.</a:t>
            </a:r>
          </a:p>
          <a:p>
            <a:r>
              <a:rPr lang="en-SG" dirty="0"/>
              <a:t>An example of physical exploit would be shoulder surfing or cyber exploit such as brute force attack.</a:t>
            </a:r>
            <a:br>
              <a:rPr lang="en-SG" dirty="0"/>
            </a:br>
            <a:r>
              <a:rPr lang="en-SG" dirty="0"/>
              <a:t>Thus there is a need for better security methods to prevent attackers from retrieving user’s password</a:t>
            </a:r>
          </a:p>
          <a:p>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3</a:t>
            </a:fld>
            <a:endParaRPr lang="en-SG"/>
          </a:p>
        </p:txBody>
      </p:sp>
    </p:spTree>
    <p:extLst>
      <p:ext uri="{BB962C8B-B14F-4D97-AF65-F5344CB8AC3E}">
        <p14:creationId xmlns:p14="http://schemas.microsoft.com/office/powerpoint/2010/main" val="2817764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this section, we aim to perform different experiments to determine possibilities of usage and accuracy of keyboard as a MFA.</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just"/>
            <a:r>
              <a:rPr lang="en-SG" sz="18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experiment will go through three different phases. It will go through collection phase to collect dataset based on the premise of the experiment. The next phase is to perform validation to estimate the skill of the model on unseen data that helps to determine if the parameters were appropriate. As it is not feasible to request for a participant to key in humongous amount of data, </a:t>
            </a:r>
            <a:r>
              <a:rPr lang="en-SG" sz="1800" spc="-5"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kfold</a:t>
            </a:r>
            <a:r>
              <a:rPr lang="en-SG" sz="18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validation is performed instead of hold-out validation. Lastly, an actual live test will be performed to make sure that the model is suitable for real life cases.</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30</a:t>
            </a:fld>
            <a:endParaRPr lang="en-SG"/>
          </a:p>
        </p:txBody>
      </p:sp>
    </p:spTree>
    <p:extLst>
      <p:ext uri="{BB962C8B-B14F-4D97-AF65-F5344CB8AC3E}">
        <p14:creationId xmlns:p14="http://schemas.microsoft.com/office/powerpoint/2010/main" val="3877602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Overall there are 4 experiments, experiment 1 and 2 will focus on the use-case for CAPTCHA</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31</a:t>
            </a:fld>
            <a:endParaRPr lang="en-SG"/>
          </a:p>
        </p:txBody>
      </p:sp>
    </p:spTree>
    <p:extLst>
      <p:ext uri="{BB962C8B-B14F-4D97-AF65-F5344CB8AC3E}">
        <p14:creationId xmlns:p14="http://schemas.microsoft.com/office/powerpoint/2010/main" val="2638667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Whereas Experiment 3 and 4 will focus more on the use case of password. Experiment 3 will follow the same format of performing experiment as experiment 1 and 2,</a:t>
            </a:r>
            <a:br>
              <a:rPr lang="en-SG" sz="1200" spc="-5"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lang="en-SG" dirty="0"/>
              <a:t>While Experiment 4 will perform experiment in a different format.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32</a:t>
            </a:fld>
            <a:endParaRPr lang="en-SG"/>
          </a:p>
        </p:txBody>
      </p:sp>
    </p:spTree>
    <p:extLst>
      <p:ext uri="{BB962C8B-B14F-4D97-AF65-F5344CB8AC3E}">
        <p14:creationId xmlns:p14="http://schemas.microsoft.com/office/powerpoint/2010/main" val="1075122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Arial" panose="020B0604020202020204" pitchFamily="34" charset="0"/>
                <a:ea typeface="SimSun" panose="02010600030101010101" pitchFamily="2" charset="-122"/>
                <a:cs typeface="Arial" panose="020B0604020202020204" pitchFamily="34" charset="0"/>
              </a:rPr>
              <a:t>For the first experiment, it aims to utilise keyboard as MFA to identify legitimate users based on their keystroke when keying in CAPTCHA. This would kill two birds with one stone as it also verifies that the user is a human instead of a bot.</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33</a:t>
            </a:fld>
            <a:endParaRPr lang="en-SG"/>
          </a:p>
        </p:txBody>
      </p:sp>
    </p:spTree>
    <p:extLst>
      <p:ext uri="{BB962C8B-B14F-4D97-AF65-F5344CB8AC3E}">
        <p14:creationId xmlns:p14="http://schemas.microsoft.com/office/powerpoint/2010/main" val="2959144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Arial" panose="020B0604020202020204" pitchFamily="34" charset="0"/>
                <a:ea typeface="SimSun" panose="02010600030101010101" pitchFamily="2" charset="-122"/>
              </a:rPr>
              <a:t>The dataset is made up of CAPTCHA words from the dictionary. This is to allow the participants to maintain their keystroke speed and timing by typing words that they are familiar with. As the model requires a fixed shape input or phrases of the same length, words of different length are joined together to achieve wider variety of phrases. In total, each CAPTCHA phrase will be made up from ten characters and be sorted into four classes of CAPTCHA phrases based on the number of letters that the first word is made up of.</a:t>
            </a:r>
            <a:endParaRPr lang="en-SG" sz="1800" dirty="0">
              <a:effectLst/>
              <a:latin typeface="Arial" panose="020B060402020202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34</a:t>
            </a:fld>
            <a:endParaRPr lang="en-SG"/>
          </a:p>
        </p:txBody>
      </p:sp>
    </p:spTree>
    <p:extLst>
      <p:ext uri="{BB962C8B-B14F-4D97-AF65-F5344CB8AC3E}">
        <p14:creationId xmlns:p14="http://schemas.microsoft.com/office/powerpoint/2010/main" val="3864862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effectLst/>
                <a:latin typeface="Arial" panose="020B0604020202020204" pitchFamily="34" charset="0"/>
                <a:ea typeface="SimSun" panose="02010600030101010101" pitchFamily="2" charset="-122"/>
                <a:cs typeface="Arial" panose="020B0604020202020204" pitchFamily="34" charset="0"/>
              </a:rPr>
              <a:t>The dataset that will be used for the experiment will be random controlled free-text dataset between each participant to determine if the model is able to verify users based on unseen data to reduce security concerns from predictable words.</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35</a:t>
            </a:fld>
            <a:endParaRPr lang="en-SG"/>
          </a:p>
        </p:txBody>
      </p:sp>
    </p:spTree>
    <p:extLst>
      <p:ext uri="{BB962C8B-B14F-4D97-AF65-F5344CB8AC3E}">
        <p14:creationId xmlns:p14="http://schemas.microsoft.com/office/powerpoint/2010/main" val="6328659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The results shows that the model performs badly as it was only capable of identifying with a total of 41.3% success rate.</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r>
              <a:rPr lang="en-SG" sz="1800" dirty="0">
                <a:effectLst/>
                <a:latin typeface="Arial" panose="020B0604020202020204" pitchFamily="34" charset="0"/>
                <a:ea typeface="SimSun" panose="02010600030101010101" pitchFamily="2" charset="-122"/>
                <a:cs typeface="Arial" panose="020B0604020202020204" pitchFamily="34" charset="0"/>
              </a:rPr>
              <a:t> </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just"/>
            <a:r>
              <a:rPr lang="en-SG" sz="1800" dirty="0">
                <a:effectLst/>
                <a:latin typeface="Arial" panose="020B0604020202020204" pitchFamily="34" charset="0"/>
                <a:ea typeface="SimSun" panose="02010600030101010101" pitchFamily="2" charset="-122"/>
                <a:cs typeface="Arial" panose="020B0604020202020204" pitchFamily="34" charset="0"/>
              </a:rPr>
              <a:t>In order to better identify what potential flaws there are in the dataset or ways to increase accuracy, more experiments were held.</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36</a:t>
            </a:fld>
            <a:endParaRPr lang="en-SG"/>
          </a:p>
        </p:txBody>
      </p:sp>
    </p:spTree>
    <p:extLst>
      <p:ext uri="{BB962C8B-B14F-4D97-AF65-F5344CB8AC3E}">
        <p14:creationId xmlns:p14="http://schemas.microsoft.com/office/powerpoint/2010/main" val="26178306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In order to increase the accuracy, two proposals were made. One was to increase the number of extracted features such as including statistics features and n-graphs (e.g., digraphs and trigraphs). The second proposal was to increase the quantity of the dataset by having each row of data paired up based on classes to increase the dataset. This would align with the practical usage of CAPTCHA where users have to key in two CAPTCHAs in a row when submitting their response.</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just"/>
            <a:r>
              <a:rPr lang="en-SG" sz="1800" dirty="0">
                <a:effectLst/>
                <a:latin typeface="Arial" panose="020B0604020202020204" pitchFamily="34" charset="0"/>
                <a:ea typeface="SimSun" panose="02010600030101010101" pitchFamily="2" charset="-122"/>
                <a:cs typeface="Arial" panose="020B0604020202020204" pitchFamily="34" charset="0"/>
              </a:rPr>
              <a:t> </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just"/>
            <a:r>
              <a:rPr lang="en-SG" sz="1800" dirty="0">
                <a:effectLst/>
                <a:latin typeface="Arial" panose="020B0604020202020204" pitchFamily="34" charset="0"/>
                <a:ea typeface="SimSun" panose="02010600030101010101" pitchFamily="2" charset="-122"/>
                <a:cs typeface="Arial" panose="020B0604020202020204" pitchFamily="34" charset="0"/>
              </a:rPr>
              <a:t>Using the same type of CAPTCHA phrases, the rows will be paired to each other based off their classes so that no pairing will be from the same classes. In total there are 12 classes.</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37</a:t>
            </a:fld>
            <a:endParaRPr lang="en-SG"/>
          </a:p>
        </p:txBody>
      </p:sp>
    </p:spTree>
    <p:extLst>
      <p:ext uri="{BB962C8B-B14F-4D97-AF65-F5344CB8AC3E}">
        <p14:creationId xmlns:p14="http://schemas.microsoft.com/office/powerpoint/2010/main" val="77981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effectLst/>
                <a:latin typeface="Arial" panose="020B0604020202020204" pitchFamily="34" charset="0"/>
                <a:ea typeface="SimSun" panose="02010600030101010101" pitchFamily="2" charset="-122"/>
                <a:cs typeface="Arial" panose="020B0604020202020204" pitchFamily="34" charset="0"/>
              </a:rPr>
              <a:t>For pairing dataset in Experiment 1, this is how it will look.</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38</a:t>
            </a:fld>
            <a:endParaRPr lang="en-SG"/>
          </a:p>
        </p:txBody>
      </p:sp>
    </p:spTree>
    <p:extLst>
      <p:ext uri="{BB962C8B-B14F-4D97-AF65-F5344CB8AC3E}">
        <p14:creationId xmlns:p14="http://schemas.microsoft.com/office/powerpoint/2010/main" val="4964188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The pairing results shows that the model performs badly as it was only capable of identifying with a total of 56.5% success rate.</a:t>
            </a:r>
            <a:r>
              <a:rPr lang="en-SG" sz="1800" dirty="0">
                <a:effectLst/>
                <a:latin typeface="Calibri" panose="020F0502020204030204" pitchFamily="34" charset="0"/>
                <a:ea typeface="SimSun" panose="02010600030101010101" pitchFamily="2" charset="-122"/>
                <a:cs typeface="Arial" panose="020B0604020202020204" pitchFamily="34" charset="0"/>
              </a:rPr>
              <a:t> </a:t>
            </a:r>
          </a:p>
          <a:p>
            <a:r>
              <a:rPr lang="en-SG" sz="1800" dirty="0">
                <a:effectLst/>
                <a:latin typeface="Arial" panose="020B0604020202020204" pitchFamily="34" charset="0"/>
                <a:ea typeface="SimSun" panose="02010600030101010101" pitchFamily="2" charset="-122"/>
                <a:cs typeface="Arial" panose="020B0604020202020204" pitchFamily="34" charset="0"/>
              </a:rPr>
              <a:t> </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r>
              <a:rPr lang="en-SG" sz="1800" dirty="0">
                <a:effectLst/>
                <a:latin typeface="Arial" panose="020B0604020202020204" pitchFamily="34" charset="0"/>
                <a:ea typeface="SimSun" panose="02010600030101010101" pitchFamily="2" charset="-122"/>
              </a:rPr>
              <a:t>Thus, we can conclude that pairing dataset together will increase overall accuracy and will be utilised for future experiments.</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39</a:t>
            </a:fld>
            <a:endParaRPr lang="en-SG"/>
          </a:p>
        </p:txBody>
      </p:sp>
    </p:spTree>
    <p:extLst>
      <p:ext uri="{BB962C8B-B14F-4D97-AF65-F5344CB8AC3E}">
        <p14:creationId xmlns:p14="http://schemas.microsoft.com/office/powerpoint/2010/main" val="405016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effectLst/>
                <a:latin typeface="Calibri" panose="020F0502020204030204" pitchFamily="34" charset="0"/>
                <a:ea typeface="SimSun" panose="02010600030101010101" pitchFamily="2" charset="-122"/>
                <a:cs typeface="Arial" panose="020B0604020202020204" pitchFamily="34" charset="0"/>
              </a:rPr>
              <a:t>Multifactor authentication (MFA) is an ubiquitous security method that is known to be applied to protect the login authentication process. It consist of either using something-you-know, something-you-are, or something-you-have. </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4</a:t>
            </a:fld>
            <a:endParaRPr lang="en-SG"/>
          </a:p>
        </p:txBody>
      </p:sp>
    </p:spTree>
    <p:extLst>
      <p:ext uri="{BB962C8B-B14F-4D97-AF65-F5344CB8AC3E}">
        <p14:creationId xmlns:p14="http://schemas.microsoft.com/office/powerpoint/2010/main" val="9271867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As the previous experiment was conducted with each participant having different random controlled free-text dataset, the results have shown that we are not able to obtain a model with high accuracy. </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just"/>
            <a:r>
              <a:rPr lang="en-SG" sz="1800" dirty="0">
                <a:effectLst/>
                <a:latin typeface="Arial" panose="020B0604020202020204" pitchFamily="34" charset="0"/>
                <a:ea typeface="SimSun" panose="02010600030101010101" pitchFamily="2" charset="-122"/>
                <a:cs typeface="Arial" panose="020B0604020202020204" pitchFamily="34" charset="0"/>
              </a:rPr>
              <a:t> </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just"/>
            <a:r>
              <a:rPr lang="en-SG" sz="1800" dirty="0">
                <a:effectLst/>
                <a:latin typeface="Arial" panose="020B0604020202020204" pitchFamily="34" charset="0"/>
                <a:ea typeface="SimSun" panose="02010600030101010101" pitchFamily="2" charset="-122"/>
                <a:cs typeface="Arial" panose="020B0604020202020204" pitchFamily="34" charset="0"/>
              </a:rPr>
              <a:t>This experiment will aim to continue with the same goal and format of the previous experiment, except each participant will generate identical random controlled free-text training dataset. In addition, there will be two test datasets for each of the experiment that comprises of identical random (IR) and different random (DR) controlled free-text dataset to determine if there are any factor or relevance to obtain a higher accuracy model.</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40</a:t>
            </a:fld>
            <a:endParaRPr lang="en-SG"/>
          </a:p>
        </p:txBody>
      </p:sp>
    </p:spTree>
    <p:extLst>
      <p:ext uri="{BB962C8B-B14F-4D97-AF65-F5344CB8AC3E}">
        <p14:creationId xmlns:p14="http://schemas.microsoft.com/office/powerpoint/2010/main" val="5768691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This is how the original dataset will look like for Experiment 2 where it uses two different testing dataset</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41</a:t>
            </a:fld>
            <a:endParaRPr lang="en-SG"/>
          </a:p>
        </p:txBody>
      </p:sp>
    </p:spTree>
    <p:extLst>
      <p:ext uri="{BB962C8B-B14F-4D97-AF65-F5344CB8AC3E}">
        <p14:creationId xmlns:p14="http://schemas.microsoft.com/office/powerpoint/2010/main" val="22924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sz="1800" dirty="0">
                <a:effectLst/>
                <a:latin typeface="Arial" panose="020B0604020202020204" pitchFamily="34" charset="0"/>
                <a:ea typeface="SimSun" panose="02010600030101010101" pitchFamily="2" charset="-122"/>
                <a:cs typeface="Arial" panose="020B0604020202020204" pitchFamily="34" charset="0"/>
              </a:rPr>
              <a:t>Testing against the IR dataset, the model performs badly as it only identifies with a total of 50%. Meanwhile, testing against the DR dataset, the model performs worse as it only identifies with a total of 47.5%.</a:t>
            </a:r>
          </a:p>
          <a:p>
            <a:pPr algn="l"/>
            <a:r>
              <a:rPr lang="en-SG" sz="1800" dirty="0">
                <a:effectLst/>
                <a:latin typeface="Arial" panose="020B0604020202020204" pitchFamily="34" charset="0"/>
                <a:ea typeface="SimSun" panose="02010600030101010101" pitchFamily="2" charset="-122"/>
              </a:rPr>
              <a:t>With a marginal difference for this experiment, we can conclude that IR training and IR testing dataset will perform better than IR training and DR testing dataset. As the accuracy of the results were significantly low, pairing datasets would be attempted to determine if there will be any significant results in terms of accuracy.</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42</a:t>
            </a:fld>
            <a:endParaRPr lang="en-SG"/>
          </a:p>
        </p:txBody>
      </p:sp>
    </p:spTree>
    <p:extLst>
      <p:ext uri="{BB962C8B-B14F-4D97-AF65-F5344CB8AC3E}">
        <p14:creationId xmlns:p14="http://schemas.microsoft.com/office/powerpoint/2010/main" val="3884206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Performing the same experiment but with the pairing dataset, this is how the data will look like.</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43</a:t>
            </a:fld>
            <a:endParaRPr lang="en-SG"/>
          </a:p>
        </p:txBody>
      </p:sp>
    </p:spTree>
    <p:extLst>
      <p:ext uri="{BB962C8B-B14F-4D97-AF65-F5344CB8AC3E}">
        <p14:creationId xmlns:p14="http://schemas.microsoft.com/office/powerpoint/2010/main" val="3028961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Testing against the IR pairing dataset, the model performs badly as it identifies a total of 61.3% accurately. Meanwhile, testing against the DR pairing dataset, the model performs worse as it only identifies a total of 51.0% in the dataset. With such significant difference between </a:t>
            </a:r>
            <a:r>
              <a:rPr lang="en-SG" sz="1800" i="1" dirty="0">
                <a:effectLst/>
                <a:latin typeface="Arial" panose="020B0604020202020204" pitchFamily="34" charset="0"/>
                <a:ea typeface="SimSun" panose="02010600030101010101" pitchFamily="2" charset="-122"/>
                <a:cs typeface="Arial" panose="020B0604020202020204" pitchFamily="34" charset="0"/>
              </a:rPr>
              <a:t>Experiment 2 Original Dataset (IRDR)</a:t>
            </a:r>
            <a:r>
              <a:rPr lang="en-SG" sz="1800" dirty="0">
                <a:effectLst/>
                <a:latin typeface="Arial" panose="020B0604020202020204" pitchFamily="34" charset="0"/>
                <a:ea typeface="SimSun" panose="02010600030101010101" pitchFamily="2" charset="-122"/>
                <a:cs typeface="Arial" panose="020B0604020202020204" pitchFamily="34" charset="0"/>
              </a:rPr>
              <a:t> and </a:t>
            </a:r>
            <a:r>
              <a:rPr lang="en-SG" sz="1800" i="1" dirty="0">
                <a:effectLst/>
                <a:latin typeface="Arial" panose="020B0604020202020204" pitchFamily="34" charset="0"/>
                <a:ea typeface="SimSun" panose="02010600030101010101" pitchFamily="2" charset="-122"/>
                <a:cs typeface="Arial" panose="020B0604020202020204" pitchFamily="34" charset="0"/>
              </a:rPr>
              <a:t>Experiment 2 Pairing Dataset (IRDR)</a:t>
            </a:r>
            <a:r>
              <a:rPr lang="en-SG" sz="1800" dirty="0">
                <a:effectLst/>
                <a:latin typeface="Arial" panose="020B0604020202020204" pitchFamily="34" charset="0"/>
                <a:ea typeface="SimSun" panose="02010600030101010101" pitchFamily="2" charset="-122"/>
                <a:cs typeface="Arial" panose="020B0604020202020204" pitchFamily="34" charset="0"/>
              </a:rPr>
              <a:t>, pairing dataset do help to improve the model accuracy.</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r>
              <a:rPr lang="en-SG" sz="1800" dirty="0">
                <a:effectLst/>
                <a:latin typeface="Arial" panose="020B0604020202020204" pitchFamily="34" charset="0"/>
                <a:ea typeface="SimSun" panose="02010600030101010101" pitchFamily="2" charset="-122"/>
                <a:cs typeface="Arial" panose="020B0604020202020204" pitchFamily="34" charset="0"/>
              </a:rPr>
              <a:t> </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just"/>
            <a:r>
              <a:rPr lang="en-SG" sz="1800" dirty="0">
                <a:effectLst/>
                <a:latin typeface="Arial" panose="020B0604020202020204" pitchFamily="34" charset="0"/>
                <a:ea typeface="SimSun" panose="02010600030101010101" pitchFamily="2" charset="-122"/>
              </a:rPr>
              <a:t>In both original and especially pairing experiments, there is a significant difference where IR training and IR testing dataset performs better than IR training and DR testing dataset in terms of accuracy. One plausible conclusion based on our initial research could be that a more restrictive dataset would help the model to predict better.</a:t>
            </a:r>
            <a:r>
              <a:rPr lang="en-SG" sz="1800" dirty="0">
                <a:effectLst/>
                <a:latin typeface="Arial" panose="020B0604020202020204" pitchFamily="34" charset="0"/>
                <a:ea typeface="SimSun" panose="02010600030101010101" pitchFamily="2" charset="-122"/>
                <a:cs typeface="Arial" panose="020B0604020202020204" pitchFamily="34" charset="0"/>
              </a:rPr>
              <a:t> </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44</a:t>
            </a:fld>
            <a:endParaRPr lang="en-SG"/>
          </a:p>
        </p:txBody>
      </p:sp>
    </p:spTree>
    <p:extLst>
      <p:ext uri="{BB962C8B-B14F-4D97-AF65-F5344CB8AC3E}">
        <p14:creationId xmlns:p14="http://schemas.microsoft.com/office/powerpoint/2010/main" val="40092301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A more restrictive dataset would also mean that there will be a higher predictability in the generated CAPTCHA words. This goes against security as CAPTCHA is supposed to be made up of random characters. Hence, the use case for next two experiment on keystroke biometrics multifactor authentication will be testing on the possibility of integrating it with the master password.</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45</a:t>
            </a:fld>
            <a:endParaRPr lang="en-SG"/>
          </a:p>
        </p:txBody>
      </p:sp>
    </p:spTree>
    <p:extLst>
      <p:ext uri="{BB962C8B-B14F-4D97-AF65-F5344CB8AC3E}">
        <p14:creationId xmlns:p14="http://schemas.microsoft.com/office/powerpoint/2010/main" val="37961119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200" dirty="0">
                <a:effectLst/>
                <a:latin typeface="Arial" panose="020B0604020202020204" pitchFamily="34" charset="0"/>
                <a:ea typeface="SimSun" panose="02010600030101010101" pitchFamily="2" charset="-122"/>
                <a:cs typeface="Arial" panose="020B0604020202020204" pitchFamily="34" charset="0"/>
              </a:rPr>
              <a:t>Before the dataset becomes more restrictive for Experiment 4, this experiment will be performed to check if there are distinctive changes when performing on a five-letters password dataset as compared to a ten-characters CAPTCHA dataset. Hence, Experiment 3 will also perform on the same type of train and test dataset as seen in Experiment 1 and 2.</a:t>
            </a:r>
            <a:endParaRPr lang="en-SG" sz="1200" dirty="0">
              <a:effectLst/>
              <a:latin typeface="Calibri" panose="020F0502020204030204" pitchFamily="34" charset="0"/>
              <a:ea typeface="SimSun" panose="02010600030101010101" pitchFamily="2" charset="-122"/>
              <a:cs typeface="Arial" panose="020B0604020202020204" pitchFamily="34" charset="0"/>
            </a:endParaRPr>
          </a:p>
          <a:p>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46</a:t>
            </a:fld>
            <a:endParaRPr lang="en-SG"/>
          </a:p>
        </p:txBody>
      </p:sp>
    </p:spTree>
    <p:extLst>
      <p:ext uri="{BB962C8B-B14F-4D97-AF65-F5344CB8AC3E}">
        <p14:creationId xmlns:p14="http://schemas.microsoft.com/office/powerpoint/2010/main" val="12049468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effectLst/>
                <a:latin typeface="Arial" panose="020B0604020202020204" pitchFamily="34" charset="0"/>
                <a:ea typeface="SimSun" panose="02010600030101010101" pitchFamily="2" charset="-122"/>
                <a:cs typeface="Arial" panose="020B0604020202020204" pitchFamily="34" charset="0"/>
              </a:rPr>
              <a:t>To reduce repetition of the explanation from Experiment 1 and Experiment 2, a sample of the word list will be shown for both random and identical dataset for experiment 3. The word list is made up of entirely five-letter words from the dictionary to allow the participants to maintain their keystroke speed and timing by typing words that they are familiar with. This is the random five-letters password dataset</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47</a:t>
            </a:fld>
            <a:endParaRPr lang="en-SG"/>
          </a:p>
        </p:txBody>
      </p:sp>
    </p:spTree>
    <p:extLst>
      <p:ext uri="{BB962C8B-B14F-4D97-AF65-F5344CB8AC3E}">
        <p14:creationId xmlns:p14="http://schemas.microsoft.com/office/powerpoint/2010/main" val="3305032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Arial" panose="020B0604020202020204" pitchFamily="34" charset="0"/>
                <a:ea typeface="SimSun" panose="02010600030101010101" pitchFamily="2" charset="-122"/>
                <a:cs typeface="Arial" panose="020B0604020202020204" pitchFamily="34" charset="0"/>
              </a:rPr>
              <a:t>Meanwhile, this is the identical five-letters password dataset</a:t>
            </a:r>
            <a:endParaRPr lang="en-SG" sz="1800" dirty="0"/>
          </a:p>
        </p:txBody>
      </p:sp>
      <p:sp>
        <p:nvSpPr>
          <p:cNvPr id="4" name="Slide Number Placeholder 3"/>
          <p:cNvSpPr>
            <a:spLocks noGrp="1"/>
          </p:cNvSpPr>
          <p:nvPr>
            <p:ph type="sldNum" sz="quarter" idx="5"/>
          </p:nvPr>
        </p:nvSpPr>
        <p:spPr/>
        <p:txBody>
          <a:bodyPr/>
          <a:lstStyle/>
          <a:p>
            <a:fld id="{D0AD5B75-58A5-4783-8CAF-39A9106B4FCA}" type="slidenum">
              <a:rPr lang="en-SG" smtClean="0"/>
              <a:t>48</a:t>
            </a:fld>
            <a:endParaRPr lang="en-SG"/>
          </a:p>
        </p:txBody>
      </p:sp>
    </p:spTree>
    <p:extLst>
      <p:ext uri="{BB962C8B-B14F-4D97-AF65-F5344CB8AC3E}">
        <p14:creationId xmlns:p14="http://schemas.microsoft.com/office/powerpoint/2010/main" val="2195673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From the results in Experiment 3, </a:t>
            </a:r>
            <a:r>
              <a:rPr lang="en-SG" sz="1800" dirty="0">
                <a:effectLst/>
                <a:latin typeface="Arial" panose="020B0604020202020204" pitchFamily="34" charset="0"/>
                <a:ea typeface="SimSun" panose="02010600030101010101" pitchFamily="2" charset="-122"/>
              </a:rPr>
              <a:t>we could determine from the ranking of restriction and performance that pairing rows together in a more restricted dataset would tend to increase the model accuracy by a large margin for a password dataset. Hence for Experiment 4, the experiment will focus on restricting the dataset even further.</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49</a:t>
            </a:fld>
            <a:endParaRPr lang="en-SG"/>
          </a:p>
        </p:txBody>
      </p:sp>
    </p:spTree>
    <p:extLst>
      <p:ext uri="{BB962C8B-B14F-4D97-AF65-F5344CB8AC3E}">
        <p14:creationId xmlns:p14="http://schemas.microsoft.com/office/powerpoint/2010/main" val="264406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spc="-5" dirty="0">
                <a:solidFill>
                  <a:srgbClr val="000000"/>
                </a:solidFill>
                <a:effectLst/>
                <a:latin typeface="Arial" panose="020B0604020202020204" pitchFamily="34" charset="0"/>
                <a:ea typeface="Verdana" panose="020B0604030504040204" pitchFamily="34" charset="0"/>
              </a:rPr>
              <a:t>However, there have been numerous cases where attackers are able to obtain the required secondary code from something-you-have by stealing the device or performing scam calls or texts. In addition, the something-you-have authentication method is often clunky as the users have to whip out their phones or log in to their email or authenticator app to retrieve the secondary authentication credentials. These raised a few issues with MFA and can be further improved to provide better security and user experience.</a:t>
            </a:r>
          </a:p>
          <a:p>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5</a:t>
            </a:fld>
            <a:endParaRPr lang="en-SG"/>
          </a:p>
        </p:txBody>
      </p:sp>
    </p:spTree>
    <p:extLst>
      <p:ext uri="{BB962C8B-B14F-4D97-AF65-F5344CB8AC3E}">
        <p14:creationId xmlns:p14="http://schemas.microsoft.com/office/powerpoint/2010/main" val="15484250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pPr>
            <a:r>
              <a:rPr lang="en-SG" sz="1800" dirty="0">
                <a:effectLst/>
                <a:latin typeface="Arial" panose="020B0604020202020204" pitchFamily="34" charset="0"/>
                <a:ea typeface="SimSun" panose="02010600030101010101" pitchFamily="2" charset="-122"/>
                <a:cs typeface="Arial" panose="020B0604020202020204" pitchFamily="34" charset="0"/>
              </a:rPr>
              <a:t>In Experiment 4, we will attempt to use a longer password length than the previous experiment to provide more features to sieve out patterns. In addition, a more restrictive dataset than the one used in the previous 3 experiments will be utilised which is a fixed-text dataset. Since we are utilising password for a fixed-text dataset, the scenario for the experiment will consist of three stages. The first stage will be to request for all participants to type the same eight-letter password which is dEcisi0n. This is to test if the model is able to detect each user even when they have the same eight-letter password. </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50</a:t>
            </a:fld>
            <a:endParaRPr lang="en-SG"/>
          </a:p>
        </p:txBody>
      </p:sp>
    </p:spTree>
    <p:extLst>
      <p:ext uri="{BB962C8B-B14F-4D97-AF65-F5344CB8AC3E}">
        <p14:creationId xmlns:p14="http://schemas.microsoft.com/office/powerpoint/2010/main" val="4148296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pPr>
            <a:r>
              <a:rPr lang="en-SG" sz="1800" dirty="0">
                <a:effectLst/>
                <a:latin typeface="Arial" panose="020B0604020202020204" pitchFamily="34" charset="0"/>
                <a:ea typeface="SimSun" panose="02010600030101010101" pitchFamily="2" charset="-122"/>
                <a:cs typeface="Arial" panose="020B0604020202020204" pitchFamily="34" charset="0"/>
              </a:rPr>
              <a:t>The second stage will be to request for all participants to generate their own eight-letter password. The second stage aims to test if the model is able to detect each user by their own password. </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51</a:t>
            </a:fld>
            <a:endParaRPr lang="en-SG"/>
          </a:p>
        </p:txBody>
      </p:sp>
    </p:spTree>
    <p:extLst>
      <p:ext uri="{BB962C8B-B14F-4D97-AF65-F5344CB8AC3E}">
        <p14:creationId xmlns:p14="http://schemas.microsoft.com/office/powerpoint/2010/main" val="3996376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pPr>
            <a:r>
              <a:rPr lang="en-SG" sz="1800" dirty="0">
                <a:effectLst/>
                <a:latin typeface="Arial" panose="020B0604020202020204" pitchFamily="34" charset="0"/>
                <a:ea typeface="SimSun" panose="02010600030101010101" pitchFamily="2" charset="-122"/>
                <a:cs typeface="Arial" panose="020B0604020202020204" pitchFamily="34" charset="0"/>
              </a:rPr>
              <a:t>The last stage will be to ask all participants to key in the each of the participants’ password in the first stage as a testing dataset and tested against the first stage’s model. The last stage is to test if the model is able to detect the right user typing the right password and differentiating the wrong password.</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52</a:t>
            </a:fld>
            <a:endParaRPr lang="en-SG"/>
          </a:p>
        </p:txBody>
      </p:sp>
    </p:spTree>
    <p:extLst>
      <p:ext uri="{BB962C8B-B14F-4D97-AF65-F5344CB8AC3E}">
        <p14:creationId xmlns:p14="http://schemas.microsoft.com/office/powerpoint/2010/main" val="8874155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The model performs great as it was capable of identifying a total of 80.0% of the subject in the testing dataset. As the accuracy of the results were significantly high, this shows that the model is capable of identifying users even when their eight-letter password is the same. This also proves that the model is able to differentiate the users based on their keystroke biometrics.</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53</a:t>
            </a:fld>
            <a:endParaRPr lang="en-SG"/>
          </a:p>
        </p:txBody>
      </p:sp>
    </p:spTree>
    <p:extLst>
      <p:ext uri="{BB962C8B-B14F-4D97-AF65-F5344CB8AC3E}">
        <p14:creationId xmlns:p14="http://schemas.microsoft.com/office/powerpoint/2010/main" val="151590746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In the own-password stage, the model performs great as it was capable of identifying with a total of 96.4% in the testing dataset. As the accuracy of the results were significantly high, this shows that the model is capable of identifying users based on their eight-letter password even when it is different between each participant. This also proves that the model is able to differentiate the users based on their keystroke biometrics.</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54</a:t>
            </a:fld>
            <a:endParaRPr lang="en-SG"/>
          </a:p>
        </p:txBody>
      </p:sp>
    </p:spTree>
    <p:extLst>
      <p:ext uri="{BB962C8B-B14F-4D97-AF65-F5344CB8AC3E}">
        <p14:creationId xmlns:p14="http://schemas.microsoft.com/office/powerpoint/2010/main" val="15964710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dirty="0">
                <a:effectLst/>
                <a:latin typeface="Arial" panose="020B0604020202020204" pitchFamily="34" charset="0"/>
                <a:ea typeface="SimSun" panose="02010600030101010101" pitchFamily="2" charset="-122"/>
                <a:cs typeface="Arial" panose="020B0604020202020204" pitchFamily="34" charset="0"/>
              </a:rPr>
              <a:t>For the combine-password stage, the model performs great as it was capable of identifying with a total of 92.7% in the legit-password dataset. Meanwhile, the model performs fairly well as it was capable of not identifying a total of 78.2% in the fake-password testing dataset. As the accuracy of the results were significantly high for both, this shows that the model is capable of identifying users even when users were to key in other participants’ password.</a:t>
            </a: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55</a:t>
            </a:fld>
            <a:endParaRPr lang="en-SG"/>
          </a:p>
        </p:txBody>
      </p:sp>
    </p:spTree>
    <p:extLst>
      <p:ext uri="{BB962C8B-B14F-4D97-AF65-F5344CB8AC3E}">
        <p14:creationId xmlns:p14="http://schemas.microsoft.com/office/powerpoint/2010/main" val="13690048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dirty="0">
                <a:effectLst/>
                <a:latin typeface="Arial" panose="020B0604020202020204" pitchFamily="34" charset="0"/>
                <a:ea typeface="SimSun" panose="02010600030101010101" pitchFamily="2" charset="-122"/>
                <a:cs typeface="Arial" panose="020B0604020202020204" pitchFamily="34" charset="0"/>
              </a:rPr>
              <a:t>For pairing dataset of Experiment 4, the results showcase similar high results as the original dataset.</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56</a:t>
            </a:fld>
            <a:endParaRPr lang="en-SG"/>
          </a:p>
        </p:txBody>
      </p:sp>
    </p:spTree>
    <p:extLst>
      <p:ext uri="{BB962C8B-B14F-4D97-AF65-F5344CB8AC3E}">
        <p14:creationId xmlns:p14="http://schemas.microsoft.com/office/powerpoint/2010/main" val="32468428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SG" sz="1800" dirty="0">
                <a:effectLst/>
                <a:latin typeface="Arial" panose="020B0604020202020204" pitchFamily="34" charset="0"/>
                <a:ea typeface="SimSun" panose="02010600030101010101" pitchFamily="2" charset="-122"/>
                <a:cs typeface="Arial" panose="020B0604020202020204" pitchFamily="34" charset="0"/>
              </a:rPr>
              <a:t>Based on the results performed across all experiments, Experiment 4 seems to showcase the perfect use-case for keystroke biometrics when utilising for MFA. This can be seen with the high accuracy obtained from the model based on the specific scenario crafted.</a:t>
            </a:r>
            <a:br>
              <a:rPr lang="en-SG" sz="1800" dirty="0">
                <a:effectLst/>
                <a:latin typeface="Arial" panose="020B0604020202020204" pitchFamily="34" charset="0"/>
                <a:ea typeface="SimSun" panose="02010600030101010101" pitchFamily="2" charset="-122"/>
                <a:cs typeface="Arial" panose="020B0604020202020204" pitchFamily="34" charset="0"/>
              </a:rPr>
            </a:br>
            <a:br>
              <a:rPr lang="en-SG" sz="1800" dirty="0">
                <a:effectLst/>
                <a:latin typeface="Arial" panose="020B0604020202020204" pitchFamily="34" charset="0"/>
                <a:ea typeface="SimSun" panose="02010600030101010101" pitchFamily="2" charset="-122"/>
                <a:cs typeface="Arial" panose="020B0604020202020204" pitchFamily="34" charset="0"/>
              </a:rPr>
            </a:br>
            <a:r>
              <a:rPr lang="en-SG" sz="1800" dirty="0">
                <a:effectLst/>
                <a:latin typeface="Arial" panose="020B0604020202020204" pitchFamily="34" charset="0"/>
                <a:ea typeface="SimSun" panose="02010600030101010101" pitchFamily="2" charset="-122"/>
                <a:cs typeface="Arial" panose="020B0604020202020204" pitchFamily="34" charset="0"/>
              </a:rPr>
              <a:t>As seen from the same-password dataset, the model is able to verify each participant that typed the same password with a high accuracy as shown in </a:t>
            </a:r>
            <a:r>
              <a:rPr lang="en-SG" sz="1800" i="1" dirty="0">
                <a:effectLst/>
                <a:latin typeface="Arial" panose="020B0604020202020204" pitchFamily="34" charset="0"/>
                <a:ea typeface="SimSun" panose="02010600030101010101" pitchFamily="2" charset="-122"/>
                <a:cs typeface="Arial" panose="020B0604020202020204" pitchFamily="34" charset="0"/>
              </a:rPr>
              <a:t>Table X.</a:t>
            </a:r>
            <a:r>
              <a:rPr lang="en-SG" sz="1800" dirty="0">
                <a:effectLst/>
                <a:latin typeface="Arial" panose="020B0604020202020204" pitchFamily="34" charset="0"/>
                <a:ea typeface="SimSun" panose="02010600030101010101" pitchFamily="2" charset="-122"/>
                <a:cs typeface="Arial" panose="020B0604020202020204" pitchFamily="34" charset="0"/>
              </a:rPr>
              <a:t> This proves that the model can be utilise in keystroke biometrics as it is able to distinguish between participants even when they are keying in the same data.</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l">
              <a:lnSpc>
                <a:spcPct val="115000"/>
              </a:lnSpc>
              <a:spcAft>
                <a:spcPts val="1000"/>
              </a:spcAft>
            </a:pP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57</a:t>
            </a:fld>
            <a:endParaRPr lang="en-SG"/>
          </a:p>
        </p:txBody>
      </p:sp>
    </p:spTree>
    <p:extLst>
      <p:ext uri="{BB962C8B-B14F-4D97-AF65-F5344CB8AC3E}">
        <p14:creationId xmlns:p14="http://schemas.microsoft.com/office/powerpoint/2010/main" val="17449414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1000"/>
              </a:spcAft>
            </a:pPr>
            <a:r>
              <a:rPr lang="en-SG" sz="1800" dirty="0">
                <a:effectLst/>
                <a:latin typeface="Arial" panose="020B0604020202020204" pitchFamily="34" charset="0"/>
                <a:ea typeface="SimSun" panose="02010600030101010101" pitchFamily="2" charset="-122"/>
                <a:cs typeface="Arial" panose="020B0604020202020204" pitchFamily="34" charset="0"/>
              </a:rPr>
              <a:t>Moving on to the own-password and combine-password dataset, the model is able to verify each participant that typed their own password with a high accuracy and each imposter participant that typed other people password with a relatively high accuracy as well as shown in </a:t>
            </a:r>
            <a:r>
              <a:rPr lang="en-SG" sz="1800" i="1" dirty="0">
                <a:effectLst/>
                <a:latin typeface="Arial" panose="020B0604020202020204" pitchFamily="34" charset="0"/>
                <a:ea typeface="SimSun" panose="02010600030101010101" pitchFamily="2" charset="-122"/>
                <a:cs typeface="Arial" panose="020B0604020202020204" pitchFamily="34" charset="0"/>
              </a:rPr>
              <a:t>Table X</a:t>
            </a:r>
            <a:r>
              <a:rPr lang="en-SG" sz="1800" dirty="0">
                <a:effectLst/>
                <a:latin typeface="Arial" panose="020B0604020202020204" pitchFamily="34" charset="0"/>
                <a:ea typeface="SimSun" panose="02010600030101010101" pitchFamily="2" charset="-122"/>
                <a:cs typeface="Arial" panose="020B0604020202020204" pitchFamily="34" charset="0"/>
              </a:rPr>
              <a:t>. This proves that the model can be utilise in keystroke biometrics for multifactor authentication but would need better improvements to detect imposter.</a:t>
            </a:r>
          </a:p>
          <a:p>
            <a:pPr algn="just">
              <a:lnSpc>
                <a:spcPct val="115000"/>
              </a:lnSpc>
              <a:spcAft>
                <a:spcPts val="1000"/>
              </a:spcAft>
            </a:pPr>
            <a:endParaRPr lang="en-SG" sz="1800" dirty="0">
              <a:effectLst/>
              <a:latin typeface="Arial" panose="020B0604020202020204" pitchFamily="34" charset="0"/>
              <a:ea typeface="SimSun" panose="02010600030101010101" pitchFamily="2" charset="-122"/>
              <a:cs typeface="Arial" panose="020B0604020202020204" pitchFamily="34" charset="0"/>
            </a:endParaRPr>
          </a:p>
          <a:p>
            <a:pPr algn="just">
              <a:lnSpc>
                <a:spcPct val="115000"/>
              </a:lnSpc>
              <a:spcAft>
                <a:spcPts val="1000"/>
              </a:spcAft>
            </a:pPr>
            <a:r>
              <a:rPr lang="en-SG" sz="1800" dirty="0">
                <a:effectLst/>
                <a:latin typeface="Arial" panose="020B0604020202020204" pitchFamily="34" charset="0"/>
                <a:ea typeface="SimSun" panose="02010600030101010101" pitchFamily="2" charset="-122"/>
                <a:cs typeface="Arial" panose="020B0604020202020204" pitchFamily="34" charset="0"/>
              </a:rPr>
              <a:t>In conclusion, pairing the master password with keystroke biometrics as a multifactor authentication method has proven to have an overwhelming high accuracy in distinguishing the right person with the right password. However, there is still a form of security risks as there is still a significant rate where a model could authenticate a wrong person with the right password. </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pPr algn="just">
              <a:lnSpc>
                <a:spcPct val="115000"/>
              </a:lnSpc>
              <a:spcAft>
                <a:spcPts val="1000"/>
              </a:spcAft>
            </a:pPr>
            <a:r>
              <a:rPr lang="en-SG" sz="1800" dirty="0">
                <a:effectLst/>
                <a:latin typeface="Arial" panose="020B0604020202020204" pitchFamily="34" charset="0"/>
                <a:ea typeface="SimSun" panose="02010600030101010101" pitchFamily="2" charset="-122"/>
                <a:cs typeface="Arial" panose="020B0604020202020204" pitchFamily="34" charset="0"/>
              </a:rPr>
              <a:t>Hence, there could be a few plausible reasons such as there is a need for more data to train the model or that there is a need for more participants to increase the spatial space for the model to better differentiate between people. However, the experiment definitely have shown conclusive evidence that it is possible to work towards having keystroke biometrics with deep learning to act as a multifactor authentication.</a:t>
            </a:r>
            <a:endParaRPr lang="en-SG" sz="1800" dirty="0">
              <a:effectLst/>
              <a:latin typeface="Calibri" panose="020F0502020204030204" pitchFamily="34" charset="0"/>
              <a:ea typeface="SimSun" panose="02010600030101010101" pitchFamily="2" charset="-122"/>
              <a:cs typeface="Arial" panose="020B0604020202020204" pitchFamily="34" charset="0"/>
            </a:endParaRPr>
          </a:p>
          <a:p>
            <a:br>
              <a:rPr lang="en-SG" sz="1800">
                <a:effectLst/>
                <a:latin typeface="Arial" panose="020B0604020202020204" pitchFamily="34" charset="0"/>
                <a:ea typeface="SimSun" panose="02010600030101010101" pitchFamily="2" charset="-122"/>
              </a:rPr>
            </a:br>
            <a:endParaRPr lang="en-SG" sz="18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58</a:t>
            </a:fld>
            <a:endParaRPr lang="en-SG"/>
          </a:p>
        </p:txBody>
      </p:sp>
    </p:spTree>
    <p:extLst>
      <p:ext uri="{BB962C8B-B14F-4D97-AF65-F5344CB8AC3E}">
        <p14:creationId xmlns:p14="http://schemas.microsoft.com/office/powerpoint/2010/main" val="139428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spc="-5" dirty="0">
                <a:solidFill>
                  <a:srgbClr val="000000"/>
                </a:solidFill>
                <a:effectLst/>
                <a:latin typeface="Arial" panose="020B0604020202020204" pitchFamily="34" charset="0"/>
                <a:ea typeface="Verdana" panose="020B0604030504040204" pitchFamily="34" charset="0"/>
              </a:rPr>
              <a:t>The capstone project proposed to use behavioural biometrics that consists of a unique attribute to every individual for MFA. </a:t>
            </a:r>
            <a:br>
              <a:rPr lang="en-SG" sz="1800" spc="-5" dirty="0">
                <a:solidFill>
                  <a:srgbClr val="000000"/>
                </a:solidFill>
                <a:effectLst/>
                <a:latin typeface="Arial" panose="020B0604020202020204" pitchFamily="34" charset="0"/>
                <a:ea typeface="Verdana" panose="020B0604030504040204" pitchFamily="34" charset="0"/>
              </a:rPr>
            </a:br>
            <a:r>
              <a:rPr lang="en-SG" sz="1800" spc="-5" dirty="0">
                <a:solidFill>
                  <a:srgbClr val="000000"/>
                </a:solidFill>
                <a:effectLst/>
                <a:latin typeface="Arial" panose="020B0604020202020204" pitchFamily="34" charset="0"/>
                <a:ea typeface="Verdana" panose="020B0604030504040204" pitchFamily="34" charset="0"/>
              </a:rPr>
              <a:t>These will prevent attackers from leveraging existing loopholes in MFA to attempt to phish for secondary credentials due to the inherent nature of something-you-are authentication.</a:t>
            </a:r>
            <a:br>
              <a:rPr lang="en-SG" sz="1800" spc="-5" dirty="0">
                <a:solidFill>
                  <a:srgbClr val="000000"/>
                </a:solidFill>
                <a:effectLst/>
                <a:latin typeface="Arial" panose="020B0604020202020204" pitchFamily="34" charset="0"/>
                <a:ea typeface="Verdana" panose="020B0604030504040204" pitchFamily="34" charset="0"/>
              </a:rPr>
            </a:br>
            <a:r>
              <a:rPr lang="en-SG" sz="1800" spc="-5" dirty="0">
                <a:solidFill>
                  <a:srgbClr val="000000"/>
                </a:solidFill>
                <a:effectLst/>
                <a:latin typeface="Arial" panose="020B0604020202020204" pitchFamily="34" charset="0"/>
                <a:ea typeface="Verdana" panose="020B0604030504040204" pitchFamily="34" charset="0"/>
              </a:rPr>
              <a:t>There are various methods to authenticate in the field of behavioural biometrics, such as iris recognition or keystroke biometrics. As keystroke biometrics utilise only the keyboard and does not require other apparatus, these would make it hassle-free and inexpensive as the user does not need to take another step to retrieve the secondary credential. </a:t>
            </a:r>
            <a:endParaRPr lang="en-SG" dirty="0"/>
          </a:p>
        </p:txBody>
      </p:sp>
      <p:sp>
        <p:nvSpPr>
          <p:cNvPr id="4" name="Slide Number Placeholder 3"/>
          <p:cNvSpPr>
            <a:spLocks noGrp="1"/>
          </p:cNvSpPr>
          <p:nvPr>
            <p:ph type="sldNum" sz="quarter" idx="5"/>
          </p:nvPr>
        </p:nvSpPr>
        <p:spPr/>
        <p:txBody>
          <a:bodyPr/>
          <a:lstStyle/>
          <a:p>
            <a:fld id="{D0AD5B75-58A5-4783-8CAF-39A9106B4FCA}" type="slidenum">
              <a:rPr lang="en-SG" smtClean="0"/>
              <a:t>6</a:t>
            </a:fld>
            <a:endParaRPr lang="en-SG"/>
          </a:p>
        </p:txBody>
      </p:sp>
    </p:spTree>
    <p:extLst>
      <p:ext uri="{BB962C8B-B14F-4D97-AF65-F5344CB8AC3E}">
        <p14:creationId xmlns:p14="http://schemas.microsoft.com/office/powerpoint/2010/main" val="1587456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spc="-5" dirty="0">
                <a:solidFill>
                  <a:srgbClr val="000000"/>
                </a:solidFill>
                <a:effectLst/>
                <a:latin typeface="Arial" panose="020B0604020202020204" pitchFamily="34" charset="0"/>
                <a:ea typeface="Verdana" panose="020B0604030504040204" pitchFamily="34" charset="0"/>
              </a:rPr>
              <a:t>Hence, the project proposes to research on the ability to incorporate deep learning with keystroke biometrics as an MFA and its practicality and usability in a real-world setting.</a:t>
            </a:r>
          </a:p>
        </p:txBody>
      </p:sp>
      <p:sp>
        <p:nvSpPr>
          <p:cNvPr id="4" name="Slide Number Placeholder 3"/>
          <p:cNvSpPr>
            <a:spLocks noGrp="1"/>
          </p:cNvSpPr>
          <p:nvPr>
            <p:ph type="sldNum" sz="quarter" idx="5"/>
          </p:nvPr>
        </p:nvSpPr>
        <p:spPr/>
        <p:txBody>
          <a:bodyPr/>
          <a:lstStyle/>
          <a:p>
            <a:fld id="{D0AD5B75-58A5-4783-8CAF-39A9106B4FCA}" type="slidenum">
              <a:rPr lang="en-SG" smtClean="0"/>
              <a:t>7</a:t>
            </a:fld>
            <a:endParaRPr lang="en-SG"/>
          </a:p>
        </p:txBody>
      </p:sp>
    </p:spTree>
    <p:extLst>
      <p:ext uri="{BB962C8B-B14F-4D97-AF65-F5344CB8AC3E}">
        <p14:creationId xmlns:p14="http://schemas.microsoft.com/office/powerpoint/2010/main" val="3749368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a:solidFill>
                  <a:srgbClr val="000000"/>
                </a:solidFill>
                <a:effectLst/>
                <a:latin typeface="Arial" panose="020B0604020202020204" pitchFamily="34" charset="0"/>
                <a:ea typeface="Times New Roman" panose="02020603050405020304" pitchFamily="18" charset="0"/>
              </a:rPr>
              <a:t>As the project involves deep learning, Python will be the default language for the project.</a:t>
            </a:r>
            <a:br>
              <a:rPr lang="en-US" sz="1800" spc="-5" dirty="0">
                <a:solidFill>
                  <a:srgbClr val="000000"/>
                </a:solidFill>
                <a:effectLst/>
                <a:latin typeface="Arial" panose="020B0604020202020204" pitchFamily="34" charset="0"/>
                <a:ea typeface="Times New Roman" panose="02020603050405020304" pitchFamily="18" charset="0"/>
              </a:rPr>
            </a:br>
            <a:r>
              <a:rPr lang="en-US" sz="1800" spc="-5" dirty="0">
                <a:solidFill>
                  <a:srgbClr val="000000"/>
                </a:solidFill>
                <a:effectLst/>
                <a:latin typeface="Arial" panose="020B0604020202020204" pitchFamily="34" charset="0"/>
                <a:ea typeface="Times New Roman" panose="02020603050405020304" pitchFamily="18" charset="0"/>
              </a:rPr>
              <a:t>To generate the dataset, participants will type on a physical keyboard.</a:t>
            </a:r>
            <a:br>
              <a:rPr lang="en-US" sz="1800" spc="-5" dirty="0">
                <a:solidFill>
                  <a:srgbClr val="000000"/>
                </a:solidFill>
                <a:effectLst/>
                <a:latin typeface="Arial" panose="020B0604020202020204" pitchFamily="34" charset="0"/>
                <a:ea typeface="Times New Roman" panose="02020603050405020304" pitchFamily="18" charset="0"/>
              </a:rPr>
            </a:br>
            <a:r>
              <a:rPr lang="en-US" sz="1800" spc="-5" dirty="0">
                <a:solidFill>
                  <a:srgbClr val="000000"/>
                </a:solidFill>
                <a:effectLst/>
                <a:latin typeface="Arial" panose="020B0604020202020204" pitchFamily="34" charset="0"/>
                <a:ea typeface="Times New Roman" panose="02020603050405020304" pitchFamily="18" charset="0"/>
              </a:rPr>
              <a:t>A table consisting of all the libraries used are shown above.</a:t>
            </a:r>
            <a:endParaRPr lang="en-SG" sz="1800" spc="-5" dirty="0">
              <a:solidFill>
                <a:srgbClr val="000000"/>
              </a:solidFill>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0AD5B75-58A5-4783-8CAF-39A9106B4FCA}" type="slidenum">
              <a:rPr lang="en-SG" smtClean="0"/>
              <a:t>8</a:t>
            </a:fld>
            <a:endParaRPr lang="en-SG"/>
          </a:p>
        </p:txBody>
      </p:sp>
    </p:spTree>
    <p:extLst>
      <p:ext uri="{BB962C8B-B14F-4D97-AF65-F5344CB8AC3E}">
        <p14:creationId xmlns:p14="http://schemas.microsoft.com/office/powerpoint/2010/main" val="369252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a:t>
            </a:r>
            <a:r>
              <a:rPr lang="en-US" dirty="0" err="1"/>
              <a:t>utilises</a:t>
            </a:r>
            <a:r>
              <a:rPr lang="en-US" dirty="0"/>
              <a:t> unidirectional Long Short-Term Memory layer that helps to remember key information between sequence data and hence is the most suitable layer for our deep learning project. </a:t>
            </a:r>
          </a:p>
        </p:txBody>
      </p:sp>
      <p:sp>
        <p:nvSpPr>
          <p:cNvPr id="4" name="Slide Number Placeholder 3"/>
          <p:cNvSpPr>
            <a:spLocks noGrp="1"/>
          </p:cNvSpPr>
          <p:nvPr>
            <p:ph type="sldNum" sz="quarter" idx="5"/>
          </p:nvPr>
        </p:nvSpPr>
        <p:spPr/>
        <p:txBody>
          <a:bodyPr/>
          <a:lstStyle/>
          <a:p>
            <a:fld id="{D0AD5B75-58A5-4783-8CAF-39A9106B4FCA}" type="slidenum">
              <a:rPr lang="en-SG" smtClean="0"/>
              <a:t>9</a:t>
            </a:fld>
            <a:endParaRPr lang="en-SG"/>
          </a:p>
        </p:txBody>
      </p:sp>
    </p:spTree>
    <p:extLst>
      <p:ext uri="{BB962C8B-B14F-4D97-AF65-F5344CB8AC3E}">
        <p14:creationId xmlns:p14="http://schemas.microsoft.com/office/powerpoint/2010/main" val="347818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November 11,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2730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November 11,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297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November 11,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85801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November 11,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1305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November 11,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2296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November 11,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256557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November 11,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865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November 11,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106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November 11,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03857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November 11,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6509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November 11,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41868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November 11,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31440637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2.wdp"/></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2.wdp"/></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2.wdp"/></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microsoft.com/office/2007/relationships/hdphoto" Target="../media/hdphoto2.wdp"/></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microsoft.com/office/2007/relationships/hdphoto" Target="../media/hdphoto2.wdp"/></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8.png"/><Relationship Id="rId4" Type="http://schemas.microsoft.com/office/2007/relationships/hdphoto" Target="../media/hdphoto2.wdp"/></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9.png"/><Relationship Id="rId4" Type="http://schemas.microsoft.com/office/2007/relationships/hdphoto" Target="../media/hdphoto2.wdp"/></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microsoft.com/office/2007/relationships/hdphoto" Target="../media/hdphoto2.wdp"/></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ide view of an abstract white and grey weave in sphere form side view">
            <a:extLst>
              <a:ext uri="{FF2B5EF4-FFF2-40B4-BE49-F238E27FC236}">
                <a16:creationId xmlns:a16="http://schemas.microsoft.com/office/drawing/2014/main" id="{309064EE-FD13-0616-94A8-C8C23E815D71}"/>
              </a:ext>
            </a:extLst>
          </p:cNvPr>
          <p:cNvPicPr>
            <a:picLocks noChangeAspect="1"/>
          </p:cNvPicPr>
          <p:nvPr/>
        </p:nvPicPr>
        <p:blipFill rotWithShape="1">
          <a:blip r:embed="rId3"/>
          <a:srcRect l="13567" r="-1" b="-1"/>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D4B586E8-EF60-D1A5-910F-A38B6CB89D83}"/>
              </a:ext>
            </a:extLst>
          </p:cNvPr>
          <p:cNvSpPr>
            <a:spLocks noGrp="1"/>
          </p:cNvSpPr>
          <p:nvPr>
            <p:ph type="ctrTitle"/>
          </p:nvPr>
        </p:nvSpPr>
        <p:spPr>
          <a:xfrm>
            <a:off x="235336" y="2906973"/>
            <a:ext cx="4623968" cy="2640247"/>
          </a:xfrm>
        </p:spPr>
        <p:txBody>
          <a:bodyPr>
            <a:normAutofit/>
          </a:bodyPr>
          <a:lstStyle/>
          <a:p>
            <a:pPr algn="l"/>
            <a:r>
              <a:rPr lang="en-SG"/>
              <a:t>Keystroke biometrics</a:t>
            </a:r>
            <a:br>
              <a:rPr lang="en-SG"/>
            </a:br>
            <a:r>
              <a:rPr lang="en-SG"/>
              <a:t>multifactor</a:t>
            </a:r>
            <a:br>
              <a:rPr lang="en-SG"/>
            </a:br>
            <a:r>
              <a:rPr lang="en-SG"/>
              <a:t>authentication</a:t>
            </a:r>
            <a:endParaRPr lang="en-SG" dirty="0"/>
          </a:p>
        </p:txBody>
      </p:sp>
      <p:sp>
        <p:nvSpPr>
          <p:cNvPr id="3" name="Subtitle 2">
            <a:extLst>
              <a:ext uri="{FF2B5EF4-FFF2-40B4-BE49-F238E27FC236}">
                <a16:creationId xmlns:a16="http://schemas.microsoft.com/office/drawing/2014/main" id="{AD9C0C5F-1082-A413-3107-FF135841ED61}"/>
              </a:ext>
            </a:extLst>
          </p:cNvPr>
          <p:cNvSpPr>
            <a:spLocks noGrp="1"/>
          </p:cNvSpPr>
          <p:nvPr>
            <p:ph type="subTitle" idx="1"/>
          </p:nvPr>
        </p:nvSpPr>
        <p:spPr>
          <a:xfrm>
            <a:off x="235334" y="5676900"/>
            <a:ext cx="3439235" cy="955315"/>
          </a:xfrm>
        </p:spPr>
        <p:txBody>
          <a:bodyPr>
            <a:normAutofit/>
          </a:bodyPr>
          <a:lstStyle/>
          <a:p>
            <a:pPr algn="l"/>
            <a:r>
              <a:rPr lang="en-SG"/>
              <a:t>Chua Chiang Sheng, Andy</a:t>
            </a:r>
          </a:p>
          <a:p>
            <a:pPr algn="l"/>
            <a:r>
              <a:rPr lang="en-SG"/>
              <a:t>1902138</a:t>
            </a:r>
            <a:endParaRPr lang="en-SG" dirty="0"/>
          </a:p>
        </p:txBody>
      </p:sp>
    </p:spTree>
    <p:extLst>
      <p:ext uri="{BB962C8B-B14F-4D97-AF65-F5344CB8AC3E}">
        <p14:creationId xmlns:p14="http://schemas.microsoft.com/office/powerpoint/2010/main" val="957654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PRELUDE: MODEL</a:t>
            </a:r>
          </a:p>
        </p:txBody>
      </p:sp>
      <p:pic>
        <p:nvPicPr>
          <p:cNvPr id="3" name="Picture 2" descr="Text&#10;&#10;Description automatically generated">
            <a:extLst>
              <a:ext uri="{FF2B5EF4-FFF2-40B4-BE49-F238E27FC236}">
                <a16:creationId xmlns:a16="http://schemas.microsoft.com/office/drawing/2014/main" id="{BF6D2873-A2B3-8108-2568-733C21C39514}"/>
              </a:ext>
            </a:extLst>
          </p:cNvPr>
          <p:cNvPicPr>
            <a:picLocks noChangeAspect="1"/>
          </p:cNvPicPr>
          <p:nvPr/>
        </p:nvPicPr>
        <p:blipFill>
          <a:blip r:embed="rId3"/>
          <a:stretch>
            <a:fillRect/>
          </a:stretch>
        </p:blipFill>
        <p:spPr>
          <a:xfrm>
            <a:off x="3365702" y="1577892"/>
            <a:ext cx="5460595" cy="5059585"/>
          </a:xfrm>
          <a:prstGeom prst="rect">
            <a:avLst/>
          </a:prstGeom>
          <a:ln>
            <a:solidFill>
              <a:schemeClr val="tx1"/>
            </a:solidFill>
          </a:ln>
        </p:spPr>
      </p:pic>
      <p:sp>
        <p:nvSpPr>
          <p:cNvPr id="5" name="Rectangle: Rounded Corners 4">
            <a:extLst>
              <a:ext uri="{FF2B5EF4-FFF2-40B4-BE49-F238E27FC236}">
                <a16:creationId xmlns:a16="http://schemas.microsoft.com/office/drawing/2014/main" id="{AE641A0E-55EF-5D19-9B66-D6186ED5ACDC}"/>
              </a:ext>
            </a:extLst>
          </p:cNvPr>
          <p:cNvSpPr/>
          <p:nvPr/>
        </p:nvSpPr>
        <p:spPr>
          <a:xfrm>
            <a:off x="4435343" y="3101392"/>
            <a:ext cx="2727457"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Rounded Corners 9">
            <a:extLst>
              <a:ext uri="{FF2B5EF4-FFF2-40B4-BE49-F238E27FC236}">
                <a16:creationId xmlns:a16="http://schemas.microsoft.com/office/drawing/2014/main" id="{514E712E-6BAE-949B-D759-67A739FF4FFF}"/>
              </a:ext>
            </a:extLst>
          </p:cNvPr>
          <p:cNvSpPr/>
          <p:nvPr/>
        </p:nvSpPr>
        <p:spPr>
          <a:xfrm>
            <a:off x="4440259" y="3892894"/>
            <a:ext cx="2727457"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6EFB9C05-79E5-4A06-FBCD-BD20CC33C489}"/>
              </a:ext>
            </a:extLst>
          </p:cNvPr>
          <p:cNvSpPr/>
          <p:nvPr/>
        </p:nvSpPr>
        <p:spPr>
          <a:xfrm>
            <a:off x="4445174" y="4674558"/>
            <a:ext cx="2727457"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Rounded Corners 11">
            <a:extLst>
              <a:ext uri="{FF2B5EF4-FFF2-40B4-BE49-F238E27FC236}">
                <a16:creationId xmlns:a16="http://schemas.microsoft.com/office/drawing/2014/main" id="{F85572AA-C945-44FA-E04E-B1A1500E39CC}"/>
              </a:ext>
            </a:extLst>
          </p:cNvPr>
          <p:cNvSpPr/>
          <p:nvPr/>
        </p:nvSpPr>
        <p:spPr>
          <a:xfrm>
            <a:off x="4440259" y="2329560"/>
            <a:ext cx="2727457"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66042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PRELUDE: MODEL</a:t>
            </a:r>
          </a:p>
        </p:txBody>
      </p:sp>
      <p:pic>
        <p:nvPicPr>
          <p:cNvPr id="3" name="Picture 2" descr="Text&#10;&#10;Description automatically generated">
            <a:extLst>
              <a:ext uri="{FF2B5EF4-FFF2-40B4-BE49-F238E27FC236}">
                <a16:creationId xmlns:a16="http://schemas.microsoft.com/office/drawing/2014/main" id="{BF6D2873-A2B3-8108-2568-733C21C39514}"/>
              </a:ext>
            </a:extLst>
          </p:cNvPr>
          <p:cNvPicPr>
            <a:picLocks noChangeAspect="1"/>
          </p:cNvPicPr>
          <p:nvPr/>
        </p:nvPicPr>
        <p:blipFill>
          <a:blip r:embed="rId3"/>
          <a:stretch>
            <a:fillRect/>
          </a:stretch>
        </p:blipFill>
        <p:spPr>
          <a:xfrm>
            <a:off x="3365702" y="1577892"/>
            <a:ext cx="5460595" cy="5059585"/>
          </a:xfrm>
          <a:prstGeom prst="rect">
            <a:avLst/>
          </a:prstGeom>
          <a:ln>
            <a:solidFill>
              <a:schemeClr val="tx1"/>
            </a:solidFill>
          </a:ln>
        </p:spPr>
      </p:pic>
      <p:sp>
        <p:nvSpPr>
          <p:cNvPr id="2" name="Rectangle: Rounded Corners 1">
            <a:extLst>
              <a:ext uri="{FF2B5EF4-FFF2-40B4-BE49-F238E27FC236}">
                <a16:creationId xmlns:a16="http://schemas.microsoft.com/office/drawing/2014/main" id="{9562D5FE-8777-92A6-F983-651CBA62B3A0}"/>
              </a:ext>
            </a:extLst>
          </p:cNvPr>
          <p:cNvSpPr/>
          <p:nvPr/>
        </p:nvSpPr>
        <p:spPr>
          <a:xfrm>
            <a:off x="4435343" y="3288206"/>
            <a:ext cx="1134631"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846422B1-7DDD-1F3A-7991-C3ED608B8B92}"/>
              </a:ext>
            </a:extLst>
          </p:cNvPr>
          <p:cNvSpPr/>
          <p:nvPr/>
        </p:nvSpPr>
        <p:spPr>
          <a:xfrm>
            <a:off x="4440259" y="4079708"/>
            <a:ext cx="1134631"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Rounded Corners 9">
            <a:extLst>
              <a:ext uri="{FF2B5EF4-FFF2-40B4-BE49-F238E27FC236}">
                <a16:creationId xmlns:a16="http://schemas.microsoft.com/office/drawing/2014/main" id="{FDFA2AAF-0E0A-8064-50E7-EF8D78A09864}"/>
              </a:ext>
            </a:extLst>
          </p:cNvPr>
          <p:cNvSpPr/>
          <p:nvPr/>
        </p:nvSpPr>
        <p:spPr>
          <a:xfrm>
            <a:off x="4445174" y="4861372"/>
            <a:ext cx="1134631"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CEDF092A-E383-B81C-9819-C10DCB73C86D}"/>
              </a:ext>
            </a:extLst>
          </p:cNvPr>
          <p:cNvSpPr/>
          <p:nvPr/>
        </p:nvSpPr>
        <p:spPr>
          <a:xfrm>
            <a:off x="4440259" y="2516374"/>
            <a:ext cx="1134631"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450016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PRELUDE: MODEL</a:t>
            </a:r>
          </a:p>
        </p:txBody>
      </p:sp>
      <p:pic>
        <p:nvPicPr>
          <p:cNvPr id="3" name="Picture 2" descr="Text&#10;&#10;Description automatically generated">
            <a:extLst>
              <a:ext uri="{FF2B5EF4-FFF2-40B4-BE49-F238E27FC236}">
                <a16:creationId xmlns:a16="http://schemas.microsoft.com/office/drawing/2014/main" id="{BF6D2873-A2B3-8108-2568-733C21C39514}"/>
              </a:ext>
            </a:extLst>
          </p:cNvPr>
          <p:cNvPicPr>
            <a:picLocks noChangeAspect="1"/>
          </p:cNvPicPr>
          <p:nvPr/>
        </p:nvPicPr>
        <p:blipFill>
          <a:blip r:embed="rId3"/>
          <a:stretch>
            <a:fillRect/>
          </a:stretch>
        </p:blipFill>
        <p:spPr>
          <a:xfrm>
            <a:off x="3365702" y="1577892"/>
            <a:ext cx="5460595" cy="5059585"/>
          </a:xfrm>
          <a:prstGeom prst="rect">
            <a:avLst/>
          </a:prstGeom>
          <a:ln>
            <a:solidFill>
              <a:schemeClr val="tx1"/>
            </a:solidFill>
          </a:ln>
        </p:spPr>
      </p:pic>
      <p:sp>
        <p:nvSpPr>
          <p:cNvPr id="2" name="Rectangle: Rounded Corners 1">
            <a:extLst>
              <a:ext uri="{FF2B5EF4-FFF2-40B4-BE49-F238E27FC236}">
                <a16:creationId xmlns:a16="http://schemas.microsoft.com/office/drawing/2014/main" id="{2855859E-C338-AAD9-0E39-C7DBC314BE5F}"/>
              </a:ext>
            </a:extLst>
          </p:cNvPr>
          <p:cNvSpPr/>
          <p:nvPr/>
        </p:nvSpPr>
        <p:spPr>
          <a:xfrm>
            <a:off x="4435343" y="3494679"/>
            <a:ext cx="1798309"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D426E9DF-A92F-0297-D235-D3731B1EE941}"/>
              </a:ext>
            </a:extLst>
          </p:cNvPr>
          <p:cNvSpPr/>
          <p:nvPr/>
        </p:nvSpPr>
        <p:spPr>
          <a:xfrm>
            <a:off x="4440259" y="4286181"/>
            <a:ext cx="1798309"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Rounded Corners 9">
            <a:extLst>
              <a:ext uri="{FF2B5EF4-FFF2-40B4-BE49-F238E27FC236}">
                <a16:creationId xmlns:a16="http://schemas.microsoft.com/office/drawing/2014/main" id="{20EC2F13-13B8-FC43-CBA8-2BFBAC943705}"/>
              </a:ext>
            </a:extLst>
          </p:cNvPr>
          <p:cNvSpPr/>
          <p:nvPr/>
        </p:nvSpPr>
        <p:spPr>
          <a:xfrm>
            <a:off x="4440259" y="2722847"/>
            <a:ext cx="1798309"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770095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PRELUDE: MODEL</a:t>
            </a:r>
          </a:p>
        </p:txBody>
      </p:sp>
      <p:pic>
        <p:nvPicPr>
          <p:cNvPr id="3" name="Picture 2" descr="Text&#10;&#10;Description automatically generated">
            <a:extLst>
              <a:ext uri="{FF2B5EF4-FFF2-40B4-BE49-F238E27FC236}">
                <a16:creationId xmlns:a16="http://schemas.microsoft.com/office/drawing/2014/main" id="{BF6D2873-A2B3-8108-2568-733C21C39514}"/>
              </a:ext>
            </a:extLst>
          </p:cNvPr>
          <p:cNvPicPr>
            <a:picLocks noChangeAspect="1"/>
          </p:cNvPicPr>
          <p:nvPr/>
        </p:nvPicPr>
        <p:blipFill>
          <a:blip r:embed="rId3"/>
          <a:stretch>
            <a:fillRect/>
          </a:stretch>
        </p:blipFill>
        <p:spPr>
          <a:xfrm>
            <a:off x="3365702" y="1577892"/>
            <a:ext cx="5460595" cy="5059585"/>
          </a:xfrm>
          <a:prstGeom prst="rect">
            <a:avLst/>
          </a:prstGeom>
          <a:ln>
            <a:solidFill>
              <a:schemeClr val="tx1"/>
            </a:solidFill>
          </a:ln>
        </p:spPr>
      </p:pic>
      <p:sp>
        <p:nvSpPr>
          <p:cNvPr id="5" name="Rectangle: Rounded Corners 4">
            <a:extLst>
              <a:ext uri="{FF2B5EF4-FFF2-40B4-BE49-F238E27FC236}">
                <a16:creationId xmlns:a16="http://schemas.microsoft.com/office/drawing/2014/main" id="{B0B6D6B5-3BFF-529E-E60F-0BAB3E6B58DE}"/>
              </a:ext>
            </a:extLst>
          </p:cNvPr>
          <p:cNvSpPr/>
          <p:nvPr/>
        </p:nvSpPr>
        <p:spPr>
          <a:xfrm>
            <a:off x="4430211" y="5853722"/>
            <a:ext cx="3246730" cy="24648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212611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A609A-83F7-80C5-90DD-D7ECFD247310}"/>
              </a:ext>
            </a:extLst>
          </p:cNvPr>
          <p:cNvSpPr>
            <a:spLocks noGrp="1"/>
          </p:cNvSpPr>
          <p:nvPr>
            <p:ph type="title"/>
          </p:nvPr>
        </p:nvSpPr>
        <p:spPr>
          <a:xfrm>
            <a:off x="1190698" y="-91721"/>
            <a:ext cx="9810604" cy="1216024"/>
          </a:xfrm>
        </p:spPr>
        <p:txBody>
          <a:bodyPr/>
          <a:lstStyle/>
          <a:p>
            <a:pPr algn="ctr"/>
            <a:r>
              <a:rPr lang="en-SG" u="sng" dirty="0">
                <a:latin typeface="Aharoni" panose="02010803020104030203" pitchFamily="2" charset="-79"/>
                <a:cs typeface="Aharoni" panose="02010803020104030203" pitchFamily="2" charset="-79"/>
              </a:rPr>
              <a:t>PRELUDE: DATASET TYPE</a:t>
            </a:r>
          </a:p>
        </p:txBody>
      </p:sp>
      <p:cxnSp>
        <p:nvCxnSpPr>
          <p:cNvPr id="7" name="Straight Arrow Connector 6">
            <a:extLst>
              <a:ext uri="{FF2B5EF4-FFF2-40B4-BE49-F238E27FC236}">
                <a16:creationId xmlns:a16="http://schemas.microsoft.com/office/drawing/2014/main" id="{20F2067A-C8C3-A34D-A746-C8971526A6AE}"/>
              </a:ext>
            </a:extLst>
          </p:cNvPr>
          <p:cNvCxnSpPr>
            <a:cxnSpLocks/>
          </p:cNvCxnSpPr>
          <p:nvPr/>
        </p:nvCxnSpPr>
        <p:spPr>
          <a:xfrm flipH="1">
            <a:off x="3067050" y="1309429"/>
            <a:ext cx="1466850" cy="395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E2082D-A236-A408-2CAA-339E4B8614D9}"/>
              </a:ext>
            </a:extLst>
          </p:cNvPr>
          <p:cNvCxnSpPr>
            <a:cxnSpLocks/>
          </p:cNvCxnSpPr>
          <p:nvPr/>
        </p:nvCxnSpPr>
        <p:spPr>
          <a:xfrm>
            <a:off x="5172075" y="1309429"/>
            <a:ext cx="1870543" cy="3669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8FF880-1A55-041F-6C33-E7F22D542125}"/>
              </a:ext>
            </a:extLst>
          </p:cNvPr>
          <p:cNvSpPr txBox="1"/>
          <p:nvPr/>
        </p:nvSpPr>
        <p:spPr>
          <a:xfrm>
            <a:off x="1402583" y="1818232"/>
            <a:ext cx="2378557" cy="400110"/>
          </a:xfrm>
          <a:prstGeom prst="rect">
            <a:avLst/>
          </a:prstGeom>
          <a:solidFill>
            <a:schemeClr val="accent1">
              <a:lumMod val="40000"/>
              <a:lumOff val="60000"/>
            </a:schemeClr>
          </a:solidFill>
          <a:ln w="12700">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Fixed-Text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11" name="TextBox 10">
            <a:extLst>
              <a:ext uri="{FF2B5EF4-FFF2-40B4-BE49-F238E27FC236}">
                <a16:creationId xmlns:a16="http://schemas.microsoft.com/office/drawing/2014/main" id="{14F4A8FC-939E-70BF-75BB-0A2395ECA979}"/>
              </a:ext>
            </a:extLst>
          </p:cNvPr>
          <p:cNvSpPr txBox="1"/>
          <p:nvPr/>
        </p:nvSpPr>
        <p:spPr>
          <a:xfrm>
            <a:off x="3376332" y="3117334"/>
            <a:ext cx="3419475"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12" name="TextBox 11">
            <a:extLst>
              <a:ext uri="{FF2B5EF4-FFF2-40B4-BE49-F238E27FC236}">
                <a16:creationId xmlns:a16="http://schemas.microsoft.com/office/drawing/2014/main" id="{A10A6958-4F25-B166-445D-AEEB32723AC1}"/>
              </a:ext>
            </a:extLst>
          </p:cNvPr>
          <p:cNvSpPr txBox="1"/>
          <p:nvPr/>
        </p:nvSpPr>
        <p:spPr>
          <a:xfrm>
            <a:off x="7230611" y="3121587"/>
            <a:ext cx="4259237"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Non-Controlled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cxnSp>
        <p:nvCxnSpPr>
          <p:cNvPr id="13" name="Straight Arrow Connector 12">
            <a:extLst>
              <a:ext uri="{FF2B5EF4-FFF2-40B4-BE49-F238E27FC236}">
                <a16:creationId xmlns:a16="http://schemas.microsoft.com/office/drawing/2014/main" id="{24D70CEB-94B6-4C03-1867-5C6C5A564758}"/>
              </a:ext>
            </a:extLst>
          </p:cNvPr>
          <p:cNvCxnSpPr>
            <a:cxnSpLocks/>
          </p:cNvCxnSpPr>
          <p:nvPr/>
        </p:nvCxnSpPr>
        <p:spPr>
          <a:xfrm flipH="1">
            <a:off x="5325289" y="2277249"/>
            <a:ext cx="1375268" cy="767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5CB10-820E-E3DB-6C7E-4A03E9922878}"/>
              </a:ext>
            </a:extLst>
          </p:cNvPr>
          <p:cNvCxnSpPr>
            <a:cxnSpLocks/>
          </p:cNvCxnSpPr>
          <p:nvPr/>
        </p:nvCxnSpPr>
        <p:spPr>
          <a:xfrm>
            <a:off x="7633933" y="2253014"/>
            <a:ext cx="1368989" cy="7606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62693A-227C-93B2-0A4F-860F1FA6897D}"/>
              </a:ext>
            </a:extLst>
          </p:cNvPr>
          <p:cNvCxnSpPr>
            <a:cxnSpLocks/>
          </p:cNvCxnSpPr>
          <p:nvPr/>
        </p:nvCxnSpPr>
        <p:spPr>
          <a:xfrm flipH="1">
            <a:off x="1402583" y="5055259"/>
            <a:ext cx="100872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20D71D2-B3D4-576B-29DB-3A964A2B3255}"/>
              </a:ext>
            </a:extLst>
          </p:cNvPr>
          <p:cNvGrpSpPr/>
          <p:nvPr/>
        </p:nvGrpSpPr>
        <p:grpSpPr>
          <a:xfrm>
            <a:off x="1402583" y="5190479"/>
            <a:ext cx="2378556" cy="707886"/>
            <a:chOff x="2258188" y="5224153"/>
            <a:chExt cx="2378556" cy="707886"/>
          </a:xfrm>
        </p:grpSpPr>
        <p:sp>
          <p:nvSpPr>
            <p:cNvPr id="17" name="Isosceles Triangle 16">
              <a:extLst>
                <a:ext uri="{FF2B5EF4-FFF2-40B4-BE49-F238E27FC236}">
                  <a16:creationId xmlns:a16="http://schemas.microsoft.com/office/drawing/2014/main" id="{01DFBB89-3D82-62CE-B427-10A7C35E11F8}"/>
                </a:ext>
              </a:extLst>
            </p:cNvPr>
            <p:cNvSpPr/>
            <p:nvPr/>
          </p:nvSpPr>
          <p:spPr>
            <a:xfrm rot="10800000">
              <a:off x="2326943" y="530509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E6F2F540-4111-976F-3807-D750A8CEA6B3}"/>
                </a:ext>
              </a:extLst>
            </p:cNvPr>
            <p:cNvSpPr txBox="1"/>
            <p:nvPr/>
          </p:nvSpPr>
          <p:spPr>
            <a:xfrm>
              <a:off x="2258188" y="5224153"/>
              <a:ext cx="2378556"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grpSp>
        <p:nvGrpSpPr>
          <p:cNvPr id="19" name="Group 18">
            <a:extLst>
              <a:ext uri="{FF2B5EF4-FFF2-40B4-BE49-F238E27FC236}">
                <a16:creationId xmlns:a16="http://schemas.microsoft.com/office/drawing/2014/main" id="{1CA26199-FC33-5B3E-86CF-B10D7138C48D}"/>
              </a:ext>
            </a:extLst>
          </p:cNvPr>
          <p:cNvGrpSpPr/>
          <p:nvPr/>
        </p:nvGrpSpPr>
        <p:grpSpPr>
          <a:xfrm>
            <a:off x="9231657" y="5190479"/>
            <a:ext cx="2378555" cy="707886"/>
            <a:chOff x="7555257" y="5182208"/>
            <a:chExt cx="2378555" cy="707886"/>
          </a:xfrm>
        </p:grpSpPr>
        <p:sp>
          <p:nvSpPr>
            <p:cNvPr id="20" name="Isosceles Triangle 19">
              <a:extLst>
                <a:ext uri="{FF2B5EF4-FFF2-40B4-BE49-F238E27FC236}">
                  <a16:creationId xmlns:a16="http://schemas.microsoft.com/office/drawing/2014/main" id="{B9A8E53D-93CF-77AD-D8D7-45BE8EBAE7EE}"/>
                </a:ext>
              </a:extLst>
            </p:cNvPr>
            <p:cNvSpPr/>
            <p:nvPr/>
          </p:nvSpPr>
          <p:spPr>
            <a:xfrm>
              <a:off x="7651928" y="522517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F2277211-4A76-BC6E-D5F8-99BF09B972B7}"/>
                </a:ext>
              </a:extLst>
            </p:cNvPr>
            <p:cNvSpPr txBox="1"/>
            <p:nvPr/>
          </p:nvSpPr>
          <p:spPr>
            <a:xfrm>
              <a:off x="7555257" y="5182208"/>
              <a:ext cx="2378555"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sp>
        <p:nvSpPr>
          <p:cNvPr id="22" name="TextBox 21">
            <a:extLst>
              <a:ext uri="{FF2B5EF4-FFF2-40B4-BE49-F238E27FC236}">
                <a16:creationId xmlns:a16="http://schemas.microsoft.com/office/drawing/2014/main" id="{E21772DF-5EAE-1558-C984-744C16924C68}"/>
              </a:ext>
            </a:extLst>
          </p:cNvPr>
          <p:cNvSpPr txBox="1"/>
          <p:nvPr/>
        </p:nvSpPr>
        <p:spPr>
          <a:xfrm>
            <a:off x="4369644" y="825393"/>
            <a:ext cx="1050288" cy="400110"/>
          </a:xfrm>
          <a:prstGeom prst="rect">
            <a:avLst/>
          </a:prstGeom>
          <a:solidFill>
            <a:schemeClr val="bg1"/>
          </a:solidFill>
          <a:ln>
            <a:solidFill>
              <a:schemeClr val="tx1"/>
            </a:solid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23" name="TextBox 22">
            <a:extLst>
              <a:ext uri="{FF2B5EF4-FFF2-40B4-BE49-F238E27FC236}">
                <a16:creationId xmlns:a16="http://schemas.microsoft.com/office/drawing/2014/main" id="{1C398B26-2AA2-C906-D574-C820993F9CED}"/>
              </a:ext>
            </a:extLst>
          </p:cNvPr>
          <p:cNvSpPr txBox="1"/>
          <p:nvPr/>
        </p:nvSpPr>
        <p:spPr>
          <a:xfrm>
            <a:off x="5891868" y="1792821"/>
            <a:ext cx="2585382" cy="400110"/>
          </a:xfrm>
          <a:prstGeom prst="rect">
            <a:avLst/>
          </a:prstGeom>
          <a:solidFill>
            <a:schemeClr val="accent1">
              <a:lumMod val="40000"/>
              <a:lumOff val="60000"/>
            </a:schemeClr>
          </a:solidFill>
          <a:ln w="12700">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Free-Text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24" name="TextBox 23">
            <a:extLst>
              <a:ext uri="{FF2B5EF4-FFF2-40B4-BE49-F238E27FC236}">
                <a16:creationId xmlns:a16="http://schemas.microsoft.com/office/drawing/2014/main" id="{B354C3BB-105C-0685-21B5-8445D0C30196}"/>
              </a:ext>
            </a:extLst>
          </p:cNvPr>
          <p:cNvSpPr txBox="1"/>
          <p:nvPr/>
        </p:nvSpPr>
        <p:spPr>
          <a:xfrm>
            <a:off x="1761688" y="2253014"/>
            <a:ext cx="1731142"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WORD: HELLO</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p:txBody>
      </p:sp>
      <p:sp>
        <p:nvSpPr>
          <p:cNvPr id="25" name="TextBox 24">
            <a:extLst>
              <a:ext uri="{FF2B5EF4-FFF2-40B4-BE49-F238E27FC236}">
                <a16:creationId xmlns:a16="http://schemas.microsoft.com/office/drawing/2014/main" id="{A69748EA-8FBB-705C-3ED4-3A74A8DCF49F}"/>
              </a:ext>
            </a:extLst>
          </p:cNvPr>
          <p:cNvSpPr txBox="1"/>
          <p:nvPr/>
        </p:nvSpPr>
        <p:spPr>
          <a:xfrm>
            <a:off x="4307131" y="3615977"/>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SCOPE: ANIMAL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CROW</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LEOPARD</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ELEPHANT</a:t>
            </a:r>
          </a:p>
        </p:txBody>
      </p:sp>
      <p:sp>
        <p:nvSpPr>
          <p:cNvPr id="26" name="TextBox 25">
            <a:extLst>
              <a:ext uri="{FF2B5EF4-FFF2-40B4-BE49-F238E27FC236}">
                <a16:creationId xmlns:a16="http://schemas.microsoft.com/office/drawing/2014/main" id="{05400EEE-7D20-7D85-22FC-B2E0D8F5EC6D}"/>
              </a:ext>
            </a:extLst>
          </p:cNvPr>
          <p:cNvSpPr txBox="1"/>
          <p:nvPr/>
        </p:nvSpPr>
        <p:spPr>
          <a:xfrm>
            <a:off x="8600519" y="3617720"/>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NO SCOPE</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BUTTERFLY</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BASKETBALL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SUSHI</a:t>
            </a:r>
          </a:p>
        </p:txBody>
      </p:sp>
      <p:sp>
        <p:nvSpPr>
          <p:cNvPr id="28" name="Rectangle: Rounded Corners 27">
            <a:extLst>
              <a:ext uri="{FF2B5EF4-FFF2-40B4-BE49-F238E27FC236}">
                <a16:creationId xmlns:a16="http://schemas.microsoft.com/office/drawing/2014/main" id="{9FA5C9C8-18DC-D61A-EFAD-E3860AEE38EE}"/>
              </a:ext>
            </a:extLst>
          </p:cNvPr>
          <p:cNvSpPr/>
          <p:nvPr/>
        </p:nvSpPr>
        <p:spPr>
          <a:xfrm>
            <a:off x="1190698" y="1676400"/>
            <a:ext cx="7508474" cy="6524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TextBox 28">
            <a:extLst>
              <a:ext uri="{FF2B5EF4-FFF2-40B4-BE49-F238E27FC236}">
                <a16:creationId xmlns:a16="http://schemas.microsoft.com/office/drawing/2014/main" id="{B976FA59-5DE7-6523-E13D-53CCE79EEA62}"/>
              </a:ext>
            </a:extLst>
          </p:cNvPr>
          <p:cNvSpPr txBox="1"/>
          <p:nvPr/>
        </p:nvSpPr>
        <p:spPr>
          <a:xfrm>
            <a:off x="603557" y="6407890"/>
            <a:ext cx="11588443" cy="461665"/>
          </a:xfrm>
          <a:prstGeom prst="rect">
            <a:avLst/>
          </a:prstGeom>
          <a:noFill/>
        </p:spPr>
        <p:txBody>
          <a:bodyPr wrap="square">
            <a:spAutoFit/>
          </a:bodyPr>
          <a:lstStyle/>
          <a:p>
            <a:pPr algn="r"/>
            <a:r>
              <a:rPr lang="en-SG" sz="1200" dirty="0"/>
              <a:t>B. Ayotte, M. </a:t>
            </a:r>
            <a:r>
              <a:rPr lang="en-SG" sz="1200" dirty="0" err="1"/>
              <a:t>Banavar</a:t>
            </a:r>
            <a:r>
              <a:rPr lang="en-SG" sz="1200" dirty="0"/>
              <a:t>, D. Hou, and S. </a:t>
            </a:r>
            <a:r>
              <a:rPr lang="en-SG" sz="1200" dirty="0" err="1"/>
              <a:t>Schuckers</a:t>
            </a:r>
            <a:r>
              <a:rPr lang="en-SG" sz="1200" dirty="0"/>
              <a:t>, “Fast Free-Text Authentication via Instance-Based Keystroke Dynamics,” IEEE Transactions on Biometrics, </a:t>
            </a:r>
            <a:r>
              <a:rPr lang="en-SG" sz="1200" dirty="0" err="1"/>
              <a:t>Behavior</a:t>
            </a:r>
            <a:r>
              <a:rPr lang="en-SG" sz="1200" dirty="0"/>
              <a:t>, and Identity Science, vol. 2, no. 4. Institute of Electrical and Electronics Engineers (IEEE), pp. 377–387, Oct. 2020. </a:t>
            </a:r>
            <a:r>
              <a:rPr lang="en-SG" sz="1200" dirty="0" err="1"/>
              <a:t>doi</a:t>
            </a:r>
            <a:r>
              <a:rPr lang="en-SG" sz="1200" dirty="0"/>
              <a:t>: 10.1109/tbiom.2020.3003988.</a:t>
            </a:r>
          </a:p>
        </p:txBody>
      </p:sp>
    </p:spTree>
    <p:extLst>
      <p:ext uri="{BB962C8B-B14F-4D97-AF65-F5344CB8AC3E}">
        <p14:creationId xmlns:p14="http://schemas.microsoft.com/office/powerpoint/2010/main" val="21885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A609A-83F7-80C5-90DD-D7ECFD247310}"/>
              </a:ext>
            </a:extLst>
          </p:cNvPr>
          <p:cNvSpPr>
            <a:spLocks noGrp="1"/>
          </p:cNvSpPr>
          <p:nvPr>
            <p:ph type="title"/>
          </p:nvPr>
        </p:nvSpPr>
        <p:spPr>
          <a:xfrm>
            <a:off x="1190698" y="-91721"/>
            <a:ext cx="9810604" cy="1216024"/>
          </a:xfrm>
        </p:spPr>
        <p:txBody>
          <a:bodyPr/>
          <a:lstStyle/>
          <a:p>
            <a:pPr algn="ctr"/>
            <a:r>
              <a:rPr lang="en-SG" u="sng" dirty="0">
                <a:latin typeface="Aharoni" panose="02010803020104030203" pitchFamily="2" charset="-79"/>
                <a:cs typeface="Aharoni" panose="02010803020104030203" pitchFamily="2" charset="-79"/>
              </a:rPr>
              <a:t>PRELUDE: DATASET TYPE</a:t>
            </a:r>
          </a:p>
        </p:txBody>
      </p:sp>
      <p:cxnSp>
        <p:nvCxnSpPr>
          <p:cNvPr id="7" name="Straight Arrow Connector 6">
            <a:extLst>
              <a:ext uri="{FF2B5EF4-FFF2-40B4-BE49-F238E27FC236}">
                <a16:creationId xmlns:a16="http://schemas.microsoft.com/office/drawing/2014/main" id="{20F2067A-C8C3-A34D-A746-C8971526A6AE}"/>
              </a:ext>
            </a:extLst>
          </p:cNvPr>
          <p:cNvCxnSpPr>
            <a:cxnSpLocks/>
          </p:cNvCxnSpPr>
          <p:nvPr/>
        </p:nvCxnSpPr>
        <p:spPr>
          <a:xfrm flipH="1">
            <a:off x="3067050" y="1309429"/>
            <a:ext cx="1466850" cy="395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E2082D-A236-A408-2CAA-339E4B8614D9}"/>
              </a:ext>
            </a:extLst>
          </p:cNvPr>
          <p:cNvCxnSpPr>
            <a:cxnSpLocks/>
          </p:cNvCxnSpPr>
          <p:nvPr/>
        </p:nvCxnSpPr>
        <p:spPr>
          <a:xfrm>
            <a:off x="5172075" y="1309429"/>
            <a:ext cx="1870543" cy="3669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8FF880-1A55-041F-6C33-E7F22D542125}"/>
              </a:ext>
            </a:extLst>
          </p:cNvPr>
          <p:cNvSpPr txBox="1"/>
          <p:nvPr/>
        </p:nvSpPr>
        <p:spPr>
          <a:xfrm>
            <a:off x="1402583" y="1818232"/>
            <a:ext cx="2378557"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Fixed-Text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11" name="TextBox 10">
            <a:extLst>
              <a:ext uri="{FF2B5EF4-FFF2-40B4-BE49-F238E27FC236}">
                <a16:creationId xmlns:a16="http://schemas.microsoft.com/office/drawing/2014/main" id="{14F4A8FC-939E-70BF-75BB-0A2395ECA979}"/>
              </a:ext>
            </a:extLst>
          </p:cNvPr>
          <p:cNvSpPr txBox="1"/>
          <p:nvPr/>
        </p:nvSpPr>
        <p:spPr>
          <a:xfrm>
            <a:off x="3376332" y="3117334"/>
            <a:ext cx="3419475"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12" name="TextBox 11">
            <a:extLst>
              <a:ext uri="{FF2B5EF4-FFF2-40B4-BE49-F238E27FC236}">
                <a16:creationId xmlns:a16="http://schemas.microsoft.com/office/drawing/2014/main" id="{A10A6958-4F25-B166-445D-AEEB32723AC1}"/>
              </a:ext>
            </a:extLst>
          </p:cNvPr>
          <p:cNvSpPr txBox="1"/>
          <p:nvPr/>
        </p:nvSpPr>
        <p:spPr>
          <a:xfrm>
            <a:off x="7230611" y="3121587"/>
            <a:ext cx="4259237"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Non-Controlled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cxnSp>
        <p:nvCxnSpPr>
          <p:cNvPr id="13" name="Straight Arrow Connector 12">
            <a:extLst>
              <a:ext uri="{FF2B5EF4-FFF2-40B4-BE49-F238E27FC236}">
                <a16:creationId xmlns:a16="http://schemas.microsoft.com/office/drawing/2014/main" id="{24D70CEB-94B6-4C03-1867-5C6C5A564758}"/>
              </a:ext>
            </a:extLst>
          </p:cNvPr>
          <p:cNvCxnSpPr>
            <a:cxnSpLocks/>
          </p:cNvCxnSpPr>
          <p:nvPr/>
        </p:nvCxnSpPr>
        <p:spPr>
          <a:xfrm flipH="1">
            <a:off x="5325289" y="2277249"/>
            <a:ext cx="1375268" cy="767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5CB10-820E-E3DB-6C7E-4A03E9922878}"/>
              </a:ext>
            </a:extLst>
          </p:cNvPr>
          <p:cNvCxnSpPr>
            <a:cxnSpLocks/>
          </p:cNvCxnSpPr>
          <p:nvPr/>
        </p:nvCxnSpPr>
        <p:spPr>
          <a:xfrm>
            <a:off x="7633933" y="2253014"/>
            <a:ext cx="1368989" cy="7606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62693A-227C-93B2-0A4F-860F1FA6897D}"/>
              </a:ext>
            </a:extLst>
          </p:cNvPr>
          <p:cNvCxnSpPr>
            <a:cxnSpLocks/>
          </p:cNvCxnSpPr>
          <p:nvPr/>
        </p:nvCxnSpPr>
        <p:spPr>
          <a:xfrm flipH="1">
            <a:off x="1402583" y="5055259"/>
            <a:ext cx="100872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20D71D2-B3D4-576B-29DB-3A964A2B3255}"/>
              </a:ext>
            </a:extLst>
          </p:cNvPr>
          <p:cNvGrpSpPr/>
          <p:nvPr/>
        </p:nvGrpSpPr>
        <p:grpSpPr>
          <a:xfrm>
            <a:off x="1402583" y="5190479"/>
            <a:ext cx="2378556" cy="707886"/>
            <a:chOff x="2258188" y="5224153"/>
            <a:chExt cx="2378556" cy="707886"/>
          </a:xfrm>
        </p:grpSpPr>
        <p:sp>
          <p:nvSpPr>
            <p:cNvPr id="17" name="Isosceles Triangle 16">
              <a:extLst>
                <a:ext uri="{FF2B5EF4-FFF2-40B4-BE49-F238E27FC236}">
                  <a16:creationId xmlns:a16="http://schemas.microsoft.com/office/drawing/2014/main" id="{01DFBB89-3D82-62CE-B427-10A7C35E11F8}"/>
                </a:ext>
              </a:extLst>
            </p:cNvPr>
            <p:cNvSpPr/>
            <p:nvPr/>
          </p:nvSpPr>
          <p:spPr>
            <a:xfrm rot="10800000">
              <a:off x="2326943" y="530509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E6F2F540-4111-976F-3807-D750A8CEA6B3}"/>
                </a:ext>
              </a:extLst>
            </p:cNvPr>
            <p:cNvSpPr txBox="1"/>
            <p:nvPr/>
          </p:nvSpPr>
          <p:spPr>
            <a:xfrm>
              <a:off x="2258188" y="5224153"/>
              <a:ext cx="2378556"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grpSp>
        <p:nvGrpSpPr>
          <p:cNvPr id="19" name="Group 18">
            <a:extLst>
              <a:ext uri="{FF2B5EF4-FFF2-40B4-BE49-F238E27FC236}">
                <a16:creationId xmlns:a16="http://schemas.microsoft.com/office/drawing/2014/main" id="{1CA26199-FC33-5B3E-86CF-B10D7138C48D}"/>
              </a:ext>
            </a:extLst>
          </p:cNvPr>
          <p:cNvGrpSpPr/>
          <p:nvPr/>
        </p:nvGrpSpPr>
        <p:grpSpPr>
          <a:xfrm>
            <a:off x="9231657" y="5190479"/>
            <a:ext cx="2378555" cy="707886"/>
            <a:chOff x="7555257" y="5182208"/>
            <a:chExt cx="2378555" cy="707886"/>
          </a:xfrm>
        </p:grpSpPr>
        <p:sp>
          <p:nvSpPr>
            <p:cNvPr id="20" name="Isosceles Triangle 19">
              <a:extLst>
                <a:ext uri="{FF2B5EF4-FFF2-40B4-BE49-F238E27FC236}">
                  <a16:creationId xmlns:a16="http://schemas.microsoft.com/office/drawing/2014/main" id="{B9A8E53D-93CF-77AD-D8D7-45BE8EBAE7EE}"/>
                </a:ext>
              </a:extLst>
            </p:cNvPr>
            <p:cNvSpPr/>
            <p:nvPr/>
          </p:nvSpPr>
          <p:spPr>
            <a:xfrm>
              <a:off x="7651928" y="522517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F2277211-4A76-BC6E-D5F8-99BF09B972B7}"/>
                </a:ext>
              </a:extLst>
            </p:cNvPr>
            <p:cNvSpPr txBox="1"/>
            <p:nvPr/>
          </p:nvSpPr>
          <p:spPr>
            <a:xfrm>
              <a:off x="7555257" y="5182208"/>
              <a:ext cx="2378555"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sp>
        <p:nvSpPr>
          <p:cNvPr id="22" name="TextBox 21">
            <a:extLst>
              <a:ext uri="{FF2B5EF4-FFF2-40B4-BE49-F238E27FC236}">
                <a16:creationId xmlns:a16="http://schemas.microsoft.com/office/drawing/2014/main" id="{E21772DF-5EAE-1558-C984-744C16924C68}"/>
              </a:ext>
            </a:extLst>
          </p:cNvPr>
          <p:cNvSpPr txBox="1"/>
          <p:nvPr/>
        </p:nvSpPr>
        <p:spPr>
          <a:xfrm>
            <a:off x="4369644" y="825393"/>
            <a:ext cx="1050288" cy="400110"/>
          </a:xfrm>
          <a:prstGeom prst="rect">
            <a:avLst/>
          </a:prstGeom>
          <a:solidFill>
            <a:schemeClr val="bg1"/>
          </a:solidFill>
          <a:ln>
            <a:solidFill>
              <a:schemeClr val="tx1"/>
            </a:solid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23" name="TextBox 22">
            <a:extLst>
              <a:ext uri="{FF2B5EF4-FFF2-40B4-BE49-F238E27FC236}">
                <a16:creationId xmlns:a16="http://schemas.microsoft.com/office/drawing/2014/main" id="{1C398B26-2AA2-C906-D574-C820993F9CED}"/>
              </a:ext>
            </a:extLst>
          </p:cNvPr>
          <p:cNvSpPr txBox="1"/>
          <p:nvPr/>
        </p:nvSpPr>
        <p:spPr>
          <a:xfrm>
            <a:off x="5891868" y="1792821"/>
            <a:ext cx="2585382"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Free-Text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24" name="TextBox 23">
            <a:extLst>
              <a:ext uri="{FF2B5EF4-FFF2-40B4-BE49-F238E27FC236}">
                <a16:creationId xmlns:a16="http://schemas.microsoft.com/office/drawing/2014/main" id="{B354C3BB-105C-0685-21B5-8445D0C30196}"/>
              </a:ext>
            </a:extLst>
          </p:cNvPr>
          <p:cNvSpPr txBox="1"/>
          <p:nvPr/>
        </p:nvSpPr>
        <p:spPr>
          <a:xfrm>
            <a:off x="1761688" y="2253014"/>
            <a:ext cx="1731142"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WORD: HELLO</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p:txBody>
      </p:sp>
      <p:sp>
        <p:nvSpPr>
          <p:cNvPr id="25" name="TextBox 24">
            <a:extLst>
              <a:ext uri="{FF2B5EF4-FFF2-40B4-BE49-F238E27FC236}">
                <a16:creationId xmlns:a16="http://schemas.microsoft.com/office/drawing/2014/main" id="{A69748EA-8FBB-705C-3ED4-3A74A8DCF49F}"/>
              </a:ext>
            </a:extLst>
          </p:cNvPr>
          <p:cNvSpPr txBox="1"/>
          <p:nvPr/>
        </p:nvSpPr>
        <p:spPr>
          <a:xfrm>
            <a:off x="4307131" y="3615977"/>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SCOPE: ANIMAL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CROW</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LEOPARD</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ELEPHANT</a:t>
            </a:r>
          </a:p>
        </p:txBody>
      </p:sp>
      <p:sp>
        <p:nvSpPr>
          <p:cNvPr id="26" name="TextBox 25">
            <a:extLst>
              <a:ext uri="{FF2B5EF4-FFF2-40B4-BE49-F238E27FC236}">
                <a16:creationId xmlns:a16="http://schemas.microsoft.com/office/drawing/2014/main" id="{05400EEE-7D20-7D85-22FC-B2E0D8F5EC6D}"/>
              </a:ext>
            </a:extLst>
          </p:cNvPr>
          <p:cNvSpPr txBox="1"/>
          <p:nvPr/>
        </p:nvSpPr>
        <p:spPr>
          <a:xfrm>
            <a:off x="8600519" y="3617720"/>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NO SCOPE</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BUTTERFLY</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BASKETBALL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SUSHI</a:t>
            </a:r>
          </a:p>
        </p:txBody>
      </p:sp>
      <p:sp>
        <p:nvSpPr>
          <p:cNvPr id="2" name="Rectangle: Rounded Corners 1">
            <a:extLst>
              <a:ext uri="{FF2B5EF4-FFF2-40B4-BE49-F238E27FC236}">
                <a16:creationId xmlns:a16="http://schemas.microsoft.com/office/drawing/2014/main" id="{64B1ACBE-3DD1-ADB2-B9FA-732CE5F4BCBD}"/>
              </a:ext>
            </a:extLst>
          </p:cNvPr>
          <p:cNvSpPr/>
          <p:nvPr/>
        </p:nvSpPr>
        <p:spPr>
          <a:xfrm>
            <a:off x="1249690" y="1676400"/>
            <a:ext cx="2681629" cy="193957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61D4D6D6-3774-B694-78F8-AEE7EA8AFD58}"/>
              </a:ext>
            </a:extLst>
          </p:cNvPr>
          <p:cNvSpPr txBox="1"/>
          <p:nvPr/>
        </p:nvSpPr>
        <p:spPr>
          <a:xfrm>
            <a:off x="603557" y="6407890"/>
            <a:ext cx="11588443" cy="461665"/>
          </a:xfrm>
          <a:prstGeom prst="rect">
            <a:avLst/>
          </a:prstGeom>
          <a:noFill/>
        </p:spPr>
        <p:txBody>
          <a:bodyPr wrap="square">
            <a:spAutoFit/>
          </a:bodyPr>
          <a:lstStyle/>
          <a:p>
            <a:pPr algn="r"/>
            <a:r>
              <a:rPr lang="en-SG" sz="1200" dirty="0"/>
              <a:t>B. Ayotte, M. </a:t>
            </a:r>
            <a:r>
              <a:rPr lang="en-SG" sz="1200" dirty="0" err="1"/>
              <a:t>Banavar</a:t>
            </a:r>
            <a:r>
              <a:rPr lang="en-SG" sz="1200" dirty="0"/>
              <a:t>, D. Hou, and S. </a:t>
            </a:r>
            <a:r>
              <a:rPr lang="en-SG" sz="1200" dirty="0" err="1"/>
              <a:t>Schuckers</a:t>
            </a:r>
            <a:r>
              <a:rPr lang="en-SG" sz="1200" dirty="0"/>
              <a:t>, “Fast Free-Text Authentication via Instance-Based Keystroke Dynamics,” IEEE Transactions on Biometrics, </a:t>
            </a:r>
            <a:r>
              <a:rPr lang="en-SG" sz="1200" dirty="0" err="1"/>
              <a:t>Behavior</a:t>
            </a:r>
            <a:r>
              <a:rPr lang="en-SG" sz="1200" dirty="0"/>
              <a:t>, and Identity Science, vol. 2, no. 4. Institute of Electrical and Electronics Engineers (IEEE), pp. 377–387, Oct. 2020. </a:t>
            </a:r>
            <a:r>
              <a:rPr lang="en-SG" sz="1200" dirty="0" err="1"/>
              <a:t>doi</a:t>
            </a:r>
            <a:r>
              <a:rPr lang="en-SG" sz="1200" dirty="0"/>
              <a:t>: 10.1109/tbiom.2020.3003988.</a:t>
            </a:r>
          </a:p>
        </p:txBody>
      </p:sp>
    </p:spTree>
    <p:extLst>
      <p:ext uri="{BB962C8B-B14F-4D97-AF65-F5344CB8AC3E}">
        <p14:creationId xmlns:p14="http://schemas.microsoft.com/office/powerpoint/2010/main" val="41353501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A609A-83F7-80C5-90DD-D7ECFD247310}"/>
              </a:ext>
            </a:extLst>
          </p:cNvPr>
          <p:cNvSpPr>
            <a:spLocks noGrp="1"/>
          </p:cNvSpPr>
          <p:nvPr>
            <p:ph type="title"/>
          </p:nvPr>
        </p:nvSpPr>
        <p:spPr>
          <a:xfrm>
            <a:off x="1190698" y="-91721"/>
            <a:ext cx="9810604" cy="1216024"/>
          </a:xfrm>
        </p:spPr>
        <p:txBody>
          <a:bodyPr/>
          <a:lstStyle/>
          <a:p>
            <a:pPr algn="ctr"/>
            <a:r>
              <a:rPr lang="en-SG" u="sng" dirty="0">
                <a:latin typeface="Aharoni" panose="02010803020104030203" pitchFamily="2" charset="-79"/>
                <a:cs typeface="Aharoni" panose="02010803020104030203" pitchFamily="2" charset="-79"/>
              </a:rPr>
              <a:t>PRELUDE: DATASET TYPE</a:t>
            </a:r>
          </a:p>
        </p:txBody>
      </p:sp>
      <p:cxnSp>
        <p:nvCxnSpPr>
          <p:cNvPr id="7" name="Straight Arrow Connector 6">
            <a:extLst>
              <a:ext uri="{FF2B5EF4-FFF2-40B4-BE49-F238E27FC236}">
                <a16:creationId xmlns:a16="http://schemas.microsoft.com/office/drawing/2014/main" id="{20F2067A-C8C3-A34D-A746-C8971526A6AE}"/>
              </a:ext>
            </a:extLst>
          </p:cNvPr>
          <p:cNvCxnSpPr>
            <a:cxnSpLocks/>
          </p:cNvCxnSpPr>
          <p:nvPr/>
        </p:nvCxnSpPr>
        <p:spPr>
          <a:xfrm flipH="1">
            <a:off x="3067050" y="1309429"/>
            <a:ext cx="1466850" cy="395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E2082D-A236-A408-2CAA-339E4B8614D9}"/>
              </a:ext>
            </a:extLst>
          </p:cNvPr>
          <p:cNvCxnSpPr>
            <a:cxnSpLocks/>
          </p:cNvCxnSpPr>
          <p:nvPr/>
        </p:nvCxnSpPr>
        <p:spPr>
          <a:xfrm>
            <a:off x="5172075" y="1309429"/>
            <a:ext cx="1870543" cy="3669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8FF880-1A55-041F-6C33-E7F22D542125}"/>
              </a:ext>
            </a:extLst>
          </p:cNvPr>
          <p:cNvSpPr txBox="1"/>
          <p:nvPr/>
        </p:nvSpPr>
        <p:spPr>
          <a:xfrm>
            <a:off x="1402583" y="1818232"/>
            <a:ext cx="2378557"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Fixed-Text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11" name="TextBox 10">
            <a:extLst>
              <a:ext uri="{FF2B5EF4-FFF2-40B4-BE49-F238E27FC236}">
                <a16:creationId xmlns:a16="http://schemas.microsoft.com/office/drawing/2014/main" id="{14F4A8FC-939E-70BF-75BB-0A2395ECA979}"/>
              </a:ext>
            </a:extLst>
          </p:cNvPr>
          <p:cNvSpPr txBox="1"/>
          <p:nvPr/>
        </p:nvSpPr>
        <p:spPr>
          <a:xfrm>
            <a:off x="3376332" y="3117334"/>
            <a:ext cx="3419475"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12" name="TextBox 11">
            <a:extLst>
              <a:ext uri="{FF2B5EF4-FFF2-40B4-BE49-F238E27FC236}">
                <a16:creationId xmlns:a16="http://schemas.microsoft.com/office/drawing/2014/main" id="{A10A6958-4F25-B166-445D-AEEB32723AC1}"/>
              </a:ext>
            </a:extLst>
          </p:cNvPr>
          <p:cNvSpPr txBox="1"/>
          <p:nvPr/>
        </p:nvSpPr>
        <p:spPr>
          <a:xfrm>
            <a:off x="7230611" y="3121587"/>
            <a:ext cx="4259237"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Non-Controlled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cxnSp>
        <p:nvCxnSpPr>
          <p:cNvPr id="13" name="Straight Arrow Connector 12">
            <a:extLst>
              <a:ext uri="{FF2B5EF4-FFF2-40B4-BE49-F238E27FC236}">
                <a16:creationId xmlns:a16="http://schemas.microsoft.com/office/drawing/2014/main" id="{24D70CEB-94B6-4C03-1867-5C6C5A564758}"/>
              </a:ext>
            </a:extLst>
          </p:cNvPr>
          <p:cNvCxnSpPr>
            <a:cxnSpLocks/>
          </p:cNvCxnSpPr>
          <p:nvPr/>
        </p:nvCxnSpPr>
        <p:spPr>
          <a:xfrm flipH="1">
            <a:off x="5325289" y="2277249"/>
            <a:ext cx="1375268" cy="767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5CB10-820E-E3DB-6C7E-4A03E9922878}"/>
              </a:ext>
            </a:extLst>
          </p:cNvPr>
          <p:cNvCxnSpPr>
            <a:cxnSpLocks/>
          </p:cNvCxnSpPr>
          <p:nvPr/>
        </p:nvCxnSpPr>
        <p:spPr>
          <a:xfrm>
            <a:off x="7633933" y="2253014"/>
            <a:ext cx="1368989" cy="7606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62693A-227C-93B2-0A4F-860F1FA6897D}"/>
              </a:ext>
            </a:extLst>
          </p:cNvPr>
          <p:cNvCxnSpPr>
            <a:cxnSpLocks/>
          </p:cNvCxnSpPr>
          <p:nvPr/>
        </p:nvCxnSpPr>
        <p:spPr>
          <a:xfrm flipH="1">
            <a:off x="1402583" y="5055259"/>
            <a:ext cx="100872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20D71D2-B3D4-576B-29DB-3A964A2B3255}"/>
              </a:ext>
            </a:extLst>
          </p:cNvPr>
          <p:cNvGrpSpPr/>
          <p:nvPr/>
        </p:nvGrpSpPr>
        <p:grpSpPr>
          <a:xfrm>
            <a:off x="1402583" y="5190479"/>
            <a:ext cx="2378556" cy="707886"/>
            <a:chOff x="2258188" y="5224153"/>
            <a:chExt cx="2378556" cy="707886"/>
          </a:xfrm>
        </p:grpSpPr>
        <p:sp>
          <p:nvSpPr>
            <p:cNvPr id="17" name="Isosceles Triangle 16">
              <a:extLst>
                <a:ext uri="{FF2B5EF4-FFF2-40B4-BE49-F238E27FC236}">
                  <a16:creationId xmlns:a16="http://schemas.microsoft.com/office/drawing/2014/main" id="{01DFBB89-3D82-62CE-B427-10A7C35E11F8}"/>
                </a:ext>
              </a:extLst>
            </p:cNvPr>
            <p:cNvSpPr/>
            <p:nvPr/>
          </p:nvSpPr>
          <p:spPr>
            <a:xfrm rot="10800000">
              <a:off x="2326943" y="530509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E6F2F540-4111-976F-3807-D750A8CEA6B3}"/>
                </a:ext>
              </a:extLst>
            </p:cNvPr>
            <p:cNvSpPr txBox="1"/>
            <p:nvPr/>
          </p:nvSpPr>
          <p:spPr>
            <a:xfrm>
              <a:off x="2258188" y="5224153"/>
              <a:ext cx="2378556"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grpSp>
        <p:nvGrpSpPr>
          <p:cNvPr id="19" name="Group 18">
            <a:extLst>
              <a:ext uri="{FF2B5EF4-FFF2-40B4-BE49-F238E27FC236}">
                <a16:creationId xmlns:a16="http://schemas.microsoft.com/office/drawing/2014/main" id="{1CA26199-FC33-5B3E-86CF-B10D7138C48D}"/>
              </a:ext>
            </a:extLst>
          </p:cNvPr>
          <p:cNvGrpSpPr/>
          <p:nvPr/>
        </p:nvGrpSpPr>
        <p:grpSpPr>
          <a:xfrm>
            <a:off x="9231657" y="5190479"/>
            <a:ext cx="2378555" cy="707886"/>
            <a:chOff x="7555257" y="5182208"/>
            <a:chExt cx="2378555" cy="707886"/>
          </a:xfrm>
        </p:grpSpPr>
        <p:sp>
          <p:nvSpPr>
            <p:cNvPr id="20" name="Isosceles Triangle 19">
              <a:extLst>
                <a:ext uri="{FF2B5EF4-FFF2-40B4-BE49-F238E27FC236}">
                  <a16:creationId xmlns:a16="http://schemas.microsoft.com/office/drawing/2014/main" id="{B9A8E53D-93CF-77AD-D8D7-45BE8EBAE7EE}"/>
                </a:ext>
              </a:extLst>
            </p:cNvPr>
            <p:cNvSpPr/>
            <p:nvPr/>
          </p:nvSpPr>
          <p:spPr>
            <a:xfrm>
              <a:off x="7651928" y="522517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F2277211-4A76-BC6E-D5F8-99BF09B972B7}"/>
                </a:ext>
              </a:extLst>
            </p:cNvPr>
            <p:cNvSpPr txBox="1"/>
            <p:nvPr/>
          </p:nvSpPr>
          <p:spPr>
            <a:xfrm>
              <a:off x="7555257" y="5182208"/>
              <a:ext cx="2378555"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sp>
        <p:nvSpPr>
          <p:cNvPr id="22" name="TextBox 21">
            <a:extLst>
              <a:ext uri="{FF2B5EF4-FFF2-40B4-BE49-F238E27FC236}">
                <a16:creationId xmlns:a16="http://schemas.microsoft.com/office/drawing/2014/main" id="{E21772DF-5EAE-1558-C984-744C16924C68}"/>
              </a:ext>
            </a:extLst>
          </p:cNvPr>
          <p:cNvSpPr txBox="1"/>
          <p:nvPr/>
        </p:nvSpPr>
        <p:spPr>
          <a:xfrm>
            <a:off x="4369644" y="825393"/>
            <a:ext cx="1050288" cy="400110"/>
          </a:xfrm>
          <a:prstGeom prst="rect">
            <a:avLst/>
          </a:prstGeom>
          <a:solidFill>
            <a:schemeClr val="bg1"/>
          </a:solidFill>
          <a:ln>
            <a:solidFill>
              <a:schemeClr val="tx1"/>
            </a:solid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23" name="TextBox 22">
            <a:extLst>
              <a:ext uri="{FF2B5EF4-FFF2-40B4-BE49-F238E27FC236}">
                <a16:creationId xmlns:a16="http://schemas.microsoft.com/office/drawing/2014/main" id="{1C398B26-2AA2-C906-D574-C820993F9CED}"/>
              </a:ext>
            </a:extLst>
          </p:cNvPr>
          <p:cNvSpPr txBox="1"/>
          <p:nvPr/>
        </p:nvSpPr>
        <p:spPr>
          <a:xfrm>
            <a:off x="5891868" y="1792821"/>
            <a:ext cx="2585382"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Free-Text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24" name="TextBox 23">
            <a:extLst>
              <a:ext uri="{FF2B5EF4-FFF2-40B4-BE49-F238E27FC236}">
                <a16:creationId xmlns:a16="http://schemas.microsoft.com/office/drawing/2014/main" id="{B354C3BB-105C-0685-21B5-8445D0C30196}"/>
              </a:ext>
            </a:extLst>
          </p:cNvPr>
          <p:cNvSpPr txBox="1"/>
          <p:nvPr/>
        </p:nvSpPr>
        <p:spPr>
          <a:xfrm>
            <a:off x="1761688" y="2253014"/>
            <a:ext cx="1731142"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WORD: HELLO</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p:txBody>
      </p:sp>
      <p:sp>
        <p:nvSpPr>
          <p:cNvPr id="25" name="TextBox 24">
            <a:extLst>
              <a:ext uri="{FF2B5EF4-FFF2-40B4-BE49-F238E27FC236}">
                <a16:creationId xmlns:a16="http://schemas.microsoft.com/office/drawing/2014/main" id="{A69748EA-8FBB-705C-3ED4-3A74A8DCF49F}"/>
              </a:ext>
            </a:extLst>
          </p:cNvPr>
          <p:cNvSpPr txBox="1"/>
          <p:nvPr/>
        </p:nvSpPr>
        <p:spPr>
          <a:xfrm>
            <a:off x="4307131" y="3615977"/>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SCOPE: ANIMAL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CROW</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LEOPARD</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ELEPHANT</a:t>
            </a:r>
          </a:p>
        </p:txBody>
      </p:sp>
      <p:sp>
        <p:nvSpPr>
          <p:cNvPr id="26" name="TextBox 25">
            <a:extLst>
              <a:ext uri="{FF2B5EF4-FFF2-40B4-BE49-F238E27FC236}">
                <a16:creationId xmlns:a16="http://schemas.microsoft.com/office/drawing/2014/main" id="{05400EEE-7D20-7D85-22FC-B2E0D8F5EC6D}"/>
              </a:ext>
            </a:extLst>
          </p:cNvPr>
          <p:cNvSpPr txBox="1"/>
          <p:nvPr/>
        </p:nvSpPr>
        <p:spPr>
          <a:xfrm>
            <a:off x="8600519" y="3617720"/>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NO SCOPE</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BUTTERFLY</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BASKETBALL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SUSHI</a:t>
            </a:r>
          </a:p>
        </p:txBody>
      </p:sp>
      <p:sp>
        <p:nvSpPr>
          <p:cNvPr id="2" name="Rectangle: Rounded Corners 1">
            <a:extLst>
              <a:ext uri="{FF2B5EF4-FFF2-40B4-BE49-F238E27FC236}">
                <a16:creationId xmlns:a16="http://schemas.microsoft.com/office/drawing/2014/main" id="{7B99FD4D-5913-B538-EE6D-B04D4D924A61}"/>
              </a:ext>
            </a:extLst>
          </p:cNvPr>
          <p:cNvSpPr/>
          <p:nvPr/>
        </p:nvSpPr>
        <p:spPr>
          <a:xfrm>
            <a:off x="7042618" y="2861449"/>
            <a:ext cx="4567594" cy="19871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58D21841-D4FE-9BA0-89C5-9199C5B78965}"/>
              </a:ext>
            </a:extLst>
          </p:cNvPr>
          <p:cNvSpPr txBox="1"/>
          <p:nvPr/>
        </p:nvSpPr>
        <p:spPr>
          <a:xfrm>
            <a:off x="603557" y="6407890"/>
            <a:ext cx="11588443" cy="461665"/>
          </a:xfrm>
          <a:prstGeom prst="rect">
            <a:avLst/>
          </a:prstGeom>
          <a:noFill/>
        </p:spPr>
        <p:txBody>
          <a:bodyPr wrap="square">
            <a:spAutoFit/>
          </a:bodyPr>
          <a:lstStyle/>
          <a:p>
            <a:pPr algn="r"/>
            <a:r>
              <a:rPr lang="en-SG" sz="1200" dirty="0"/>
              <a:t>B. Ayotte, M. </a:t>
            </a:r>
            <a:r>
              <a:rPr lang="en-SG" sz="1200" dirty="0" err="1"/>
              <a:t>Banavar</a:t>
            </a:r>
            <a:r>
              <a:rPr lang="en-SG" sz="1200" dirty="0"/>
              <a:t>, D. Hou, and S. </a:t>
            </a:r>
            <a:r>
              <a:rPr lang="en-SG" sz="1200" dirty="0" err="1"/>
              <a:t>Schuckers</a:t>
            </a:r>
            <a:r>
              <a:rPr lang="en-SG" sz="1200" dirty="0"/>
              <a:t>, “Fast Free-Text Authentication via Instance-Based Keystroke Dynamics,” IEEE Transactions on Biometrics, </a:t>
            </a:r>
            <a:r>
              <a:rPr lang="en-SG" sz="1200" dirty="0" err="1"/>
              <a:t>Behavior</a:t>
            </a:r>
            <a:r>
              <a:rPr lang="en-SG" sz="1200" dirty="0"/>
              <a:t>, and Identity Science, vol. 2, no. 4. Institute of Electrical and Electronics Engineers (IEEE), pp. 377–387, Oct. 2020. </a:t>
            </a:r>
            <a:r>
              <a:rPr lang="en-SG" sz="1200" dirty="0" err="1"/>
              <a:t>doi</a:t>
            </a:r>
            <a:r>
              <a:rPr lang="en-SG" sz="1200" dirty="0"/>
              <a:t>: 10.1109/tbiom.2020.3003988.</a:t>
            </a:r>
          </a:p>
        </p:txBody>
      </p:sp>
    </p:spTree>
    <p:extLst>
      <p:ext uri="{BB962C8B-B14F-4D97-AF65-F5344CB8AC3E}">
        <p14:creationId xmlns:p14="http://schemas.microsoft.com/office/powerpoint/2010/main" val="14461844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A609A-83F7-80C5-90DD-D7ECFD247310}"/>
              </a:ext>
            </a:extLst>
          </p:cNvPr>
          <p:cNvSpPr>
            <a:spLocks noGrp="1"/>
          </p:cNvSpPr>
          <p:nvPr>
            <p:ph type="title"/>
          </p:nvPr>
        </p:nvSpPr>
        <p:spPr>
          <a:xfrm>
            <a:off x="1190698" y="-91721"/>
            <a:ext cx="9810604" cy="1216024"/>
          </a:xfrm>
        </p:spPr>
        <p:txBody>
          <a:bodyPr/>
          <a:lstStyle/>
          <a:p>
            <a:pPr algn="ctr"/>
            <a:r>
              <a:rPr lang="en-SG" u="sng" dirty="0">
                <a:latin typeface="Aharoni" panose="02010803020104030203" pitchFamily="2" charset="-79"/>
                <a:cs typeface="Aharoni" panose="02010803020104030203" pitchFamily="2" charset="-79"/>
              </a:rPr>
              <a:t>PRELUDE: DATASET TYPE</a:t>
            </a:r>
          </a:p>
        </p:txBody>
      </p:sp>
      <p:cxnSp>
        <p:nvCxnSpPr>
          <p:cNvPr id="7" name="Straight Arrow Connector 6">
            <a:extLst>
              <a:ext uri="{FF2B5EF4-FFF2-40B4-BE49-F238E27FC236}">
                <a16:creationId xmlns:a16="http://schemas.microsoft.com/office/drawing/2014/main" id="{20F2067A-C8C3-A34D-A746-C8971526A6AE}"/>
              </a:ext>
            </a:extLst>
          </p:cNvPr>
          <p:cNvCxnSpPr>
            <a:cxnSpLocks/>
          </p:cNvCxnSpPr>
          <p:nvPr/>
        </p:nvCxnSpPr>
        <p:spPr>
          <a:xfrm flipH="1">
            <a:off x="3067050" y="1309429"/>
            <a:ext cx="1466850" cy="395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E2082D-A236-A408-2CAA-339E4B8614D9}"/>
              </a:ext>
            </a:extLst>
          </p:cNvPr>
          <p:cNvCxnSpPr>
            <a:cxnSpLocks/>
          </p:cNvCxnSpPr>
          <p:nvPr/>
        </p:nvCxnSpPr>
        <p:spPr>
          <a:xfrm>
            <a:off x="5172075" y="1309429"/>
            <a:ext cx="1870543" cy="3669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8FF880-1A55-041F-6C33-E7F22D542125}"/>
              </a:ext>
            </a:extLst>
          </p:cNvPr>
          <p:cNvSpPr txBox="1"/>
          <p:nvPr/>
        </p:nvSpPr>
        <p:spPr>
          <a:xfrm>
            <a:off x="1402583" y="1818232"/>
            <a:ext cx="2378557"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Fixed-Text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11" name="TextBox 10">
            <a:extLst>
              <a:ext uri="{FF2B5EF4-FFF2-40B4-BE49-F238E27FC236}">
                <a16:creationId xmlns:a16="http://schemas.microsoft.com/office/drawing/2014/main" id="{14F4A8FC-939E-70BF-75BB-0A2395ECA979}"/>
              </a:ext>
            </a:extLst>
          </p:cNvPr>
          <p:cNvSpPr txBox="1"/>
          <p:nvPr/>
        </p:nvSpPr>
        <p:spPr>
          <a:xfrm>
            <a:off x="3376332" y="3117334"/>
            <a:ext cx="3419475"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12" name="TextBox 11">
            <a:extLst>
              <a:ext uri="{FF2B5EF4-FFF2-40B4-BE49-F238E27FC236}">
                <a16:creationId xmlns:a16="http://schemas.microsoft.com/office/drawing/2014/main" id="{A10A6958-4F25-B166-445D-AEEB32723AC1}"/>
              </a:ext>
            </a:extLst>
          </p:cNvPr>
          <p:cNvSpPr txBox="1"/>
          <p:nvPr/>
        </p:nvSpPr>
        <p:spPr>
          <a:xfrm>
            <a:off x="7230611" y="3121587"/>
            <a:ext cx="4259237"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Non-Controlled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cxnSp>
        <p:nvCxnSpPr>
          <p:cNvPr id="13" name="Straight Arrow Connector 12">
            <a:extLst>
              <a:ext uri="{FF2B5EF4-FFF2-40B4-BE49-F238E27FC236}">
                <a16:creationId xmlns:a16="http://schemas.microsoft.com/office/drawing/2014/main" id="{24D70CEB-94B6-4C03-1867-5C6C5A564758}"/>
              </a:ext>
            </a:extLst>
          </p:cNvPr>
          <p:cNvCxnSpPr>
            <a:cxnSpLocks/>
          </p:cNvCxnSpPr>
          <p:nvPr/>
        </p:nvCxnSpPr>
        <p:spPr>
          <a:xfrm flipH="1">
            <a:off x="5325289" y="2277249"/>
            <a:ext cx="1375268" cy="767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5CB10-820E-E3DB-6C7E-4A03E9922878}"/>
              </a:ext>
            </a:extLst>
          </p:cNvPr>
          <p:cNvCxnSpPr>
            <a:cxnSpLocks/>
          </p:cNvCxnSpPr>
          <p:nvPr/>
        </p:nvCxnSpPr>
        <p:spPr>
          <a:xfrm>
            <a:off x="7633933" y="2253014"/>
            <a:ext cx="1368989" cy="7606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62693A-227C-93B2-0A4F-860F1FA6897D}"/>
              </a:ext>
            </a:extLst>
          </p:cNvPr>
          <p:cNvCxnSpPr>
            <a:cxnSpLocks/>
          </p:cNvCxnSpPr>
          <p:nvPr/>
        </p:nvCxnSpPr>
        <p:spPr>
          <a:xfrm flipH="1">
            <a:off x="1402583" y="5055259"/>
            <a:ext cx="100872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20D71D2-B3D4-576B-29DB-3A964A2B3255}"/>
              </a:ext>
            </a:extLst>
          </p:cNvPr>
          <p:cNvGrpSpPr/>
          <p:nvPr/>
        </p:nvGrpSpPr>
        <p:grpSpPr>
          <a:xfrm>
            <a:off x="1402583" y="5190479"/>
            <a:ext cx="2378556" cy="707886"/>
            <a:chOff x="2258188" y="5224153"/>
            <a:chExt cx="2378556" cy="707886"/>
          </a:xfrm>
        </p:grpSpPr>
        <p:sp>
          <p:nvSpPr>
            <p:cNvPr id="17" name="Isosceles Triangle 16">
              <a:extLst>
                <a:ext uri="{FF2B5EF4-FFF2-40B4-BE49-F238E27FC236}">
                  <a16:creationId xmlns:a16="http://schemas.microsoft.com/office/drawing/2014/main" id="{01DFBB89-3D82-62CE-B427-10A7C35E11F8}"/>
                </a:ext>
              </a:extLst>
            </p:cNvPr>
            <p:cNvSpPr/>
            <p:nvPr/>
          </p:nvSpPr>
          <p:spPr>
            <a:xfrm rot="10800000">
              <a:off x="2326943" y="530509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E6F2F540-4111-976F-3807-D750A8CEA6B3}"/>
                </a:ext>
              </a:extLst>
            </p:cNvPr>
            <p:cNvSpPr txBox="1"/>
            <p:nvPr/>
          </p:nvSpPr>
          <p:spPr>
            <a:xfrm>
              <a:off x="2258188" y="5224153"/>
              <a:ext cx="2378556"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grpSp>
        <p:nvGrpSpPr>
          <p:cNvPr id="19" name="Group 18">
            <a:extLst>
              <a:ext uri="{FF2B5EF4-FFF2-40B4-BE49-F238E27FC236}">
                <a16:creationId xmlns:a16="http://schemas.microsoft.com/office/drawing/2014/main" id="{1CA26199-FC33-5B3E-86CF-B10D7138C48D}"/>
              </a:ext>
            </a:extLst>
          </p:cNvPr>
          <p:cNvGrpSpPr/>
          <p:nvPr/>
        </p:nvGrpSpPr>
        <p:grpSpPr>
          <a:xfrm>
            <a:off x="9231657" y="5190479"/>
            <a:ext cx="2378555" cy="707886"/>
            <a:chOff x="7555257" y="5182208"/>
            <a:chExt cx="2378555" cy="707886"/>
          </a:xfrm>
        </p:grpSpPr>
        <p:sp>
          <p:nvSpPr>
            <p:cNvPr id="20" name="Isosceles Triangle 19">
              <a:extLst>
                <a:ext uri="{FF2B5EF4-FFF2-40B4-BE49-F238E27FC236}">
                  <a16:creationId xmlns:a16="http://schemas.microsoft.com/office/drawing/2014/main" id="{B9A8E53D-93CF-77AD-D8D7-45BE8EBAE7EE}"/>
                </a:ext>
              </a:extLst>
            </p:cNvPr>
            <p:cNvSpPr/>
            <p:nvPr/>
          </p:nvSpPr>
          <p:spPr>
            <a:xfrm>
              <a:off x="7651928" y="522517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F2277211-4A76-BC6E-D5F8-99BF09B972B7}"/>
                </a:ext>
              </a:extLst>
            </p:cNvPr>
            <p:cNvSpPr txBox="1"/>
            <p:nvPr/>
          </p:nvSpPr>
          <p:spPr>
            <a:xfrm>
              <a:off x="7555257" y="5182208"/>
              <a:ext cx="2378555"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sp>
        <p:nvSpPr>
          <p:cNvPr id="22" name="TextBox 21">
            <a:extLst>
              <a:ext uri="{FF2B5EF4-FFF2-40B4-BE49-F238E27FC236}">
                <a16:creationId xmlns:a16="http://schemas.microsoft.com/office/drawing/2014/main" id="{E21772DF-5EAE-1558-C984-744C16924C68}"/>
              </a:ext>
            </a:extLst>
          </p:cNvPr>
          <p:cNvSpPr txBox="1"/>
          <p:nvPr/>
        </p:nvSpPr>
        <p:spPr>
          <a:xfrm>
            <a:off x="4369644" y="825393"/>
            <a:ext cx="1050288" cy="400110"/>
          </a:xfrm>
          <a:prstGeom prst="rect">
            <a:avLst/>
          </a:prstGeom>
          <a:solidFill>
            <a:schemeClr val="bg1"/>
          </a:solidFill>
          <a:ln>
            <a:solidFill>
              <a:schemeClr val="tx1"/>
            </a:solid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23" name="TextBox 22">
            <a:extLst>
              <a:ext uri="{FF2B5EF4-FFF2-40B4-BE49-F238E27FC236}">
                <a16:creationId xmlns:a16="http://schemas.microsoft.com/office/drawing/2014/main" id="{1C398B26-2AA2-C906-D574-C820993F9CED}"/>
              </a:ext>
            </a:extLst>
          </p:cNvPr>
          <p:cNvSpPr txBox="1"/>
          <p:nvPr/>
        </p:nvSpPr>
        <p:spPr>
          <a:xfrm>
            <a:off x="5891868" y="1792821"/>
            <a:ext cx="2585382"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Free-Text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24" name="TextBox 23">
            <a:extLst>
              <a:ext uri="{FF2B5EF4-FFF2-40B4-BE49-F238E27FC236}">
                <a16:creationId xmlns:a16="http://schemas.microsoft.com/office/drawing/2014/main" id="{B354C3BB-105C-0685-21B5-8445D0C30196}"/>
              </a:ext>
            </a:extLst>
          </p:cNvPr>
          <p:cNvSpPr txBox="1"/>
          <p:nvPr/>
        </p:nvSpPr>
        <p:spPr>
          <a:xfrm>
            <a:off x="1761688" y="2253014"/>
            <a:ext cx="1731142"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WORD: HELLO</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p:txBody>
      </p:sp>
      <p:sp>
        <p:nvSpPr>
          <p:cNvPr id="25" name="TextBox 24">
            <a:extLst>
              <a:ext uri="{FF2B5EF4-FFF2-40B4-BE49-F238E27FC236}">
                <a16:creationId xmlns:a16="http://schemas.microsoft.com/office/drawing/2014/main" id="{A69748EA-8FBB-705C-3ED4-3A74A8DCF49F}"/>
              </a:ext>
            </a:extLst>
          </p:cNvPr>
          <p:cNvSpPr txBox="1"/>
          <p:nvPr/>
        </p:nvSpPr>
        <p:spPr>
          <a:xfrm>
            <a:off x="4307131" y="3615977"/>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SCOPE: ANIMAL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CROW</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LEOPARD</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ELEPHANT</a:t>
            </a:r>
          </a:p>
        </p:txBody>
      </p:sp>
      <p:sp>
        <p:nvSpPr>
          <p:cNvPr id="26" name="TextBox 25">
            <a:extLst>
              <a:ext uri="{FF2B5EF4-FFF2-40B4-BE49-F238E27FC236}">
                <a16:creationId xmlns:a16="http://schemas.microsoft.com/office/drawing/2014/main" id="{05400EEE-7D20-7D85-22FC-B2E0D8F5EC6D}"/>
              </a:ext>
            </a:extLst>
          </p:cNvPr>
          <p:cNvSpPr txBox="1"/>
          <p:nvPr/>
        </p:nvSpPr>
        <p:spPr>
          <a:xfrm>
            <a:off x="8600519" y="3617720"/>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NO SCOPE</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BUTTERFLY</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BASKETBALL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SUSHI</a:t>
            </a:r>
          </a:p>
        </p:txBody>
      </p:sp>
      <p:sp>
        <p:nvSpPr>
          <p:cNvPr id="2" name="Rectangle: Rounded Corners 1">
            <a:extLst>
              <a:ext uri="{FF2B5EF4-FFF2-40B4-BE49-F238E27FC236}">
                <a16:creationId xmlns:a16="http://schemas.microsoft.com/office/drawing/2014/main" id="{AB028078-BA3D-3CAF-E889-38A0AAD3F3BB}"/>
              </a:ext>
            </a:extLst>
          </p:cNvPr>
          <p:cNvSpPr/>
          <p:nvPr/>
        </p:nvSpPr>
        <p:spPr>
          <a:xfrm>
            <a:off x="3230035" y="2861449"/>
            <a:ext cx="3812583" cy="198714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42772EC-DC42-9216-821D-D4FBBEF1D13E}"/>
              </a:ext>
            </a:extLst>
          </p:cNvPr>
          <p:cNvSpPr txBox="1"/>
          <p:nvPr/>
        </p:nvSpPr>
        <p:spPr>
          <a:xfrm>
            <a:off x="603557" y="6407890"/>
            <a:ext cx="11588443" cy="461665"/>
          </a:xfrm>
          <a:prstGeom prst="rect">
            <a:avLst/>
          </a:prstGeom>
          <a:noFill/>
        </p:spPr>
        <p:txBody>
          <a:bodyPr wrap="square">
            <a:spAutoFit/>
          </a:bodyPr>
          <a:lstStyle/>
          <a:p>
            <a:pPr algn="r"/>
            <a:r>
              <a:rPr lang="en-SG" sz="1200" dirty="0"/>
              <a:t>B. Ayotte, M. </a:t>
            </a:r>
            <a:r>
              <a:rPr lang="en-SG" sz="1200" dirty="0" err="1"/>
              <a:t>Banavar</a:t>
            </a:r>
            <a:r>
              <a:rPr lang="en-SG" sz="1200" dirty="0"/>
              <a:t>, D. Hou, and S. </a:t>
            </a:r>
            <a:r>
              <a:rPr lang="en-SG" sz="1200" dirty="0" err="1"/>
              <a:t>Schuckers</a:t>
            </a:r>
            <a:r>
              <a:rPr lang="en-SG" sz="1200" dirty="0"/>
              <a:t>, “Fast Free-Text Authentication via Instance-Based Keystroke Dynamics,” IEEE Transactions on Biometrics, </a:t>
            </a:r>
            <a:r>
              <a:rPr lang="en-SG" sz="1200" dirty="0" err="1"/>
              <a:t>Behavior</a:t>
            </a:r>
            <a:r>
              <a:rPr lang="en-SG" sz="1200" dirty="0"/>
              <a:t>, and Identity Science, vol. 2, no. 4. Institute of Electrical and Electronics Engineers (IEEE), pp. 377–387, Oct. 2020. </a:t>
            </a:r>
            <a:r>
              <a:rPr lang="en-SG" sz="1200" dirty="0" err="1"/>
              <a:t>doi</a:t>
            </a:r>
            <a:r>
              <a:rPr lang="en-SG" sz="1200" dirty="0"/>
              <a:t>: 10.1109/tbiom.2020.3003988.</a:t>
            </a:r>
          </a:p>
        </p:txBody>
      </p:sp>
    </p:spTree>
    <p:extLst>
      <p:ext uri="{BB962C8B-B14F-4D97-AF65-F5344CB8AC3E}">
        <p14:creationId xmlns:p14="http://schemas.microsoft.com/office/powerpoint/2010/main" val="7114812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A609A-83F7-80C5-90DD-D7ECFD247310}"/>
              </a:ext>
            </a:extLst>
          </p:cNvPr>
          <p:cNvSpPr>
            <a:spLocks noGrp="1"/>
          </p:cNvSpPr>
          <p:nvPr>
            <p:ph type="title"/>
          </p:nvPr>
        </p:nvSpPr>
        <p:spPr>
          <a:xfrm>
            <a:off x="1190698" y="-91721"/>
            <a:ext cx="9810604" cy="1216024"/>
          </a:xfrm>
        </p:spPr>
        <p:txBody>
          <a:bodyPr/>
          <a:lstStyle/>
          <a:p>
            <a:pPr algn="ctr"/>
            <a:r>
              <a:rPr lang="en-SG" u="sng" dirty="0">
                <a:latin typeface="Aharoni" panose="02010803020104030203" pitchFamily="2" charset="-79"/>
                <a:cs typeface="Aharoni" panose="02010803020104030203" pitchFamily="2" charset="-79"/>
              </a:rPr>
              <a:t>PRELUDE: DATASET TYPE</a:t>
            </a:r>
          </a:p>
        </p:txBody>
      </p:sp>
      <p:cxnSp>
        <p:nvCxnSpPr>
          <p:cNvPr id="7" name="Straight Arrow Connector 6">
            <a:extLst>
              <a:ext uri="{FF2B5EF4-FFF2-40B4-BE49-F238E27FC236}">
                <a16:creationId xmlns:a16="http://schemas.microsoft.com/office/drawing/2014/main" id="{20F2067A-C8C3-A34D-A746-C8971526A6AE}"/>
              </a:ext>
            </a:extLst>
          </p:cNvPr>
          <p:cNvCxnSpPr>
            <a:cxnSpLocks/>
          </p:cNvCxnSpPr>
          <p:nvPr/>
        </p:nvCxnSpPr>
        <p:spPr>
          <a:xfrm flipH="1">
            <a:off x="3067050" y="1309429"/>
            <a:ext cx="1466850" cy="395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E2082D-A236-A408-2CAA-339E4B8614D9}"/>
              </a:ext>
            </a:extLst>
          </p:cNvPr>
          <p:cNvCxnSpPr>
            <a:cxnSpLocks/>
          </p:cNvCxnSpPr>
          <p:nvPr/>
        </p:nvCxnSpPr>
        <p:spPr>
          <a:xfrm>
            <a:off x="5172075" y="1309429"/>
            <a:ext cx="1870543" cy="3669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8FF880-1A55-041F-6C33-E7F22D542125}"/>
              </a:ext>
            </a:extLst>
          </p:cNvPr>
          <p:cNvSpPr txBox="1"/>
          <p:nvPr/>
        </p:nvSpPr>
        <p:spPr>
          <a:xfrm>
            <a:off x="1402583" y="1818232"/>
            <a:ext cx="2378557"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Fixed-Text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11" name="TextBox 10">
            <a:extLst>
              <a:ext uri="{FF2B5EF4-FFF2-40B4-BE49-F238E27FC236}">
                <a16:creationId xmlns:a16="http://schemas.microsoft.com/office/drawing/2014/main" id="{14F4A8FC-939E-70BF-75BB-0A2395ECA979}"/>
              </a:ext>
            </a:extLst>
          </p:cNvPr>
          <p:cNvSpPr txBox="1"/>
          <p:nvPr/>
        </p:nvSpPr>
        <p:spPr>
          <a:xfrm>
            <a:off x="3376332" y="3117334"/>
            <a:ext cx="3419475"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12" name="TextBox 11">
            <a:extLst>
              <a:ext uri="{FF2B5EF4-FFF2-40B4-BE49-F238E27FC236}">
                <a16:creationId xmlns:a16="http://schemas.microsoft.com/office/drawing/2014/main" id="{A10A6958-4F25-B166-445D-AEEB32723AC1}"/>
              </a:ext>
            </a:extLst>
          </p:cNvPr>
          <p:cNvSpPr txBox="1"/>
          <p:nvPr/>
        </p:nvSpPr>
        <p:spPr>
          <a:xfrm>
            <a:off x="7230611" y="3121587"/>
            <a:ext cx="4259237"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Non-Controlled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cxnSp>
        <p:nvCxnSpPr>
          <p:cNvPr id="13" name="Straight Arrow Connector 12">
            <a:extLst>
              <a:ext uri="{FF2B5EF4-FFF2-40B4-BE49-F238E27FC236}">
                <a16:creationId xmlns:a16="http://schemas.microsoft.com/office/drawing/2014/main" id="{24D70CEB-94B6-4C03-1867-5C6C5A564758}"/>
              </a:ext>
            </a:extLst>
          </p:cNvPr>
          <p:cNvCxnSpPr>
            <a:cxnSpLocks/>
          </p:cNvCxnSpPr>
          <p:nvPr/>
        </p:nvCxnSpPr>
        <p:spPr>
          <a:xfrm flipH="1">
            <a:off x="5325289" y="2277249"/>
            <a:ext cx="1375268" cy="767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5CB10-820E-E3DB-6C7E-4A03E9922878}"/>
              </a:ext>
            </a:extLst>
          </p:cNvPr>
          <p:cNvCxnSpPr>
            <a:cxnSpLocks/>
          </p:cNvCxnSpPr>
          <p:nvPr/>
        </p:nvCxnSpPr>
        <p:spPr>
          <a:xfrm>
            <a:off x="7633933" y="2253014"/>
            <a:ext cx="1368989" cy="7606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62693A-227C-93B2-0A4F-860F1FA6897D}"/>
              </a:ext>
            </a:extLst>
          </p:cNvPr>
          <p:cNvCxnSpPr>
            <a:cxnSpLocks/>
          </p:cNvCxnSpPr>
          <p:nvPr/>
        </p:nvCxnSpPr>
        <p:spPr>
          <a:xfrm flipH="1">
            <a:off x="1402583" y="5055259"/>
            <a:ext cx="100872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20D71D2-B3D4-576B-29DB-3A964A2B3255}"/>
              </a:ext>
            </a:extLst>
          </p:cNvPr>
          <p:cNvGrpSpPr/>
          <p:nvPr/>
        </p:nvGrpSpPr>
        <p:grpSpPr>
          <a:xfrm>
            <a:off x="1402583" y="5190479"/>
            <a:ext cx="2378556" cy="707886"/>
            <a:chOff x="2258188" y="5224153"/>
            <a:chExt cx="2378556" cy="707886"/>
          </a:xfrm>
        </p:grpSpPr>
        <p:sp>
          <p:nvSpPr>
            <p:cNvPr id="17" name="Isosceles Triangle 16">
              <a:extLst>
                <a:ext uri="{FF2B5EF4-FFF2-40B4-BE49-F238E27FC236}">
                  <a16:creationId xmlns:a16="http://schemas.microsoft.com/office/drawing/2014/main" id="{01DFBB89-3D82-62CE-B427-10A7C35E11F8}"/>
                </a:ext>
              </a:extLst>
            </p:cNvPr>
            <p:cNvSpPr/>
            <p:nvPr/>
          </p:nvSpPr>
          <p:spPr>
            <a:xfrm rot="10800000">
              <a:off x="2326943" y="530509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E6F2F540-4111-976F-3807-D750A8CEA6B3}"/>
                </a:ext>
              </a:extLst>
            </p:cNvPr>
            <p:cNvSpPr txBox="1"/>
            <p:nvPr/>
          </p:nvSpPr>
          <p:spPr>
            <a:xfrm>
              <a:off x="2258188" y="5224153"/>
              <a:ext cx="2378556"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grpSp>
        <p:nvGrpSpPr>
          <p:cNvPr id="19" name="Group 18">
            <a:extLst>
              <a:ext uri="{FF2B5EF4-FFF2-40B4-BE49-F238E27FC236}">
                <a16:creationId xmlns:a16="http://schemas.microsoft.com/office/drawing/2014/main" id="{1CA26199-FC33-5B3E-86CF-B10D7138C48D}"/>
              </a:ext>
            </a:extLst>
          </p:cNvPr>
          <p:cNvGrpSpPr/>
          <p:nvPr/>
        </p:nvGrpSpPr>
        <p:grpSpPr>
          <a:xfrm>
            <a:off x="9231657" y="5190479"/>
            <a:ext cx="2378555" cy="707886"/>
            <a:chOff x="7555257" y="5182208"/>
            <a:chExt cx="2378555" cy="707886"/>
          </a:xfrm>
        </p:grpSpPr>
        <p:sp>
          <p:nvSpPr>
            <p:cNvPr id="20" name="Isosceles Triangle 19">
              <a:extLst>
                <a:ext uri="{FF2B5EF4-FFF2-40B4-BE49-F238E27FC236}">
                  <a16:creationId xmlns:a16="http://schemas.microsoft.com/office/drawing/2014/main" id="{B9A8E53D-93CF-77AD-D8D7-45BE8EBAE7EE}"/>
                </a:ext>
              </a:extLst>
            </p:cNvPr>
            <p:cNvSpPr/>
            <p:nvPr/>
          </p:nvSpPr>
          <p:spPr>
            <a:xfrm>
              <a:off x="7651928" y="522517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F2277211-4A76-BC6E-D5F8-99BF09B972B7}"/>
                </a:ext>
              </a:extLst>
            </p:cNvPr>
            <p:cNvSpPr txBox="1"/>
            <p:nvPr/>
          </p:nvSpPr>
          <p:spPr>
            <a:xfrm>
              <a:off x="7555257" y="5182208"/>
              <a:ext cx="2378555"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sp>
        <p:nvSpPr>
          <p:cNvPr id="22" name="TextBox 21">
            <a:extLst>
              <a:ext uri="{FF2B5EF4-FFF2-40B4-BE49-F238E27FC236}">
                <a16:creationId xmlns:a16="http://schemas.microsoft.com/office/drawing/2014/main" id="{E21772DF-5EAE-1558-C984-744C16924C68}"/>
              </a:ext>
            </a:extLst>
          </p:cNvPr>
          <p:cNvSpPr txBox="1"/>
          <p:nvPr/>
        </p:nvSpPr>
        <p:spPr>
          <a:xfrm>
            <a:off x="4369644" y="825393"/>
            <a:ext cx="1050288" cy="400110"/>
          </a:xfrm>
          <a:prstGeom prst="rect">
            <a:avLst/>
          </a:prstGeom>
          <a:solidFill>
            <a:schemeClr val="bg1"/>
          </a:solidFill>
          <a:ln>
            <a:solidFill>
              <a:schemeClr val="tx1"/>
            </a:solid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23" name="TextBox 22">
            <a:extLst>
              <a:ext uri="{FF2B5EF4-FFF2-40B4-BE49-F238E27FC236}">
                <a16:creationId xmlns:a16="http://schemas.microsoft.com/office/drawing/2014/main" id="{1C398B26-2AA2-C906-D574-C820993F9CED}"/>
              </a:ext>
            </a:extLst>
          </p:cNvPr>
          <p:cNvSpPr txBox="1"/>
          <p:nvPr/>
        </p:nvSpPr>
        <p:spPr>
          <a:xfrm>
            <a:off x="5891868" y="1792821"/>
            <a:ext cx="2585382"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Free-Text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24" name="TextBox 23">
            <a:extLst>
              <a:ext uri="{FF2B5EF4-FFF2-40B4-BE49-F238E27FC236}">
                <a16:creationId xmlns:a16="http://schemas.microsoft.com/office/drawing/2014/main" id="{B354C3BB-105C-0685-21B5-8445D0C30196}"/>
              </a:ext>
            </a:extLst>
          </p:cNvPr>
          <p:cNvSpPr txBox="1"/>
          <p:nvPr/>
        </p:nvSpPr>
        <p:spPr>
          <a:xfrm>
            <a:off x="1761688" y="2253014"/>
            <a:ext cx="1731142"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WORD: HELLO</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p:txBody>
      </p:sp>
      <p:sp>
        <p:nvSpPr>
          <p:cNvPr id="25" name="TextBox 24">
            <a:extLst>
              <a:ext uri="{FF2B5EF4-FFF2-40B4-BE49-F238E27FC236}">
                <a16:creationId xmlns:a16="http://schemas.microsoft.com/office/drawing/2014/main" id="{A69748EA-8FBB-705C-3ED4-3A74A8DCF49F}"/>
              </a:ext>
            </a:extLst>
          </p:cNvPr>
          <p:cNvSpPr txBox="1"/>
          <p:nvPr/>
        </p:nvSpPr>
        <p:spPr>
          <a:xfrm>
            <a:off x="4307131" y="3615977"/>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SCOPE: ANIMAL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CROW</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LEOPARD</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ELEPHANT</a:t>
            </a:r>
          </a:p>
        </p:txBody>
      </p:sp>
      <p:sp>
        <p:nvSpPr>
          <p:cNvPr id="26" name="TextBox 25">
            <a:extLst>
              <a:ext uri="{FF2B5EF4-FFF2-40B4-BE49-F238E27FC236}">
                <a16:creationId xmlns:a16="http://schemas.microsoft.com/office/drawing/2014/main" id="{05400EEE-7D20-7D85-22FC-B2E0D8F5EC6D}"/>
              </a:ext>
            </a:extLst>
          </p:cNvPr>
          <p:cNvSpPr txBox="1"/>
          <p:nvPr/>
        </p:nvSpPr>
        <p:spPr>
          <a:xfrm>
            <a:off x="8600519" y="3617720"/>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NO SCOPE</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BUTTERFLY</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BASKETBALL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SUSHI</a:t>
            </a:r>
          </a:p>
        </p:txBody>
      </p:sp>
      <p:sp>
        <p:nvSpPr>
          <p:cNvPr id="2" name="Rectangle: Rounded Corners 1">
            <a:extLst>
              <a:ext uri="{FF2B5EF4-FFF2-40B4-BE49-F238E27FC236}">
                <a16:creationId xmlns:a16="http://schemas.microsoft.com/office/drawing/2014/main" id="{AAB63838-EB54-69A8-2368-28BF8BBDD4C8}"/>
              </a:ext>
            </a:extLst>
          </p:cNvPr>
          <p:cNvSpPr/>
          <p:nvPr/>
        </p:nvSpPr>
        <p:spPr>
          <a:xfrm>
            <a:off x="1278848" y="4865744"/>
            <a:ext cx="2541619" cy="122509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123F7A9E-4324-0603-B07B-5E9CB4FEDE58}"/>
              </a:ext>
            </a:extLst>
          </p:cNvPr>
          <p:cNvSpPr txBox="1"/>
          <p:nvPr/>
        </p:nvSpPr>
        <p:spPr>
          <a:xfrm>
            <a:off x="603557" y="6407890"/>
            <a:ext cx="11588443" cy="461665"/>
          </a:xfrm>
          <a:prstGeom prst="rect">
            <a:avLst/>
          </a:prstGeom>
          <a:noFill/>
        </p:spPr>
        <p:txBody>
          <a:bodyPr wrap="square">
            <a:spAutoFit/>
          </a:bodyPr>
          <a:lstStyle/>
          <a:p>
            <a:pPr algn="r"/>
            <a:r>
              <a:rPr lang="en-SG" sz="1200" dirty="0"/>
              <a:t>B. Ayotte, M. </a:t>
            </a:r>
            <a:r>
              <a:rPr lang="en-SG" sz="1200" dirty="0" err="1"/>
              <a:t>Banavar</a:t>
            </a:r>
            <a:r>
              <a:rPr lang="en-SG" sz="1200" dirty="0"/>
              <a:t>, D. Hou, and S. </a:t>
            </a:r>
            <a:r>
              <a:rPr lang="en-SG" sz="1200" dirty="0" err="1"/>
              <a:t>Schuckers</a:t>
            </a:r>
            <a:r>
              <a:rPr lang="en-SG" sz="1200" dirty="0"/>
              <a:t>, “Fast Free-Text Authentication via Instance-Based Keystroke Dynamics,” IEEE Transactions on Biometrics, </a:t>
            </a:r>
            <a:r>
              <a:rPr lang="en-SG" sz="1200" dirty="0" err="1"/>
              <a:t>Behavior</a:t>
            </a:r>
            <a:r>
              <a:rPr lang="en-SG" sz="1200" dirty="0"/>
              <a:t>, and Identity Science, vol. 2, no. 4. Institute of Electrical and Electronics Engineers (IEEE), pp. 377–387, Oct. 2020. </a:t>
            </a:r>
            <a:r>
              <a:rPr lang="en-SG" sz="1200" dirty="0" err="1"/>
              <a:t>doi</a:t>
            </a:r>
            <a:r>
              <a:rPr lang="en-SG" sz="1200" dirty="0"/>
              <a:t>: 10.1109/tbiom.2020.3003988.</a:t>
            </a:r>
          </a:p>
        </p:txBody>
      </p:sp>
    </p:spTree>
    <p:extLst>
      <p:ext uri="{BB962C8B-B14F-4D97-AF65-F5344CB8AC3E}">
        <p14:creationId xmlns:p14="http://schemas.microsoft.com/office/powerpoint/2010/main" val="4194734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A609A-83F7-80C5-90DD-D7ECFD247310}"/>
              </a:ext>
            </a:extLst>
          </p:cNvPr>
          <p:cNvSpPr>
            <a:spLocks noGrp="1"/>
          </p:cNvSpPr>
          <p:nvPr>
            <p:ph type="title"/>
          </p:nvPr>
        </p:nvSpPr>
        <p:spPr>
          <a:xfrm>
            <a:off x="1190698" y="-91721"/>
            <a:ext cx="9810604" cy="1216024"/>
          </a:xfrm>
        </p:spPr>
        <p:txBody>
          <a:bodyPr/>
          <a:lstStyle/>
          <a:p>
            <a:pPr algn="ctr"/>
            <a:r>
              <a:rPr lang="en-SG" u="sng" dirty="0">
                <a:latin typeface="Aharoni" panose="02010803020104030203" pitchFamily="2" charset="-79"/>
                <a:cs typeface="Aharoni" panose="02010803020104030203" pitchFamily="2" charset="-79"/>
              </a:rPr>
              <a:t>PRELUDE: DATASET TYPE</a:t>
            </a:r>
          </a:p>
        </p:txBody>
      </p:sp>
      <p:cxnSp>
        <p:nvCxnSpPr>
          <p:cNvPr id="7" name="Straight Arrow Connector 6">
            <a:extLst>
              <a:ext uri="{FF2B5EF4-FFF2-40B4-BE49-F238E27FC236}">
                <a16:creationId xmlns:a16="http://schemas.microsoft.com/office/drawing/2014/main" id="{20F2067A-C8C3-A34D-A746-C8971526A6AE}"/>
              </a:ext>
            </a:extLst>
          </p:cNvPr>
          <p:cNvCxnSpPr>
            <a:cxnSpLocks/>
          </p:cNvCxnSpPr>
          <p:nvPr/>
        </p:nvCxnSpPr>
        <p:spPr>
          <a:xfrm flipH="1">
            <a:off x="3067050" y="1309429"/>
            <a:ext cx="1466850" cy="395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E2082D-A236-A408-2CAA-339E4B8614D9}"/>
              </a:ext>
            </a:extLst>
          </p:cNvPr>
          <p:cNvCxnSpPr>
            <a:cxnSpLocks/>
          </p:cNvCxnSpPr>
          <p:nvPr/>
        </p:nvCxnSpPr>
        <p:spPr>
          <a:xfrm>
            <a:off x="5172075" y="1309429"/>
            <a:ext cx="1870543" cy="3669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8FF880-1A55-041F-6C33-E7F22D542125}"/>
              </a:ext>
            </a:extLst>
          </p:cNvPr>
          <p:cNvSpPr txBox="1"/>
          <p:nvPr/>
        </p:nvSpPr>
        <p:spPr>
          <a:xfrm>
            <a:off x="1402583" y="1818232"/>
            <a:ext cx="2378557"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Fixed-Text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11" name="TextBox 10">
            <a:extLst>
              <a:ext uri="{FF2B5EF4-FFF2-40B4-BE49-F238E27FC236}">
                <a16:creationId xmlns:a16="http://schemas.microsoft.com/office/drawing/2014/main" id="{14F4A8FC-939E-70BF-75BB-0A2395ECA979}"/>
              </a:ext>
            </a:extLst>
          </p:cNvPr>
          <p:cNvSpPr txBox="1"/>
          <p:nvPr/>
        </p:nvSpPr>
        <p:spPr>
          <a:xfrm>
            <a:off x="3376332" y="3117334"/>
            <a:ext cx="3419475"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12" name="TextBox 11">
            <a:extLst>
              <a:ext uri="{FF2B5EF4-FFF2-40B4-BE49-F238E27FC236}">
                <a16:creationId xmlns:a16="http://schemas.microsoft.com/office/drawing/2014/main" id="{A10A6958-4F25-B166-445D-AEEB32723AC1}"/>
              </a:ext>
            </a:extLst>
          </p:cNvPr>
          <p:cNvSpPr txBox="1"/>
          <p:nvPr/>
        </p:nvSpPr>
        <p:spPr>
          <a:xfrm>
            <a:off x="7230611" y="3121587"/>
            <a:ext cx="4259237" cy="400110"/>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SG" sz="2000" i="1" dirty="0">
                <a:latin typeface="Tahoma" panose="020B0604030504040204" pitchFamily="34" charset="0"/>
                <a:ea typeface="Tahoma" panose="020B0604030504040204" pitchFamily="34" charset="0"/>
                <a:cs typeface="Tahoma" panose="020B0604030504040204" pitchFamily="34" charset="0"/>
              </a:rPr>
              <a:t>Non-Controlled</a:t>
            </a:r>
            <a:r>
              <a:rPr lang="en-SG" sz="2000" dirty="0">
                <a:latin typeface="Tahoma" panose="020B0604030504040204" pitchFamily="34" charset="0"/>
                <a:ea typeface="Tahoma" panose="020B0604030504040204" pitchFamily="34" charset="0"/>
                <a:cs typeface="Tahoma" panose="020B0604030504040204" pitchFamily="34" charset="0"/>
              </a:rPr>
              <a:t> </a:t>
            </a:r>
            <a:r>
              <a:rPr lang="en-SG" sz="2000" u="sng" dirty="0">
                <a:latin typeface="Tahoma" panose="020B0604030504040204" pitchFamily="34" charset="0"/>
                <a:ea typeface="Tahoma" panose="020B0604030504040204" pitchFamily="34" charset="0"/>
                <a:cs typeface="Tahoma" panose="020B0604030504040204" pitchFamily="34" charset="0"/>
              </a:rPr>
              <a:t>Free-Text </a:t>
            </a:r>
            <a:r>
              <a:rPr lang="en-SG" sz="2000" dirty="0">
                <a:latin typeface="Tahoma" panose="020B0604030504040204" pitchFamily="34" charset="0"/>
                <a:ea typeface="Tahoma" panose="020B0604030504040204" pitchFamily="34" charset="0"/>
                <a:cs typeface="Tahoma" panose="020B0604030504040204" pitchFamily="34" charset="0"/>
              </a:rPr>
              <a:t>Dataset</a:t>
            </a:r>
          </a:p>
        </p:txBody>
      </p:sp>
      <p:cxnSp>
        <p:nvCxnSpPr>
          <p:cNvPr id="13" name="Straight Arrow Connector 12">
            <a:extLst>
              <a:ext uri="{FF2B5EF4-FFF2-40B4-BE49-F238E27FC236}">
                <a16:creationId xmlns:a16="http://schemas.microsoft.com/office/drawing/2014/main" id="{24D70CEB-94B6-4C03-1867-5C6C5A564758}"/>
              </a:ext>
            </a:extLst>
          </p:cNvPr>
          <p:cNvCxnSpPr>
            <a:cxnSpLocks/>
          </p:cNvCxnSpPr>
          <p:nvPr/>
        </p:nvCxnSpPr>
        <p:spPr>
          <a:xfrm flipH="1">
            <a:off x="5325289" y="2277249"/>
            <a:ext cx="1375268" cy="7679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4D5CB10-820E-E3DB-6C7E-4A03E9922878}"/>
              </a:ext>
            </a:extLst>
          </p:cNvPr>
          <p:cNvCxnSpPr>
            <a:cxnSpLocks/>
          </p:cNvCxnSpPr>
          <p:nvPr/>
        </p:nvCxnSpPr>
        <p:spPr>
          <a:xfrm>
            <a:off x="7633933" y="2253014"/>
            <a:ext cx="1368989" cy="7606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62693A-227C-93B2-0A4F-860F1FA6897D}"/>
              </a:ext>
            </a:extLst>
          </p:cNvPr>
          <p:cNvCxnSpPr>
            <a:cxnSpLocks/>
          </p:cNvCxnSpPr>
          <p:nvPr/>
        </p:nvCxnSpPr>
        <p:spPr>
          <a:xfrm flipH="1">
            <a:off x="1402583" y="5055259"/>
            <a:ext cx="1008726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20D71D2-B3D4-576B-29DB-3A964A2B3255}"/>
              </a:ext>
            </a:extLst>
          </p:cNvPr>
          <p:cNvGrpSpPr/>
          <p:nvPr/>
        </p:nvGrpSpPr>
        <p:grpSpPr>
          <a:xfrm>
            <a:off x="1402583" y="5190479"/>
            <a:ext cx="2378556" cy="707886"/>
            <a:chOff x="2258188" y="5224153"/>
            <a:chExt cx="2378556" cy="707886"/>
          </a:xfrm>
        </p:grpSpPr>
        <p:sp>
          <p:nvSpPr>
            <p:cNvPr id="17" name="Isosceles Triangle 16">
              <a:extLst>
                <a:ext uri="{FF2B5EF4-FFF2-40B4-BE49-F238E27FC236}">
                  <a16:creationId xmlns:a16="http://schemas.microsoft.com/office/drawing/2014/main" id="{01DFBB89-3D82-62CE-B427-10A7C35E11F8}"/>
                </a:ext>
              </a:extLst>
            </p:cNvPr>
            <p:cNvSpPr/>
            <p:nvPr/>
          </p:nvSpPr>
          <p:spPr>
            <a:xfrm rot="10800000">
              <a:off x="2326943" y="530509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E6F2F540-4111-976F-3807-D750A8CEA6B3}"/>
                </a:ext>
              </a:extLst>
            </p:cNvPr>
            <p:cNvSpPr txBox="1"/>
            <p:nvPr/>
          </p:nvSpPr>
          <p:spPr>
            <a:xfrm>
              <a:off x="2258188" y="5224153"/>
              <a:ext cx="2378556"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grpSp>
        <p:nvGrpSpPr>
          <p:cNvPr id="19" name="Group 18">
            <a:extLst>
              <a:ext uri="{FF2B5EF4-FFF2-40B4-BE49-F238E27FC236}">
                <a16:creationId xmlns:a16="http://schemas.microsoft.com/office/drawing/2014/main" id="{1CA26199-FC33-5B3E-86CF-B10D7138C48D}"/>
              </a:ext>
            </a:extLst>
          </p:cNvPr>
          <p:cNvGrpSpPr/>
          <p:nvPr/>
        </p:nvGrpSpPr>
        <p:grpSpPr>
          <a:xfrm>
            <a:off x="9231657" y="5190479"/>
            <a:ext cx="2378555" cy="707886"/>
            <a:chOff x="7555257" y="5182208"/>
            <a:chExt cx="2378555" cy="707886"/>
          </a:xfrm>
        </p:grpSpPr>
        <p:sp>
          <p:nvSpPr>
            <p:cNvPr id="20" name="Isosceles Triangle 19">
              <a:extLst>
                <a:ext uri="{FF2B5EF4-FFF2-40B4-BE49-F238E27FC236}">
                  <a16:creationId xmlns:a16="http://schemas.microsoft.com/office/drawing/2014/main" id="{B9A8E53D-93CF-77AD-D8D7-45BE8EBAE7EE}"/>
                </a:ext>
              </a:extLst>
            </p:cNvPr>
            <p:cNvSpPr/>
            <p:nvPr/>
          </p:nvSpPr>
          <p:spPr>
            <a:xfrm>
              <a:off x="7651928" y="5225176"/>
              <a:ext cx="290349" cy="2730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F2277211-4A76-BC6E-D5F8-99BF09B972B7}"/>
                </a:ext>
              </a:extLst>
            </p:cNvPr>
            <p:cNvSpPr txBox="1"/>
            <p:nvPr/>
          </p:nvSpPr>
          <p:spPr>
            <a:xfrm>
              <a:off x="7555257" y="5182208"/>
              <a:ext cx="2378555" cy="707886"/>
            </a:xfrm>
            <a:prstGeom prst="rect">
              <a:avLst/>
            </a:prstGeom>
            <a:noFill/>
            <a:ln>
              <a:noFill/>
            </a:ln>
          </p:spPr>
          <p:txBody>
            <a:bodyPr wrap="square" rtlCol="0">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    DATA to achieve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high accuracy</a:t>
              </a:r>
            </a:p>
          </p:txBody>
        </p:sp>
      </p:grpSp>
      <p:sp>
        <p:nvSpPr>
          <p:cNvPr id="22" name="TextBox 21">
            <a:extLst>
              <a:ext uri="{FF2B5EF4-FFF2-40B4-BE49-F238E27FC236}">
                <a16:creationId xmlns:a16="http://schemas.microsoft.com/office/drawing/2014/main" id="{E21772DF-5EAE-1558-C984-744C16924C68}"/>
              </a:ext>
            </a:extLst>
          </p:cNvPr>
          <p:cNvSpPr txBox="1"/>
          <p:nvPr/>
        </p:nvSpPr>
        <p:spPr>
          <a:xfrm>
            <a:off x="4369644" y="825393"/>
            <a:ext cx="1050288" cy="400110"/>
          </a:xfrm>
          <a:prstGeom prst="rect">
            <a:avLst/>
          </a:prstGeom>
          <a:solidFill>
            <a:schemeClr val="bg1"/>
          </a:solidFill>
          <a:ln>
            <a:solidFill>
              <a:schemeClr val="tx1"/>
            </a:solid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Dataset</a:t>
            </a:r>
          </a:p>
        </p:txBody>
      </p:sp>
      <p:sp>
        <p:nvSpPr>
          <p:cNvPr id="23" name="TextBox 22">
            <a:extLst>
              <a:ext uri="{FF2B5EF4-FFF2-40B4-BE49-F238E27FC236}">
                <a16:creationId xmlns:a16="http://schemas.microsoft.com/office/drawing/2014/main" id="{1C398B26-2AA2-C906-D574-C820993F9CED}"/>
              </a:ext>
            </a:extLst>
          </p:cNvPr>
          <p:cNvSpPr txBox="1"/>
          <p:nvPr/>
        </p:nvSpPr>
        <p:spPr>
          <a:xfrm>
            <a:off x="5891868" y="1792821"/>
            <a:ext cx="2585382"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Free-Text</a:t>
            </a:r>
            <a:r>
              <a:rPr lang="en-SG" sz="2000" dirty="0">
                <a:latin typeface="Tahoma" panose="020B0604030504040204" pitchFamily="34" charset="0"/>
                <a:ea typeface="Tahoma" panose="020B0604030504040204" pitchFamily="34" charset="0"/>
                <a:cs typeface="Tahoma" panose="020B0604030504040204" pitchFamily="34" charset="0"/>
              </a:rPr>
              <a:t> Dataset</a:t>
            </a:r>
          </a:p>
        </p:txBody>
      </p:sp>
      <p:sp>
        <p:nvSpPr>
          <p:cNvPr id="24" name="TextBox 23">
            <a:extLst>
              <a:ext uri="{FF2B5EF4-FFF2-40B4-BE49-F238E27FC236}">
                <a16:creationId xmlns:a16="http://schemas.microsoft.com/office/drawing/2014/main" id="{B354C3BB-105C-0685-21B5-8445D0C30196}"/>
              </a:ext>
            </a:extLst>
          </p:cNvPr>
          <p:cNvSpPr txBox="1"/>
          <p:nvPr/>
        </p:nvSpPr>
        <p:spPr>
          <a:xfrm>
            <a:off x="1761688" y="2253014"/>
            <a:ext cx="1731142"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WORD: HELLO</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HELLO</a:t>
            </a:r>
          </a:p>
        </p:txBody>
      </p:sp>
      <p:sp>
        <p:nvSpPr>
          <p:cNvPr id="25" name="TextBox 24">
            <a:extLst>
              <a:ext uri="{FF2B5EF4-FFF2-40B4-BE49-F238E27FC236}">
                <a16:creationId xmlns:a16="http://schemas.microsoft.com/office/drawing/2014/main" id="{A69748EA-8FBB-705C-3ED4-3A74A8DCF49F}"/>
              </a:ext>
            </a:extLst>
          </p:cNvPr>
          <p:cNvSpPr txBox="1"/>
          <p:nvPr/>
        </p:nvSpPr>
        <p:spPr>
          <a:xfrm>
            <a:off x="4307131" y="3615977"/>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SCOPE: ANIMAL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CROW</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LEOPARD</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ELEPHANT</a:t>
            </a:r>
          </a:p>
        </p:txBody>
      </p:sp>
      <p:sp>
        <p:nvSpPr>
          <p:cNvPr id="26" name="TextBox 25">
            <a:extLst>
              <a:ext uri="{FF2B5EF4-FFF2-40B4-BE49-F238E27FC236}">
                <a16:creationId xmlns:a16="http://schemas.microsoft.com/office/drawing/2014/main" id="{05400EEE-7D20-7D85-22FC-B2E0D8F5EC6D}"/>
              </a:ext>
            </a:extLst>
          </p:cNvPr>
          <p:cNvSpPr txBox="1"/>
          <p:nvPr/>
        </p:nvSpPr>
        <p:spPr>
          <a:xfrm>
            <a:off x="8600519" y="3617720"/>
            <a:ext cx="2036315" cy="1200329"/>
          </a:xfrm>
          <a:prstGeom prst="rect">
            <a:avLst/>
          </a:prstGeom>
          <a:noFill/>
        </p:spPr>
        <p:txBody>
          <a:bodyPr wrap="square" rtlCol="0">
            <a:spAutoFit/>
          </a:bodyPr>
          <a:lstStyle/>
          <a:p>
            <a:r>
              <a:rPr lang="en-SG" u="sng" dirty="0">
                <a:latin typeface="Tahoma" panose="020B0604030504040204" pitchFamily="34" charset="0"/>
                <a:ea typeface="Tahoma" panose="020B0604030504040204" pitchFamily="34" charset="0"/>
                <a:cs typeface="Tahoma" panose="020B0604030504040204" pitchFamily="34" charset="0"/>
              </a:rPr>
              <a:t>NO SCOPE</a:t>
            </a:r>
            <a:endParaRPr lang="en-SG"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BUTTERFLY</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BASKETBALL</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SUSHI</a:t>
            </a:r>
          </a:p>
        </p:txBody>
      </p:sp>
      <p:sp>
        <p:nvSpPr>
          <p:cNvPr id="3" name="TextBox 2">
            <a:extLst>
              <a:ext uri="{FF2B5EF4-FFF2-40B4-BE49-F238E27FC236}">
                <a16:creationId xmlns:a16="http://schemas.microsoft.com/office/drawing/2014/main" id="{067C40DB-AED3-3EE6-83C8-0C39DCF3EEE6}"/>
              </a:ext>
            </a:extLst>
          </p:cNvPr>
          <p:cNvSpPr txBox="1"/>
          <p:nvPr/>
        </p:nvSpPr>
        <p:spPr>
          <a:xfrm>
            <a:off x="603557" y="6407890"/>
            <a:ext cx="11588443" cy="461665"/>
          </a:xfrm>
          <a:prstGeom prst="rect">
            <a:avLst/>
          </a:prstGeom>
          <a:noFill/>
        </p:spPr>
        <p:txBody>
          <a:bodyPr wrap="square">
            <a:spAutoFit/>
          </a:bodyPr>
          <a:lstStyle/>
          <a:p>
            <a:pPr algn="r"/>
            <a:r>
              <a:rPr lang="en-SG" sz="1200" dirty="0"/>
              <a:t>B. Ayotte, M. </a:t>
            </a:r>
            <a:r>
              <a:rPr lang="en-SG" sz="1200" dirty="0" err="1"/>
              <a:t>Banavar</a:t>
            </a:r>
            <a:r>
              <a:rPr lang="en-SG" sz="1200" dirty="0"/>
              <a:t>, D. Hou, and S. </a:t>
            </a:r>
            <a:r>
              <a:rPr lang="en-SG" sz="1200" dirty="0" err="1"/>
              <a:t>Schuckers</a:t>
            </a:r>
            <a:r>
              <a:rPr lang="en-SG" sz="1200" dirty="0"/>
              <a:t>, “Fast Free-Text Authentication via Instance-Based Keystroke Dynamics,” IEEE Transactions on Biometrics, </a:t>
            </a:r>
            <a:r>
              <a:rPr lang="en-SG" sz="1200" dirty="0" err="1"/>
              <a:t>Behavior</a:t>
            </a:r>
            <a:r>
              <a:rPr lang="en-SG" sz="1200" dirty="0"/>
              <a:t>, and Identity Science, vol. 2, no. 4. Institute of Electrical and Electronics Engineers (IEEE), pp. 377–387, Oct. 2020. </a:t>
            </a:r>
            <a:r>
              <a:rPr lang="en-SG" sz="1200" dirty="0" err="1"/>
              <a:t>doi</a:t>
            </a:r>
            <a:r>
              <a:rPr lang="en-SG" sz="1200" dirty="0"/>
              <a:t>: 10.1109/tbiom.2020.3003988.</a:t>
            </a:r>
          </a:p>
        </p:txBody>
      </p:sp>
      <p:sp>
        <p:nvSpPr>
          <p:cNvPr id="5" name="Rectangle: Rounded Corners 4">
            <a:extLst>
              <a:ext uri="{FF2B5EF4-FFF2-40B4-BE49-F238E27FC236}">
                <a16:creationId xmlns:a16="http://schemas.microsoft.com/office/drawing/2014/main" id="{79C29C49-9474-261A-C2D5-7EC9DDA2263D}"/>
              </a:ext>
            </a:extLst>
          </p:cNvPr>
          <p:cNvSpPr/>
          <p:nvPr/>
        </p:nvSpPr>
        <p:spPr>
          <a:xfrm>
            <a:off x="9125018" y="4865744"/>
            <a:ext cx="2541619" cy="122509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714279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ADDF5E6-9A2A-34CC-7254-F653083D01E0}"/>
              </a:ext>
            </a:extLst>
          </p:cNvPr>
          <p:cNvSpPr txBox="1">
            <a:spLocks/>
          </p:cNvSpPr>
          <p:nvPr/>
        </p:nvSpPr>
        <p:spPr>
          <a:xfrm>
            <a:off x="1190698" y="632179"/>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u="sng" dirty="0">
                <a:latin typeface="Aharoni" panose="02010803020104030203" pitchFamily="2" charset="-79"/>
                <a:cs typeface="Aharoni" panose="02010803020104030203" pitchFamily="2" charset="-79"/>
              </a:rPr>
              <a:t>Problem statement</a:t>
            </a:r>
          </a:p>
        </p:txBody>
      </p:sp>
      <p:pic>
        <p:nvPicPr>
          <p:cNvPr id="1026" name="Picture 2" descr="What Are Good Usernames and How to Create Them | Elegant Themes Blog">
            <a:extLst>
              <a:ext uri="{FF2B5EF4-FFF2-40B4-BE49-F238E27FC236}">
                <a16:creationId xmlns:a16="http://schemas.microsoft.com/office/drawing/2014/main" id="{C326B010-9444-7588-E0AF-D8D3BA856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829" y="1986904"/>
            <a:ext cx="7014341" cy="394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4595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A609A-83F7-80C5-90DD-D7ECFD247310}"/>
              </a:ext>
            </a:extLst>
          </p:cNvPr>
          <p:cNvSpPr>
            <a:spLocks noGrp="1"/>
          </p:cNvSpPr>
          <p:nvPr>
            <p:ph type="title"/>
          </p:nvPr>
        </p:nvSpPr>
        <p:spPr>
          <a:xfrm>
            <a:off x="1190698" y="714190"/>
            <a:ext cx="9810604" cy="1216024"/>
          </a:xfrm>
        </p:spPr>
        <p:txBody>
          <a:bodyPr/>
          <a:lstStyle/>
          <a:p>
            <a:pPr algn="ctr"/>
            <a:r>
              <a:rPr lang="en-SG" u="sng" dirty="0">
                <a:latin typeface="Aharoni" panose="02010803020104030203" pitchFamily="2" charset="-79"/>
                <a:cs typeface="Aharoni" panose="02010803020104030203" pitchFamily="2" charset="-79"/>
              </a:rPr>
              <a:t>PRELUDE: Keystroke dynamics variation</a:t>
            </a:r>
          </a:p>
        </p:txBody>
      </p:sp>
      <p:cxnSp>
        <p:nvCxnSpPr>
          <p:cNvPr id="7" name="Straight Arrow Connector 6">
            <a:extLst>
              <a:ext uri="{FF2B5EF4-FFF2-40B4-BE49-F238E27FC236}">
                <a16:creationId xmlns:a16="http://schemas.microsoft.com/office/drawing/2014/main" id="{20F2067A-C8C3-A34D-A746-C8971526A6AE}"/>
              </a:ext>
            </a:extLst>
          </p:cNvPr>
          <p:cNvCxnSpPr>
            <a:cxnSpLocks/>
          </p:cNvCxnSpPr>
          <p:nvPr/>
        </p:nvCxnSpPr>
        <p:spPr>
          <a:xfrm flipH="1">
            <a:off x="4275918" y="2795017"/>
            <a:ext cx="1466850" cy="395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E2082D-A236-A408-2CAA-339E4B8614D9}"/>
              </a:ext>
            </a:extLst>
          </p:cNvPr>
          <p:cNvCxnSpPr>
            <a:cxnSpLocks/>
          </p:cNvCxnSpPr>
          <p:nvPr/>
        </p:nvCxnSpPr>
        <p:spPr>
          <a:xfrm>
            <a:off x="6380943" y="2795017"/>
            <a:ext cx="1870543" cy="3669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8FF880-1A55-041F-6C33-E7F22D542125}"/>
              </a:ext>
            </a:extLst>
          </p:cNvPr>
          <p:cNvSpPr txBox="1"/>
          <p:nvPr/>
        </p:nvSpPr>
        <p:spPr>
          <a:xfrm>
            <a:off x="2086029" y="3291859"/>
            <a:ext cx="3254197"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Static</a:t>
            </a:r>
            <a:r>
              <a:rPr lang="en-SG" sz="2000" dirty="0">
                <a:latin typeface="Tahoma" panose="020B0604030504040204" pitchFamily="34" charset="0"/>
                <a:ea typeface="Tahoma" panose="020B0604030504040204" pitchFamily="34" charset="0"/>
                <a:cs typeface="Tahoma" panose="020B0604030504040204" pitchFamily="34" charset="0"/>
              </a:rPr>
              <a:t> Keystroke Dynamics</a:t>
            </a:r>
          </a:p>
        </p:txBody>
      </p:sp>
      <p:sp>
        <p:nvSpPr>
          <p:cNvPr id="22" name="TextBox 21">
            <a:extLst>
              <a:ext uri="{FF2B5EF4-FFF2-40B4-BE49-F238E27FC236}">
                <a16:creationId xmlns:a16="http://schemas.microsoft.com/office/drawing/2014/main" id="{E21772DF-5EAE-1558-C984-744C16924C68}"/>
              </a:ext>
            </a:extLst>
          </p:cNvPr>
          <p:cNvSpPr txBox="1"/>
          <p:nvPr/>
        </p:nvSpPr>
        <p:spPr>
          <a:xfrm>
            <a:off x="4878515" y="2310981"/>
            <a:ext cx="2450287" cy="400110"/>
          </a:xfrm>
          <a:prstGeom prst="rect">
            <a:avLst/>
          </a:prstGeom>
          <a:solidFill>
            <a:schemeClr val="bg1"/>
          </a:solidFill>
          <a:ln>
            <a:solidFill>
              <a:schemeClr val="tx1"/>
            </a:solid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Keystroke Dynamics</a:t>
            </a:r>
          </a:p>
        </p:txBody>
      </p:sp>
      <p:sp>
        <p:nvSpPr>
          <p:cNvPr id="23" name="TextBox 22">
            <a:extLst>
              <a:ext uri="{FF2B5EF4-FFF2-40B4-BE49-F238E27FC236}">
                <a16:creationId xmlns:a16="http://schemas.microsoft.com/office/drawing/2014/main" id="{1C398B26-2AA2-C906-D574-C820993F9CED}"/>
              </a:ext>
            </a:extLst>
          </p:cNvPr>
          <p:cNvSpPr txBox="1"/>
          <p:nvPr/>
        </p:nvSpPr>
        <p:spPr>
          <a:xfrm>
            <a:off x="6380943" y="3314328"/>
            <a:ext cx="3593095"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Continuous</a:t>
            </a:r>
            <a:r>
              <a:rPr lang="en-SG" sz="2000" dirty="0">
                <a:latin typeface="Tahoma" panose="020B0604030504040204" pitchFamily="34" charset="0"/>
                <a:ea typeface="Tahoma" panose="020B0604030504040204" pitchFamily="34" charset="0"/>
                <a:cs typeface="Tahoma" panose="020B0604030504040204" pitchFamily="34" charset="0"/>
              </a:rPr>
              <a:t> Keystroke Dataset</a:t>
            </a:r>
          </a:p>
        </p:txBody>
      </p:sp>
      <p:sp>
        <p:nvSpPr>
          <p:cNvPr id="24" name="TextBox 23">
            <a:extLst>
              <a:ext uri="{FF2B5EF4-FFF2-40B4-BE49-F238E27FC236}">
                <a16:creationId xmlns:a16="http://schemas.microsoft.com/office/drawing/2014/main" id="{B354C3BB-105C-0685-21B5-8445D0C30196}"/>
              </a:ext>
            </a:extLst>
          </p:cNvPr>
          <p:cNvSpPr txBox="1"/>
          <p:nvPr/>
        </p:nvSpPr>
        <p:spPr>
          <a:xfrm>
            <a:off x="2763148" y="3793307"/>
            <a:ext cx="1731142" cy="646331"/>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Static Text</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Password</a:t>
            </a:r>
          </a:p>
        </p:txBody>
      </p:sp>
      <p:sp>
        <p:nvSpPr>
          <p:cNvPr id="27" name="TextBox 26">
            <a:extLst>
              <a:ext uri="{FF2B5EF4-FFF2-40B4-BE49-F238E27FC236}">
                <a16:creationId xmlns:a16="http://schemas.microsoft.com/office/drawing/2014/main" id="{9254D9FD-FAD9-0236-EE37-AAC0FDE86A88}"/>
              </a:ext>
            </a:extLst>
          </p:cNvPr>
          <p:cNvSpPr txBox="1"/>
          <p:nvPr/>
        </p:nvSpPr>
        <p:spPr>
          <a:xfrm>
            <a:off x="4771124" y="4759362"/>
            <a:ext cx="2665068" cy="923330"/>
          </a:xfrm>
          <a:prstGeom prst="rect">
            <a:avLst/>
          </a:prstGeom>
          <a:noFill/>
        </p:spPr>
        <p:txBody>
          <a:bodyPr wrap="square" rtlCol="0">
            <a:spAutoFit/>
          </a:bodyPr>
          <a:lstStyle/>
          <a:p>
            <a:r>
              <a:rPr lang="en-SG" dirty="0">
                <a:latin typeface="Tahoma" panose="020B0604030504040204" pitchFamily="34" charset="0"/>
                <a:ea typeface="Tahoma" panose="020B0604030504040204" pitchFamily="34" charset="0"/>
                <a:cs typeface="Tahoma" panose="020B0604030504040204" pitchFamily="34" charset="0"/>
              </a:rPr>
              <a:t>Note:</a:t>
            </a:r>
          </a:p>
          <a:p>
            <a:r>
              <a:rPr lang="en-SG" dirty="0">
                <a:latin typeface="Tahoma" panose="020B0604030504040204" pitchFamily="34" charset="0"/>
                <a:ea typeface="Tahoma" panose="020B0604030504040204" pitchFamily="34" charset="0"/>
                <a:cs typeface="Tahoma" panose="020B0604030504040204" pitchFamily="34" charset="0"/>
              </a:rPr>
              <a:t>IR = Identical-Random</a:t>
            </a:r>
            <a:br>
              <a:rPr lang="en-SG" dirty="0">
                <a:latin typeface="Tahoma" panose="020B0604030504040204" pitchFamily="34" charset="0"/>
                <a:ea typeface="Tahoma" panose="020B0604030504040204" pitchFamily="34" charset="0"/>
                <a:cs typeface="Tahoma" panose="020B0604030504040204" pitchFamily="34" charset="0"/>
              </a:rPr>
            </a:br>
            <a:r>
              <a:rPr lang="en-SG" dirty="0">
                <a:latin typeface="Tahoma" panose="020B0604030504040204" pitchFamily="34" charset="0"/>
                <a:ea typeface="Tahoma" panose="020B0604030504040204" pitchFamily="34" charset="0"/>
                <a:cs typeface="Tahoma" panose="020B0604030504040204" pitchFamily="34" charset="0"/>
              </a:rPr>
              <a:t>DR = Different-Random</a:t>
            </a:r>
          </a:p>
        </p:txBody>
      </p:sp>
      <p:sp>
        <p:nvSpPr>
          <p:cNvPr id="3" name="TextBox 2">
            <a:extLst>
              <a:ext uri="{FF2B5EF4-FFF2-40B4-BE49-F238E27FC236}">
                <a16:creationId xmlns:a16="http://schemas.microsoft.com/office/drawing/2014/main" id="{0E2EEE66-10C7-F13D-5E36-AB8CC078AB5F}"/>
              </a:ext>
            </a:extLst>
          </p:cNvPr>
          <p:cNvSpPr txBox="1"/>
          <p:nvPr/>
        </p:nvSpPr>
        <p:spPr>
          <a:xfrm>
            <a:off x="6391623" y="3778350"/>
            <a:ext cx="3593094" cy="369332"/>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Verifies throughout a session</a:t>
            </a:r>
          </a:p>
        </p:txBody>
      </p:sp>
      <p:sp>
        <p:nvSpPr>
          <p:cNvPr id="5" name="TextBox 4">
            <a:extLst>
              <a:ext uri="{FF2B5EF4-FFF2-40B4-BE49-F238E27FC236}">
                <a16:creationId xmlns:a16="http://schemas.microsoft.com/office/drawing/2014/main" id="{33E52EE3-45A4-51E7-9628-196DB3DA59D5}"/>
              </a:ext>
            </a:extLst>
          </p:cNvPr>
          <p:cNvSpPr txBox="1"/>
          <p:nvPr/>
        </p:nvSpPr>
        <p:spPr>
          <a:xfrm>
            <a:off x="603557" y="6407892"/>
            <a:ext cx="11588443" cy="461665"/>
          </a:xfrm>
          <a:prstGeom prst="rect">
            <a:avLst/>
          </a:prstGeom>
          <a:noFill/>
        </p:spPr>
        <p:txBody>
          <a:bodyPr wrap="square">
            <a:spAutoFit/>
          </a:bodyPr>
          <a:lstStyle/>
          <a:p>
            <a:pPr algn="r"/>
            <a:r>
              <a:rPr lang="en-SG" sz="1200" dirty="0"/>
              <a:t>S. Krishnamoorthy, L. Rueda, S. Saad, and H. </a:t>
            </a:r>
            <a:r>
              <a:rPr lang="en-SG" sz="1200" dirty="0" err="1"/>
              <a:t>Elmiligi</a:t>
            </a:r>
            <a:r>
              <a:rPr lang="en-SG" sz="1200" dirty="0"/>
              <a:t>, “Identification of User </a:t>
            </a:r>
            <a:r>
              <a:rPr lang="en-SG" sz="1200" dirty="0" err="1"/>
              <a:t>Behavioral</a:t>
            </a:r>
            <a:r>
              <a:rPr lang="en-SG" sz="1200" dirty="0"/>
              <a:t> Biometrics for Authentication Using Keystroke Dynamics and Machine Learning,” Proceedings of the 2018 2nd International Conference on Biometric Engineering and Applications - ICBEA ’18. ACM Press, 2018. </a:t>
            </a:r>
            <a:r>
              <a:rPr lang="en-SG" sz="1200" dirty="0" err="1"/>
              <a:t>doi</a:t>
            </a:r>
            <a:r>
              <a:rPr lang="en-SG" sz="1200" dirty="0"/>
              <a:t>: 10.1145/3230820.3230829</a:t>
            </a:r>
          </a:p>
        </p:txBody>
      </p:sp>
      <p:sp>
        <p:nvSpPr>
          <p:cNvPr id="4" name="Rectangle 3">
            <a:extLst>
              <a:ext uri="{FF2B5EF4-FFF2-40B4-BE49-F238E27FC236}">
                <a16:creationId xmlns:a16="http://schemas.microsoft.com/office/drawing/2014/main" id="{3B578F91-5A3E-853B-D4D6-B027C14E196D}"/>
              </a:ext>
            </a:extLst>
          </p:cNvPr>
          <p:cNvSpPr/>
          <p:nvPr/>
        </p:nvSpPr>
        <p:spPr>
          <a:xfrm>
            <a:off x="-4267221" y="3161988"/>
            <a:ext cx="3593094" cy="12776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720671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A609A-83F7-80C5-90DD-D7ECFD247310}"/>
              </a:ext>
            </a:extLst>
          </p:cNvPr>
          <p:cNvSpPr>
            <a:spLocks noGrp="1"/>
          </p:cNvSpPr>
          <p:nvPr>
            <p:ph type="title"/>
          </p:nvPr>
        </p:nvSpPr>
        <p:spPr>
          <a:xfrm>
            <a:off x="1190698" y="714190"/>
            <a:ext cx="9810604" cy="1216024"/>
          </a:xfrm>
        </p:spPr>
        <p:txBody>
          <a:bodyPr/>
          <a:lstStyle/>
          <a:p>
            <a:pPr algn="ctr"/>
            <a:r>
              <a:rPr lang="en-SG" u="sng" dirty="0">
                <a:latin typeface="Aharoni" panose="02010803020104030203" pitchFamily="2" charset="-79"/>
                <a:cs typeface="Aharoni" panose="02010803020104030203" pitchFamily="2" charset="-79"/>
              </a:rPr>
              <a:t>PRELUDE: Keystroke dynamics variation</a:t>
            </a:r>
          </a:p>
        </p:txBody>
      </p:sp>
      <p:cxnSp>
        <p:nvCxnSpPr>
          <p:cNvPr id="7" name="Straight Arrow Connector 6">
            <a:extLst>
              <a:ext uri="{FF2B5EF4-FFF2-40B4-BE49-F238E27FC236}">
                <a16:creationId xmlns:a16="http://schemas.microsoft.com/office/drawing/2014/main" id="{20F2067A-C8C3-A34D-A746-C8971526A6AE}"/>
              </a:ext>
            </a:extLst>
          </p:cNvPr>
          <p:cNvCxnSpPr>
            <a:cxnSpLocks/>
          </p:cNvCxnSpPr>
          <p:nvPr/>
        </p:nvCxnSpPr>
        <p:spPr>
          <a:xfrm flipH="1">
            <a:off x="4275918" y="2795017"/>
            <a:ext cx="1466850" cy="395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E2082D-A236-A408-2CAA-339E4B8614D9}"/>
              </a:ext>
            </a:extLst>
          </p:cNvPr>
          <p:cNvCxnSpPr>
            <a:cxnSpLocks/>
          </p:cNvCxnSpPr>
          <p:nvPr/>
        </p:nvCxnSpPr>
        <p:spPr>
          <a:xfrm>
            <a:off x="6380943" y="2795017"/>
            <a:ext cx="1870543" cy="3669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8FF880-1A55-041F-6C33-E7F22D542125}"/>
              </a:ext>
            </a:extLst>
          </p:cNvPr>
          <p:cNvSpPr txBox="1"/>
          <p:nvPr/>
        </p:nvSpPr>
        <p:spPr>
          <a:xfrm>
            <a:off x="2086029" y="3291859"/>
            <a:ext cx="3254197"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Static</a:t>
            </a:r>
            <a:r>
              <a:rPr lang="en-SG" sz="2000" dirty="0">
                <a:latin typeface="Tahoma" panose="020B0604030504040204" pitchFamily="34" charset="0"/>
                <a:ea typeface="Tahoma" panose="020B0604030504040204" pitchFamily="34" charset="0"/>
                <a:cs typeface="Tahoma" panose="020B0604030504040204" pitchFamily="34" charset="0"/>
              </a:rPr>
              <a:t> Keystroke Dynamics</a:t>
            </a:r>
          </a:p>
        </p:txBody>
      </p:sp>
      <p:sp>
        <p:nvSpPr>
          <p:cNvPr id="22" name="TextBox 21">
            <a:extLst>
              <a:ext uri="{FF2B5EF4-FFF2-40B4-BE49-F238E27FC236}">
                <a16:creationId xmlns:a16="http://schemas.microsoft.com/office/drawing/2014/main" id="{E21772DF-5EAE-1558-C984-744C16924C68}"/>
              </a:ext>
            </a:extLst>
          </p:cNvPr>
          <p:cNvSpPr txBox="1"/>
          <p:nvPr/>
        </p:nvSpPr>
        <p:spPr>
          <a:xfrm>
            <a:off x="4878515" y="2310981"/>
            <a:ext cx="2450287" cy="400110"/>
          </a:xfrm>
          <a:prstGeom prst="rect">
            <a:avLst/>
          </a:prstGeom>
          <a:solidFill>
            <a:schemeClr val="bg1"/>
          </a:solidFill>
          <a:ln>
            <a:solidFill>
              <a:schemeClr val="tx1"/>
            </a:solid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Keystroke Dynamics</a:t>
            </a:r>
          </a:p>
        </p:txBody>
      </p:sp>
      <p:sp>
        <p:nvSpPr>
          <p:cNvPr id="23" name="TextBox 22">
            <a:extLst>
              <a:ext uri="{FF2B5EF4-FFF2-40B4-BE49-F238E27FC236}">
                <a16:creationId xmlns:a16="http://schemas.microsoft.com/office/drawing/2014/main" id="{1C398B26-2AA2-C906-D574-C820993F9CED}"/>
              </a:ext>
            </a:extLst>
          </p:cNvPr>
          <p:cNvSpPr txBox="1"/>
          <p:nvPr/>
        </p:nvSpPr>
        <p:spPr>
          <a:xfrm>
            <a:off x="6380943" y="3314328"/>
            <a:ext cx="3593095"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Continuous</a:t>
            </a:r>
            <a:r>
              <a:rPr lang="en-SG" sz="2000" dirty="0">
                <a:latin typeface="Tahoma" panose="020B0604030504040204" pitchFamily="34" charset="0"/>
                <a:ea typeface="Tahoma" panose="020B0604030504040204" pitchFamily="34" charset="0"/>
                <a:cs typeface="Tahoma" panose="020B0604030504040204" pitchFamily="34" charset="0"/>
              </a:rPr>
              <a:t> Keystroke Dataset</a:t>
            </a:r>
          </a:p>
        </p:txBody>
      </p:sp>
      <p:sp>
        <p:nvSpPr>
          <p:cNvPr id="24" name="TextBox 23">
            <a:extLst>
              <a:ext uri="{FF2B5EF4-FFF2-40B4-BE49-F238E27FC236}">
                <a16:creationId xmlns:a16="http://schemas.microsoft.com/office/drawing/2014/main" id="{B354C3BB-105C-0685-21B5-8445D0C30196}"/>
              </a:ext>
            </a:extLst>
          </p:cNvPr>
          <p:cNvSpPr txBox="1"/>
          <p:nvPr/>
        </p:nvSpPr>
        <p:spPr>
          <a:xfrm>
            <a:off x="2763148" y="3793307"/>
            <a:ext cx="1731142" cy="646331"/>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Static Text</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Password</a:t>
            </a:r>
          </a:p>
        </p:txBody>
      </p:sp>
      <p:sp>
        <p:nvSpPr>
          <p:cNvPr id="4" name="TextBox 3">
            <a:extLst>
              <a:ext uri="{FF2B5EF4-FFF2-40B4-BE49-F238E27FC236}">
                <a16:creationId xmlns:a16="http://schemas.microsoft.com/office/drawing/2014/main" id="{97895AB7-0C2A-62B5-6C16-9097A213340E}"/>
              </a:ext>
            </a:extLst>
          </p:cNvPr>
          <p:cNvSpPr txBox="1"/>
          <p:nvPr/>
        </p:nvSpPr>
        <p:spPr>
          <a:xfrm>
            <a:off x="603557" y="6407892"/>
            <a:ext cx="11588443" cy="461665"/>
          </a:xfrm>
          <a:prstGeom prst="rect">
            <a:avLst/>
          </a:prstGeom>
          <a:noFill/>
        </p:spPr>
        <p:txBody>
          <a:bodyPr wrap="square">
            <a:spAutoFit/>
          </a:bodyPr>
          <a:lstStyle/>
          <a:p>
            <a:pPr algn="r"/>
            <a:r>
              <a:rPr lang="en-SG" sz="1200" dirty="0"/>
              <a:t>S. Krishnamoorthy, L. Rueda, S. Saad, and H. </a:t>
            </a:r>
            <a:r>
              <a:rPr lang="en-SG" sz="1200" dirty="0" err="1"/>
              <a:t>Elmiligi</a:t>
            </a:r>
            <a:r>
              <a:rPr lang="en-SG" sz="1200" dirty="0"/>
              <a:t>, “Identification of User </a:t>
            </a:r>
            <a:r>
              <a:rPr lang="en-SG" sz="1200" dirty="0" err="1"/>
              <a:t>Behavioral</a:t>
            </a:r>
            <a:r>
              <a:rPr lang="en-SG" sz="1200" dirty="0"/>
              <a:t> Biometrics for Authentication Using Keystroke Dynamics and Machine Learning,” Proceedings of the 2018 2nd International Conference on Biometric Engineering and Applications - ICBEA ’18. ACM Press, 2018. </a:t>
            </a:r>
            <a:r>
              <a:rPr lang="en-SG" sz="1200" dirty="0" err="1"/>
              <a:t>doi</a:t>
            </a:r>
            <a:r>
              <a:rPr lang="en-SG" sz="1200" dirty="0"/>
              <a:t>: 10.1145/3230820.3230829</a:t>
            </a:r>
          </a:p>
        </p:txBody>
      </p:sp>
      <p:sp>
        <p:nvSpPr>
          <p:cNvPr id="5" name="TextBox 4">
            <a:extLst>
              <a:ext uri="{FF2B5EF4-FFF2-40B4-BE49-F238E27FC236}">
                <a16:creationId xmlns:a16="http://schemas.microsoft.com/office/drawing/2014/main" id="{C73E1511-B27B-1D6B-AFF4-088FF4EA4809}"/>
              </a:ext>
            </a:extLst>
          </p:cNvPr>
          <p:cNvSpPr txBox="1"/>
          <p:nvPr/>
        </p:nvSpPr>
        <p:spPr>
          <a:xfrm>
            <a:off x="6391623" y="3778350"/>
            <a:ext cx="3593094" cy="369332"/>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Verifies throughout a session</a:t>
            </a:r>
          </a:p>
        </p:txBody>
      </p:sp>
      <p:sp>
        <p:nvSpPr>
          <p:cNvPr id="9" name="TextBox 8">
            <a:extLst>
              <a:ext uri="{FF2B5EF4-FFF2-40B4-BE49-F238E27FC236}">
                <a16:creationId xmlns:a16="http://schemas.microsoft.com/office/drawing/2014/main" id="{E4541009-391D-7203-1AD4-01493156878A}"/>
              </a:ext>
            </a:extLst>
          </p:cNvPr>
          <p:cNvSpPr txBox="1"/>
          <p:nvPr/>
        </p:nvSpPr>
        <p:spPr>
          <a:xfrm>
            <a:off x="4771124" y="4759362"/>
            <a:ext cx="2665068" cy="923330"/>
          </a:xfrm>
          <a:prstGeom prst="rect">
            <a:avLst/>
          </a:prstGeom>
          <a:noFill/>
        </p:spPr>
        <p:txBody>
          <a:bodyPr wrap="square" rtlCol="0">
            <a:spAutoFit/>
          </a:bodyPr>
          <a:lstStyle/>
          <a:p>
            <a:r>
              <a:rPr lang="en-SG" dirty="0">
                <a:latin typeface="Tahoma" panose="020B0604030504040204" pitchFamily="34" charset="0"/>
                <a:ea typeface="Tahoma" panose="020B0604030504040204" pitchFamily="34" charset="0"/>
                <a:cs typeface="Tahoma" panose="020B0604030504040204" pitchFamily="34" charset="0"/>
              </a:rPr>
              <a:t>Note:</a:t>
            </a:r>
          </a:p>
          <a:p>
            <a:r>
              <a:rPr lang="en-SG" dirty="0">
                <a:latin typeface="Tahoma" panose="020B0604030504040204" pitchFamily="34" charset="0"/>
                <a:ea typeface="Tahoma" panose="020B0604030504040204" pitchFamily="34" charset="0"/>
                <a:cs typeface="Tahoma" panose="020B0604030504040204" pitchFamily="34" charset="0"/>
              </a:rPr>
              <a:t>IR = Identical-Random</a:t>
            </a:r>
            <a:br>
              <a:rPr lang="en-SG" dirty="0">
                <a:latin typeface="Tahoma" panose="020B0604030504040204" pitchFamily="34" charset="0"/>
                <a:ea typeface="Tahoma" panose="020B0604030504040204" pitchFamily="34" charset="0"/>
                <a:cs typeface="Tahoma" panose="020B0604030504040204" pitchFamily="34" charset="0"/>
              </a:rPr>
            </a:br>
            <a:r>
              <a:rPr lang="en-SG" dirty="0">
                <a:latin typeface="Tahoma" panose="020B0604030504040204" pitchFamily="34" charset="0"/>
                <a:ea typeface="Tahoma" panose="020B0604030504040204" pitchFamily="34" charset="0"/>
                <a:cs typeface="Tahoma" panose="020B0604030504040204" pitchFamily="34" charset="0"/>
              </a:rPr>
              <a:t>DR = Different-Random</a:t>
            </a:r>
          </a:p>
        </p:txBody>
      </p:sp>
      <p:sp>
        <p:nvSpPr>
          <p:cNvPr id="3" name="Rectangle 2">
            <a:extLst>
              <a:ext uri="{FF2B5EF4-FFF2-40B4-BE49-F238E27FC236}">
                <a16:creationId xmlns:a16="http://schemas.microsoft.com/office/drawing/2014/main" id="{4F0F7CC3-8A07-0A8D-6D42-02E5AC5EABE6}"/>
              </a:ext>
            </a:extLst>
          </p:cNvPr>
          <p:cNvSpPr/>
          <p:nvPr/>
        </p:nvSpPr>
        <p:spPr>
          <a:xfrm>
            <a:off x="1907458" y="3161988"/>
            <a:ext cx="3593094" cy="12776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738465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6A609A-83F7-80C5-90DD-D7ECFD247310}"/>
              </a:ext>
            </a:extLst>
          </p:cNvPr>
          <p:cNvSpPr>
            <a:spLocks noGrp="1"/>
          </p:cNvSpPr>
          <p:nvPr>
            <p:ph type="title"/>
          </p:nvPr>
        </p:nvSpPr>
        <p:spPr>
          <a:xfrm>
            <a:off x="1190698" y="714190"/>
            <a:ext cx="9810604" cy="1216024"/>
          </a:xfrm>
        </p:spPr>
        <p:txBody>
          <a:bodyPr/>
          <a:lstStyle/>
          <a:p>
            <a:pPr algn="ctr"/>
            <a:r>
              <a:rPr lang="en-SG" u="sng" dirty="0">
                <a:latin typeface="Aharoni" panose="02010803020104030203" pitchFamily="2" charset="-79"/>
                <a:cs typeface="Aharoni" panose="02010803020104030203" pitchFamily="2" charset="-79"/>
              </a:rPr>
              <a:t>PRELUDE: Keystroke dynamics variation</a:t>
            </a:r>
          </a:p>
        </p:txBody>
      </p:sp>
      <p:cxnSp>
        <p:nvCxnSpPr>
          <p:cNvPr id="7" name="Straight Arrow Connector 6">
            <a:extLst>
              <a:ext uri="{FF2B5EF4-FFF2-40B4-BE49-F238E27FC236}">
                <a16:creationId xmlns:a16="http://schemas.microsoft.com/office/drawing/2014/main" id="{20F2067A-C8C3-A34D-A746-C8971526A6AE}"/>
              </a:ext>
            </a:extLst>
          </p:cNvPr>
          <p:cNvCxnSpPr>
            <a:cxnSpLocks/>
          </p:cNvCxnSpPr>
          <p:nvPr/>
        </p:nvCxnSpPr>
        <p:spPr>
          <a:xfrm flipH="1">
            <a:off x="4275918" y="2795017"/>
            <a:ext cx="1466850" cy="3955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E2082D-A236-A408-2CAA-339E4B8614D9}"/>
              </a:ext>
            </a:extLst>
          </p:cNvPr>
          <p:cNvCxnSpPr>
            <a:cxnSpLocks/>
          </p:cNvCxnSpPr>
          <p:nvPr/>
        </p:nvCxnSpPr>
        <p:spPr>
          <a:xfrm>
            <a:off x="6380943" y="2795017"/>
            <a:ext cx="1870543" cy="3669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B8FF880-1A55-041F-6C33-E7F22D542125}"/>
              </a:ext>
            </a:extLst>
          </p:cNvPr>
          <p:cNvSpPr txBox="1"/>
          <p:nvPr/>
        </p:nvSpPr>
        <p:spPr>
          <a:xfrm>
            <a:off x="2086029" y="3291859"/>
            <a:ext cx="3254197"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Static</a:t>
            </a:r>
            <a:r>
              <a:rPr lang="en-SG" sz="2000" dirty="0">
                <a:latin typeface="Tahoma" panose="020B0604030504040204" pitchFamily="34" charset="0"/>
                <a:ea typeface="Tahoma" panose="020B0604030504040204" pitchFamily="34" charset="0"/>
                <a:cs typeface="Tahoma" panose="020B0604030504040204" pitchFamily="34" charset="0"/>
              </a:rPr>
              <a:t> Keystroke Dynamics</a:t>
            </a:r>
          </a:p>
        </p:txBody>
      </p:sp>
      <p:sp>
        <p:nvSpPr>
          <p:cNvPr id="22" name="TextBox 21">
            <a:extLst>
              <a:ext uri="{FF2B5EF4-FFF2-40B4-BE49-F238E27FC236}">
                <a16:creationId xmlns:a16="http://schemas.microsoft.com/office/drawing/2014/main" id="{E21772DF-5EAE-1558-C984-744C16924C68}"/>
              </a:ext>
            </a:extLst>
          </p:cNvPr>
          <p:cNvSpPr txBox="1"/>
          <p:nvPr/>
        </p:nvSpPr>
        <p:spPr>
          <a:xfrm>
            <a:off x="4878515" y="2310981"/>
            <a:ext cx="2450287" cy="400110"/>
          </a:xfrm>
          <a:prstGeom prst="rect">
            <a:avLst/>
          </a:prstGeom>
          <a:solidFill>
            <a:schemeClr val="bg1"/>
          </a:solidFill>
          <a:ln>
            <a:solidFill>
              <a:schemeClr val="tx1"/>
            </a:solid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Keystroke Dynamics</a:t>
            </a:r>
          </a:p>
        </p:txBody>
      </p:sp>
      <p:sp>
        <p:nvSpPr>
          <p:cNvPr id="23" name="TextBox 22">
            <a:extLst>
              <a:ext uri="{FF2B5EF4-FFF2-40B4-BE49-F238E27FC236}">
                <a16:creationId xmlns:a16="http://schemas.microsoft.com/office/drawing/2014/main" id="{1C398B26-2AA2-C906-D574-C820993F9CED}"/>
              </a:ext>
            </a:extLst>
          </p:cNvPr>
          <p:cNvSpPr txBox="1"/>
          <p:nvPr/>
        </p:nvSpPr>
        <p:spPr>
          <a:xfrm>
            <a:off x="6380943" y="3314328"/>
            <a:ext cx="3593095" cy="400110"/>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SG" sz="2000" u="sng" dirty="0">
                <a:latin typeface="Tahoma" panose="020B0604030504040204" pitchFamily="34" charset="0"/>
                <a:ea typeface="Tahoma" panose="020B0604030504040204" pitchFamily="34" charset="0"/>
                <a:cs typeface="Tahoma" panose="020B0604030504040204" pitchFamily="34" charset="0"/>
              </a:rPr>
              <a:t>Continuous</a:t>
            </a:r>
            <a:r>
              <a:rPr lang="en-SG" sz="2000" dirty="0">
                <a:latin typeface="Tahoma" panose="020B0604030504040204" pitchFamily="34" charset="0"/>
                <a:ea typeface="Tahoma" panose="020B0604030504040204" pitchFamily="34" charset="0"/>
                <a:cs typeface="Tahoma" panose="020B0604030504040204" pitchFamily="34" charset="0"/>
              </a:rPr>
              <a:t> Keystroke Dataset</a:t>
            </a:r>
          </a:p>
        </p:txBody>
      </p:sp>
      <p:sp>
        <p:nvSpPr>
          <p:cNvPr id="24" name="TextBox 23">
            <a:extLst>
              <a:ext uri="{FF2B5EF4-FFF2-40B4-BE49-F238E27FC236}">
                <a16:creationId xmlns:a16="http://schemas.microsoft.com/office/drawing/2014/main" id="{B354C3BB-105C-0685-21B5-8445D0C30196}"/>
              </a:ext>
            </a:extLst>
          </p:cNvPr>
          <p:cNvSpPr txBox="1"/>
          <p:nvPr/>
        </p:nvSpPr>
        <p:spPr>
          <a:xfrm>
            <a:off x="2763148" y="3793307"/>
            <a:ext cx="1731142" cy="646331"/>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Static Text</a:t>
            </a:r>
          </a:p>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Password</a:t>
            </a:r>
          </a:p>
        </p:txBody>
      </p:sp>
      <p:sp>
        <p:nvSpPr>
          <p:cNvPr id="4" name="TextBox 3">
            <a:extLst>
              <a:ext uri="{FF2B5EF4-FFF2-40B4-BE49-F238E27FC236}">
                <a16:creationId xmlns:a16="http://schemas.microsoft.com/office/drawing/2014/main" id="{97895AB7-0C2A-62B5-6C16-9097A213340E}"/>
              </a:ext>
            </a:extLst>
          </p:cNvPr>
          <p:cNvSpPr txBox="1"/>
          <p:nvPr/>
        </p:nvSpPr>
        <p:spPr>
          <a:xfrm>
            <a:off x="603557" y="6407892"/>
            <a:ext cx="11588443" cy="461665"/>
          </a:xfrm>
          <a:prstGeom prst="rect">
            <a:avLst/>
          </a:prstGeom>
          <a:noFill/>
        </p:spPr>
        <p:txBody>
          <a:bodyPr wrap="square">
            <a:spAutoFit/>
          </a:bodyPr>
          <a:lstStyle/>
          <a:p>
            <a:pPr algn="r"/>
            <a:r>
              <a:rPr lang="en-SG" sz="1200" dirty="0"/>
              <a:t>S. Krishnamoorthy, L. Rueda, S. Saad, and H. </a:t>
            </a:r>
            <a:r>
              <a:rPr lang="en-SG" sz="1200" dirty="0" err="1"/>
              <a:t>Elmiligi</a:t>
            </a:r>
            <a:r>
              <a:rPr lang="en-SG" sz="1200" dirty="0"/>
              <a:t>, “Identification of User </a:t>
            </a:r>
            <a:r>
              <a:rPr lang="en-SG" sz="1200" dirty="0" err="1"/>
              <a:t>Behavioral</a:t>
            </a:r>
            <a:r>
              <a:rPr lang="en-SG" sz="1200" dirty="0"/>
              <a:t> Biometrics for Authentication Using Keystroke Dynamics and Machine Learning,” Proceedings of the 2018 2nd International Conference on Biometric Engineering and Applications - ICBEA ’18. ACM Press, 2018. </a:t>
            </a:r>
            <a:r>
              <a:rPr lang="en-SG" sz="1200" dirty="0" err="1"/>
              <a:t>doi</a:t>
            </a:r>
            <a:r>
              <a:rPr lang="en-SG" sz="1200" dirty="0"/>
              <a:t>: 10.1145/3230820.3230829</a:t>
            </a:r>
          </a:p>
        </p:txBody>
      </p:sp>
      <p:sp>
        <p:nvSpPr>
          <p:cNvPr id="5" name="TextBox 4">
            <a:extLst>
              <a:ext uri="{FF2B5EF4-FFF2-40B4-BE49-F238E27FC236}">
                <a16:creationId xmlns:a16="http://schemas.microsoft.com/office/drawing/2014/main" id="{C73E1511-B27B-1D6B-AFF4-088FF4EA4809}"/>
              </a:ext>
            </a:extLst>
          </p:cNvPr>
          <p:cNvSpPr txBox="1"/>
          <p:nvPr/>
        </p:nvSpPr>
        <p:spPr>
          <a:xfrm>
            <a:off x="6391623" y="3778350"/>
            <a:ext cx="3593094" cy="369332"/>
          </a:xfrm>
          <a:prstGeom prst="rect">
            <a:avLst/>
          </a:prstGeom>
          <a:noFill/>
        </p:spPr>
        <p:txBody>
          <a:bodyPr wrap="square" rtlCol="0">
            <a:spAutoFit/>
          </a:bodyPr>
          <a:lstStyle/>
          <a:p>
            <a:pPr marL="285750" indent="-285750">
              <a:buFont typeface="Arial" panose="020B0604020202020204" pitchFamily="34" charset="0"/>
              <a:buChar char="•"/>
            </a:pPr>
            <a:r>
              <a:rPr lang="en-SG" dirty="0">
                <a:latin typeface="Tahoma" panose="020B0604030504040204" pitchFamily="34" charset="0"/>
                <a:ea typeface="Tahoma" panose="020B0604030504040204" pitchFamily="34" charset="0"/>
                <a:cs typeface="Tahoma" panose="020B0604030504040204" pitchFamily="34" charset="0"/>
              </a:rPr>
              <a:t>Verifies throughout a session</a:t>
            </a:r>
          </a:p>
        </p:txBody>
      </p:sp>
      <p:sp>
        <p:nvSpPr>
          <p:cNvPr id="9" name="TextBox 8">
            <a:extLst>
              <a:ext uri="{FF2B5EF4-FFF2-40B4-BE49-F238E27FC236}">
                <a16:creationId xmlns:a16="http://schemas.microsoft.com/office/drawing/2014/main" id="{E4541009-391D-7203-1AD4-01493156878A}"/>
              </a:ext>
            </a:extLst>
          </p:cNvPr>
          <p:cNvSpPr txBox="1"/>
          <p:nvPr/>
        </p:nvSpPr>
        <p:spPr>
          <a:xfrm>
            <a:off x="4771124" y="4759362"/>
            <a:ext cx="2665068" cy="923330"/>
          </a:xfrm>
          <a:prstGeom prst="rect">
            <a:avLst/>
          </a:prstGeom>
          <a:noFill/>
        </p:spPr>
        <p:txBody>
          <a:bodyPr wrap="square" rtlCol="0">
            <a:spAutoFit/>
          </a:bodyPr>
          <a:lstStyle/>
          <a:p>
            <a:r>
              <a:rPr lang="en-SG" dirty="0">
                <a:latin typeface="Tahoma" panose="020B0604030504040204" pitchFamily="34" charset="0"/>
                <a:ea typeface="Tahoma" panose="020B0604030504040204" pitchFamily="34" charset="0"/>
                <a:cs typeface="Tahoma" panose="020B0604030504040204" pitchFamily="34" charset="0"/>
              </a:rPr>
              <a:t>Note:</a:t>
            </a:r>
          </a:p>
          <a:p>
            <a:r>
              <a:rPr lang="en-SG" dirty="0">
                <a:latin typeface="Tahoma" panose="020B0604030504040204" pitchFamily="34" charset="0"/>
                <a:ea typeface="Tahoma" panose="020B0604030504040204" pitchFamily="34" charset="0"/>
                <a:cs typeface="Tahoma" panose="020B0604030504040204" pitchFamily="34" charset="0"/>
              </a:rPr>
              <a:t>IR = Identical-Random</a:t>
            </a:r>
            <a:br>
              <a:rPr lang="en-SG" dirty="0">
                <a:latin typeface="Tahoma" panose="020B0604030504040204" pitchFamily="34" charset="0"/>
                <a:ea typeface="Tahoma" panose="020B0604030504040204" pitchFamily="34" charset="0"/>
                <a:cs typeface="Tahoma" panose="020B0604030504040204" pitchFamily="34" charset="0"/>
              </a:rPr>
            </a:br>
            <a:r>
              <a:rPr lang="en-SG" dirty="0">
                <a:latin typeface="Tahoma" panose="020B0604030504040204" pitchFamily="34" charset="0"/>
                <a:ea typeface="Tahoma" panose="020B0604030504040204" pitchFamily="34" charset="0"/>
                <a:cs typeface="Tahoma" panose="020B0604030504040204" pitchFamily="34" charset="0"/>
              </a:rPr>
              <a:t>DR = Different-Random</a:t>
            </a:r>
          </a:p>
        </p:txBody>
      </p:sp>
      <p:sp>
        <p:nvSpPr>
          <p:cNvPr id="11" name="Rectangle 10">
            <a:extLst>
              <a:ext uri="{FF2B5EF4-FFF2-40B4-BE49-F238E27FC236}">
                <a16:creationId xmlns:a16="http://schemas.microsoft.com/office/drawing/2014/main" id="{E44012B9-49C5-ACF6-F1B6-21B7A1938892}"/>
              </a:ext>
            </a:extLst>
          </p:cNvPr>
          <p:cNvSpPr/>
          <p:nvPr/>
        </p:nvSpPr>
        <p:spPr>
          <a:xfrm>
            <a:off x="4765612" y="4763709"/>
            <a:ext cx="2553358" cy="9793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277168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301979"/>
            <a:ext cx="9810604" cy="1216024"/>
          </a:xfrm>
        </p:spPr>
        <p:txBody>
          <a:bodyPr/>
          <a:lstStyle/>
          <a:p>
            <a:pPr algn="ctr"/>
            <a:r>
              <a:rPr lang="en-SG" u="sng" dirty="0">
                <a:latin typeface="Aharoni" panose="02010803020104030203" pitchFamily="2" charset="-79"/>
                <a:cs typeface="Aharoni" panose="02010803020104030203" pitchFamily="2" charset="-79"/>
              </a:rPr>
              <a:t>PRELUDE: DATASET COLLECTION –</a:t>
            </a:r>
            <a:br>
              <a:rPr lang="en-SG" u="sng" dirty="0">
                <a:latin typeface="Aharoni" panose="02010803020104030203" pitchFamily="2" charset="-79"/>
                <a:cs typeface="Aharoni" panose="02010803020104030203" pitchFamily="2" charset="-79"/>
              </a:rPr>
            </a:br>
            <a:r>
              <a:rPr lang="en-SG" u="sng" dirty="0">
                <a:latin typeface="Aharoni" panose="02010803020104030203" pitchFamily="2" charset="-79"/>
                <a:cs typeface="Aharoni" panose="02010803020104030203" pitchFamily="2" charset="-79"/>
              </a:rPr>
              <a:t>USER INTERFACE</a:t>
            </a:r>
          </a:p>
        </p:txBody>
      </p:sp>
      <p:pic>
        <p:nvPicPr>
          <p:cNvPr id="2" name="Picture 1" descr="Graphical user interface, text, application, email&#10;&#10;Description automatically generated">
            <a:extLst>
              <a:ext uri="{FF2B5EF4-FFF2-40B4-BE49-F238E27FC236}">
                <a16:creationId xmlns:a16="http://schemas.microsoft.com/office/drawing/2014/main" id="{13E099A1-6D9D-628D-EADC-C19AAF813B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9059" y="1695284"/>
            <a:ext cx="8833873" cy="1927976"/>
          </a:xfrm>
          <a:prstGeom prst="rect">
            <a:avLst/>
          </a:prstGeom>
          <a:noFill/>
          <a:ln>
            <a:noFill/>
          </a:ln>
        </p:spPr>
      </p:pic>
      <p:pic>
        <p:nvPicPr>
          <p:cNvPr id="3" name="Picture 2">
            <a:extLst>
              <a:ext uri="{FF2B5EF4-FFF2-40B4-BE49-F238E27FC236}">
                <a16:creationId xmlns:a16="http://schemas.microsoft.com/office/drawing/2014/main" id="{A281FAF5-ACE8-F400-A6C5-7CFCDA86339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94395" y="3623260"/>
            <a:ext cx="6403199" cy="2695523"/>
          </a:xfrm>
          <a:prstGeom prst="rect">
            <a:avLst/>
          </a:prstGeom>
          <a:noFill/>
          <a:ln>
            <a:noFill/>
          </a:ln>
        </p:spPr>
      </p:pic>
      <p:sp>
        <p:nvSpPr>
          <p:cNvPr id="6" name="TextBox 5">
            <a:extLst>
              <a:ext uri="{FF2B5EF4-FFF2-40B4-BE49-F238E27FC236}">
                <a16:creationId xmlns:a16="http://schemas.microsoft.com/office/drawing/2014/main" id="{EE1AEC26-7A9E-B099-18E2-F85D5921DBA7}"/>
              </a:ext>
            </a:extLst>
          </p:cNvPr>
          <p:cNvSpPr txBox="1"/>
          <p:nvPr/>
        </p:nvSpPr>
        <p:spPr>
          <a:xfrm>
            <a:off x="5924550" y="6396335"/>
            <a:ext cx="6267450" cy="461665"/>
          </a:xfrm>
          <a:prstGeom prst="rect">
            <a:avLst/>
          </a:prstGeom>
          <a:noFill/>
        </p:spPr>
        <p:txBody>
          <a:bodyPr wrap="square">
            <a:spAutoFit/>
          </a:bodyPr>
          <a:lstStyle/>
          <a:p>
            <a:pPr algn="r"/>
            <a:r>
              <a:rPr lang="en-SG" sz="1200" dirty="0"/>
              <a:t>M. miguelhp89, “Miguelhp89/</a:t>
            </a:r>
            <a:r>
              <a:rPr lang="en-SG" sz="1200" dirty="0" err="1"/>
              <a:t>Keystroke_Dynamics_Gen</a:t>
            </a:r>
            <a:r>
              <a:rPr lang="en-SG" sz="1200" dirty="0"/>
              <a:t>: Generator of Keystroke Dynamics Dataset,” GitHub. [Online]. Available: https://github.com/miguelhp89/Keystroke_Dynamics_Gen.</a:t>
            </a:r>
          </a:p>
        </p:txBody>
      </p:sp>
    </p:spTree>
    <p:extLst>
      <p:ext uri="{BB962C8B-B14F-4D97-AF65-F5344CB8AC3E}">
        <p14:creationId xmlns:p14="http://schemas.microsoft.com/office/powerpoint/2010/main" val="9020578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PRELUDE: DATASET COLLECTION</a:t>
            </a:r>
            <a:br>
              <a:rPr lang="en-SG" u="sng" dirty="0">
                <a:latin typeface="Aharoni" panose="02010803020104030203" pitchFamily="2" charset="-79"/>
                <a:cs typeface="Aharoni" panose="02010803020104030203" pitchFamily="2" charset="-79"/>
              </a:rPr>
            </a:br>
            <a:r>
              <a:rPr lang="en-SG" u="sng" dirty="0">
                <a:latin typeface="Aharoni" panose="02010803020104030203" pitchFamily="2" charset="-79"/>
                <a:cs typeface="Aharoni" panose="02010803020104030203" pitchFamily="2" charset="-79"/>
              </a:rPr>
              <a:t>EXTRACTION – Miscellaneous INFO</a:t>
            </a:r>
          </a:p>
        </p:txBody>
      </p:sp>
      <p:pic>
        <p:nvPicPr>
          <p:cNvPr id="5" name="Picture 4">
            <a:extLst>
              <a:ext uri="{FF2B5EF4-FFF2-40B4-BE49-F238E27FC236}">
                <a16:creationId xmlns:a16="http://schemas.microsoft.com/office/drawing/2014/main" id="{12F83510-E9E4-DEBA-6091-A73E42B5856D}"/>
              </a:ext>
            </a:extLst>
          </p:cNvPr>
          <p:cNvPicPr>
            <a:picLocks noChangeAspect="1"/>
          </p:cNvPicPr>
          <p:nvPr/>
        </p:nvPicPr>
        <p:blipFill>
          <a:blip r:embed="rId3"/>
          <a:stretch>
            <a:fillRect/>
          </a:stretch>
        </p:blipFill>
        <p:spPr>
          <a:xfrm>
            <a:off x="1796106" y="2348345"/>
            <a:ext cx="3584171" cy="2161309"/>
          </a:xfrm>
          <a:prstGeom prst="rect">
            <a:avLst/>
          </a:prstGeom>
          <a:ln>
            <a:solidFill>
              <a:schemeClr val="tx1"/>
            </a:solidFill>
          </a:ln>
        </p:spPr>
      </p:pic>
      <p:pic>
        <p:nvPicPr>
          <p:cNvPr id="7" name="Picture 6" descr="Graphical user interface, text, application&#10;&#10;Description automatically generated">
            <a:extLst>
              <a:ext uri="{FF2B5EF4-FFF2-40B4-BE49-F238E27FC236}">
                <a16:creationId xmlns:a16="http://schemas.microsoft.com/office/drawing/2014/main" id="{06EB884A-CDFB-5DF3-6D75-1220847374CC}"/>
              </a:ext>
            </a:extLst>
          </p:cNvPr>
          <p:cNvPicPr>
            <a:picLocks noChangeAspect="1"/>
          </p:cNvPicPr>
          <p:nvPr/>
        </p:nvPicPr>
        <p:blipFill>
          <a:blip r:embed="rId4"/>
          <a:stretch>
            <a:fillRect/>
          </a:stretch>
        </p:blipFill>
        <p:spPr>
          <a:xfrm>
            <a:off x="6811725" y="2348345"/>
            <a:ext cx="4022021" cy="2161308"/>
          </a:xfrm>
          <a:prstGeom prst="rect">
            <a:avLst/>
          </a:prstGeom>
          <a:ln>
            <a:solidFill>
              <a:schemeClr val="tx1"/>
            </a:solidFill>
          </a:ln>
        </p:spPr>
      </p:pic>
      <p:sp>
        <p:nvSpPr>
          <p:cNvPr id="2" name="TextBox 1">
            <a:extLst>
              <a:ext uri="{FF2B5EF4-FFF2-40B4-BE49-F238E27FC236}">
                <a16:creationId xmlns:a16="http://schemas.microsoft.com/office/drawing/2014/main" id="{009B5584-5311-0CD0-9218-437BD2167BA0}"/>
              </a:ext>
            </a:extLst>
          </p:cNvPr>
          <p:cNvSpPr txBox="1"/>
          <p:nvPr/>
        </p:nvSpPr>
        <p:spPr>
          <a:xfrm>
            <a:off x="1966091" y="4729865"/>
            <a:ext cx="3244199"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Check for incompatibility</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D079D475-FACB-7C7B-1306-674224DB5A90}"/>
              </a:ext>
            </a:extLst>
          </p:cNvPr>
          <p:cNvSpPr txBox="1"/>
          <p:nvPr/>
        </p:nvSpPr>
        <p:spPr>
          <a:xfrm>
            <a:off x="7200635" y="4729865"/>
            <a:ext cx="3244199"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Quality check on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853936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PRELUDE: DATASET COLLECTION</a:t>
            </a:r>
            <a:br>
              <a:rPr lang="en-SG" u="sng" dirty="0">
                <a:latin typeface="Aharoni" panose="02010803020104030203" pitchFamily="2" charset="-79"/>
                <a:cs typeface="Aharoni" panose="02010803020104030203" pitchFamily="2" charset="-79"/>
              </a:rPr>
            </a:br>
            <a:r>
              <a:rPr lang="en-SG" u="sng" dirty="0">
                <a:latin typeface="Aharoni" panose="02010803020104030203" pitchFamily="2" charset="-79"/>
                <a:cs typeface="Aharoni" panose="02010803020104030203" pitchFamily="2" charset="-79"/>
              </a:rPr>
              <a:t>EXTRACTION – Features</a:t>
            </a:r>
          </a:p>
        </p:txBody>
      </p:sp>
      <p:sp>
        <p:nvSpPr>
          <p:cNvPr id="5" name="TextBox 4">
            <a:extLst>
              <a:ext uri="{FF2B5EF4-FFF2-40B4-BE49-F238E27FC236}">
                <a16:creationId xmlns:a16="http://schemas.microsoft.com/office/drawing/2014/main" id="{5D0FBCD1-4DDF-19BD-0102-C6C70530C95B}"/>
              </a:ext>
            </a:extLst>
          </p:cNvPr>
          <p:cNvSpPr txBox="1"/>
          <p:nvPr/>
        </p:nvSpPr>
        <p:spPr>
          <a:xfrm>
            <a:off x="2844801" y="6396335"/>
            <a:ext cx="9347199" cy="461665"/>
          </a:xfrm>
          <a:prstGeom prst="rect">
            <a:avLst/>
          </a:prstGeom>
          <a:noFill/>
        </p:spPr>
        <p:txBody>
          <a:bodyPr wrap="square">
            <a:spAutoFit/>
          </a:bodyPr>
          <a:lstStyle/>
          <a:p>
            <a:pPr algn="r"/>
            <a:r>
              <a:rPr lang="en-US" sz="1200" dirty="0"/>
              <a:t>R. </a:t>
            </a:r>
            <a:r>
              <a:rPr lang="en-US" sz="1200" dirty="0" err="1"/>
              <a:t>Conijn</a:t>
            </a:r>
            <a:r>
              <a:rPr lang="en-US" sz="1200" dirty="0"/>
              <a:t>, J. </a:t>
            </a:r>
            <a:r>
              <a:rPr lang="en-US" sz="1200" dirty="0" err="1"/>
              <a:t>Roeser</a:t>
            </a:r>
            <a:r>
              <a:rPr lang="en-US" sz="1200" dirty="0"/>
              <a:t>, and M. van </a:t>
            </a:r>
            <a:r>
              <a:rPr lang="en-US" sz="1200" dirty="0" err="1"/>
              <a:t>Zaanen</a:t>
            </a:r>
            <a:r>
              <a:rPr lang="en-US" sz="1200" dirty="0"/>
              <a:t>, “Understanding the keystroke log: the effect of writing task on keystroke features,” Reading and Writing, vol. 32, no. 9. Springer Science and Business Media LLC, pp. 2353–2374, May 15, 2019. </a:t>
            </a:r>
            <a:r>
              <a:rPr lang="en-US" sz="1200" dirty="0" err="1"/>
              <a:t>doi</a:t>
            </a:r>
            <a:r>
              <a:rPr lang="en-US" sz="1200" dirty="0"/>
              <a:t>: 10.1007/s11145-019-09953-8.</a:t>
            </a:r>
            <a:endParaRPr lang="en-SG" sz="1200" dirty="0"/>
          </a:p>
        </p:txBody>
      </p:sp>
      <p:pic>
        <p:nvPicPr>
          <p:cNvPr id="3" name="Picture 2" descr="Diagram&#10;&#10;Description automatically generated">
            <a:extLst>
              <a:ext uri="{FF2B5EF4-FFF2-40B4-BE49-F238E27FC236}">
                <a16:creationId xmlns:a16="http://schemas.microsoft.com/office/drawing/2014/main" id="{CEF64085-177F-1DFE-F021-9240278AE5AB}"/>
              </a:ext>
            </a:extLst>
          </p:cNvPr>
          <p:cNvPicPr>
            <a:picLocks noChangeAspect="1"/>
          </p:cNvPicPr>
          <p:nvPr/>
        </p:nvPicPr>
        <p:blipFill>
          <a:blip r:embed="rId3"/>
          <a:stretch>
            <a:fillRect/>
          </a:stretch>
        </p:blipFill>
        <p:spPr>
          <a:xfrm>
            <a:off x="3228856" y="1848203"/>
            <a:ext cx="5397939" cy="4377618"/>
          </a:xfrm>
          <a:prstGeom prst="rect">
            <a:avLst/>
          </a:prstGeom>
          <a:ln>
            <a:solidFill>
              <a:schemeClr val="tx1"/>
            </a:solidFill>
          </a:ln>
        </p:spPr>
      </p:pic>
      <p:sp>
        <p:nvSpPr>
          <p:cNvPr id="6" name="Rectangle 5">
            <a:extLst>
              <a:ext uri="{FF2B5EF4-FFF2-40B4-BE49-F238E27FC236}">
                <a16:creationId xmlns:a16="http://schemas.microsoft.com/office/drawing/2014/main" id="{01433BE8-E2CE-7BF3-ED58-86B712447B01}"/>
              </a:ext>
            </a:extLst>
          </p:cNvPr>
          <p:cNvSpPr/>
          <p:nvPr/>
        </p:nvSpPr>
        <p:spPr>
          <a:xfrm>
            <a:off x="-7892320" y="2143432"/>
            <a:ext cx="7646318" cy="1013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140787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PRELUDE: DATASET COLLECTION</a:t>
            </a:r>
            <a:br>
              <a:rPr lang="en-SG" u="sng" dirty="0">
                <a:latin typeface="Aharoni" panose="02010803020104030203" pitchFamily="2" charset="-79"/>
                <a:cs typeface="Aharoni" panose="02010803020104030203" pitchFamily="2" charset="-79"/>
              </a:rPr>
            </a:br>
            <a:r>
              <a:rPr lang="en-SG" u="sng" dirty="0">
                <a:latin typeface="Aharoni" panose="02010803020104030203" pitchFamily="2" charset="-79"/>
                <a:cs typeface="Aharoni" panose="02010803020104030203" pitchFamily="2" charset="-79"/>
              </a:rPr>
              <a:t>EXTRACTION – Features</a:t>
            </a:r>
          </a:p>
        </p:txBody>
      </p:sp>
      <p:pic>
        <p:nvPicPr>
          <p:cNvPr id="3" name="Picture 2" descr="Diagram&#10;&#10;Description automatically generated">
            <a:extLst>
              <a:ext uri="{FF2B5EF4-FFF2-40B4-BE49-F238E27FC236}">
                <a16:creationId xmlns:a16="http://schemas.microsoft.com/office/drawing/2014/main" id="{49FBD8AF-D1EE-6B8C-DAA8-B5D6CE7E9129}"/>
              </a:ext>
            </a:extLst>
          </p:cNvPr>
          <p:cNvPicPr>
            <a:picLocks noChangeAspect="1"/>
          </p:cNvPicPr>
          <p:nvPr/>
        </p:nvPicPr>
        <p:blipFill>
          <a:blip r:embed="rId3"/>
          <a:stretch>
            <a:fillRect/>
          </a:stretch>
        </p:blipFill>
        <p:spPr>
          <a:xfrm>
            <a:off x="1979462" y="1848203"/>
            <a:ext cx="8838933" cy="4716489"/>
          </a:xfrm>
          <a:prstGeom prst="rect">
            <a:avLst/>
          </a:prstGeom>
          <a:ln>
            <a:solidFill>
              <a:schemeClr val="tx1"/>
            </a:solidFill>
          </a:ln>
        </p:spPr>
      </p:pic>
      <p:sp>
        <p:nvSpPr>
          <p:cNvPr id="2" name="Rectangle 1">
            <a:extLst>
              <a:ext uri="{FF2B5EF4-FFF2-40B4-BE49-F238E27FC236}">
                <a16:creationId xmlns:a16="http://schemas.microsoft.com/office/drawing/2014/main" id="{FD9B6A15-3EDA-FE23-3053-17D69847DBB4}"/>
              </a:ext>
            </a:extLst>
          </p:cNvPr>
          <p:cNvSpPr/>
          <p:nvPr/>
        </p:nvSpPr>
        <p:spPr>
          <a:xfrm>
            <a:off x="2566219" y="2143432"/>
            <a:ext cx="7646318" cy="1013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269098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PRELUDE: DATASET COLLECTION</a:t>
            </a:r>
            <a:br>
              <a:rPr lang="en-SG" u="sng" dirty="0">
                <a:latin typeface="Aharoni" panose="02010803020104030203" pitchFamily="2" charset="-79"/>
                <a:cs typeface="Aharoni" panose="02010803020104030203" pitchFamily="2" charset="-79"/>
              </a:rPr>
            </a:br>
            <a:r>
              <a:rPr lang="en-SG" u="sng" dirty="0">
                <a:latin typeface="Aharoni" panose="02010803020104030203" pitchFamily="2" charset="-79"/>
                <a:cs typeface="Aharoni" panose="02010803020104030203" pitchFamily="2" charset="-79"/>
              </a:rPr>
              <a:t>EXTRACTION – Statistical Features</a:t>
            </a:r>
          </a:p>
        </p:txBody>
      </p:sp>
      <p:sp>
        <p:nvSpPr>
          <p:cNvPr id="3" name="TextBox 2">
            <a:extLst>
              <a:ext uri="{FF2B5EF4-FFF2-40B4-BE49-F238E27FC236}">
                <a16:creationId xmlns:a16="http://schemas.microsoft.com/office/drawing/2014/main" id="{9DC6B682-E17D-FC85-167F-271202FDAF46}"/>
              </a:ext>
            </a:extLst>
          </p:cNvPr>
          <p:cNvSpPr txBox="1"/>
          <p:nvPr/>
        </p:nvSpPr>
        <p:spPr>
          <a:xfrm>
            <a:off x="3708615" y="2455253"/>
            <a:ext cx="4774769" cy="2554545"/>
          </a:xfrm>
          <a:prstGeom prst="rect">
            <a:avLst/>
          </a:prstGeom>
          <a:noFill/>
        </p:spPr>
        <p:txBody>
          <a:bodyPr wrap="none" rtlCol="0">
            <a:spAutoFit/>
          </a:bodyPr>
          <a:lstStyle/>
          <a:p>
            <a:pPr marL="285750" indent="-285750">
              <a:buFont typeface="Arial" panose="020B0604020202020204" pitchFamily="34" charset="0"/>
              <a:buChar char="•"/>
            </a:pPr>
            <a:r>
              <a:rPr lang="en-SG" sz="4000" dirty="0">
                <a:latin typeface="Tahoma" panose="020B0604030504040204" pitchFamily="34" charset="0"/>
                <a:ea typeface="Tahoma" panose="020B0604030504040204" pitchFamily="34" charset="0"/>
                <a:cs typeface="Tahoma" panose="020B0604030504040204" pitchFamily="34" charset="0"/>
              </a:rPr>
              <a:t>Sum</a:t>
            </a:r>
          </a:p>
          <a:p>
            <a:pPr marL="285750" indent="-285750">
              <a:buFont typeface="Arial" panose="020B0604020202020204" pitchFamily="34" charset="0"/>
              <a:buChar char="•"/>
            </a:pPr>
            <a:r>
              <a:rPr lang="en-SG" sz="4000" dirty="0">
                <a:latin typeface="Tahoma" panose="020B0604030504040204" pitchFamily="34" charset="0"/>
                <a:ea typeface="Tahoma" panose="020B0604030504040204" pitchFamily="34" charset="0"/>
                <a:cs typeface="Tahoma" panose="020B0604030504040204" pitchFamily="34" charset="0"/>
              </a:rPr>
              <a:t>Mean</a:t>
            </a:r>
          </a:p>
          <a:p>
            <a:pPr marL="285750" indent="-285750">
              <a:buFont typeface="Arial" panose="020B0604020202020204" pitchFamily="34" charset="0"/>
              <a:buChar char="•"/>
            </a:pPr>
            <a:r>
              <a:rPr lang="en-SG" sz="4000" dirty="0">
                <a:latin typeface="Tahoma" panose="020B0604030504040204" pitchFamily="34" charset="0"/>
                <a:ea typeface="Tahoma" panose="020B0604030504040204" pitchFamily="34" charset="0"/>
                <a:cs typeface="Tahoma" panose="020B0604030504040204" pitchFamily="34" charset="0"/>
              </a:rPr>
              <a:t>Variance</a:t>
            </a:r>
          </a:p>
          <a:p>
            <a:pPr marL="285750" indent="-285750">
              <a:buFont typeface="Arial" panose="020B0604020202020204" pitchFamily="34" charset="0"/>
              <a:buChar char="•"/>
            </a:pPr>
            <a:r>
              <a:rPr lang="en-SG" sz="4000" dirty="0">
                <a:latin typeface="Tahoma" panose="020B0604030504040204" pitchFamily="34" charset="0"/>
                <a:ea typeface="Tahoma" panose="020B0604030504040204" pitchFamily="34" charset="0"/>
                <a:cs typeface="Tahoma" panose="020B0604030504040204" pitchFamily="34" charset="0"/>
              </a:rPr>
              <a:t>Standard Deviation</a:t>
            </a:r>
          </a:p>
        </p:txBody>
      </p:sp>
    </p:spTree>
    <p:extLst>
      <p:ext uri="{BB962C8B-B14F-4D97-AF65-F5344CB8AC3E}">
        <p14:creationId xmlns:p14="http://schemas.microsoft.com/office/powerpoint/2010/main" val="35874733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266419"/>
            <a:ext cx="9810604" cy="1216024"/>
          </a:xfrm>
        </p:spPr>
        <p:txBody>
          <a:bodyPr/>
          <a:lstStyle/>
          <a:p>
            <a:pPr algn="ctr"/>
            <a:r>
              <a:rPr lang="en-SG" u="sng" dirty="0">
                <a:latin typeface="Aharoni" panose="02010803020104030203" pitchFamily="2" charset="-79"/>
                <a:cs typeface="Aharoni" panose="02010803020104030203" pitchFamily="2" charset="-79"/>
              </a:rPr>
              <a:t>PRELUDE: DATASET COLLECTION</a:t>
            </a:r>
            <a:br>
              <a:rPr lang="en-SG" u="sng" dirty="0">
                <a:latin typeface="Aharoni" panose="02010803020104030203" pitchFamily="2" charset="-79"/>
                <a:cs typeface="Aharoni" panose="02010803020104030203" pitchFamily="2" charset="-79"/>
              </a:rPr>
            </a:br>
            <a:r>
              <a:rPr lang="en-SG" u="sng" dirty="0">
                <a:latin typeface="Aharoni" panose="02010803020104030203" pitchFamily="2" charset="-79"/>
                <a:cs typeface="Aharoni" panose="02010803020104030203" pitchFamily="2" charset="-79"/>
              </a:rPr>
              <a:t>EXTRACTION – CSV</a:t>
            </a:r>
          </a:p>
        </p:txBody>
      </p:sp>
      <p:pic>
        <p:nvPicPr>
          <p:cNvPr id="7" name="Picture 6" descr="Table&#10;&#10;Description automatically generated">
            <a:extLst>
              <a:ext uri="{FF2B5EF4-FFF2-40B4-BE49-F238E27FC236}">
                <a16:creationId xmlns:a16="http://schemas.microsoft.com/office/drawing/2014/main" id="{03FEE5B3-0A68-B49D-1DA2-18A6817B1170}"/>
              </a:ext>
            </a:extLst>
          </p:cNvPr>
          <p:cNvPicPr>
            <a:picLocks noChangeAspect="1"/>
          </p:cNvPicPr>
          <p:nvPr/>
        </p:nvPicPr>
        <p:blipFill>
          <a:blip r:embed="rId3"/>
          <a:stretch>
            <a:fillRect/>
          </a:stretch>
        </p:blipFill>
        <p:spPr>
          <a:xfrm>
            <a:off x="644353" y="1513068"/>
            <a:ext cx="10903294" cy="1082587"/>
          </a:xfrm>
          <a:prstGeom prst="rect">
            <a:avLst/>
          </a:prstGeom>
          <a:ln>
            <a:solidFill>
              <a:schemeClr val="tx1"/>
            </a:solidFill>
          </a:ln>
        </p:spPr>
      </p:pic>
      <p:pic>
        <p:nvPicPr>
          <p:cNvPr id="2" name="Picture 1" descr="Diagram&#10;&#10;Description automatically generated">
            <a:extLst>
              <a:ext uri="{FF2B5EF4-FFF2-40B4-BE49-F238E27FC236}">
                <a16:creationId xmlns:a16="http://schemas.microsoft.com/office/drawing/2014/main" id="{2B7F0BA6-E3C7-2432-B567-A5D5162CFF9E}"/>
              </a:ext>
            </a:extLst>
          </p:cNvPr>
          <p:cNvPicPr>
            <a:picLocks noChangeAspect="1"/>
          </p:cNvPicPr>
          <p:nvPr/>
        </p:nvPicPr>
        <p:blipFill>
          <a:blip r:embed="rId4"/>
          <a:stretch>
            <a:fillRect/>
          </a:stretch>
        </p:blipFill>
        <p:spPr>
          <a:xfrm>
            <a:off x="410046" y="3019998"/>
            <a:ext cx="6482204" cy="3320123"/>
          </a:xfrm>
          <a:prstGeom prst="rect">
            <a:avLst/>
          </a:prstGeom>
          <a:ln>
            <a:solidFill>
              <a:schemeClr val="tx1"/>
            </a:solidFill>
          </a:ln>
        </p:spPr>
      </p:pic>
      <p:pic>
        <p:nvPicPr>
          <p:cNvPr id="3" name="Picture 2" descr="Text, table&#10;&#10;Description automatically generated">
            <a:extLst>
              <a:ext uri="{FF2B5EF4-FFF2-40B4-BE49-F238E27FC236}">
                <a16:creationId xmlns:a16="http://schemas.microsoft.com/office/drawing/2014/main" id="{695B7426-7CB3-4ABC-122D-23BF5C622EF3}"/>
              </a:ext>
            </a:extLst>
          </p:cNvPr>
          <p:cNvPicPr>
            <a:picLocks noChangeAspect="1"/>
          </p:cNvPicPr>
          <p:nvPr/>
        </p:nvPicPr>
        <p:blipFill>
          <a:blip r:embed="rId5"/>
          <a:stretch>
            <a:fillRect/>
          </a:stretch>
        </p:blipFill>
        <p:spPr>
          <a:xfrm>
            <a:off x="7050644" y="3942416"/>
            <a:ext cx="4943581" cy="1005730"/>
          </a:xfrm>
          <a:prstGeom prst="rect">
            <a:avLst/>
          </a:prstGeom>
          <a:ln>
            <a:solidFill>
              <a:schemeClr val="tx1"/>
            </a:solidFill>
          </a:ln>
        </p:spPr>
      </p:pic>
    </p:spTree>
    <p:extLst>
      <p:ext uri="{BB962C8B-B14F-4D97-AF65-F5344CB8AC3E}">
        <p14:creationId xmlns:p14="http://schemas.microsoft.com/office/powerpoint/2010/main" val="1226206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a:latin typeface="Aharoni" panose="02010803020104030203" pitchFamily="2" charset="-79"/>
                <a:cs typeface="Aharoni" panose="02010803020104030203" pitchFamily="2" charset="-79"/>
              </a:rPr>
              <a:t>EXPERIMENTS</a:t>
            </a:r>
            <a:endParaRPr lang="en-SG" u="sng" dirty="0">
              <a:latin typeface="Aharoni" panose="02010803020104030203" pitchFamily="2" charset="-79"/>
              <a:cs typeface="Aharoni" panose="02010803020104030203" pitchFamily="2" charset="-79"/>
            </a:endParaRPr>
          </a:p>
        </p:txBody>
      </p:sp>
      <p:sp>
        <p:nvSpPr>
          <p:cNvPr id="2" name="Rectangle 1">
            <a:extLst>
              <a:ext uri="{FF2B5EF4-FFF2-40B4-BE49-F238E27FC236}">
                <a16:creationId xmlns:a16="http://schemas.microsoft.com/office/drawing/2014/main" id="{09E76A3E-E5E7-C6E0-B448-718AD729A10E}"/>
              </a:ext>
            </a:extLst>
          </p:cNvPr>
          <p:cNvSpPr/>
          <p:nvPr/>
        </p:nvSpPr>
        <p:spPr>
          <a:xfrm>
            <a:off x="898358" y="3096126"/>
            <a:ext cx="2542674" cy="1216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Collection Phase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Rectangle 2">
            <a:extLst>
              <a:ext uri="{FF2B5EF4-FFF2-40B4-BE49-F238E27FC236}">
                <a16:creationId xmlns:a16="http://schemas.microsoft.com/office/drawing/2014/main" id="{4B6E1F8D-FEA3-762E-8B54-A85230490F35}"/>
              </a:ext>
            </a:extLst>
          </p:cNvPr>
          <p:cNvSpPr/>
          <p:nvPr/>
        </p:nvSpPr>
        <p:spPr>
          <a:xfrm>
            <a:off x="4792579" y="3096126"/>
            <a:ext cx="2542674" cy="1216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Validation Phase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A10CFEC2-A401-06CD-8F12-4FB7FD3CDC48}"/>
              </a:ext>
            </a:extLst>
          </p:cNvPr>
          <p:cNvSpPr/>
          <p:nvPr/>
        </p:nvSpPr>
        <p:spPr>
          <a:xfrm>
            <a:off x="8686800" y="3096126"/>
            <a:ext cx="2542674" cy="1216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Live Testing Phase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Arrow: Right 7">
            <a:extLst>
              <a:ext uri="{FF2B5EF4-FFF2-40B4-BE49-F238E27FC236}">
                <a16:creationId xmlns:a16="http://schemas.microsoft.com/office/drawing/2014/main" id="{1A415A1D-2E3E-3765-10E6-70A7599C0101}"/>
              </a:ext>
            </a:extLst>
          </p:cNvPr>
          <p:cNvSpPr/>
          <p:nvPr/>
        </p:nvSpPr>
        <p:spPr>
          <a:xfrm>
            <a:off x="3699711" y="3509627"/>
            <a:ext cx="834189" cy="3890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Arrow: Right 8">
            <a:extLst>
              <a:ext uri="{FF2B5EF4-FFF2-40B4-BE49-F238E27FC236}">
                <a16:creationId xmlns:a16="http://schemas.microsoft.com/office/drawing/2014/main" id="{4BFCB7FC-BFCB-3C69-6566-770888F658A0}"/>
              </a:ext>
            </a:extLst>
          </p:cNvPr>
          <p:cNvSpPr/>
          <p:nvPr/>
        </p:nvSpPr>
        <p:spPr>
          <a:xfrm>
            <a:off x="7593932" y="3509627"/>
            <a:ext cx="834189" cy="3890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F015A368-0CD4-CEA0-DC10-A44F6614505F}"/>
              </a:ext>
            </a:extLst>
          </p:cNvPr>
          <p:cNvSpPr txBox="1"/>
          <p:nvPr/>
        </p:nvSpPr>
        <p:spPr>
          <a:xfrm>
            <a:off x="1395700" y="4440941"/>
            <a:ext cx="1547989" cy="400110"/>
          </a:xfrm>
          <a:prstGeom prst="rect">
            <a:avLst/>
          </a:prstGeom>
          <a:noFill/>
          <a:ln>
            <a:no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Collect Data</a:t>
            </a:r>
          </a:p>
        </p:txBody>
      </p:sp>
      <p:sp>
        <p:nvSpPr>
          <p:cNvPr id="11" name="TextBox 10">
            <a:extLst>
              <a:ext uri="{FF2B5EF4-FFF2-40B4-BE49-F238E27FC236}">
                <a16:creationId xmlns:a16="http://schemas.microsoft.com/office/drawing/2014/main" id="{A1B308B5-2606-C0FC-75F6-7C53AC8D5AA0}"/>
              </a:ext>
            </a:extLst>
          </p:cNvPr>
          <p:cNvSpPr txBox="1"/>
          <p:nvPr/>
        </p:nvSpPr>
        <p:spPr>
          <a:xfrm>
            <a:off x="5073805" y="4440941"/>
            <a:ext cx="1980222" cy="400110"/>
          </a:xfrm>
          <a:prstGeom prst="rect">
            <a:avLst/>
          </a:prstGeom>
          <a:noFill/>
          <a:ln>
            <a:noFill/>
          </a:ln>
        </p:spPr>
        <p:txBody>
          <a:bodyPr wrap="none" rtlCol="0">
            <a:spAutoFit/>
          </a:bodyPr>
          <a:lstStyle/>
          <a:p>
            <a:pPr algn="ctr"/>
            <a:r>
              <a:rPr lang="en-SG" sz="2000" dirty="0" err="1">
                <a:latin typeface="Tahoma" panose="020B0604030504040204" pitchFamily="34" charset="0"/>
                <a:ea typeface="Tahoma" panose="020B0604030504040204" pitchFamily="34" charset="0"/>
                <a:cs typeface="Tahoma" panose="020B0604030504040204" pitchFamily="34" charset="0"/>
              </a:rPr>
              <a:t>KFold</a:t>
            </a:r>
            <a:r>
              <a:rPr lang="en-SG" sz="2000" dirty="0">
                <a:latin typeface="Tahoma" panose="020B0604030504040204" pitchFamily="34" charset="0"/>
                <a:ea typeface="Tahoma" panose="020B0604030504040204" pitchFamily="34" charset="0"/>
                <a:cs typeface="Tahoma" panose="020B0604030504040204" pitchFamily="34" charset="0"/>
              </a:rPr>
              <a:t> Validation</a:t>
            </a:r>
          </a:p>
        </p:txBody>
      </p:sp>
      <p:sp>
        <p:nvSpPr>
          <p:cNvPr id="12" name="TextBox 11">
            <a:extLst>
              <a:ext uri="{FF2B5EF4-FFF2-40B4-BE49-F238E27FC236}">
                <a16:creationId xmlns:a16="http://schemas.microsoft.com/office/drawing/2014/main" id="{3915756F-3C25-E75F-F56E-4AED927836EC}"/>
              </a:ext>
            </a:extLst>
          </p:cNvPr>
          <p:cNvSpPr txBox="1"/>
          <p:nvPr/>
        </p:nvSpPr>
        <p:spPr>
          <a:xfrm>
            <a:off x="8605298" y="4440941"/>
            <a:ext cx="2705677" cy="400110"/>
          </a:xfrm>
          <a:prstGeom prst="rect">
            <a:avLst/>
          </a:prstGeom>
          <a:noFill/>
          <a:ln>
            <a:noFill/>
          </a:ln>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Test of the new model</a:t>
            </a:r>
          </a:p>
        </p:txBody>
      </p:sp>
      <p:pic>
        <p:nvPicPr>
          <p:cNvPr id="1026" name="Picture 2" descr="Data Collection Phase - WFP VAM Resource Centre">
            <a:extLst>
              <a:ext uri="{FF2B5EF4-FFF2-40B4-BE49-F238E27FC236}">
                <a16:creationId xmlns:a16="http://schemas.microsoft.com/office/drawing/2014/main" id="{8BACC49D-EC03-7C1A-9DFD-16A311C4DE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19" t="7872" r="86283" b="50473"/>
          <a:stretch/>
        </p:blipFill>
        <p:spPr bwMode="auto">
          <a:xfrm>
            <a:off x="4350178" y="2597280"/>
            <a:ext cx="884802" cy="884802"/>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3" name="Picture 2" descr="Data Collection Phase - WFP VAM Resource Centre">
            <a:extLst>
              <a:ext uri="{FF2B5EF4-FFF2-40B4-BE49-F238E27FC236}">
                <a16:creationId xmlns:a16="http://schemas.microsoft.com/office/drawing/2014/main" id="{F15E3E93-E80F-FCAF-585A-E748090D65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786" t="11025" r="52454" b="49653"/>
          <a:stretch/>
        </p:blipFill>
        <p:spPr bwMode="auto">
          <a:xfrm>
            <a:off x="440426" y="2618609"/>
            <a:ext cx="915863" cy="915863"/>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F672E079-D22A-6B8B-C9AA-D2A58B2F8A85}"/>
              </a:ext>
            </a:extLst>
          </p:cNvPr>
          <p:cNvGrpSpPr/>
          <p:nvPr/>
        </p:nvGrpSpPr>
        <p:grpSpPr>
          <a:xfrm>
            <a:off x="8228868" y="2566219"/>
            <a:ext cx="915863" cy="915863"/>
            <a:chOff x="8428121" y="1483199"/>
            <a:chExt cx="1144900" cy="1144900"/>
          </a:xfrm>
        </p:grpSpPr>
        <p:pic>
          <p:nvPicPr>
            <p:cNvPr id="16" name="Picture 15">
              <a:extLst>
                <a:ext uri="{FF2B5EF4-FFF2-40B4-BE49-F238E27FC236}">
                  <a16:creationId xmlns:a16="http://schemas.microsoft.com/office/drawing/2014/main" id="{A2C4EF35-49AF-C96E-FE55-D8F2D9CECA65}"/>
                </a:ext>
              </a:extLst>
            </p:cNvPr>
            <p:cNvPicPr>
              <a:picLocks noChangeAspect="1"/>
            </p:cNvPicPr>
            <p:nvPr/>
          </p:nvPicPr>
          <p:blipFill rotWithShape="1">
            <a:blip r:embed="rId4"/>
            <a:srcRect l="3297" r="3297"/>
            <a:stretch/>
          </p:blipFill>
          <p:spPr>
            <a:xfrm>
              <a:off x="8428121" y="1483199"/>
              <a:ext cx="1144900" cy="1144900"/>
            </a:xfrm>
            <a:prstGeom prst="ellipse">
              <a:avLst/>
            </a:prstGeom>
          </p:spPr>
        </p:pic>
        <p:pic>
          <p:nvPicPr>
            <p:cNvPr id="14" name="Picture 2" descr="Data Collection Phase - WFP VAM Resource Centre">
              <a:extLst>
                <a:ext uri="{FF2B5EF4-FFF2-40B4-BE49-F238E27FC236}">
                  <a16:creationId xmlns:a16="http://schemas.microsoft.com/office/drawing/2014/main" id="{16A5C226-6546-FC1A-E212-DCC1941193A9}"/>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435" b="44857" l="21232" r="29283"/>
                      </a14:imgEffect>
                    </a14:imgLayer>
                  </a14:imgProps>
                </a:ext>
                <a:ext uri="{28A0092B-C50C-407E-A947-70E740481C1C}">
                  <a14:useLocalDpi xmlns:a14="http://schemas.microsoft.com/office/drawing/2010/main" val="0"/>
                </a:ext>
              </a:extLst>
            </a:blip>
            <a:srcRect l="20226" t="11757" r="69711" b="51465"/>
            <a:stretch/>
          </p:blipFill>
          <p:spPr bwMode="auto">
            <a:xfrm>
              <a:off x="8428121" y="1483199"/>
              <a:ext cx="1144900" cy="1144900"/>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430251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What is Shoulder Surfing? | Beyond Identity">
            <a:extLst>
              <a:ext uri="{FF2B5EF4-FFF2-40B4-BE49-F238E27FC236}">
                <a16:creationId xmlns:a16="http://schemas.microsoft.com/office/drawing/2014/main" id="{E9C17E96-90B8-A390-DF46-59AD8CD3FF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54" r="14154"/>
          <a:stretch/>
        </p:blipFill>
        <p:spPr bwMode="auto">
          <a:xfrm>
            <a:off x="2775152" y="2319337"/>
            <a:ext cx="2219325" cy="2219325"/>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5" name="Picture 10" descr="Brute-Force Attack: Password Cracking Examples and Prevention">
            <a:extLst>
              <a:ext uri="{FF2B5EF4-FFF2-40B4-BE49-F238E27FC236}">
                <a16:creationId xmlns:a16="http://schemas.microsoft.com/office/drawing/2014/main" id="{F38F5942-A116-050F-8093-792DE30CFB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957" r="16957"/>
          <a:stretch/>
        </p:blipFill>
        <p:spPr bwMode="auto">
          <a:xfrm>
            <a:off x="7400723" y="2260424"/>
            <a:ext cx="2219325" cy="2219325"/>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45DA96-2F5E-E024-532D-D594F9741A4F}"/>
              </a:ext>
            </a:extLst>
          </p:cNvPr>
          <p:cNvSpPr txBox="1"/>
          <p:nvPr/>
        </p:nvSpPr>
        <p:spPr>
          <a:xfrm>
            <a:off x="2465515" y="4679952"/>
            <a:ext cx="2838598" cy="707886"/>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Physical Exploit</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(E.g., Shoulder Surfing)</a:t>
            </a:r>
          </a:p>
        </p:txBody>
      </p:sp>
      <p:sp>
        <p:nvSpPr>
          <p:cNvPr id="7" name="TextBox 6">
            <a:extLst>
              <a:ext uri="{FF2B5EF4-FFF2-40B4-BE49-F238E27FC236}">
                <a16:creationId xmlns:a16="http://schemas.microsoft.com/office/drawing/2014/main" id="{7620DABB-B841-22F3-E6F1-DC30F547B914}"/>
              </a:ext>
            </a:extLst>
          </p:cNvPr>
          <p:cNvSpPr txBox="1"/>
          <p:nvPr/>
        </p:nvSpPr>
        <p:spPr>
          <a:xfrm>
            <a:off x="7380172" y="4678433"/>
            <a:ext cx="2260427" cy="707886"/>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Cyber Exploit</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(E.g., Brute Force)</a:t>
            </a:r>
          </a:p>
        </p:txBody>
      </p:sp>
      <p:sp>
        <p:nvSpPr>
          <p:cNvPr id="2" name="Title 1">
            <a:extLst>
              <a:ext uri="{FF2B5EF4-FFF2-40B4-BE49-F238E27FC236}">
                <a16:creationId xmlns:a16="http://schemas.microsoft.com/office/drawing/2014/main" id="{EA1373C3-514F-C122-819D-C10F7B6C2C46}"/>
              </a:ext>
            </a:extLst>
          </p:cNvPr>
          <p:cNvSpPr txBox="1">
            <a:spLocks/>
          </p:cNvSpPr>
          <p:nvPr/>
        </p:nvSpPr>
        <p:spPr>
          <a:xfrm>
            <a:off x="1190698" y="632179"/>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u="sng" dirty="0">
                <a:latin typeface="Aharoni" panose="02010803020104030203" pitchFamily="2" charset="-79"/>
                <a:cs typeface="Aharoni" panose="02010803020104030203" pitchFamily="2" charset="-79"/>
              </a:rPr>
              <a:t>Problem statement</a:t>
            </a:r>
          </a:p>
        </p:txBody>
      </p:sp>
      <p:sp>
        <p:nvSpPr>
          <p:cNvPr id="12" name="TextBox 11">
            <a:extLst>
              <a:ext uri="{FF2B5EF4-FFF2-40B4-BE49-F238E27FC236}">
                <a16:creationId xmlns:a16="http://schemas.microsoft.com/office/drawing/2014/main" id="{310145EE-8A5F-B31E-DACE-AE454531DA48}"/>
              </a:ext>
            </a:extLst>
          </p:cNvPr>
          <p:cNvSpPr txBox="1"/>
          <p:nvPr/>
        </p:nvSpPr>
        <p:spPr>
          <a:xfrm>
            <a:off x="3009900" y="6396335"/>
            <a:ext cx="9182100" cy="461665"/>
          </a:xfrm>
          <a:prstGeom prst="rect">
            <a:avLst/>
          </a:prstGeom>
          <a:noFill/>
        </p:spPr>
        <p:txBody>
          <a:bodyPr wrap="square">
            <a:spAutoFit/>
          </a:bodyPr>
          <a:lstStyle/>
          <a:p>
            <a:pPr algn="r"/>
            <a:r>
              <a:rPr lang="en-US" sz="1200" dirty="0"/>
              <a:t>S.M Matyas, J Stapleton. A Biometric Standard for Information Management and Security. Computers &amp; Security Vol.19 Issue: 2. 2000.pp.428-441. Available: https://www.academia.edu/528259/A_biometric_standard_for_information_management_and_security</a:t>
            </a:r>
            <a:endParaRPr lang="en-SG" sz="1200" dirty="0"/>
          </a:p>
        </p:txBody>
      </p:sp>
    </p:spTree>
    <p:extLst>
      <p:ext uri="{BB962C8B-B14F-4D97-AF65-F5344CB8AC3E}">
        <p14:creationId xmlns:p14="http://schemas.microsoft.com/office/powerpoint/2010/main" val="10301706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a:latin typeface="Aharoni" panose="02010803020104030203" pitchFamily="2" charset="-79"/>
                <a:cs typeface="Aharoni" panose="02010803020104030203" pitchFamily="2" charset="-79"/>
              </a:rPr>
              <a:t>EXPERIMENTS</a:t>
            </a:r>
            <a:endParaRPr lang="en-SG" u="sng" dirty="0">
              <a:latin typeface="Aharoni" panose="02010803020104030203" pitchFamily="2" charset="-79"/>
              <a:cs typeface="Aharoni" panose="02010803020104030203" pitchFamily="2" charset="-79"/>
            </a:endParaRPr>
          </a:p>
        </p:txBody>
      </p:sp>
      <p:sp>
        <p:nvSpPr>
          <p:cNvPr id="8" name="Arrow: Right 7">
            <a:extLst>
              <a:ext uri="{FF2B5EF4-FFF2-40B4-BE49-F238E27FC236}">
                <a16:creationId xmlns:a16="http://schemas.microsoft.com/office/drawing/2014/main" id="{1A415A1D-2E3E-3765-10E6-70A7599C0101}"/>
              </a:ext>
            </a:extLst>
          </p:cNvPr>
          <p:cNvSpPr/>
          <p:nvPr/>
        </p:nvSpPr>
        <p:spPr>
          <a:xfrm rot="5400000">
            <a:off x="1901307" y="3397875"/>
            <a:ext cx="568857" cy="389021"/>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 name="Group 6">
            <a:extLst>
              <a:ext uri="{FF2B5EF4-FFF2-40B4-BE49-F238E27FC236}">
                <a16:creationId xmlns:a16="http://schemas.microsoft.com/office/drawing/2014/main" id="{139BDEBF-FC2B-1208-CBD5-4804F98D18FE}"/>
              </a:ext>
            </a:extLst>
          </p:cNvPr>
          <p:cNvGrpSpPr/>
          <p:nvPr/>
        </p:nvGrpSpPr>
        <p:grpSpPr>
          <a:xfrm>
            <a:off x="456468" y="3449600"/>
            <a:ext cx="2985075" cy="1229620"/>
            <a:chOff x="4350178" y="2458125"/>
            <a:chExt cx="2985075" cy="1229620"/>
          </a:xfrm>
        </p:grpSpPr>
        <p:sp>
          <p:nvSpPr>
            <p:cNvPr id="3" name="Rectangle 2">
              <a:extLst>
                <a:ext uri="{FF2B5EF4-FFF2-40B4-BE49-F238E27FC236}">
                  <a16:creationId xmlns:a16="http://schemas.microsoft.com/office/drawing/2014/main" id="{4B6E1F8D-FEA3-762E-8B54-A85230490F35}"/>
                </a:ext>
              </a:extLst>
            </p:cNvPr>
            <p:cNvSpPr/>
            <p:nvPr/>
          </p:nvSpPr>
          <p:spPr>
            <a:xfrm>
              <a:off x="4792579" y="3096126"/>
              <a:ext cx="2542674" cy="591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Validation Phase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Data Collection Phase - WFP VAM Resource Centre">
              <a:extLst>
                <a:ext uri="{FF2B5EF4-FFF2-40B4-BE49-F238E27FC236}">
                  <a16:creationId xmlns:a16="http://schemas.microsoft.com/office/drawing/2014/main" id="{8BACC49D-EC03-7C1A-9DFD-16A311C4DE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19" t="7872" r="86283" b="50473"/>
            <a:stretch/>
          </p:blipFill>
          <p:spPr bwMode="auto">
            <a:xfrm>
              <a:off x="4350178" y="2458125"/>
              <a:ext cx="884802" cy="884802"/>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93B50F2E-F810-5F12-2F64-A8907E91F742}"/>
              </a:ext>
            </a:extLst>
          </p:cNvPr>
          <p:cNvGrpSpPr/>
          <p:nvPr/>
        </p:nvGrpSpPr>
        <p:grpSpPr>
          <a:xfrm>
            <a:off x="456469" y="1772721"/>
            <a:ext cx="3000605" cy="1288676"/>
            <a:chOff x="440427" y="2399069"/>
            <a:chExt cx="3000605" cy="1288676"/>
          </a:xfrm>
        </p:grpSpPr>
        <p:sp>
          <p:nvSpPr>
            <p:cNvPr id="2" name="Rectangle 1">
              <a:extLst>
                <a:ext uri="{FF2B5EF4-FFF2-40B4-BE49-F238E27FC236}">
                  <a16:creationId xmlns:a16="http://schemas.microsoft.com/office/drawing/2014/main" id="{09E76A3E-E5E7-C6E0-B448-718AD729A10E}"/>
                </a:ext>
              </a:extLst>
            </p:cNvPr>
            <p:cNvSpPr/>
            <p:nvPr/>
          </p:nvSpPr>
          <p:spPr>
            <a:xfrm>
              <a:off x="898358" y="3096126"/>
              <a:ext cx="2542674" cy="591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Collection Phase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Picture 2" descr="Data Collection Phase - WFP VAM Resource Centre">
              <a:extLst>
                <a:ext uri="{FF2B5EF4-FFF2-40B4-BE49-F238E27FC236}">
                  <a16:creationId xmlns:a16="http://schemas.microsoft.com/office/drawing/2014/main" id="{F15E3E93-E80F-FCAF-585A-E748090D65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786" t="11025" r="52454" b="49653"/>
            <a:stretch/>
          </p:blipFill>
          <p:spPr bwMode="auto">
            <a:xfrm>
              <a:off x="440427" y="2399069"/>
              <a:ext cx="915863" cy="915863"/>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9EE3171-C90E-59C5-7CF2-BC4E476F8F0D}"/>
              </a:ext>
            </a:extLst>
          </p:cNvPr>
          <p:cNvGrpSpPr/>
          <p:nvPr/>
        </p:nvGrpSpPr>
        <p:grpSpPr>
          <a:xfrm>
            <a:off x="456468" y="5026619"/>
            <a:ext cx="3000606" cy="1322321"/>
            <a:chOff x="8228868" y="2365424"/>
            <a:chExt cx="3000606" cy="1322321"/>
          </a:xfrm>
        </p:grpSpPr>
        <p:sp>
          <p:nvSpPr>
            <p:cNvPr id="5" name="Rectangle 4">
              <a:extLst>
                <a:ext uri="{FF2B5EF4-FFF2-40B4-BE49-F238E27FC236}">
                  <a16:creationId xmlns:a16="http://schemas.microsoft.com/office/drawing/2014/main" id="{A10CFEC2-A401-06CD-8F12-4FB7FD3CDC48}"/>
                </a:ext>
              </a:extLst>
            </p:cNvPr>
            <p:cNvSpPr/>
            <p:nvPr/>
          </p:nvSpPr>
          <p:spPr>
            <a:xfrm>
              <a:off x="8686800" y="3096126"/>
              <a:ext cx="2542674" cy="591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Live Testing Phase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17" name="Group 16">
              <a:extLst>
                <a:ext uri="{FF2B5EF4-FFF2-40B4-BE49-F238E27FC236}">
                  <a16:creationId xmlns:a16="http://schemas.microsoft.com/office/drawing/2014/main" id="{F672E079-D22A-6B8B-C9AA-D2A58B2F8A85}"/>
                </a:ext>
              </a:extLst>
            </p:cNvPr>
            <p:cNvGrpSpPr/>
            <p:nvPr/>
          </p:nvGrpSpPr>
          <p:grpSpPr>
            <a:xfrm>
              <a:off x="8228868" y="2365424"/>
              <a:ext cx="915863" cy="915863"/>
              <a:chOff x="8428121" y="1483199"/>
              <a:chExt cx="1144900" cy="1144900"/>
            </a:xfrm>
          </p:grpSpPr>
          <p:pic>
            <p:nvPicPr>
              <p:cNvPr id="16" name="Picture 15">
                <a:extLst>
                  <a:ext uri="{FF2B5EF4-FFF2-40B4-BE49-F238E27FC236}">
                    <a16:creationId xmlns:a16="http://schemas.microsoft.com/office/drawing/2014/main" id="{A2C4EF35-49AF-C96E-FE55-D8F2D9CECA65}"/>
                  </a:ext>
                </a:extLst>
              </p:cNvPr>
              <p:cNvPicPr>
                <a:picLocks noChangeAspect="1"/>
              </p:cNvPicPr>
              <p:nvPr/>
            </p:nvPicPr>
            <p:blipFill rotWithShape="1">
              <a:blip r:embed="rId4"/>
              <a:srcRect l="3297" r="3297"/>
              <a:stretch/>
            </p:blipFill>
            <p:spPr>
              <a:xfrm>
                <a:off x="8428121" y="1483199"/>
                <a:ext cx="1144900" cy="1144900"/>
              </a:xfrm>
              <a:prstGeom prst="ellipse">
                <a:avLst/>
              </a:prstGeom>
            </p:spPr>
          </p:pic>
          <p:pic>
            <p:nvPicPr>
              <p:cNvPr id="14" name="Picture 2" descr="Data Collection Phase - WFP VAM Resource Centre">
                <a:extLst>
                  <a:ext uri="{FF2B5EF4-FFF2-40B4-BE49-F238E27FC236}">
                    <a16:creationId xmlns:a16="http://schemas.microsoft.com/office/drawing/2014/main" id="{16A5C226-6546-FC1A-E212-DCC1941193A9}"/>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5435" b="44857" l="21232" r="29283"/>
                        </a14:imgEffect>
                      </a14:imgLayer>
                    </a14:imgProps>
                  </a:ext>
                  <a:ext uri="{28A0092B-C50C-407E-A947-70E740481C1C}">
                    <a14:useLocalDpi xmlns:a14="http://schemas.microsoft.com/office/drawing/2010/main" val="0"/>
                  </a:ext>
                </a:extLst>
              </a:blip>
              <a:srcRect l="20226" t="11757" r="69711" b="51465"/>
              <a:stretch/>
            </p:blipFill>
            <p:spPr bwMode="auto">
              <a:xfrm>
                <a:off x="8428121" y="1483199"/>
                <a:ext cx="1144900" cy="1144900"/>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grpSp>
      <p:sp>
        <p:nvSpPr>
          <p:cNvPr id="18" name="Arrow: Right 17">
            <a:extLst>
              <a:ext uri="{FF2B5EF4-FFF2-40B4-BE49-F238E27FC236}">
                <a16:creationId xmlns:a16="http://schemas.microsoft.com/office/drawing/2014/main" id="{7C2CFFB3-F759-F351-9C5C-55BFC5B6706C}"/>
              </a:ext>
            </a:extLst>
          </p:cNvPr>
          <p:cNvSpPr/>
          <p:nvPr/>
        </p:nvSpPr>
        <p:spPr>
          <a:xfrm rot="5400000">
            <a:off x="1894669" y="5067939"/>
            <a:ext cx="568857" cy="389021"/>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4" name="Group 43">
            <a:extLst>
              <a:ext uri="{FF2B5EF4-FFF2-40B4-BE49-F238E27FC236}">
                <a16:creationId xmlns:a16="http://schemas.microsoft.com/office/drawing/2014/main" id="{80A742A6-8F16-8646-A3E2-32DC5A7D1C00}"/>
              </a:ext>
            </a:extLst>
          </p:cNvPr>
          <p:cNvGrpSpPr/>
          <p:nvPr/>
        </p:nvGrpSpPr>
        <p:grpSpPr>
          <a:xfrm>
            <a:off x="3860116" y="2493101"/>
            <a:ext cx="7738197" cy="591619"/>
            <a:chOff x="3860116" y="2493101"/>
            <a:chExt cx="7738197" cy="591619"/>
          </a:xfrm>
        </p:grpSpPr>
        <p:sp>
          <p:nvSpPr>
            <p:cNvPr id="38" name="Rectangle 37">
              <a:extLst>
                <a:ext uri="{FF2B5EF4-FFF2-40B4-BE49-F238E27FC236}">
                  <a16:creationId xmlns:a16="http://schemas.microsoft.com/office/drawing/2014/main" id="{C4E2BDB4-76C5-FA6E-4C48-E249FF8DEC8C}"/>
                </a:ext>
              </a:extLst>
            </p:cNvPr>
            <p:cNvSpPr/>
            <p:nvPr/>
          </p:nvSpPr>
          <p:spPr>
            <a:xfrm>
              <a:off x="3860116" y="2493101"/>
              <a:ext cx="7715440" cy="59161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4" name="Group 23">
              <a:extLst>
                <a:ext uri="{FF2B5EF4-FFF2-40B4-BE49-F238E27FC236}">
                  <a16:creationId xmlns:a16="http://schemas.microsoft.com/office/drawing/2014/main" id="{15E306F3-E5A9-32F1-4BE4-B5A19F56A1FB}"/>
                </a:ext>
              </a:extLst>
            </p:cNvPr>
            <p:cNvGrpSpPr/>
            <p:nvPr/>
          </p:nvGrpSpPr>
          <p:grpSpPr>
            <a:xfrm>
              <a:off x="3864750" y="2623545"/>
              <a:ext cx="7733563" cy="389021"/>
              <a:chOff x="694855" y="2940466"/>
              <a:chExt cx="7354120" cy="389021"/>
            </a:xfrm>
          </p:grpSpPr>
          <p:sp>
            <p:nvSpPr>
              <p:cNvPr id="25" name="TextBox 24">
                <a:extLst>
                  <a:ext uri="{FF2B5EF4-FFF2-40B4-BE49-F238E27FC236}">
                    <a16:creationId xmlns:a16="http://schemas.microsoft.com/office/drawing/2014/main" id="{6094E5D7-644A-D3CA-9107-5ABAEE1ADCFD}"/>
                  </a:ext>
                </a:extLst>
              </p:cNvPr>
              <p:cNvSpPr txBox="1"/>
              <p:nvPr/>
            </p:nvSpPr>
            <p:spPr>
              <a:xfrm>
                <a:off x="694855" y="2942752"/>
                <a:ext cx="4104716" cy="369332"/>
              </a:xfrm>
              <a:prstGeom prst="rect">
                <a:avLst/>
              </a:prstGeom>
              <a:noFill/>
              <a:ln>
                <a:noFill/>
              </a:ln>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Provide relevant words for user to key in</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28" name="TextBox 27">
                <a:extLst>
                  <a:ext uri="{FF2B5EF4-FFF2-40B4-BE49-F238E27FC236}">
                    <a16:creationId xmlns:a16="http://schemas.microsoft.com/office/drawing/2014/main" id="{0F018D85-BAC5-013E-0477-C55FA3442E58}"/>
                  </a:ext>
                </a:extLst>
              </p:cNvPr>
              <p:cNvSpPr txBox="1"/>
              <p:nvPr/>
            </p:nvSpPr>
            <p:spPr>
              <a:xfrm>
                <a:off x="5175204" y="2940466"/>
                <a:ext cx="2873771" cy="369332"/>
              </a:xfrm>
              <a:prstGeom prst="rect">
                <a:avLst/>
              </a:prstGeom>
              <a:noFill/>
              <a:ln>
                <a:noFill/>
              </a:ln>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Collect data to form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29" name="Arrow: Right 28">
                <a:extLst>
                  <a:ext uri="{FF2B5EF4-FFF2-40B4-BE49-F238E27FC236}">
                    <a16:creationId xmlns:a16="http://schemas.microsoft.com/office/drawing/2014/main" id="{295FB762-332E-E8D5-047F-715BFA08C046}"/>
                  </a:ext>
                </a:extLst>
              </p:cNvPr>
              <p:cNvSpPr/>
              <p:nvPr/>
            </p:nvSpPr>
            <p:spPr>
              <a:xfrm>
                <a:off x="4758110" y="2940466"/>
                <a:ext cx="424728" cy="3890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9" name="Group 8">
            <a:extLst>
              <a:ext uri="{FF2B5EF4-FFF2-40B4-BE49-F238E27FC236}">
                <a16:creationId xmlns:a16="http://schemas.microsoft.com/office/drawing/2014/main" id="{F1961FC6-6509-8789-CFAC-EE0A02FEE7F2}"/>
              </a:ext>
            </a:extLst>
          </p:cNvPr>
          <p:cNvGrpSpPr/>
          <p:nvPr/>
        </p:nvGrpSpPr>
        <p:grpSpPr>
          <a:xfrm>
            <a:off x="3876458" y="4060244"/>
            <a:ext cx="7981785" cy="646331"/>
            <a:chOff x="3876458" y="4060244"/>
            <a:chExt cx="7981785" cy="646331"/>
          </a:xfrm>
        </p:grpSpPr>
        <p:sp>
          <p:nvSpPr>
            <p:cNvPr id="39" name="Rectangle 38">
              <a:extLst>
                <a:ext uri="{FF2B5EF4-FFF2-40B4-BE49-F238E27FC236}">
                  <a16:creationId xmlns:a16="http://schemas.microsoft.com/office/drawing/2014/main" id="{434D135A-4699-7729-3C62-7014707E4BB0}"/>
                </a:ext>
              </a:extLst>
            </p:cNvPr>
            <p:cNvSpPr/>
            <p:nvPr/>
          </p:nvSpPr>
          <p:spPr>
            <a:xfrm>
              <a:off x="3883944" y="4090185"/>
              <a:ext cx="7715440" cy="59161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0" name="TextBox 29">
              <a:extLst>
                <a:ext uri="{FF2B5EF4-FFF2-40B4-BE49-F238E27FC236}">
                  <a16:creationId xmlns:a16="http://schemas.microsoft.com/office/drawing/2014/main" id="{852981A6-6D0D-648B-7A62-D0DB6DD6A30D}"/>
                </a:ext>
              </a:extLst>
            </p:cNvPr>
            <p:cNvSpPr txBox="1"/>
            <p:nvPr/>
          </p:nvSpPr>
          <p:spPr>
            <a:xfrm>
              <a:off x="3876458" y="4200151"/>
              <a:ext cx="3076932" cy="369332"/>
            </a:xfrm>
            <a:prstGeom prst="rect">
              <a:avLst/>
            </a:prstGeom>
            <a:noFill/>
            <a:ln>
              <a:noFill/>
            </a:ln>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Dataset goes through model</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31" name="Arrow: Right 30">
              <a:extLst>
                <a:ext uri="{FF2B5EF4-FFF2-40B4-BE49-F238E27FC236}">
                  <a16:creationId xmlns:a16="http://schemas.microsoft.com/office/drawing/2014/main" id="{CD74A78C-3A69-73D5-6B18-E4BB1230AFEB}"/>
                </a:ext>
              </a:extLst>
            </p:cNvPr>
            <p:cNvSpPr/>
            <p:nvPr/>
          </p:nvSpPr>
          <p:spPr>
            <a:xfrm>
              <a:off x="6953390" y="4204653"/>
              <a:ext cx="771385" cy="3890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9BC7D101-2769-D5AD-4940-26884554A781}"/>
                </a:ext>
              </a:extLst>
            </p:cNvPr>
            <p:cNvSpPr txBox="1"/>
            <p:nvPr/>
          </p:nvSpPr>
          <p:spPr>
            <a:xfrm>
              <a:off x="7488459" y="4060244"/>
              <a:ext cx="4369784"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Evaluate model parameters were appropriate through </a:t>
              </a:r>
              <a:r>
                <a:rPr lang="en-US" dirty="0" err="1">
                  <a:latin typeface="Tahoma" panose="020B0604030504040204" pitchFamily="34" charset="0"/>
                  <a:ea typeface="Tahoma" panose="020B0604030504040204" pitchFamily="34" charset="0"/>
                  <a:cs typeface="Tahoma" panose="020B0604030504040204" pitchFamily="34" charset="0"/>
                </a:rPr>
                <a:t>KFold</a:t>
              </a:r>
              <a:r>
                <a:rPr lang="en-US" dirty="0">
                  <a:latin typeface="Tahoma" panose="020B0604030504040204" pitchFamily="34" charset="0"/>
                  <a:ea typeface="Tahoma" panose="020B0604030504040204" pitchFamily="34" charset="0"/>
                  <a:cs typeface="Tahoma" panose="020B0604030504040204" pitchFamily="34" charset="0"/>
                </a:rPr>
                <a:t> validation</a:t>
              </a:r>
              <a:endParaRPr lang="en-SG" dirty="0">
                <a:latin typeface="Tahoma" panose="020B0604030504040204" pitchFamily="34" charset="0"/>
                <a:ea typeface="Tahoma" panose="020B0604030504040204" pitchFamily="34" charset="0"/>
                <a:cs typeface="Tahoma" panose="020B0604030504040204" pitchFamily="34" charset="0"/>
              </a:endParaRPr>
            </a:p>
          </p:txBody>
        </p:sp>
      </p:grpSp>
      <p:grpSp>
        <p:nvGrpSpPr>
          <p:cNvPr id="42" name="Group 41">
            <a:extLst>
              <a:ext uri="{FF2B5EF4-FFF2-40B4-BE49-F238E27FC236}">
                <a16:creationId xmlns:a16="http://schemas.microsoft.com/office/drawing/2014/main" id="{BC644B0E-569D-0312-53F6-621D8E8BD5C3}"/>
              </a:ext>
            </a:extLst>
          </p:cNvPr>
          <p:cNvGrpSpPr/>
          <p:nvPr/>
        </p:nvGrpSpPr>
        <p:grpSpPr>
          <a:xfrm>
            <a:off x="3860116" y="5515064"/>
            <a:ext cx="7715440" cy="794496"/>
            <a:chOff x="3860116" y="5515064"/>
            <a:chExt cx="7715440" cy="794496"/>
          </a:xfrm>
        </p:grpSpPr>
        <p:sp>
          <p:nvSpPr>
            <p:cNvPr id="40" name="Rectangle 39">
              <a:extLst>
                <a:ext uri="{FF2B5EF4-FFF2-40B4-BE49-F238E27FC236}">
                  <a16:creationId xmlns:a16="http://schemas.microsoft.com/office/drawing/2014/main" id="{83C49768-E9BA-A5CF-D371-9BA38B1E304B}"/>
                </a:ext>
              </a:extLst>
            </p:cNvPr>
            <p:cNvSpPr/>
            <p:nvPr/>
          </p:nvSpPr>
          <p:spPr>
            <a:xfrm>
              <a:off x="3860116" y="5515064"/>
              <a:ext cx="7715440" cy="79449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41" name="Group 40">
              <a:extLst>
                <a:ext uri="{FF2B5EF4-FFF2-40B4-BE49-F238E27FC236}">
                  <a16:creationId xmlns:a16="http://schemas.microsoft.com/office/drawing/2014/main" id="{7B10DA52-1694-B8A9-30BE-2CCE06A0CE75}"/>
                </a:ext>
              </a:extLst>
            </p:cNvPr>
            <p:cNvGrpSpPr/>
            <p:nvPr/>
          </p:nvGrpSpPr>
          <p:grpSpPr>
            <a:xfrm>
              <a:off x="3963539" y="5597016"/>
              <a:ext cx="7583915" cy="668627"/>
              <a:chOff x="3965684" y="5473473"/>
              <a:chExt cx="7741164" cy="668627"/>
            </a:xfrm>
          </p:grpSpPr>
          <p:sp>
            <p:nvSpPr>
              <p:cNvPr id="19" name="TextBox 18">
                <a:extLst>
                  <a:ext uri="{FF2B5EF4-FFF2-40B4-BE49-F238E27FC236}">
                    <a16:creationId xmlns:a16="http://schemas.microsoft.com/office/drawing/2014/main" id="{CFAD27F0-E135-853D-91C9-4C210E2B78D3}"/>
                  </a:ext>
                </a:extLst>
              </p:cNvPr>
              <p:cNvSpPr txBox="1"/>
              <p:nvPr/>
            </p:nvSpPr>
            <p:spPr>
              <a:xfrm>
                <a:off x="3965684" y="5495769"/>
                <a:ext cx="2226217"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User Authentication</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with Password</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20" name="Arrow: Right 19">
                <a:extLst>
                  <a:ext uri="{FF2B5EF4-FFF2-40B4-BE49-F238E27FC236}">
                    <a16:creationId xmlns:a16="http://schemas.microsoft.com/office/drawing/2014/main" id="{B9D4F579-196A-B212-CA17-EA84459F2506}"/>
                  </a:ext>
                </a:extLst>
              </p:cNvPr>
              <p:cNvSpPr/>
              <p:nvPr/>
            </p:nvSpPr>
            <p:spPr>
              <a:xfrm>
                <a:off x="6258995" y="5633778"/>
                <a:ext cx="906500"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 name="TextBox 20">
                <a:extLst>
                  <a:ext uri="{FF2B5EF4-FFF2-40B4-BE49-F238E27FC236}">
                    <a16:creationId xmlns:a16="http://schemas.microsoft.com/office/drawing/2014/main" id="{3376018F-DD52-64C2-77D1-3A10E144303C}"/>
                  </a:ext>
                </a:extLst>
              </p:cNvPr>
              <p:cNvSpPr txBox="1"/>
              <p:nvPr/>
            </p:nvSpPr>
            <p:spPr>
              <a:xfrm>
                <a:off x="7194180" y="5473473"/>
                <a:ext cx="1897242"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Input data*</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through model</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23" name="TextBox 22">
                <a:extLst>
                  <a:ext uri="{FF2B5EF4-FFF2-40B4-BE49-F238E27FC236}">
                    <a16:creationId xmlns:a16="http://schemas.microsoft.com/office/drawing/2014/main" id="{BCDB0621-38D0-5B0C-420C-7AEDC6D24066}"/>
                  </a:ext>
                </a:extLst>
              </p:cNvPr>
              <p:cNvSpPr txBox="1"/>
              <p:nvPr/>
            </p:nvSpPr>
            <p:spPr>
              <a:xfrm>
                <a:off x="10245742" y="5473473"/>
                <a:ext cx="1461106" cy="646331"/>
              </a:xfrm>
              <a:prstGeom prst="rect">
                <a:avLst/>
              </a:prstGeom>
              <a:noFill/>
              <a:ln>
                <a:noFill/>
              </a:ln>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Successfully</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Authenticate</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36" name="Arrow: Right 35">
                <a:extLst>
                  <a:ext uri="{FF2B5EF4-FFF2-40B4-BE49-F238E27FC236}">
                    <a16:creationId xmlns:a16="http://schemas.microsoft.com/office/drawing/2014/main" id="{1FEF2B08-5324-7619-0F70-FB781E928C5F}"/>
                  </a:ext>
                </a:extLst>
              </p:cNvPr>
              <p:cNvSpPr/>
              <p:nvPr/>
            </p:nvSpPr>
            <p:spPr>
              <a:xfrm>
                <a:off x="9225609" y="5624425"/>
                <a:ext cx="963154"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10" name="TextBox 9">
            <a:extLst>
              <a:ext uri="{FF2B5EF4-FFF2-40B4-BE49-F238E27FC236}">
                <a16:creationId xmlns:a16="http://schemas.microsoft.com/office/drawing/2014/main" id="{4153729F-3ACC-D801-7E1F-36D3BF0BF8BC}"/>
              </a:ext>
            </a:extLst>
          </p:cNvPr>
          <p:cNvSpPr txBox="1"/>
          <p:nvPr/>
        </p:nvSpPr>
        <p:spPr>
          <a:xfrm>
            <a:off x="7488459" y="6581001"/>
            <a:ext cx="4975650" cy="276999"/>
          </a:xfrm>
          <a:prstGeom prst="rect">
            <a:avLst/>
          </a:prstGeom>
          <a:noFill/>
          <a:ln>
            <a:noFill/>
          </a:ln>
        </p:spPr>
        <p:txBody>
          <a:bodyPr wrap="square" rtlCol="0">
            <a:spAutoFit/>
          </a:bodyPr>
          <a:lstStyle/>
          <a:p>
            <a:pPr algn="ctr"/>
            <a:r>
              <a:rPr lang="en-US" sz="1200" dirty="0">
                <a:latin typeface="Tahoma" panose="020B0604030504040204" pitchFamily="34" charset="0"/>
                <a:ea typeface="Tahoma" panose="020B0604030504040204" pitchFamily="34" charset="0"/>
                <a:cs typeface="Tahoma" panose="020B0604030504040204" pitchFamily="34" charset="0"/>
              </a:rPr>
              <a:t>*Data type will change based on the premise of the experiments</a:t>
            </a:r>
            <a:endParaRPr lang="en-SG"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3990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a:latin typeface="Aharoni" panose="02010803020104030203" pitchFamily="2" charset="-79"/>
                <a:cs typeface="Aharoni" panose="02010803020104030203" pitchFamily="2" charset="-79"/>
              </a:rPr>
              <a:t>EXPERIMENTS</a:t>
            </a:r>
            <a:endParaRPr lang="en-SG" u="sng" dirty="0">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EFB8A023-26A3-6E25-054A-BBC7CCB6B3A6}"/>
              </a:ext>
            </a:extLst>
          </p:cNvPr>
          <p:cNvSpPr txBox="1"/>
          <p:nvPr/>
        </p:nvSpPr>
        <p:spPr>
          <a:xfrm>
            <a:off x="4763466" y="4877352"/>
            <a:ext cx="2665068" cy="923330"/>
          </a:xfrm>
          <a:prstGeom prst="rect">
            <a:avLst/>
          </a:prstGeom>
          <a:noFill/>
        </p:spPr>
        <p:txBody>
          <a:bodyPr wrap="square" rtlCol="0">
            <a:spAutoFit/>
          </a:bodyPr>
          <a:lstStyle/>
          <a:p>
            <a:r>
              <a:rPr lang="en-SG" dirty="0">
                <a:latin typeface="Tahoma" panose="020B0604030504040204" pitchFamily="34" charset="0"/>
                <a:ea typeface="Tahoma" panose="020B0604030504040204" pitchFamily="34" charset="0"/>
                <a:cs typeface="Tahoma" panose="020B0604030504040204" pitchFamily="34" charset="0"/>
              </a:rPr>
              <a:t>Note:</a:t>
            </a:r>
          </a:p>
          <a:p>
            <a:r>
              <a:rPr lang="en-SG" dirty="0">
                <a:latin typeface="Tahoma" panose="020B0604030504040204" pitchFamily="34" charset="0"/>
                <a:ea typeface="Tahoma" panose="020B0604030504040204" pitchFamily="34" charset="0"/>
                <a:cs typeface="Tahoma" panose="020B0604030504040204" pitchFamily="34" charset="0"/>
              </a:rPr>
              <a:t>IR = Identical-Random</a:t>
            </a:r>
            <a:br>
              <a:rPr lang="en-SG" dirty="0">
                <a:latin typeface="Tahoma" panose="020B0604030504040204" pitchFamily="34" charset="0"/>
                <a:ea typeface="Tahoma" panose="020B0604030504040204" pitchFamily="34" charset="0"/>
                <a:cs typeface="Tahoma" panose="020B0604030504040204" pitchFamily="34" charset="0"/>
              </a:rPr>
            </a:br>
            <a:r>
              <a:rPr lang="en-SG" dirty="0">
                <a:latin typeface="Tahoma" panose="020B0604030504040204" pitchFamily="34" charset="0"/>
                <a:ea typeface="Tahoma" panose="020B0604030504040204" pitchFamily="34" charset="0"/>
                <a:cs typeface="Tahoma" panose="020B0604030504040204" pitchFamily="34" charset="0"/>
              </a:rPr>
              <a:t>DR = Different-Random</a:t>
            </a:r>
          </a:p>
        </p:txBody>
      </p:sp>
      <p:graphicFrame>
        <p:nvGraphicFramePr>
          <p:cNvPr id="5" name="Table 5">
            <a:extLst>
              <a:ext uri="{FF2B5EF4-FFF2-40B4-BE49-F238E27FC236}">
                <a16:creationId xmlns:a16="http://schemas.microsoft.com/office/drawing/2014/main" id="{C0C3C016-0E7B-5B5F-98D7-BF1B9CA165DC}"/>
              </a:ext>
            </a:extLst>
          </p:cNvPr>
          <p:cNvGraphicFramePr>
            <a:graphicFrameLocks noGrp="1"/>
          </p:cNvGraphicFramePr>
          <p:nvPr>
            <p:extLst>
              <p:ext uri="{D42A27DB-BD31-4B8C-83A1-F6EECF244321}">
                <p14:modId xmlns:p14="http://schemas.microsoft.com/office/powerpoint/2010/main" val="1835983872"/>
              </p:ext>
            </p:extLst>
          </p:nvPr>
        </p:nvGraphicFramePr>
        <p:xfrm>
          <a:off x="1714681" y="2316480"/>
          <a:ext cx="8762638" cy="2225040"/>
        </p:xfrm>
        <a:graphic>
          <a:graphicData uri="http://schemas.openxmlformats.org/drawingml/2006/table">
            <a:tbl>
              <a:tblPr firstRow="1" bandRow="1">
                <a:tableStyleId>{5940675A-B579-460E-94D1-54222C63F5DA}</a:tableStyleId>
              </a:tblPr>
              <a:tblGrid>
                <a:gridCol w="1795780">
                  <a:extLst>
                    <a:ext uri="{9D8B030D-6E8A-4147-A177-3AD203B41FA5}">
                      <a16:colId xmlns:a16="http://schemas.microsoft.com/office/drawing/2014/main" val="1265724647"/>
                    </a:ext>
                  </a:extLst>
                </a:gridCol>
                <a:gridCol w="1161143">
                  <a:extLst>
                    <a:ext uri="{9D8B030D-6E8A-4147-A177-3AD203B41FA5}">
                      <a16:colId xmlns:a16="http://schemas.microsoft.com/office/drawing/2014/main" val="904780920"/>
                    </a:ext>
                  </a:extLst>
                </a:gridCol>
                <a:gridCol w="1161143">
                  <a:extLst>
                    <a:ext uri="{9D8B030D-6E8A-4147-A177-3AD203B41FA5}">
                      <a16:colId xmlns:a16="http://schemas.microsoft.com/office/drawing/2014/main" val="1687933514"/>
                    </a:ext>
                  </a:extLst>
                </a:gridCol>
                <a:gridCol w="1161143">
                  <a:extLst>
                    <a:ext uri="{9D8B030D-6E8A-4147-A177-3AD203B41FA5}">
                      <a16:colId xmlns:a16="http://schemas.microsoft.com/office/drawing/2014/main" val="1801266970"/>
                    </a:ext>
                  </a:extLst>
                </a:gridCol>
                <a:gridCol w="1161143">
                  <a:extLst>
                    <a:ext uri="{9D8B030D-6E8A-4147-A177-3AD203B41FA5}">
                      <a16:colId xmlns:a16="http://schemas.microsoft.com/office/drawing/2014/main" val="2557885684"/>
                    </a:ext>
                  </a:extLst>
                </a:gridCol>
                <a:gridCol w="1161143">
                  <a:extLst>
                    <a:ext uri="{9D8B030D-6E8A-4147-A177-3AD203B41FA5}">
                      <a16:colId xmlns:a16="http://schemas.microsoft.com/office/drawing/2014/main" val="2029261760"/>
                    </a:ext>
                  </a:extLst>
                </a:gridCol>
                <a:gridCol w="1161143">
                  <a:extLst>
                    <a:ext uri="{9D8B030D-6E8A-4147-A177-3AD203B41FA5}">
                      <a16:colId xmlns:a16="http://schemas.microsoft.com/office/drawing/2014/main" val="2221746237"/>
                    </a:ext>
                  </a:extLst>
                </a:gridCol>
              </a:tblGrid>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2">
                  <a:txBody>
                    <a:bodyPr/>
                    <a:lstStyle/>
                    <a:p>
                      <a:pPr algn="ct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Experiment 1</a:t>
                      </a:r>
                      <a:endPar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solidFill>
                      <a:schemeClr val="bg1">
                        <a:lumMod val="75000"/>
                      </a:schemeClr>
                    </a:solidFill>
                  </a:tcPr>
                </a:tc>
                <a:tc hMerge="1">
                  <a:txBody>
                    <a:bodyPr/>
                    <a:lstStyle/>
                    <a:p>
                      <a:endParaRPr lang="en-SG" dirty="0"/>
                    </a:p>
                  </a:txBody>
                  <a:tcPr/>
                </a:tc>
                <a:tc gridSpan="4">
                  <a:txBody>
                    <a:bodyPr/>
                    <a:lstStyle/>
                    <a:p>
                      <a:pPr algn="ct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Experiment 2</a:t>
                      </a:r>
                      <a:endPar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solidFill>
                      <a:schemeClr val="bg1">
                        <a:lumMod val="75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2672403633"/>
                  </a:ext>
                </a:extLst>
              </a:tr>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Use-Case</a:t>
                      </a:r>
                    </a:p>
                  </a:txBody>
                  <a:tcPr anchor="ctr">
                    <a:solidFill>
                      <a:schemeClr val="bg1">
                        <a:lumMod val="75000"/>
                      </a:schemeClr>
                    </a:solidFill>
                  </a:tcPr>
                </a:tc>
                <a:tc gridSpan="2">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CAPTCHA</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hMerge="1">
                  <a:txBody>
                    <a:bodyPr/>
                    <a:lstStyle/>
                    <a:p>
                      <a:endParaRPr lang="en-SG" dirty="0"/>
                    </a:p>
                  </a:txBody>
                  <a:tcPr/>
                </a:tc>
                <a:tc gridSpan="4">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CAPTCHA</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1824792879"/>
                  </a:ext>
                </a:extLst>
              </a:tr>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Original</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Pairing</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Original</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Original</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Pairing</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Pairing</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644612432"/>
                  </a:ext>
                </a:extLst>
              </a:tr>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Train Dataset</a:t>
                      </a:r>
                    </a:p>
                  </a:txBody>
                  <a:tcPr anchor="ctr">
                    <a:solidFill>
                      <a:schemeClr val="bg1">
                        <a:lumMod val="75000"/>
                      </a:schemeClr>
                    </a:solidFill>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92417575"/>
                  </a:ext>
                </a:extLst>
              </a:tr>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Test Dataset</a:t>
                      </a:r>
                    </a:p>
                  </a:txBody>
                  <a:tcPr anchor="ctr">
                    <a:solidFill>
                      <a:schemeClr val="bg1">
                        <a:lumMod val="75000"/>
                      </a:schemeClr>
                    </a:solidFill>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21401469"/>
                  </a:ext>
                </a:extLst>
              </a:tr>
              <a:tr h="370840">
                <a:tc>
                  <a:txBody>
                    <a:bodyPr/>
                    <a:lstStyle/>
                    <a:p>
                      <a:pPr marL="0" algn="ctr" defTabSz="914400" rtl="0" eaLnBrk="1" latinLnBrk="0" hangingPunct="1"/>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Results</a:t>
                      </a:r>
                      <a:endPar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solidFill>
                      <a:schemeClr val="bg1">
                        <a:lumMod val="75000"/>
                      </a:schemeClr>
                    </a:solidFill>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90304829"/>
                  </a:ext>
                </a:extLst>
              </a:tr>
            </a:tbl>
          </a:graphicData>
        </a:graphic>
      </p:graphicFrame>
    </p:spTree>
    <p:extLst>
      <p:ext uri="{BB962C8B-B14F-4D97-AF65-F5344CB8AC3E}">
        <p14:creationId xmlns:p14="http://schemas.microsoft.com/office/powerpoint/2010/main" val="40759391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a:latin typeface="Aharoni" panose="02010803020104030203" pitchFamily="2" charset="-79"/>
                <a:cs typeface="Aharoni" panose="02010803020104030203" pitchFamily="2" charset="-79"/>
              </a:rPr>
              <a:t>EXPERIMENTS</a:t>
            </a:r>
            <a:endParaRPr lang="en-SG" u="sng" dirty="0">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FAFDEA2F-873F-A805-C59A-06910571E890}"/>
              </a:ext>
            </a:extLst>
          </p:cNvPr>
          <p:cNvSpPr txBox="1"/>
          <p:nvPr/>
        </p:nvSpPr>
        <p:spPr>
          <a:xfrm>
            <a:off x="9260051" y="2518922"/>
            <a:ext cx="2665068" cy="923330"/>
          </a:xfrm>
          <a:prstGeom prst="rect">
            <a:avLst/>
          </a:prstGeom>
          <a:noFill/>
        </p:spPr>
        <p:txBody>
          <a:bodyPr wrap="square" rtlCol="0">
            <a:spAutoFit/>
          </a:bodyPr>
          <a:lstStyle/>
          <a:p>
            <a:r>
              <a:rPr lang="en-SG" dirty="0">
                <a:latin typeface="Tahoma" panose="020B0604030504040204" pitchFamily="34" charset="0"/>
                <a:ea typeface="Tahoma" panose="020B0604030504040204" pitchFamily="34" charset="0"/>
                <a:cs typeface="Tahoma" panose="020B0604030504040204" pitchFamily="34" charset="0"/>
              </a:rPr>
              <a:t>Note:</a:t>
            </a:r>
          </a:p>
          <a:p>
            <a:r>
              <a:rPr lang="en-SG" dirty="0">
                <a:latin typeface="Tahoma" panose="020B0604030504040204" pitchFamily="34" charset="0"/>
                <a:ea typeface="Tahoma" panose="020B0604030504040204" pitchFamily="34" charset="0"/>
                <a:cs typeface="Tahoma" panose="020B0604030504040204" pitchFamily="34" charset="0"/>
              </a:rPr>
              <a:t>IR = Identical-Random</a:t>
            </a:r>
            <a:br>
              <a:rPr lang="en-SG" dirty="0">
                <a:latin typeface="Tahoma" panose="020B0604030504040204" pitchFamily="34" charset="0"/>
                <a:ea typeface="Tahoma" panose="020B0604030504040204" pitchFamily="34" charset="0"/>
                <a:cs typeface="Tahoma" panose="020B0604030504040204" pitchFamily="34" charset="0"/>
              </a:rPr>
            </a:br>
            <a:r>
              <a:rPr lang="en-SG" dirty="0">
                <a:latin typeface="Tahoma" panose="020B0604030504040204" pitchFamily="34" charset="0"/>
                <a:ea typeface="Tahoma" panose="020B0604030504040204" pitchFamily="34" charset="0"/>
                <a:cs typeface="Tahoma" panose="020B0604030504040204" pitchFamily="34" charset="0"/>
              </a:rPr>
              <a:t>DR = Different-Random</a:t>
            </a:r>
          </a:p>
        </p:txBody>
      </p:sp>
      <p:graphicFrame>
        <p:nvGraphicFramePr>
          <p:cNvPr id="3" name="Table 5">
            <a:extLst>
              <a:ext uri="{FF2B5EF4-FFF2-40B4-BE49-F238E27FC236}">
                <a16:creationId xmlns:a16="http://schemas.microsoft.com/office/drawing/2014/main" id="{A3F3E0ED-96C5-A507-4F45-0776F011C258}"/>
              </a:ext>
            </a:extLst>
          </p:cNvPr>
          <p:cNvGraphicFramePr>
            <a:graphicFrameLocks noGrp="1"/>
          </p:cNvGraphicFramePr>
          <p:nvPr>
            <p:extLst>
              <p:ext uri="{D42A27DB-BD31-4B8C-83A1-F6EECF244321}">
                <p14:modId xmlns:p14="http://schemas.microsoft.com/office/powerpoint/2010/main" val="1432877588"/>
              </p:ext>
            </p:extLst>
          </p:nvPr>
        </p:nvGraphicFramePr>
        <p:xfrm>
          <a:off x="266881" y="1682032"/>
          <a:ext cx="8762638" cy="2225040"/>
        </p:xfrm>
        <a:graphic>
          <a:graphicData uri="http://schemas.openxmlformats.org/drawingml/2006/table">
            <a:tbl>
              <a:tblPr firstRow="1" bandRow="1">
                <a:tableStyleId>{5940675A-B579-460E-94D1-54222C63F5DA}</a:tableStyleId>
              </a:tblPr>
              <a:tblGrid>
                <a:gridCol w="1795780">
                  <a:extLst>
                    <a:ext uri="{9D8B030D-6E8A-4147-A177-3AD203B41FA5}">
                      <a16:colId xmlns:a16="http://schemas.microsoft.com/office/drawing/2014/main" val="1265724647"/>
                    </a:ext>
                  </a:extLst>
                </a:gridCol>
                <a:gridCol w="1161143">
                  <a:extLst>
                    <a:ext uri="{9D8B030D-6E8A-4147-A177-3AD203B41FA5}">
                      <a16:colId xmlns:a16="http://schemas.microsoft.com/office/drawing/2014/main" val="904780920"/>
                    </a:ext>
                  </a:extLst>
                </a:gridCol>
                <a:gridCol w="1161143">
                  <a:extLst>
                    <a:ext uri="{9D8B030D-6E8A-4147-A177-3AD203B41FA5}">
                      <a16:colId xmlns:a16="http://schemas.microsoft.com/office/drawing/2014/main" val="1687933514"/>
                    </a:ext>
                  </a:extLst>
                </a:gridCol>
                <a:gridCol w="1161143">
                  <a:extLst>
                    <a:ext uri="{9D8B030D-6E8A-4147-A177-3AD203B41FA5}">
                      <a16:colId xmlns:a16="http://schemas.microsoft.com/office/drawing/2014/main" val="1801266970"/>
                    </a:ext>
                  </a:extLst>
                </a:gridCol>
                <a:gridCol w="1161143">
                  <a:extLst>
                    <a:ext uri="{9D8B030D-6E8A-4147-A177-3AD203B41FA5}">
                      <a16:colId xmlns:a16="http://schemas.microsoft.com/office/drawing/2014/main" val="2557885684"/>
                    </a:ext>
                  </a:extLst>
                </a:gridCol>
                <a:gridCol w="1161143">
                  <a:extLst>
                    <a:ext uri="{9D8B030D-6E8A-4147-A177-3AD203B41FA5}">
                      <a16:colId xmlns:a16="http://schemas.microsoft.com/office/drawing/2014/main" val="2029261760"/>
                    </a:ext>
                  </a:extLst>
                </a:gridCol>
                <a:gridCol w="1161143">
                  <a:extLst>
                    <a:ext uri="{9D8B030D-6E8A-4147-A177-3AD203B41FA5}">
                      <a16:colId xmlns:a16="http://schemas.microsoft.com/office/drawing/2014/main" val="2221746237"/>
                    </a:ext>
                  </a:extLst>
                </a:gridCol>
              </a:tblGrid>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6">
                  <a:txBody>
                    <a:bodyPr/>
                    <a:lstStyle/>
                    <a:p>
                      <a:pPr algn="ct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Experiment 3</a:t>
                      </a:r>
                    </a:p>
                  </a:txBody>
                  <a:tcPr>
                    <a:solidFill>
                      <a:schemeClr val="bg1">
                        <a:lumMod val="75000"/>
                      </a:schemeClr>
                    </a:solidFill>
                  </a:tcPr>
                </a:tc>
                <a:tc hMerge="1">
                  <a:txBody>
                    <a:bodyPr/>
                    <a:lstStyle/>
                    <a:p>
                      <a:endParaRPr lang="en-SG" dirty="0"/>
                    </a:p>
                  </a:txBody>
                  <a:tcPr/>
                </a:tc>
                <a:tc hMerge="1">
                  <a:txBody>
                    <a:bodyPr/>
                    <a:lstStyle/>
                    <a:p>
                      <a:pPr algn="ctr"/>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Experiment 2</a:t>
                      </a:r>
                      <a:endPar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solidFill>
                      <a:schemeClr val="bg1">
                        <a:lumMod val="75000"/>
                      </a:schemeClr>
                    </a:solidFill>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2672403633"/>
                  </a:ext>
                </a:extLst>
              </a:tr>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Use-Case</a:t>
                      </a:r>
                    </a:p>
                  </a:txBody>
                  <a:tcPr anchor="ctr">
                    <a:solidFill>
                      <a:schemeClr val="bg1">
                        <a:lumMod val="75000"/>
                      </a:schemeClr>
                    </a:solidFill>
                  </a:tcPr>
                </a:tc>
                <a:tc gridSpan="6">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Password</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hMerge="1">
                  <a:txBody>
                    <a:bodyPr/>
                    <a:lstStyle/>
                    <a:p>
                      <a:endParaRPr lang="en-SG" dirty="0"/>
                    </a:p>
                  </a:txBody>
                  <a:tcPr/>
                </a:tc>
                <a:tc hMerge="1">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CAPTCHA</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1824792879"/>
                  </a:ext>
                </a:extLst>
              </a:tr>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Original</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Pairing</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Original</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Original</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Pairing</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Pairing</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644612432"/>
                  </a:ext>
                </a:extLst>
              </a:tr>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Train Dataset</a:t>
                      </a:r>
                    </a:p>
                  </a:txBody>
                  <a:tcPr anchor="ctr">
                    <a:solidFill>
                      <a:schemeClr val="bg1">
                        <a:lumMod val="75000"/>
                      </a:schemeClr>
                    </a:solidFill>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92417575"/>
                  </a:ext>
                </a:extLst>
              </a:tr>
              <a:tr h="370840">
                <a:tc>
                  <a:txBody>
                    <a:bodyPr/>
                    <a:lstStyle/>
                    <a:p>
                      <a:pPr marL="0" algn="ctr" defTabSz="914400" rtl="0" eaLnBrk="1" latinLnBrk="0" hangingPunct="1"/>
                      <a:r>
                        <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Test Dataset</a:t>
                      </a:r>
                    </a:p>
                  </a:txBody>
                  <a:tcPr anchor="ctr">
                    <a:solidFill>
                      <a:schemeClr val="bg1">
                        <a:lumMod val="75000"/>
                      </a:schemeClr>
                    </a:solidFill>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IR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DR</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21401469"/>
                  </a:ext>
                </a:extLst>
              </a:tr>
              <a:tr h="370840">
                <a:tc>
                  <a:txBody>
                    <a:bodyPr/>
                    <a:lstStyle/>
                    <a:p>
                      <a:pPr marL="0" algn="ctr" defTabSz="914400" rtl="0" eaLnBrk="1" latinLnBrk="0" hangingPunct="1"/>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Results</a:t>
                      </a:r>
                      <a:endPar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solidFill>
                      <a:schemeClr val="bg1">
                        <a:lumMod val="75000"/>
                      </a:schemeClr>
                    </a:solidFill>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90304829"/>
                  </a:ext>
                </a:extLst>
              </a:tr>
            </a:tbl>
          </a:graphicData>
        </a:graphic>
      </p:graphicFrame>
      <p:graphicFrame>
        <p:nvGraphicFramePr>
          <p:cNvPr id="6" name="Table 6">
            <a:extLst>
              <a:ext uri="{FF2B5EF4-FFF2-40B4-BE49-F238E27FC236}">
                <a16:creationId xmlns:a16="http://schemas.microsoft.com/office/drawing/2014/main" id="{FF113504-AC73-B9FE-18DB-B14FE650CFA3}"/>
              </a:ext>
            </a:extLst>
          </p:cNvPr>
          <p:cNvGraphicFramePr>
            <a:graphicFrameLocks noGrp="1"/>
          </p:cNvGraphicFramePr>
          <p:nvPr>
            <p:extLst>
              <p:ext uri="{D42A27DB-BD31-4B8C-83A1-F6EECF244321}">
                <p14:modId xmlns:p14="http://schemas.microsoft.com/office/powerpoint/2010/main" val="4076662935"/>
              </p:ext>
            </p:extLst>
          </p:nvPr>
        </p:nvGraphicFramePr>
        <p:xfrm>
          <a:off x="266881" y="4270727"/>
          <a:ext cx="11036300" cy="2225040"/>
        </p:xfrm>
        <a:graphic>
          <a:graphicData uri="http://schemas.openxmlformats.org/drawingml/2006/table">
            <a:tbl>
              <a:tblPr firstRow="1" bandRow="1">
                <a:tableStyleId>{2D5ABB26-0587-4C30-8999-92F81FD0307C}</a:tableStyleId>
              </a:tblPr>
              <a:tblGrid>
                <a:gridCol w="2207260">
                  <a:extLst>
                    <a:ext uri="{9D8B030D-6E8A-4147-A177-3AD203B41FA5}">
                      <a16:colId xmlns:a16="http://schemas.microsoft.com/office/drawing/2014/main" val="1932826503"/>
                    </a:ext>
                  </a:extLst>
                </a:gridCol>
                <a:gridCol w="1103630">
                  <a:extLst>
                    <a:ext uri="{9D8B030D-6E8A-4147-A177-3AD203B41FA5}">
                      <a16:colId xmlns:a16="http://schemas.microsoft.com/office/drawing/2014/main" val="3577143512"/>
                    </a:ext>
                  </a:extLst>
                </a:gridCol>
                <a:gridCol w="1103630">
                  <a:extLst>
                    <a:ext uri="{9D8B030D-6E8A-4147-A177-3AD203B41FA5}">
                      <a16:colId xmlns:a16="http://schemas.microsoft.com/office/drawing/2014/main" val="684210887"/>
                    </a:ext>
                  </a:extLst>
                </a:gridCol>
                <a:gridCol w="1103630">
                  <a:extLst>
                    <a:ext uri="{9D8B030D-6E8A-4147-A177-3AD203B41FA5}">
                      <a16:colId xmlns:a16="http://schemas.microsoft.com/office/drawing/2014/main" val="3600260667"/>
                    </a:ext>
                  </a:extLst>
                </a:gridCol>
                <a:gridCol w="1103630">
                  <a:extLst>
                    <a:ext uri="{9D8B030D-6E8A-4147-A177-3AD203B41FA5}">
                      <a16:colId xmlns:a16="http://schemas.microsoft.com/office/drawing/2014/main" val="2738530865"/>
                    </a:ext>
                  </a:extLst>
                </a:gridCol>
                <a:gridCol w="1103630">
                  <a:extLst>
                    <a:ext uri="{9D8B030D-6E8A-4147-A177-3AD203B41FA5}">
                      <a16:colId xmlns:a16="http://schemas.microsoft.com/office/drawing/2014/main" val="2578294158"/>
                    </a:ext>
                  </a:extLst>
                </a:gridCol>
                <a:gridCol w="1103630">
                  <a:extLst>
                    <a:ext uri="{9D8B030D-6E8A-4147-A177-3AD203B41FA5}">
                      <a16:colId xmlns:a16="http://schemas.microsoft.com/office/drawing/2014/main" val="402565272"/>
                    </a:ext>
                  </a:extLst>
                </a:gridCol>
                <a:gridCol w="1103630">
                  <a:extLst>
                    <a:ext uri="{9D8B030D-6E8A-4147-A177-3AD203B41FA5}">
                      <a16:colId xmlns:a16="http://schemas.microsoft.com/office/drawing/2014/main" val="3578813126"/>
                    </a:ext>
                  </a:extLst>
                </a:gridCol>
                <a:gridCol w="1103630">
                  <a:extLst>
                    <a:ext uri="{9D8B030D-6E8A-4147-A177-3AD203B41FA5}">
                      <a16:colId xmlns:a16="http://schemas.microsoft.com/office/drawing/2014/main" val="4145229691"/>
                    </a:ext>
                  </a:extLst>
                </a:gridCol>
              </a:tblGrid>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8">
                  <a:txBody>
                    <a:bodyPr/>
                    <a:lstStyle/>
                    <a:p>
                      <a:pPr marL="0" algn="ctr" defTabSz="914400" rtl="0" eaLnBrk="1" latinLnBrk="0" hangingPunct="1"/>
                      <a:r>
                        <a:rPr lang="en-US" sz="1800" b="1" kern="1200" dirty="0">
                          <a:solidFill>
                            <a:schemeClr val="tx1"/>
                          </a:solidFill>
                          <a:latin typeface="Tahoma" panose="020B0604030504040204" pitchFamily="34" charset="0"/>
                          <a:ea typeface="Tahoma" panose="020B0604030504040204" pitchFamily="34" charset="0"/>
                          <a:cs typeface="Tahoma" panose="020B0604030504040204" pitchFamily="34" charset="0"/>
                        </a:rPr>
                        <a:t>Experiment 4</a:t>
                      </a:r>
                      <a:endParaRPr lang="en-SG" sz="18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8276"/>
                  </a:ext>
                </a:extLst>
              </a:tr>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8">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Password</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17061"/>
                  </a:ext>
                </a:extLst>
              </a:tr>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4">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Original</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Pairing</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218582"/>
                  </a:ext>
                </a:extLst>
              </a:tr>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Train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Same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Own</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Combine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Combine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Same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Own</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Combine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Combine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5627442"/>
                  </a:ext>
                </a:extLst>
              </a:tr>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endParaRPr lang="en-SG"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Same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Own</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Legit</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Fake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Same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Own</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Legit</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Fake</a:t>
                      </a:r>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3561997"/>
                  </a:ext>
                </a:extLst>
              </a:tr>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endParaRPr lang="en-SG"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n-SG" sz="1800" b="0" kern="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n-SG" sz="1800" b="0" kern="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n-SG" sz="1800" b="0" kern="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n-SG" sz="1800" b="0" kern="120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endParaRPr lang="en-SG" sz="18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4970149"/>
                  </a:ext>
                </a:extLst>
              </a:tr>
            </a:tbl>
          </a:graphicData>
        </a:graphic>
      </p:graphicFrame>
    </p:spTree>
    <p:extLst>
      <p:ext uri="{BB962C8B-B14F-4D97-AF65-F5344CB8AC3E}">
        <p14:creationId xmlns:p14="http://schemas.microsoft.com/office/powerpoint/2010/main" val="202673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0" y="431800"/>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1: RANDOM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(ORIGINAL)</a:t>
            </a:r>
          </a:p>
        </p:txBody>
      </p:sp>
      <p:grpSp>
        <p:nvGrpSpPr>
          <p:cNvPr id="60" name="Group 59">
            <a:extLst>
              <a:ext uri="{FF2B5EF4-FFF2-40B4-BE49-F238E27FC236}">
                <a16:creationId xmlns:a16="http://schemas.microsoft.com/office/drawing/2014/main" id="{E8BA0A24-FA47-E8C2-B295-7919F35AD5A1}"/>
              </a:ext>
            </a:extLst>
          </p:cNvPr>
          <p:cNvGrpSpPr/>
          <p:nvPr/>
        </p:nvGrpSpPr>
        <p:grpSpPr>
          <a:xfrm>
            <a:off x="1090864" y="1848203"/>
            <a:ext cx="10055253" cy="1410741"/>
            <a:chOff x="1090864" y="1915251"/>
            <a:chExt cx="10055253" cy="1410741"/>
          </a:xfrm>
        </p:grpSpPr>
        <p:sp>
          <p:nvSpPr>
            <p:cNvPr id="46" name="Rectangle 45">
              <a:extLst>
                <a:ext uri="{FF2B5EF4-FFF2-40B4-BE49-F238E27FC236}">
                  <a16:creationId xmlns:a16="http://schemas.microsoft.com/office/drawing/2014/main" id="{F3EBA6AF-08F6-047F-5A07-41B863CB7830}"/>
                </a:ext>
              </a:extLst>
            </p:cNvPr>
            <p:cNvSpPr/>
            <p:nvPr/>
          </p:nvSpPr>
          <p:spPr>
            <a:xfrm>
              <a:off x="1090864" y="1915251"/>
              <a:ext cx="10010272" cy="141074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8" name="TextBox 47">
              <a:extLst>
                <a:ext uri="{FF2B5EF4-FFF2-40B4-BE49-F238E27FC236}">
                  <a16:creationId xmlns:a16="http://schemas.microsoft.com/office/drawing/2014/main" id="{06291896-C9DB-8024-4A90-DEB3F0B4DF30}"/>
                </a:ext>
              </a:extLst>
            </p:cNvPr>
            <p:cNvSpPr txBox="1"/>
            <p:nvPr/>
          </p:nvSpPr>
          <p:spPr>
            <a:xfrm>
              <a:off x="1156455" y="2612342"/>
              <a:ext cx="2164261"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User Authentication</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with Password</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49" name="Arrow: Right 48">
              <a:extLst>
                <a:ext uri="{FF2B5EF4-FFF2-40B4-BE49-F238E27FC236}">
                  <a16:creationId xmlns:a16="http://schemas.microsoft.com/office/drawing/2014/main" id="{3DC1F66A-7FBF-F1C7-D604-574D4A074F25}"/>
                </a:ext>
              </a:extLst>
            </p:cNvPr>
            <p:cNvSpPr/>
            <p:nvPr/>
          </p:nvSpPr>
          <p:spPr>
            <a:xfrm>
              <a:off x="3378908" y="2783018"/>
              <a:ext cx="699590"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F429AFE9-9AD6-D1F0-B407-508285906E76}"/>
                </a:ext>
              </a:extLst>
            </p:cNvPr>
            <p:cNvSpPr txBox="1"/>
            <p:nvPr/>
          </p:nvSpPr>
          <p:spPr>
            <a:xfrm>
              <a:off x="4052587" y="2620621"/>
              <a:ext cx="1525058"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Complete</a:t>
              </a:r>
            </a:p>
            <a:p>
              <a:pPr algn="ctr"/>
              <a:r>
                <a:rPr lang="en-US" dirty="0">
                  <a:latin typeface="Tahoma" panose="020B0604030504040204" pitchFamily="34" charset="0"/>
                  <a:ea typeface="Tahoma" panose="020B0604030504040204" pitchFamily="34" charset="0"/>
                  <a:cs typeface="Tahoma" panose="020B0604030504040204" pitchFamily="34" charset="0"/>
                </a:rPr>
                <a:t>CAPTCHA</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51" name="TextBox 50">
              <a:extLst>
                <a:ext uri="{FF2B5EF4-FFF2-40B4-BE49-F238E27FC236}">
                  <a16:creationId xmlns:a16="http://schemas.microsoft.com/office/drawing/2014/main" id="{39E93467-34B9-C95D-73F7-70174976EA60}"/>
                </a:ext>
              </a:extLst>
            </p:cNvPr>
            <p:cNvSpPr txBox="1"/>
            <p:nvPr/>
          </p:nvSpPr>
          <p:spPr>
            <a:xfrm>
              <a:off x="9435597" y="2595306"/>
              <a:ext cx="1710520" cy="646331"/>
            </a:xfrm>
            <a:prstGeom prst="rect">
              <a:avLst/>
            </a:prstGeom>
            <a:noFill/>
            <a:ln>
              <a:noFill/>
            </a:ln>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Successfully</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Authenticate</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53" name="Arrow: Right 52">
              <a:extLst>
                <a:ext uri="{FF2B5EF4-FFF2-40B4-BE49-F238E27FC236}">
                  <a16:creationId xmlns:a16="http://schemas.microsoft.com/office/drawing/2014/main" id="{2B2BCD90-9409-5C42-180D-A44AADA9A5D1}"/>
                </a:ext>
              </a:extLst>
            </p:cNvPr>
            <p:cNvSpPr/>
            <p:nvPr/>
          </p:nvSpPr>
          <p:spPr>
            <a:xfrm>
              <a:off x="5564945" y="2783018"/>
              <a:ext cx="699590"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TextBox 53">
              <a:extLst>
                <a:ext uri="{FF2B5EF4-FFF2-40B4-BE49-F238E27FC236}">
                  <a16:creationId xmlns:a16="http://schemas.microsoft.com/office/drawing/2014/main" id="{16B057AE-71A9-6E76-F745-722C83BD927F}"/>
                </a:ext>
              </a:extLst>
            </p:cNvPr>
            <p:cNvSpPr txBox="1"/>
            <p:nvPr/>
          </p:nvSpPr>
          <p:spPr>
            <a:xfrm>
              <a:off x="6309516" y="2598544"/>
              <a:ext cx="2317366" cy="646331"/>
            </a:xfrm>
            <a:prstGeom prst="rect">
              <a:avLst/>
            </a:prstGeom>
            <a:noFill/>
            <a:ln>
              <a:noFill/>
            </a:ln>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Input MFA code</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through phone/email</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55" name="Arrow: Right 54">
              <a:extLst>
                <a:ext uri="{FF2B5EF4-FFF2-40B4-BE49-F238E27FC236}">
                  <a16:creationId xmlns:a16="http://schemas.microsoft.com/office/drawing/2014/main" id="{90DCDD63-2178-F42E-1D87-780BF299E9DE}"/>
                </a:ext>
              </a:extLst>
            </p:cNvPr>
            <p:cNvSpPr/>
            <p:nvPr/>
          </p:nvSpPr>
          <p:spPr>
            <a:xfrm>
              <a:off x="8755207" y="2783018"/>
              <a:ext cx="699590"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6268830D-5EBA-71F0-CAFA-2F3AEAFAC08A}"/>
                </a:ext>
              </a:extLst>
            </p:cNvPr>
            <p:cNvSpPr/>
            <p:nvPr/>
          </p:nvSpPr>
          <p:spPr>
            <a:xfrm>
              <a:off x="3877161" y="1917245"/>
              <a:ext cx="4075155" cy="591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Existing Authentication Method</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62" name="Group 61">
            <a:extLst>
              <a:ext uri="{FF2B5EF4-FFF2-40B4-BE49-F238E27FC236}">
                <a16:creationId xmlns:a16="http://schemas.microsoft.com/office/drawing/2014/main" id="{859693D2-02F6-BB7B-748F-1C91F30E89B0}"/>
              </a:ext>
            </a:extLst>
          </p:cNvPr>
          <p:cNvGrpSpPr/>
          <p:nvPr/>
        </p:nvGrpSpPr>
        <p:grpSpPr>
          <a:xfrm>
            <a:off x="1090864" y="3703549"/>
            <a:ext cx="10010272" cy="1410741"/>
            <a:chOff x="1090864" y="3703549"/>
            <a:chExt cx="10010272" cy="1410741"/>
          </a:xfrm>
        </p:grpSpPr>
        <p:grpSp>
          <p:nvGrpSpPr>
            <p:cNvPr id="59" name="Group 58">
              <a:extLst>
                <a:ext uri="{FF2B5EF4-FFF2-40B4-BE49-F238E27FC236}">
                  <a16:creationId xmlns:a16="http://schemas.microsoft.com/office/drawing/2014/main" id="{711A3C0A-5C5A-B21C-D7C9-A6872411F847}"/>
                </a:ext>
              </a:extLst>
            </p:cNvPr>
            <p:cNvGrpSpPr/>
            <p:nvPr/>
          </p:nvGrpSpPr>
          <p:grpSpPr>
            <a:xfrm>
              <a:off x="1090864" y="3703549"/>
              <a:ext cx="10010272" cy="1410741"/>
              <a:chOff x="1090864" y="3567397"/>
              <a:chExt cx="10010272" cy="1410741"/>
            </a:xfrm>
          </p:grpSpPr>
          <p:sp>
            <p:nvSpPr>
              <p:cNvPr id="57" name="Rectangle 56">
                <a:extLst>
                  <a:ext uri="{FF2B5EF4-FFF2-40B4-BE49-F238E27FC236}">
                    <a16:creationId xmlns:a16="http://schemas.microsoft.com/office/drawing/2014/main" id="{BC7DF3F9-92AC-52EE-FCD1-AACBD48187AC}"/>
                  </a:ext>
                </a:extLst>
              </p:cNvPr>
              <p:cNvSpPr/>
              <p:nvPr/>
            </p:nvSpPr>
            <p:spPr>
              <a:xfrm>
                <a:off x="1090864" y="3567397"/>
                <a:ext cx="10010272" cy="141074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F9450C41-6834-6D29-6C80-C284852032F0}"/>
                  </a:ext>
                </a:extLst>
              </p:cNvPr>
              <p:cNvSpPr/>
              <p:nvPr/>
            </p:nvSpPr>
            <p:spPr>
              <a:xfrm>
                <a:off x="3877161" y="3569898"/>
                <a:ext cx="4075155" cy="591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Suggested Authentication Method</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9" name="Group 38">
                <a:extLst>
                  <a:ext uri="{FF2B5EF4-FFF2-40B4-BE49-F238E27FC236}">
                    <a16:creationId xmlns:a16="http://schemas.microsoft.com/office/drawing/2014/main" id="{F4CD3B27-DD8B-D3E0-06B1-074C18785DE1}"/>
                  </a:ext>
                </a:extLst>
              </p:cNvPr>
              <p:cNvGrpSpPr/>
              <p:nvPr/>
            </p:nvGrpSpPr>
            <p:grpSpPr>
              <a:xfrm>
                <a:off x="1156455" y="4255278"/>
                <a:ext cx="9944681" cy="692884"/>
                <a:chOff x="3916144" y="5458569"/>
                <a:chExt cx="7790704" cy="692884"/>
              </a:xfrm>
            </p:grpSpPr>
            <p:sp>
              <p:nvSpPr>
                <p:cNvPr id="40" name="TextBox 39">
                  <a:extLst>
                    <a:ext uri="{FF2B5EF4-FFF2-40B4-BE49-F238E27FC236}">
                      <a16:creationId xmlns:a16="http://schemas.microsoft.com/office/drawing/2014/main" id="{C5F22360-7EFB-7019-9A83-4C4E0FC8F198}"/>
                    </a:ext>
                  </a:extLst>
                </p:cNvPr>
                <p:cNvSpPr txBox="1"/>
                <p:nvPr/>
              </p:nvSpPr>
              <p:spPr>
                <a:xfrm>
                  <a:off x="3916144" y="5458569"/>
                  <a:ext cx="1715877"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User Authentication</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with Password</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42" name="TextBox 41">
                  <a:extLst>
                    <a:ext uri="{FF2B5EF4-FFF2-40B4-BE49-F238E27FC236}">
                      <a16:creationId xmlns:a16="http://schemas.microsoft.com/office/drawing/2014/main" id="{F15DC29E-931E-0EA3-1B82-120C88449FA1}"/>
                    </a:ext>
                  </a:extLst>
                </p:cNvPr>
                <p:cNvSpPr txBox="1"/>
                <p:nvPr/>
              </p:nvSpPr>
              <p:spPr>
                <a:xfrm>
                  <a:off x="6231020" y="5505122"/>
                  <a:ext cx="3373629"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MFA with keystroke biometrics obtained from </a:t>
                  </a:r>
                  <a:r>
                    <a:rPr lang="en-US" b="1" i="1" u="sng" dirty="0">
                      <a:latin typeface="Tahoma" panose="020B0604030504040204" pitchFamily="34" charset="0"/>
                      <a:ea typeface="Tahoma" panose="020B0604030504040204" pitchFamily="34" charset="0"/>
                      <a:cs typeface="Tahoma" panose="020B0604030504040204" pitchFamily="34" charset="0"/>
                    </a:rPr>
                    <a:t>CAPTCHA</a:t>
                  </a:r>
                  <a:r>
                    <a:rPr lang="en-US" dirty="0">
                      <a:latin typeface="Tahoma" panose="020B0604030504040204" pitchFamily="34" charset="0"/>
                      <a:ea typeface="Tahoma" panose="020B0604030504040204" pitchFamily="34" charset="0"/>
                      <a:cs typeface="Tahoma" panose="020B0604030504040204" pitchFamily="34" charset="0"/>
                    </a:rPr>
                    <a:t> through the model</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43" name="TextBox 42">
                  <a:extLst>
                    <a:ext uri="{FF2B5EF4-FFF2-40B4-BE49-F238E27FC236}">
                      <a16:creationId xmlns:a16="http://schemas.microsoft.com/office/drawing/2014/main" id="{29D10382-14E9-4179-5827-727BD7F8F4E3}"/>
                    </a:ext>
                  </a:extLst>
                </p:cNvPr>
                <p:cNvSpPr txBox="1"/>
                <p:nvPr/>
              </p:nvSpPr>
              <p:spPr>
                <a:xfrm>
                  <a:off x="10245742" y="5473473"/>
                  <a:ext cx="1461106" cy="646331"/>
                </a:xfrm>
                <a:prstGeom prst="rect">
                  <a:avLst/>
                </a:prstGeom>
                <a:noFill/>
                <a:ln>
                  <a:noFill/>
                </a:ln>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Successfully</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Authenticate</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44" name="Arrow: Right 43">
                  <a:extLst>
                    <a:ext uri="{FF2B5EF4-FFF2-40B4-BE49-F238E27FC236}">
                      <a16:creationId xmlns:a16="http://schemas.microsoft.com/office/drawing/2014/main" id="{F5601E9D-E1A0-1976-CC52-04B98485E771}"/>
                    </a:ext>
                  </a:extLst>
                </p:cNvPr>
                <p:cNvSpPr/>
                <p:nvPr/>
              </p:nvSpPr>
              <p:spPr>
                <a:xfrm>
                  <a:off x="9768507" y="5633778"/>
                  <a:ext cx="582107"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61" name="Arrow: Right 60">
              <a:extLst>
                <a:ext uri="{FF2B5EF4-FFF2-40B4-BE49-F238E27FC236}">
                  <a16:creationId xmlns:a16="http://schemas.microsoft.com/office/drawing/2014/main" id="{ED8658C0-6A9B-DF51-59E8-744406234134}"/>
                </a:ext>
              </a:extLst>
            </p:cNvPr>
            <p:cNvSpPr/>
            <p:nvPr/>
          </p:nvSpPr>
          <p:spPr>
            <a:xfrm>
              <a:off x="3378908" y="4534988"/>
              <a:ext cx="743048"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6641747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595ED8-4941-703C-A14C-8305EA1CE5C4}"/>
              </a:ext>
            </a:extLst>
          </p:cNvPr>
          <p:cNvGrpSpPr/>
          <p:nvPr/>
        </p:nvGrpSpPr>
        <p:grpSpPr>
          <a:xfrm>
            <a:off x="2945282" y="1564030"/>
            <a:ext cx="6506631" cy="2012448"/>
            <a:chOff x="5682829" y="2555811"/>
            <a:chExt cx="6506631" cy="2012448"/>
          </a:xfrm>
        </p:grpSpPr>
        <p:pic>
          <p:nvPicPr>
            <p:cNvPr id="9" name="Picture 8" descr="A picture containing text, crossword puzzle, electronics&#10;&#10;Description automatically generated">
              <a:extLst>
                <a:ext uri="{FF2B5EF4-FFF2-40B4-BE49-F238E27FC236}">
                  <a16:creationId xmlns:a16="http://schemas.microsoft.com/office/drawing/2014/main" id="{601B2AAC-A2E7-27C5-488A-89D602C1481E}"/>
                </a:ext>
              </a:extLst>
            </p:cNvPr>
            <p:cNvPicPr>
              <a:picLocks noChangeAspect="1"/>
            </p:cNvPicPr>
            <p:nvPr/>
          </p:nvPicPr>
          <p:blipFill rotWithShape="1">
            <a:blip r:embed="rId3"/>
            <a:srcRect l="20805" t="6392" r="1828" b="70830"/>
            <a:stretch/>
          </p:blipFill>
          <p:spPr>
            <a:xfrm>
              <a:off x="5902960" y="3426651"/>
              <a:ext cx="5998684" cy="384202"/>
            </a:xfrm>
            <a:prstGeom prst="rect">
              <a:avLst/>
            </a:prstGeom>
          </p:spPr>
        </p:pic>
        <p:sp>
          <p:nvSpPr>
            <p:cNvPr id="10" name="Right Brace 9">
              <a:extLst>
                <a:ext uri="{FF2B5EF4-FFF2-40B4-BE49-F238E27FC236}">
                  <a16:creationId xmlns:a16="http://schemas.microsoft.com/office/drawing/2014/main" id="{E1F3CCF1-AF54-3780-7701-8D32948C91BD}"/>
                </a:ext>
              </a:extLst>
            </p:cNvPr>
            <p:cNvSpPr/>
            <p:nvPr/>
          </p:nvSpPr>
          <p:spPr>
            <a:xfrm rot="5400000">
              <a:off x="8763560" y="1060843"/>
              <a:ext cx="277484" cy="5998684"/>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1" name="TextBox 10">
              <a:extLst>
                <a:ext uri="{FF2B5EF4-FFF2-40B4-BE49-F238E27FC236}">
                  <a16:creationId xmlns:a16="http://schemas.microsoft.com/office/drawing/2014/main" id="{0AA3B224-D0B0-F32B-A166-DCF6AE7C5E7C}"/>
                </a:ext>
              </a:extLst>
            </p:cNvPr>
            <p:cNvSpPr txBox="1"/>
            <p:nvPr/>
          </p:nvSpPr>
          <p:spPr>
            <a:xfrm>
              <a:off x="8124214" y="4198927"/>
              <a:ext cx="1556176" cy="369332"/>
            </a:xfrm>
            <a:prstGeom prst="rect">
              <a:avLst/>
            </a:prstGeom>
            <a:noFill/>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10 characters</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12" name="Right Brace 11">
              <a:extLst>
                <a:ext uri="{FF2B5EF4-FFF2-40B4-BE49-F238E27FC236}">
                  <a16:creationId xmlns:a16="http://schemas.microsoft.com/office/drawing/2014/main" id="{6EA4008B-79EC-6B87-C1E1-AB02232EF37F}"/>
                </a:ext>
              </a:extLst>
            </p:cNvPr>
            <p:cNvSpPr/>
            <p:nvPr/>
          </p:nvSpPr>
          <p:spPr>
            <a:xfrm rot="16200000">
              <a:off x="6665601" y="2246684"/>
              <a:ext cx="277484" cy="1802765"/>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3" name="Right Brace 12">
              <a:extLst>
                <a:ext uri="{FF2B5EF4-FFF2-40B4-BE49-F238E27FC236}">
                  <a16:creationId xmlns:a16="http://schemas.microsoft.com/office/drawing/2014/main" id="{1CC2AD32-2740-49CD-343E-1376163FCF8A}"/>
                </a:ext>
              </a:extLst>
            </p:cNvPr>
            <p:cNvSpPr/>
            <p:nvPr/>
          </p:nvSpPr>
          <p:spPr>
            <a:xfrm rot="16200000">
              <a:off x="9960823" y="1349680"/>
              <a:ext cx="277484" cy="3604163"/>
            </a:xfrm>
            <a:prstGeom prst="rightBrace">
              <a:avLst>
                <a:gd name="adj1" fmla="val 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4" name="TextBox 13">
              <a:extLst>
                <a:ext uri="{FF2B5EF4-FFF2-40B4-BE49-F238E27FC236}">
                  <a16:creationId xmlns:a16="http://schemas.microsoft.com/office/drawing/2014/main" id="{DE05AB33-4B53-4FCF-27D8-99994F0B79E1}"/>
                </a:ext>
              </a:extLst>
            </p:cNvPr>
            <p:cNvSpPr txBox="1"/>
            <p:nvPr/>
          </p:nvSpPr>
          <p:spPr>
            <a:xfrm>
              <a:off x="5682829" y="2555811"/>
              <a:ext cx="6506631" cy="369332"/>
            </a:xfrm>
            <a:prstGeom prst="rect">
              <a:avLst/>
            </a:prstGeom>
            <a:noFill/>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Words from the dictionary are used to retain keystroke speed</a:t>
              </a:r>
              <a:endParaRPr lang="en-SG" dirty="0">
                <a:latin typeface="Tahoma" panose="020B0604030504040204" pitchFamily="34" charset="0"/>
                <a:ea typeface="Tahoma" panose="020B0604030504040204" pitchFamily="34" charset="0"/>
                <a:cs typeface="Tahoma" panose="020B0604030504040204" pitchFamily="34" charset="0"/>
              </a:endParaRPr>
            </a:p>
          </p:txBody>
        </p:sp>
      </p:grpSp>
      <p:sp>
        <p:nvSpPr>
          <p:cNvPr id="4" name="Title 1">
            <a:extLst>
              <a:ext uri="{FF2B5EF4-FFF2-40B4-BE49-F238E27FC236}">
                <a16:creationId xmlns:a16="http://schemas.microsoft.com/office/drawing/2014/main" id="{50AC98D4-87C9-A2CB-9BC3-0FE6BF608225}"/>
              </a:ext>
            </a:extLst>
          </p:cNvPr>
          <p:cNvSpPr>
            <a:spLocks noGrp="1"/>
          </p:cNvSpPr>
          <p:nvPr>
            <p:ph type="title"/>
          </p:nvPr>
        </p:nvSpPr>
        <p:spPr>
          <a:xfrm>
            <a:off x="0" y="0"/>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1: RANDOM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(ORIGINAL)</a:t>
            </a:r>
          </a:p>
        </p:txBody>
      </p:sp>
      <p:pic>
        <p:nvPicPr>
          <p:cNvPr id="5" name="Picture 4" descr="A picture containing text, water, crossword puzzle, electronics&#10;&#10;Description automatically generated">
            <a:extLst>
              <a:ext uri="{FF2B5EF4-FFF2-40B4-BE49-F238E27FC236}">
                <a16:creationId xmlns:a16="http://schemas.microsoft.com/office/drawing/2014/main" id="{6AAFB304-E8F3-0679-53FA-C6C1328960EC}"/>
              </a:ext>
            </a:extLst>
          </p:cNvPr>
          <p:cNvPicPr>
            <a:picLocks noChangeAspect="1"/>
          </p:cNvPicPr>
          <p:nvPr/>
        </p:nvPicPr>
        <p:blipFill>
          <a:blip r:embed="rId4"/>
          <a:stretch>
            <a:fillRect/>
          </a:stretch>
        </p:blipFill>
        <p:spPr>
          <a:xfrm>
            <a:off x="1691465" y="3803477"/>
            <a:ext cx="8809070" cy="2342541"/>
          </a:xfrm>
          <a:prstGeom prst="rect">
            <a:avLst/>
          </a:prstGeom>
          <a:ln>
            <a:solidFill>
              <a:schemeClr val="tx1"/>
            </a:solidFill>
          </a:ln>
        </p:spPr>
      </p:pic>
    </p:spTree>
    <p:extLst>
      <p:ext uri="{BB962C8B-B14F-4D97-AF65-F5344CB8AC3E}">
        <p14:creationId xmlns:p14="http://schemas.microsoft.com/office/powerpoint/2010/main" val="28940177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49CD017-8C48-1C54-8227-C9EB2FF5A28C}"/>
              </a:ext>
            </a:extLst>
          </p:cNvPr>
          <p:cNvSpPr txBox="1"/>
          <p:nvPr/>
        </p:nvSpPr>
        <p:spPr>
          <a:xfrm>
            <a:off x="791790" y="4076427"/>
            <a:ext cx="2225738" cy="923330"/>
          </a:xfrm>
          <a:prstGeom prst="rect">
            <a:avLst/>
          </a:prstGeom>
          <a:noFill/>
          <a:ln>
            <a:solidFill>
              <a:schemeClr val="tx1"/>
            </a:solidFill>
          </a:ln>
        </p:spPr>
        <p:txBody>
          <a:bodyPr wrap="non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Arrow Connector 9">
            <a:extLst>
              <a:ext uri="{FF2B5EF4-FFF2-40B4-BE49-F238E27FC236}">
                <a16:creationId xmlns:a16="http://schemas.microsoft.com/office/drawing/2014/main" id="{9D8B93C3-10F5-E811-88AE-08008D8B6C41}"/>
              </a:ext>
            </a:extLst>
          </p:cNvPr>
          <p:cNvCxnSpPr>
            <a:cxnSpLocks/>
            <a:stCxn id="9" idx="0"/>
            <a:endCxn id="12" idx="2"/>
          </p:cNvCxnSpPr>
          <p:nvPr/>
        </p:nvCxnSpPr>
        <p:spPr>
          <a:xfrm flipV="1">
            <a:off x="1904659" y="3649585"/>
            <a:ext cx="866105" cy="426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14D2202-53B1-D411-33B4-382B7D523CC9}"/>
              </a:ext>
            </a:extLst>
          </p:cNvPr>
          <p:cNvCxnSpPr>
            <a:cxnSpLocks/>
            <a:stCxn id="9" idx="2"/>
            <a:endCxn id="13" idx="0"/>
          </p:cNvCxnSpPr>
          <p:nvPr/>
        </p:nvCxnSpPr>
        <p:spPr>
          <a:xfrm>
            <a:off x="1904659" y="4999757"/>
            <a:ext cx="866104" cy="642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490FE89-7B2D-4B31-6789-EE01D2AD4028}"/>
              </a:ext>
            </a:extLst>
          </p:cNvPr>
          <p:cNvSpPr txBox="1"/>
          <p:nvPr/>
        </p:nvSpPr>
        <p:spPr>
          <a:xfrm>
            <a:off x="1657894" y="2726255"/>
            <a:ext cx="2225739" cy="923330"/>
          </a:xfrm>
          <a:prstGeom prst="rect">
            <a:avLst/>
          </a:prstGeom>
          <a:noFill/>
          <a:ln>
            <a:solidFill>
              <a:schemeClr val="tx1"/>
            </a:solidFill>
          </a:ln>
        </p:spPr>
        <p:txBody>
          <a:bodyPr wrap="squar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A54F6E31-4578-5A24-B597-77AB331D15A6}"/>
              </a:ext>
            </a:extLst>
          </p:cNvPr>
          <p:cNvSpPr txBox="1"/>
          <p:nvPr/>
        </p:nvSpPr>
        <p:spPr>
          <a:xfrm>
            <a:off x="1657894" y="5642426"/>
            <a:ext cx="2225738" cy="923330"/>
          </a:xfrm>
          <a:prstGeom prst="rect">
            <a:avLst/>
          </a:prstGeom>
          <a:noFill/>
          <a:ln>
            <a:solidFill>
              <a:schemeClr val="tx1"/>
            </a:solidFill>
          </a:ln>
        </p:spPr>
        <p:txBody>
          <a:bodyPr wrap="non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417FD472-2BC6-48A4-D6BB-EB1509338BB4}"/>
              </a:ext>
            </a:extLst>
          </p:cNvPr>
          <p:cNvSpPr>
            <a:spLocks noGrp="1"/>
          </p:cNvSpPr>
          <p:nvPr>
            <p:ph type="title"/>
          </p:nvPr>
        </p:nvSpPr>
        <p:spPr>
          <a:xfrm>
            <a:off x="0" y="0"/>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1: RANDOM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(ORIGINAL)</a:t>
            </a:r>
          </a:p>
        </p:txBody>
      </p:sp>
      <p:grpSp>
        <p:nvGrpSpPr>
          <p:cNvPr id="8" name="Group 7">
            <a:extLst>
              <a:ext uri="{FF2B5EF4-FFF2-40B4-BE49-F238E27FC236}">
                <a16:creationId xmlns:a16="http://schemas.microsoft.com/office/drawing/2014/main" id="{E98F14E1-E4A1-7332-FCD5-C1AB31886062}"/>
              </a:ext>
            </a:extLst>
          </p:cNvPr>
          <p:cNvGrpSpPr/>
          <p:nvPr/>
        </p:nvGrpSpPr>
        <p:grpSpPr>
          <a:xfrm>
            <a:off x="5103261" y="1125105"/>
            <a:ext cx="2315653" cy="988764"/>
            <a:chOff x="4991161" y="1955932"/>
            <a:chExt cx="2315653" cy="988764"/>
          </a:xfrm>
        </p:grpSpPr>
        <p:sp>
          <p:nvSpPr>
            <p:cNvPr id="14" name="TextBox 13">
              <a:extLst>
                <a:ext uri="{FF2B5EF4-FFF2-40B4-BE49-F238E27FC236}">
                  <a16:creationId xmlns:a16="http://schemas.microsoft.com/office/drawing/2014/main" id="{166D3034-7746-6AD9-992C-FE6A2B5F41A7}"/>
                </a:ext>
              </a:extLst>
            </p:cNvPr>
            <p:cNvSpPr txBox="1"/>
            <p:nvPr/>
          </p:nvSpPr>
          <p:spPr>
            <a:xfrm>
              <a:off x="5856777" y="1955932"/>
              <a:ext cx="688010" cy="646331"/>
            </a:xfrm>
            <a:prstGeom prst="rect">
              <a:avLst/>
            </a:prstGeom>
            <a:noFill/>
            <a:ln>
              <a:noFill/>
            </a:ln>
          </p:spPr>
          <p:txBody>
            <a:bodyPr wrap="squar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37</a:t>
              </a:r>
            </a:p>
          </p:txBody>
        </p:sp>
        <p:grpSp>
          <p:nvGrpSpPr>
            <p:cNvPr id="35" name="Group 34">
              <a:extLst>
                <a:ext uri="{FF2B5EF4-FFF2-40B4-BE49-F238E27FC236}">
                  <a16:creationId xmlns:a16="http://schemas.microsoft.com/office/drawing/2014/main" id="{C0362E80-B970-8099-71B1-DAA67480188D}"/>
                </a:ext>
              </a:extLst>
            </p:cNvPr>
            <p:cNvGrpSpPr/>
            <p:nvPr/>
          </p:nvGrpSpPr>
          <p:grpSpPr>
            <a:xfrm>
              <a:off x="4991161" y="2059518"/>
              <a:ext cx="873510" cy="785642"/>
              <a:chOff x="7146132" y="1848203"/>
              <a:chExt cx="762000" cy="685348"/>
            </a:xfrm>
          </p:grpSpPr>
          <p:sp>
            <p:nvSpPr>
              <p:cNvPr id="37" name="Rectangle 36">
                <a:extLst>
                  <a:ext uri="{FF2B5EF4-FFF2-40B4-BE49-F238E27FC236}">
                    <a16:creationId xmlns:a16="http://schemas.microsoft.com/office/drawing/2014/main" id="{ACF36570-E55D-B2F9-14FE-AF03525E6509}"/>
                  </a:ext>
                </a:extLst>
              </p:cNvPr>
              <p:cNvSpPr/>
              <p:nvPr/>
            </p:nvSpPr>
            <p:spPr>
              <a:xfrm>
                <a:off x="721176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EDF20A8A-DD5C-D28F-AD6D-F931E8D0B16E}"/>
                  </a:ext>
                </a:extLst>
              </p:cNvPr>
              <p:cNvSpPr/>
              <p:nvPr/>
            </p:nvSpPr>
            <p:spPr>
              <a:xfrm>
                <a:off x="7380807"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4F752BC2-3F5C-C3FE-AD2B-A68A6159B81B}"/>
                  </a:ext>
                </a:extLst>
              </p:cNvPr>
              <p:cNvSpPr/>
              <p:nvPr/>
            </p:nvSpPr>
            <p:spPr>
              <a:xfrm>
                <a:off x="754985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8DE3D276-490F-87B5-0C8A-9B2425DD6B40}"/>
                  </a:ext>
                </a:extLst>
              </p:cNvPr>
              <p:cNvSpPr/>
              <p:nvPr/>
            </p:nvSpPr>
            <p:spPr>
              <a:xfrm>
                <a:off x="7718896"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a:extLst>
                  <a:ext uri="{FF2B5EF4-FFF2-40B4-BE49-F238E27FC236}">
                    <a16:creationId xmlns:a16="http://schemas.microsoft.com/office/drawing/2014/main" id="{095F86FF-F091-4AE5-876D-C46F01D84615}"/>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6" name="TextBox 35">
              <a:extLst>
                <a:ext uri="{FF2B5EF4-FFF2-40B4-BE49-F238E27FC236}">
                  <a16:creationId xmlns:a16="http://schemas.microsoft.com/office/drawing/2014/main" id="{C4A59BB6-BEA5-2048-F859-BA163ABA13B5}"/>
                </a:ext>
              </a:extLst>
            </p:cNvPr>
            <p:cNvSpPr txBox="1"/>
            <p:nvPr/>
          </p:nvSpPr>
          <p:spPr>
            <a:xfrm>
              <a:off x="5841523" y="2421476"/>
              <a:ext cx="1465291" cy="523220"/>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Features for</a:t>
              </a:r>
              <a:br>
                <a:rPr lang="en-SG" sz="1400" dirty="0">
                  <a:latin typeface="Tahoma" panose="020B0604030504040204" pitchFamily="34" charset="0"/>
                  <a:ea typeface="Tahoma" panose="020B0604030504040204" pitchFamily="34" charset="0"/>
                  <a:cs typeface="Tahoma" panose="020B0604030504040204" pitchFamily="34" charset="0"/>
                </a:rPr>
              </a:br>
              <a:r>
                <a:rPr lang="en-SG" sz="1400" dirty="0">
                  <a:latin typeface="Tahoma" panose="020B0604030504040204" pitchFamily="34" charset="0"/>
                  <a:ea typeface="Tahoma" panose="020B0604030504040204" pitchFamily="34" charset="0"/>
                  <a:cs typeface="Tahoma" panose="020B0604030504040204" pitchFamily="34" charset="0"/>
                </a:rPr>
                <a:t>Original dataset</a:t>
              </a:r>
              <a:endParaRPr lang="en-SG" sz="1400" dirty="0"/>
            </a:p>
          </p:txBody>
        </p:sp>
      </p:grpSp>
      <p:grpSp>
        <p:nvGrpSpPr>
          <p:cNvPr id="42" name="Group 41">
            <a:extLst>
              <a:ext uri="{FF2B5EF4-FFF2-40B4-BE49-F238E27FC236}">
                <a16:creationId xmlns:a16="http://schemas.microsoft.com/office/drawing/2014/main" id="{12A4A618-900B-3C69-619B-59EE0859294F}"/>
              </a:ext>
            </a:extLst>
          </p:cNvPr>
          <p:cNvGrpSpPr/>
          <p:nvPr/>
        </p:nvGrpSpPr>
        <p:grpSpPr>
          <a:xfrm>
            <a:off x="2268329" y="1170100"/>
            <a:ext cx="2678768" cy="909818"/>
            <a:chOff x="2903747" y="1984546"/>
            <a:chExt cx="2678768" cy="909818"/>
          </a:xfrm>
        </p:grpSpPr>
        <p:sp>
          <p:nvSpPr>
            <p:cNvPr id="43" name="TextBox 42">
              <a:extLst>
                <a:ext uri="{FF2B5EF4-FFF2-40B4-BE49-F238E27FC236}">
                  <a16:creationId xmlns:a16="http://schemas.microsoft.com/office/drawing/2014/main" id="{2A484160-1B0C-5A52-B19E-56CA9A00B35A}"/>
                </a:ext>
              </a:extLst>
            </p:cNvPr>
            <p:cNvSpPr txBox="1"/>
            <p:nvPr/>
          </p:nvSpPr>
          <p:spPr>
            <a:xfrm>
              <a:off x="3773311" y="1984546"/>
              <a:ext cx="688010" cy="646331"/>
            </a:xfrm>
            <a:prstGeom prst="rect">
              <a:avLst/>
            </a:prstGeom>
            <a:noFill/>
            <a:ln>
              <a:noFill/>
            </a:ln>
          </p:spPr>
          <p:txBody>
            <a:bodyPr wrap="non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10</a:t>
              </a:r>
            </a:p>
          </p:txBody>
        </p:sp>
        <p:grpSp>
          <p:nvGrpSpPr>
            <p:cNvPr id="44" name="Group 43">
              <a:extLst>
                <a:ext uri="{FF2B5EF4-FFF2-40B4-BE49-F238E27FC236}">
                  <a16:creationId xmlns:a16="http://schemas.microsoft.com/office/drawing/2014/main" id="{8B4C9328-D130-8842-A123-7F4477F0B508}"/>
                </a:ext>
              </a:extLst>
            </p:cNvPr>
            <p:cNvGrpSpPr/>
            <p:nvPr/>
          </p:nvGrpSpPr>
          <p:grpSpPr>
            <a:xfrm>
              <a:off x="2903747" y="2064944"/>
              <a:ext cx="873511" cy="785641"/>
              <a:chOff x="2903749" y="2108723"/>
              <a:chExt cx="873511" cy="785641"/>
            </a:xfrm>
          </p:grpSpPr>
          <p:pic>
            <p:nvPicPr>
              <p:cNvPr id="46" name="Picture 4" descr="Transparent Human Png - Human Logo In Blue Png, Png Download , Transparent  Png Image - PNGitem">
                <a:extLst>
                  <a:ext uri="{FF2B5EF4-FFF2-40B4-BE49-F238E27FC236}">
                    <a16:creationId xmlns:a16="http://schemas.microsoft.com/office/drawing/2014/main" id="{3CF0C13E-5CE0-15A6-FB9C-D1575484F6C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134061" y="2158869"/>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8261BD86-73B9-D96C-F1C5-482FE17E057F}"/>
                  </a:ext>
                </a:extLst>
              </p:cNvPr>
              <p:cNvSpPr/>
              <p:nvPr/>
            </p:nvSpPr>
            <p:spPr>
              <a:xfrm>
                <a:off x="2903749" y="2108723"/>
                <a:ext cx="873511" cy="785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5" name="TextBox 44">
              <a:extLst>
                <a:ext uri="{FF2B5EF4-FFF2-40B4-BE49-F238E27FC236}">
                  <a16:creationId xmlns:a16="http://schemas.microsoft.com/office/drawing/2014/main" id="{92A5E14F-64F6-4E83-185A-74D764DB907F}"/>
                </a:ext>
              </a:extLst>
            </p:cNvPr>
            <p:cNvSpPr txBox="1"/>
            <p:nvPr/>
          </p:nvSpPr>
          <p:spPr>
            <a:xfrm>
              <a:off x="3835492" y="2494254"/>
              <a:ext cx="1747023" cy="400110"/>
            </a:xfrm>
            <a:prstGeom prst="rect">
              <a:avLst/>
            </a:prstGeom>
            <a:noFill/>
          </p:spPr>
          <p:txBody>
            <a:bodyPr wrap="square">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Participants</a:t>
              </a:r>
              <a:endParaRPr lang="en-SG" sz="2000" dirty="0"/>
            </a:p>
          </p:txBody>
        </p:sp>
      </p:grpSp>
      <p:grpSp>
        <p:nvGrpSpPr>
          <p:cNvPr id="85" name="Group 84">
            <a:extLst>
              <a:ext uri="{FF2B5EF4-FFF2-40B4-BE49-F238E27FC236}">
                <a16:creationId xmlns:a16="http://schemas.microsoft.com/office/drawing/2014/main" id="{BCD39AE3-D3B7-22AC-0875-6C589317B949}"/>
              </a:ext>
            </a:extLst>
          </p:cNvPr>
          <p:cNvGrpSpPr/>
          <p:nvPr/>
        </p:nvGrpSpPr>
        <p:grpSpPr>
          <a:xfrm>
            <a:off x="7962118" y="1228691"/>
            <a:ext cx="2625066" cy="785642"/>
            <a:chOff x="8541492" y="1461699"/>
            <a:chExt cx="2625066" cy="785642"/>
          </a:xfrm>
        </p:grpSpPr>
        <p:sp>
          <p:nvSpPr>
            <p:cNvPr id="86" name="Rectangle 85">
              <a:extLst>
                <a:ext uri="{FF2B5EF4-FFF2-40B4-BE49-F238E27FC236}">
                  <a16:creationId xmlns:a16="http://schemas.microsoft.com/office/drawing/2014/main" id="{DB18F114-671B-5A61-481A-D89EF84C2251}"/>
                </a:ext>
              </a:extLst>
            </p:cNvPr>
            <p:cNvSpPr/>
            <p:nvPr/>
          </p:nvSpPr>
          <p:spPr>
            <a:xfrm>
              <a:off x="8541492" y="1461699"/>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TextBox 86">
              <a:extLst>
                <a:ext uri="{FF2B5EF4-FFF2-40B4-BE49-F238E27FC236}">
                  <a16:creationId xmlns:a16="http://schemas.microsoft.com/office/drawing/2014/main" id="{E5FA9296-A1B2-C471-37CE-B1E0150FB197}"/>
                </a:ext>
              </a:extLst>
            </p:cNvPr>
            <p:cNvSpPr txBox="1"/>
            <p:nvPr/>
          </p:nvSpPr>
          <p:spPr>
            <a:xfrm>
              <a:off x="9419535" y="1579624"/>
              <a:ext cx="1747023"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920 DR rows</a:t>
              </a:r>
              <a:endParaRPr lang="en-SG" sz="1400" dirty="0"/>
            </a:p>
          </p:txBody>
        </p:sp>
        <p:sp>
          <p:nvSpPr>
            <p:cNvPr id="88" name="TextBox 87">
              <a:extLst>
                <a:ext uri="{FF2B5EF4-FFF2-40B4-BE49-F238E27FC236}">
                  <a16:creationId xmlns:a16="http://schemas.microsoft.com/office/drawing/2014/main" id="{FA9C61EA-AD46-375F-C6A1-2CF21CB0CE71}"/>
                </a:ext>
              </a:extLst>
            </p:cNvPr>
            <p:cNvSpPr txBox="1"/>
            <p:nvPr/>
          </p:nvSpPr>
          <p:spPr>
            <a:xfrm>
              <a:off x="9415002" y="1897604"/>
              <a:ext cx="1747023"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80 DR rows</a:t>
              </a:r>
              <a:endParaRPr lang="en-SG" sz="1400" dirty="0"/>
            </a:p>
          </p:txBody>
        </p:sp>
        <p:grpSp>
          <p:nvGrpSpPr>
            <p:cNvPr id="89" name="Group 88">
              <a:extLst>
                <a:ext uri="{FF2B5EF4-FFF2-40B4-BE49-F238E27FC236}">
                  <a16:creationId xmlns:a16="http://schemas.microsoft.com/office/drawing/2014/main" id="{7C85969E-DACC-D70D-0AED-9D0DB39F66F2}"/>
                </a:ext>
              </a:extLst>
            </p:cNvPr>
            <p:cNvGrpSpPr/>
            <p:nvPr/>
          </p:nvGrpSpPr>
          <p:grpSpPr>
            <a:xfrm>
              <a:off x="8682331" y="1577492"/>
              <a:ext cx="718154" cy="619818"/>
              <a:chOff x="8653600" y="2703027"/>
              <a:chExt cx="718154" cy="619818"/>
            </a:xfrm>
          </p:grpSpPr>
          <p:sp>
            <p:nvSpPr>
              <p:cNvPr id="90" name="TextBox 89">
                <a:extLst>
                  <a:ext uri="{FF2B5EF4-FFF2-40B4-BE49-F238E27FC236}">
                    <a16:creationId xmlns:a16="http://schemas.microsoft.com/office/drawing/2014/main" id="{71DA075B-E8CF-ECD6-E3D0-DAB2972D462E}"/>
                  </a:ext>
                </a:extLst>
              </p:cNvPr>
              <p:cNvSpPr txBox="1"/>
              <p:nvPr/>
            </p:nvSpPr>
            <p:spPr>
              <a:xfrm>
                <a:off x="8653600" y="2703027"/>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Train</a:t>
                </a:r>
                <a:endParaRPr lang="en-SG" sz="1400" dirty="0"/>
              </a:p>
            </p:txBody>
          </p:sp>
          <p:sp>
            <p:nvSpPr>
              <p:cNvPr id="91" name="Rectangle 90">
                <a:extLst>
                  <a:ext uri="{FF2B5EF4-FFF2-40B4-BE49-F238E27FC236}">
                    <a16:creationId xmlns:a16="http://schemas.microsoft.com/office/drawing/2014/main" id="{1AA36950-AC5A-EF67-8D50-A7404BBF9696}"/>
                  </a:ext>
                </a:extLst>
              </p:cNvPr>
              <p:cNvSpPr/>
              <p:nvPr/>
            </p:nvSpPr>
            <p:spPr>
              <a:xfrm>
                <a:off x="8653600" y="2722231"/>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TextBox 91">
                <a:extLst>
                  <a:ext uri="{FF2B5EF4-FFF2-40B4-BE49-F238E27FC236}">
                    <a16:creationId xmlns:a16="http://schemas.microsoft.com/office/drawing/2014/main" id="{B00AD70A-BAC5-0A21-CBD7-277D2B971175}"/>
                  </a:ext>
                </a:extLst>
              </p:cNvPr>
              <p:cNvSpPr txBox="1"/>
              <p:nvPr/>
            </p:nvSpPr>
            <p:spPr>
              <a:xfrm>
                <a:off x="8683744" y="3015068"/>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Test</a:t>
                </a:r>
                <a:endParaRPr lang="en-SG" sz="1400" dirty="0"/>
              </a:p>
            </p:txBody>
          </p:sp>
          <p:sp>
            <p:nvSpPr>
              <p:cNvPr id="93" name="Rectangle 92">
                <a:extLst>
                  <a:ext uri="{FF2B5EF4-FFF2-40B4-BE49-F238E27FC236}">
                    <a16:creationId xmlns:a16="http://schemas.microsoft.com/office/drawing/2014/main" id="{DD2550BA-D728-C198-977A-8FD4B1E5242F}"/>
                  </a:ext>
                </a:extLst>
              </p:cNvPr>
              <p:cNvSpPr/>
              <p:nvPr/>
            </p:nvSpPr>
            <p:spPr>
              <a:xfrm>
                <a:off x="8653600" y="3053604"/>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66" name="Group 165">
            <a:extLst>
              <a:ext uri="{FF2B5EF4-FFF2-40B4-BE49-F238E27FC236}">
                <a16:creationId xmlns:a16="http://schemas.microsoft.com/office/drawing/2014/main" id="{28BD4A0D-EA16-C3EE-8428-473438D7F4A1}"/>
              </a:ext>
            </a:extLst>
          </p:cNvPr>
          <p:cNvGrpSpPr/>
          <p:nvPr/>
        </p:nvGrpSpPr>
        <p:grpSpPr>
          <a:xfrm>
            <a:off x="4276491" y="2651841"/>
            <a:ext cx="476628" cy="1084019"/>
            <a:chOff x="2049044" y="2325951"/>
            <a:chExt cx="493570" cy="1122550"/>
          </a:xfrm>
        </p:grpSpPr>
        <p:sp>
          <p:nvSpPr>
            <p:cNvPr id="167" name="Rectangle 166">
              <a:extLst>
                <a:ext uri="{FF2B5EF4-FFF2-40B4-BE49-F238E27FC236}">
                  <a16:creationId xmlns:a16="http://schemas.microsoft.com/office/drawing/2014/main" id="{58011313-1B86-2CA7-C329-B6683F403DA5}"/>
                </a:ext>
              </a:extLst>
            </p:cNvPr>
            <p:cNvSpPr/>
            <p:nvPr/>
          </p:nvSpPr>
          <p:spPr>
            <a:xfrm rot="5400000">
              <a:off x="1734554" y="2640441"/>
              <a:ext cx="1122550"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168" name="Group 167">
              <a:extLst>
                <a:ext uri="{FF2B5EF4-FFF2-40B4-BE49-F238E27FC236}">
                  <a16:creationId xmlns:a16="http://schemas.microsoft.com/office/drawing/2014/main" id="{CEAC1C6E-9F3E-CB86-88AF-4BE5AF6C30B7}"/>
                </a:ext>
              </a:extLst>
            </p:cNvPr>
            <p:cNvGrpSpPr/>
            <p:nvPr/>
          </p:nvGrpSpPr>
          <p:grpSpPr>
            <a:xfrm>
              <a:off x="2080905" y="2386428"/>
              <a:ext cx="424443" cy="300446"/>
              <a:chOff x="279804" y="2586982"/>
              <a:chExt cx="424443" cy="300446"/>
            </a:xfrm>
          </p:grpSpPr>
          <p:grpSp>
            <p:nvGrpSpPr>
              <p:cNvPr id="183" name="Group 182">
                <a:extLst>
                  <a:ext uri="{FF2B5EF4-FFF2-40B4-BE49-F238E27FC236}">
                    <a16:creationId xmlns:a16="http://schemas.microsoft.com/office/drawing/2014/main" id="{65A0E312-127C-9E7D-E1E3-629B5E3E76A2}"/>
                  </a:ext>
                </a:extLst>
              </p:cNvPr>
              <p:cNvGrpSpPr/>
              <p:nvPr/>
            </p:nvGrpSpPr>
            <p:grpSpPr>
              <a:xfrm rot="5400000">
                <a:off x="418913" y="2602093"/>
                <a:ext cx="300446" cy="270223"/>
                <a:chOff x="7146132" y="1848203"/>
                <a:chExt cx="762000" cy="685348"/>
              </a:xfrm>
            </p:grpSpPr>
            <p:sp>
              <p:nvSpPr>
                <p:cNvPr id="185" name="Rectangle 184">
                  <a:extLst>
                    <a:ext uri="{FF2B5EF4-FFF2-40B4-BE49-F238E27FC236}">
                      <a16:creationId xmlns:a16="http://schemas.microsoft.com/office/drawing/2014/main" id="{0640FB61-3D44-874F-AE92-2093F29B660F}"/>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6" name="Rectangle 185">
                  <a:extLst>
                    <a:ext uri="{FF2B5EF4-FFF2-40B4-BE49-F238E27FC236}">
                      <a16:creationId xmlns:a16="http://schemas.microsoft.com/office/drawing/2014/main" id="{954B3883-003B-7509-E231-639F4BBC0DFE}"/>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7" name="Rectangle 186">
                  <a:extLst>
                    <a:ext uri="{FF2B5EF4-FFF2-40B4-BE49-F238E27FC236}">
                      <a16:creationId xmlns:a16="http://schemas.microsoft.com/office/drawing/2014/main" id="{FDA3F289-08F8-F3DA-77FE-F47883D12C29}"/>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8" name="Rectangle 187">
                  <a:extLst>
                    <a:ext uri="{FF2B5EF4-FFF2-40B4-BE49-F238E27FC236}">
                      <a16:creationId xmlns:a16="http://schemas.microsoft.com/office/drawing/2014/main" id="{E8AF3643-BB58-0609-C569-AF3ABE703F33}"/>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9" name="Rectangle 188">
                  <a:extLst>
                    <a:ext uri="{FF2B5EF4-FFF2-40B4-BE49-F238E27FC236}">
                      <a16:creationId xmlns:a16="http://schemas.microsoft.com/office/drawing/2014/main" id="{EABC3788-5B95-CE72-D3E4-C09C5BF115A8}"/>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84" name="Picture 4" descr="Transparent Human Png - Human Logo In Blue Png, Png Download , Transparent  Png Image - PNGitem">
                <a:extLst>
                  <a:ext uri="{FF2B5EF4-FFF2-40B4-BE49-F238E27FC236}">
                    <a16:creationId xmlns:a16="http://schemas.microsoft.com/office/drawing/2014/main" id="{D631E937-A4D6-BAD6-C00B-17D8FED8911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9" name="Group 168">
              <a:extLst>
                <a:ext uri="{FF2B5EF4-FFF2-40B4-BE49-F238E27FC236}">
                  <a16:creationId xmlns:a16="http://schemas.microsoft.com/office/drawing/2014/main" id="{ABBAE5B7-50F1-2C7D-715D-2ED140F1CC32}"/>
                </a:ext>
              </a:extLst>
            </p:cNvPr>
            <p:cNvGrpSpPr/>
            <p:nvPr/>
          </p:nvGrpSpPr>
          <p:grpSpPr>
            <a:xfrm>
              <a:off x="2076302" y="2739119"/>
              <a:ext cx="429047" cy="294534"/>
              <a:chOff x="1037067" y="2900520"/>
              <a:chExt cx="429047" cy="294534"/>
            </a:xfrm>
          </p:grpSpPr>
          <p:sp>
            <p:nvSpPr>
              <p:cNvPr id="177" name="Rectangle 176">
                <a:extLst>
                  <a:ext uri="{FF2B5EF4-FFF2-40B4-BE49-F238E27FC236}">
                    <a16:creationId xmlns:a16="http://schemas.microsoft.com/office/drawing/2014/main" id="{8B180FE0-7D30-7530-558E-BE3A348F0705}"/>
                  </a:ext>
                </a:extLst>
              </p:cNvPr>
              <p:cNvSpPr/>
              <p:nvPr/>
            </p:nvSpPr>
            <p:spPr>
              <a:xfrm rot="5400000">
                <a:off x="1309000" y="2847568"/>
                <a:ext cx="45705" cy="20234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8" name="Rectangle 177">
                <a:extLst>
                  <a:ext uri="{FF2B5EF4-FFF2-40B4-BE49-F238E27FC236}">
                    <a16:creationId xmlns:a16="http://schemas.microsoft.com/office/drawing/2014/main" id="{2CE6E471-1791-68EC-2B6B-FB6C2B776EBA}"/>
                  </a:ext>
                </a:extLst>
              </p:cNvPr>
              <p:cNvSpPr/>
              <p:nvPr/>
            </p:nvSpPr>
            <p:spPr>
              <a:xfrm rot="5400000">
                <a:off x="1309000" y="2912908"/>
                <a:ext cx="45705" cy="2023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a:extLst>
                  <a:ext uri="{FF2B5EF4-FFF2-40B4-BE49-F238E27FC236}">
                    <a16:creationId xmlns:a16="http://schemas.microsoft.com/office/drawing/2014/main" id="{AD6BA4E6-A4CA-EF89-D688-95F39A08154D}"/>
                  </a:ext>
                </a:extLst>
              </p:cNvPr>
              <p:cNvSpPr/>
              <p:nvPr/>
            </p:nvSpPr>
            <p:spPr>
              <a:xfrm rot="5400000">
                <a:off x="1309000" y="2978249"/>
                <a:ext cx="45705" cy="20234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Rectangle 179">
                <a:extLst>
                  <a:ext uri="{FF2B5EF4-FFF2-40B4-BE49-F238E27FC236}">
                    <a16:creationId xmlns:a16="http://schemas.microsoft.com/office/drawing/2014/main" id="{D99AC045-4386-094F-D8D9-707234A7495C}"/>
                  </a:ext>
                </a:extLst>
              </p:cNvPr>
              <p:cNvSpPr/>
              <p:nvPr/>
            </p:nvSpPr>
            <p:spPr>
              <a:xfrm rot="5400000">
                <a:off x="1309000" y="3043589"/>
                <a:ext cx="45705" cy="2023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Rectangle 180">
                <a:extLst>
                  <a:ext uri="{FF2B5EF4-FFF2-40B4-BE49-F238E27FC236}">
                    <a16:creationId xmlns:a16="http://schemas.microsoft.com/office/drawing/2014/main" id="{28BF233F-A508-434D-5782-A30E91550BEA}"/>
                  </a:ext>
                </a:extLst>
              </p:cNvPr>
              <p:cNvSpPr/>
              <p:nvPr/>
            </p:nvSpPr>
            <p:spPr>
              <a:xfrm rot="5400000">
                <a:off x="1186394" y="2915334"/>
                <a:ext cx="294534" cy="264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2" name="Picture 4" descr="Transparent Human Png - Human Logo In Blue Png, Png Download , Transparent  Png Image - PNGitem">
                <a:extLst>
                  <a:ext uri="{FF2B5EF4-FFF2-40B4-BE49-F238E27FC236}">
                    <a16:creationId xmlns:a16="http://schemas.microsoft.com/office/drawing/2014/main" id="{FFDC9E4E-2774-1E08-1F2A-816AD910652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1037067" y="2932243"/>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0" name="Group 169">
              <a:extLst>
                <a:ext uri="{FF2B5EF4-FFF2-40B4-BE49-F238E27FC236}">
                  <a16:creationId xmlns:a16="http://schemas.microsoft.com/office/drawing/2014/main" id="{75B75FC5-2AEC-AE18-C80D-4713C8BD6108}"/>
                </a:ext>
              </a:extLst>
            </p:cNvPr>
            <p:cNvGrpSpPr/>
            <p:nvPr/>
          </p:nvGrpSpPr>
          <p:grpSpPr>
            <a:xfrm>
              <a:off x="2241082" y="3090223"/>
              <a:ext cx="264906" cy="294534"/>
              <a:chOff x="9150205" y="2674089"/>
              <a:chExt cx="785642" cy="873510"/>
            </a:xfrm>
          </p:grpSpPr>
          <p:sp>
            <p:nvSpPr>
              <p:cNvPr id="172" name="Rectangle 171">
                <a:extLst>
                  <a:ext uri="{FF2B5EF4-FFF2-40B4-BE49-F238E27FC236}">
                    <a16:creationId xmlns:a16="http://schemas.microsoft.com/office/drawing/2014/main" id="{0974B2C6-5535-EA50-3AEB-EBAB336C67B5}"/>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3" name="Rectangle 172">
                <a:extLst>
                  <a:ext uri="{FF2B5EF4-FFF2-40B4-BE49-F238E27FC236}">
                    <a16:creationId xmlns:a16="http://schemas.microsoft.com/office/drawing/2014/main" id="{FABB9967-499E-EEE8-3E16-3013C5E7EBE4}"/>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4" name="Rectangle 173">
                <a:extLst>
                  <a:ext uri="{FF2B5EF4-FFF2-40B4-BE49-F238E27FC236}">
                    <a16:creationId xmlns:a16="http://schemas.microsoft.com/office/drawing/2014/main" id="{B98ACAE4-706B-059E-344D-44A8C491A25C}"/>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5" name="Rectangle 174">
                <a:extLst>
                  <a:ext uri="{FF2B5EF4-FFF2-40B4-BE49-F238E27FC236}">
                    <a16:creationId xmlns:a16="http://schemas.microsoft.com/office/drawing/2014/main" id="{2529FFE1-3BCE-3F5E-BBB0-C736B6FEDECB}"/>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6" name="Rectangle 175">
                <a:extLst>
                  <a:ext uri="{FF2B5EF4-FFF2-40B4-BE49-F238E27FC236}">
                    <a16:creationId xmlns:a16="http://schemas.microsoft.com/office/drawing/2014/main" id="{41E9E08E-5165-A1B8-CD0F-ABF7889075B1}"/>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71" name="Picture 4" descr="Transparent Human Png - Human Logo In Blue Png, Png Download , Transparent  Png Image - PNGitem">
              <a:extLst>
                <a:ext uri="{FF2B5EF4-FFF2-40B4-BE49-F238E27FC236}">
                  <a16:creationId xmlns:a16="http://schemas.microsoft.com/office/drawing/2014/main" id="{23DFB43B-9877-9911-ED9F-BBB088B423F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070626" y="3121946"/>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0" name="Group 189">
            <a:extLst>
              <a:ext uri="{FF2B5EF4-FFF2-40B4-BE49-F238E27FC236}">
                <a16:creationId xmlns:a16="http://schemas.microsoft.com/office/drawing/2014/main" id="{4EA61DEF-74B9-542D-4DB0-25C734E659D0}"/>
              </a:ext>
            </a:extLst>
          </p:cNvPr>
          <p:cNvGrpSpPr/>
          <p:nvPr/>
        </p:nvGrpSpPr>
        <p:grpSpPr>
          <a:xfrm>
            <a:off x="4324662" y="5629310"/>
            <a:ext cx="445232" cy="1012614"/>
            <a:chOff x="2049044" y="2325951"/>
            <a:chExt cx="493570" cy="1122550"/>
          </a:xfrm>
        </p:grpSpPr>
        <p:sp>
          <p:nvSpPr>
            <p:cNvPr id="191" name="Rectangle 190">
              <a:extLst>
                <a:ext uri="{FF2B5EF4-FFF2-40B4-BE49-F238E27FC236}">
                  <a16:creationId xmlns:a16="http://schemas.microsoft.com/office/drawing/2014/main" id="{0D209472-8469-71D6-8B14-CA0A05EB1CE7}"/>
                </a:ext>
              </a:extLst>
            </p:cNvPr>
            <p:cNvSpPr/>
            <p:nvPr/>
          </p:nvSpPr>
          <p:spPr>
            <a:xfrm rot="5400000">
              <a:off x="1734554" y="2640441"/>
              <a:ext cx="1122550"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192" name="Group 191">
              <a:extLst>
                <a:ext uri="{FF2B5EF4-FFF2-40B4-BE49-F238E27FC236}">
                  <a16:creationId xmlns:a16="http://schemas.microsoft.com/office/drawing/2014/main" id="{BD68CCCC-60AF-88C6-23C0-1FABCBF8A307}"/>
                </a:ext>
              </a:extLst>
            </p:cNvPr>
            <p:cNvGrpSpPr/>
            <p:nvPr/>
          </p:nvGrpSpPr>
          <p:grpSpPr>
            <a:xfrm>
              <a:off x="2080905" y="2386428"/>
              <a:ext cx="424443" cy="300446"/>
              <a:chOff x="279804" y="2586982"/>
              <a:chExt cx="424443" cy="300446"/>
            </a:xfrm>
          </p:grpSpPr>
          <p:grpSp>
            <p:nvGrpSpPr>
              <p:cNvPr id="207" name="Group 206">
                <a:extLst>
                  <a:ext uri="{FF2B5EF4-FFF2-40B4-BE49-F238E27FC236}">
                    <a16:creationId xmlns:a16="http://schemas.microsoft.com/office/drawing/2014/main" id="{02F2DCE1-F4AA-89F9-DB91-DDC3516F79C5}"/>
                  </a:ext>
                </a:extLst>
              </p:cNvPr>
              <p:cNvGrpSpPr/>
              <p:nvPr/>
            </p:nvGrpSpPr>
            <p:grpSpPr>
              <a:xfrm rot="5400000">
                <a:off x="418913" y="2602093"/>
                <a:ext cx="300446" cy="270223"/>
                <a:chOff x="7146132" y="1848203"/>
                <a:chExt cx="762000" cy="685348"/>
              </a:xfrm>
            </p:grpSpPr>
            <p:sp>
              <p:nvSpPr>
                <p:cNvPr id="209" name="Rectangle 208">
                  <a:extLst>
                    <a:ext uri="{FF2B5EF4-FFF2-40B4-BE49-F238E27FC236}">
                      <a16:creationId xmlns:a16="http://schemas.microsoft.com/office/drawing/2014/main" id="{7955EADA-73BA-2327-718B-77DD1148971F}"/>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0" name="Rectangle 209">
                  <a:extLst>
                    <a:ext uri="{FF2B5EF4-FFF2-40B4-BE49-F238E27FC236}">
                      <a16:creationId xmlns:a16="http://schemas.microsoft.com/office/drawing/2014/main" id="{4D1BD00C-05B8-2ABA-81F4-A46B0CBEDC2D}"/>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1" name="Rectangle 210">
                  <a:extLst>
                    <a:ext uri="{FF2B5EF4-FFF2-40B4-BE49-F238E27FC236}">
                      <a16:creationId xmlns:a16="http://schemas.microsoft.com/office/drawing/2014/main" id="{FA35C683-9039-1E1B-AD9F-02078CC3C43A}"/>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2" name="Rectangle 211">
                  <a:extLst>
                    <a:ext uri="{FF2B5EF4-FFF2-40B4-BE49-F238E27FC236}">
                      <a16:creationId xmlns:a16="http://schemas.microsoft.com/office/drawing/2014/main" id="{BD64B182-131B-37C8-7E55-83D0AEC04836}"/>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 name="Rectangle 212">
                  <a:extLst>
                    <a:ext uri="{FF2B5EF4-FFF2-40B4-BE49-F238E27FC236}">
                      <a16:creationId xmlns:a16="http://schemas.microsoft.com/office/drawing/2014/main" id="{2EA81635-6356-C53D-1354-ED1469E3B0BD}"/>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08" name="Picture 4" descr="Transparent Human Png - Human Logo In Blue Png, Png Download , Transparent  Png Image - PNGitem">
                <a:extLst>
                  <a:ext uri="{FF2B5EF4-FFF2-40B4-BE49-F238E27FC236}">
                    <a16:creationId xmlns:a16="http://schemas.microsoft.com/office/drawing/2014/main" id="{5D64E201-6A00-88FE-C4FE-6E23BDCDC9C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3" name="Group 192">
              <a:extLst>
                <a:ext uri="{FF2B5EF4-FFF2-40B4-BE49-F238E27FC236}">
                  <a16:creationId xmlns:a16="http://schemas.microsoft.com/office/drawing/2014/main" id="{5FB6B144-820C-A384-F7EC-33ACB2604B42}"/>
                </a:ext>
              </a:extLst>
            </p:cNvPr>
            <p:cNvGrpSpPr/>
            <p:nvPr/>
          </p:nvGrpSpPr>
          <p:grpSpPr>
            <a:xfrm>
              <a:off x="2076302" y="2739119"/>
              <a:ext cx="429047" cy="294534"/>
              <a:chOff x="1037067" y="2900520"/>
              <a:chExt cx="429047" cy="294534"/>
            </a:xfrm>
          </p:grpSpPr>
          <p:sp>
            <p:nvSpPr>
              <p:cNvPr id="201" name="Rectangle 200">
                <a:extLst>
                  <a:ext uri="{FF2B5EF4-FFF2-40B4-BE49-F238E27FC236}">
                    <a16:creationId xmlns:a16="http://schemas.microsoft.com/office/drawing/2014/main" id="{2A0B454C-FC7E-792E-7D07-CDBBB5F63D43}"/>
                  </a:ext>
                </a:extLst>
              </p:cNvPr>
              <p:cNvSpPr/>
              <p:nvPr/>
            </p:nvSpPr>
            <p:spPr>
              <a:xfrm rot="5400000">
                <a:off x="1309000" y="2847568"/>
                <a:ext cx="45705" cy="20234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2" name="Rectangle 201">
                <a:extLst>
                  <a:ext uri="{FF2B5EF4-FFF2-40B4-BE49-F238E27FC236}">
                    <a16:creationId xmlns:a16="http://schemas.microsoft.com/office/drawing/2014/main" id="{21798ED3-EE77-28D8-6E4F-E20039337435}"/>
                  </a:ext>
                </a:extLst>
              </p:cNvPr>
              <p:cNvSpPr/>
              <p:nvPr/>
            </p:nvSpPr>
            <p:spPr>
              <a:xfrm rot="5400000">
                <a:off x="1309000" y="2912908"/>
                <a:ext cx="45705" cy="2023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3" name="Rectangle 202">
                <a:extLst>
                  <a:ext uri="{FF2B5EF4-FFF2-40B4-BE49-F238E27FC236}">
                    <a16:creationId xmlns:a16="http://schemas.microsoft.com/office/drawing/2014/main" id="{806E9696-73BD-B106-816C-B6070B3D7B73}"/>
                  </a:ext>
                </a:extLst>
              </p:cNvPr>
              <p:cNvSpPr/>
              <p:nvPr/>
            </p:nvSpPr>
            <p:spPr>
              <a:xfrm rot="5400000">
                <a:off x="1309000" y="2978249"/>
                <a:ext cx="45705" cy="20234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4" name="Rectangle 203">
                <a:extLst>
                  <a:ext uri="{FF2B5EF4-FFF2-40B4-BE49-F238E27FC236}">
                    <a16:creationId xmlns:a16="http://schemas.microsoft.com/office/drawing/2014/main" id="{9DF17D6E-A2A7-17FE-FC42-E240FB265056}"/>
                  </a:ext>
                </a:extLst>
              </p:cNvPr>
              <p:cNvSpPr/>
              <p:nvPr/>
            </p:nvSpPr>
            <p:spPr>
              <a:xfrm rot="5400000">
                <a:off x="1309000" y="3043589"/>
                <a:ext cx="45705" cy="2023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5" name="Rectangle 204">
                <a:extLst>
                  <a:ext uri="{FF2B5EF4-FFF2-40B4-BE49-F238E27FC236}">
                    <a16:creationId xmlns:a16="http://schemas.microsoft.com/office/drawing/2014/main" id="{BBA67521-981C-A58F-3047-D60C6401641B}"/>
                  </a:ext>
                </a:extLst>
              </p:cNvPr>
              <p:cNvSpPr/>
              <p:nvPr/>
            </p:nvSpPr>
            <p:spPr>
              <a:xfrm rot="5400000">
                <a:off x="1186394" y="2915334"/>
                <a:ext cx="294534" cy="264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06" name="Picture 4" descr="Transparent Human Png - Human Logo In Blue Png, Png Download , Transparent  Png Image - PNGitem">
                <a:extLst>
                  <a:ext uri="{FF2B5EF4-FFF2-40B4-BE49-F238E27FC236}">
                    <a16:creationId xmlns:a16="http://schemas.microsoft.com/office/drawing/2014/main" id="{AC797109-B1F4-35F4-BD69-9AD8A1D48B9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1037067" y="2932243"/>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4" name="Group 193">
              <a:extLst>
                <a:ext uri="{FF2B5EF4-FFF2-40B4-BE49-F238E27FC236}">
                  <a16:creationId xmlns:a16="http://schemas.microsoft.com/office/drawing/2014/main" id="{ED34D3EB-C6B7-8734-C9B2-D684D473D878}"/>
                </a:ext>
              </a:extLst>
            </p:cNvPr>
            <p:cNvGrpSpPr/>
            <p:nvPr/>
          </p:nvGrpSpPr>
          <p:grpSpPr>
            <a:xfrm>
              <a:off x="2241082" y="3090223"/>
              <a:ext cx="264906" cy="294534"/>
              <a:chOff x="9150205" y="2674089"/>
              <a:chExt cx="785642" cy="873510"/>
            </a:xfrm>
          </p:grpSpPr>
          <p:sp>
            <p:nvSpPr>
              <p:cNvPr id="196" name="Rectangle 195">
                <a:extLst>
                  <a:ext uri="{FF2B5EF4-FFF2-40B4-BE49-F238E27FC236}">
                    <a16:creationId xmlns:a16="http://schemas.microsoft.com/office/drawing/2014/main" id="{CD892551-FFCA-8087-ED6A-615F4944594E}"/>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7" name="Rectangle 196">
                <a:extLst>
                  <a:ext uri="{FF2B5EF4-FFF2-40B4-BE49-F238E27FC236}">
                    <a16:creationId xmlns:a16="http://schemas.microsoft.com/office/drawing/2014/main" id="{502EA945-1542-BDE7-6CD7-3F6F167F7DCA}"/>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8" name="Rectangle 197">
                <a:extLst>
                  <a:ext uri="{FF2B5EF4-FFF2-40B4-BE49-F238E27FC236}">
                    <a16:creationId xmlns:a16="http://schemas.microsoft.com/office/drawing/2014/main" id="{356D2A98-B1E7-01E8-CA52-0DC316EB58EA}"/>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9" name="Rectangle 198">
                <a:extLst>
                  <a:ext uri="{FF2B5EF4-FFF2-40B4-BE49-F238E27FC236}">
                    <a16:creationId xmlns:a16="http://schemas.microsoft.com/office/drawing/2014/main" id="{AE3A6E1E-0900-742F-4406-7E2465DAD0D6}"/>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0" name="Rectangle 199">
                <a:extLst>
                  <a:ext uri="{FF2B5EF4-FFF2-40B4-BE49-F238E27FC236}">
                    <a16:creationId xmlns:a16="http://schemas.microsoft.com/office/drawing/2014/main" id="{91F26169-F2AB-BF59-EAB1-588A29C5944B}"/>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95" name="Picture 4" descr="Transparent Human Png - Human Logo In Blue Png, Png Download , Transparent  Png Image - PNGitem">
              <a:extLst>
                <a:ext uri="{FF2B5EF4-FFF2-40B4-BE49-F238E27FC236}">
                  <a16:creationId xmlns:a16="http://schemas.microsoft.com/office/drawing/2014/main" id="{CD621498-AC05-6878-29D3-5365758B26E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070626" y="3121946"/>
              <a:ext cx="139218" cy="231089"/>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E3DB91FC-BDD1-B981-EB02-58281BFEE566}"/>
              </a:ext>
            </a:extLst>
          </p:cNvPr>
          <p:cNvPicPr>
            <a:picLocks noChangeAspect="1"/>
          </p:cNvPicPr>
          <p:nvPr/>
        </p:nvPicPr>
        <p:blipFill>
          <a:blip r:embed="rId5"/>
          <a:stretch>
            <a:fillRect/>
          </a:stretch>
        </p:blipFill>
        <p:spPr>
          <a:xfrm>
            <a:off x="4818227" y="5470678"/>
            <a:ext cx="5219700" cy="1266825"/>
          </a:xfrm>
          <a:prstGeom prst="rect">
            <a:avLst/>
          </a:prstGeom>
        </p:spPr>
      </p:pic>
      <p:pic>
        <p:nvPicPr>
          <p:cNvPr id="15" name="Picture 14">
            <a:extLst>
              <a:ext uri="{FF2B5EF4-FFF2-40B4-BE49-F238E27FC236}">
                <a16:creationId xmlns:a16="http://schemas.microsoft.com/office/drawing/2014/main" id="{729AACB4-2837-23A6-59FE-3C51D9D8786C}"/>
              </a:ext>
            </a:extLst>
          </p:cNvPr>
          <p:cNvPicPr>
            <a:picLocks noChangeAspect="1"/>
          </p:cNvPicPr>
          <p:nvPr/>
        </p:nvPicPr>
        <p:blipFill>
          <a:blip r:embed="rId6"/>
          <a:stretch>
            <a:fillRect/>
          </a:stretch>
        </p:blipFill>
        <p:spPr>
          <a:xfrm>
            <a:off x="4810707" y="2604463"/>
            <a:ext cx="5210175" cy="1238250"/>
          </a:xfrm>
          <a:prstGeom prst="rect">
            <a:avLst/>
          </a:prstGeom>
        </p:spPr>
      </p:pic>
    </p:spTree>
    <p:extLst>
      <p:ext uri="{BB962C8B-B14F-4D97-AF65-F5344CB8AC3E}">
        <p14:creationId xmlns:p14="http://schemas.microsoft.com/office/powerpoint/2010/main" val="35460303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a:extLst>
              <a:ext uri="{FF2B5EF4-FFF2-40B4-BE49-F238E27FC236}">
                <a16:creationId xmlns:a16="http://schemas.microsoft.com/office/drawing/2014/main" id="{3E6BB2EA-0A12-D2F0-FD1A-C8E5610CACDA}"/>
              </a:ext>
            </a:extLst>
          </p:cNvPr>
          <p:cNvGraphicFramePr>
            <a:graphicFrameLocks noGrp="1"/>
          </p:cNvGraphicFramePr>
          <p:nvPr>
            <p:extLst>
              <p:ext uri="{D42A27DB-BD31-4B8C-83A1-F6EECF244321}">
                <p14:modId xmlns:p14="http://schemas.microsoft.com/office/powerpoint/2010/main" val="1358660524"/>
              </p:ext>
            </p:extLst>
          </p:nvPr>
        </p:nvGraphicFramePr>
        <p:xfrm>
          <a:off x="101600" y="2105301"/>
          <a:ext cx="11899899" cy="3705860"/>
        </p:xfrm>
        <a:graphic>
          <a:graphicData uri="http://schemas.openxmlformats.org/drawingml/2006/table">
            <a:tbl>
              <a:tblPr firstRow="1" bandRow="1">
                <a:tableStyleId>{5940675A-B579-460E-94D1-54222C63F5DA}</a:tableStyleId>
              </a:tblPr>
              <a:tblGrid>
                <a:gridCol w="1081809">
                  <a:extLst>
                    <a:ext uri="{9D8B030D-6E8A-4147-A177-3AD203B41FA5}">
                      <a16:colId xmlns:a16="http://schemas.microsoft.com/office/drawing/2014/main" val="3086030336"/>
                    </a:ext>
                  </a:extLst>
                </a:gridCol>
                <a:gridCol w="1803015">
                  <a:extLst>
                    <a:ext uri="{9D8B030D-6E8A-4147-A177-3AD203B41FA5}">
                      <a16:colId xmlns:a16="http://schemas.microsoft.com/office/drawing/2014/main" val="2987655572"/>
                    </a:ext>
                  </a:extLst>
                </a:gridCol>
                <a:gridCol w="1803015">
                  <a:extLst>
                    <a:ext uri="{9D8B030D-6E8A-4147-A177-3AD203B41FA5}">
                      <a16:colId xmlns:a16="http://schemas.microsoft.com/office/drawing/2014/main" val="2682720129"/>
                    </a:ext>
                  </a:extLst>
                </a:gridCol>
                <a:gridCol w="1803015">
                  <a:extLst>
                    <a:ext uri="{9D8B030D-6E8A-4147-A177-3AD203B41FA5}">
                      <a16:colId xmlns:a16="http://schemas.microsoft.com/office/drawing/2014/main" val="866209822"/>
                    </a:ext>
                  </a:extLst>
                </a:gridCol>
                <a:gridCol w="1803015">
                  <a:extLst>
                    <a:ext uri="{9D8B030D-6E8A-4147-A177-3AD203B41FA5}">
                      <a16:colId xmlns:a16="http://schemas.microsoft.com/office/drawing/2014/main" val="415128498"/>
                    </a:ext>
                  </a:extLst>
                </a:gridCol>
                <a:gridCol w="1803015">
                  <a:extLst>
                    <a:ext uri="{9D8B030D-6E8A-4147-A177-3AD203B41FA5}">
                      <a16:colId xmlns:a16="http://schemas.microsoft.com/office/drawing/2014/main" val="745863991"/>
                    </a:ext>
                  </a:extLst>
                </a:gridCol>
                <a:gridCol w="1803015">
                  <a:extLst>
                    <a:ext uri="{9D8B030D-6E8A-4147-A177-3AD203B41FA5}">
                      <a16:colId xmlns:a16="http://schemas.microsoft.com/office/drawing/2014/main" val="1556197260"/>
                    </a:ext>
                  </a:extLst>
                </a:gridCol>
              </a:tblGrid>
              <a:tr h="50546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latin typeface="Tahoma" panose="020B0604030504040204" pitchFamily="34" charset="0"/>
                          <a:ea typeface="Tahoma" panose="020B0604030504040204" pitchFamily="34" charset="0"/>
                          <a:cs typeface="Tahoma" panose="020B0604030504040204" pitchFamily="34" charset="0"/>
                        </a:rPr>
                        <a:t>Experiment 1</a:t>
                      </a:r>
                    </a:p>
                  </a:txBody>
                  <a:tcPr anchor="ctr">
                    <a:solidFill>
                      <a:schemeClr val="bg1">
                        <a:lumMod val="75000"/>
                      </a:schemeClr>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latin typeface="Tahoma" panose="020B0604030504040204" pitchFamily="34" charset="0"/>
                          <a:ea typeface="Tahoma" panose="020B0604030504040204" pitchFamily="34" charset="0"/>
                          <a:cs typeface="Tahoma" panose="020B0604030504040204" pitchFamily="34" charset="0"/>
                        </a:rPr>
                        <a:t>Experiment 2</a:t>
                      </a:r>
                    </a:p>
                  </a:txBody>
                  <a:tcPr anchor="ctr">
                    <a:solidFill>
                      <a:schemeClr val="bg1">
                        <a:lumMod val="75000"/>
                      </a:schemeClr>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502144611"/>
                  </a:ext>
                </a:extLst>
              </a:tr>
              <a:tr h="50546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endParaRPr lang="en-SG" b="1" dirty="0"/>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CAPTCHA</a:t>
                      </a: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CAPTCHA</a:t>
                      </a:r>
                    </a:p>
                  </a:txBody>
                  <a:tcPr anchor="ctr">
                    <a:solidFill>
                      <a:schemeClr val="tx1"/>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131759547"/>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a:t>
                      </a:r>
                      <a:br>
                        <a:rPr lang="en-SG" b="1" dirty="0">
                          <a:latin typeface="Tahoma" panose="020B0604030504040204" pitchFamily="34" charset="0"/>
                          <a:ea typeface="Tahoma" panose="020B0604030504040204" pitchFamily="34" charset="0"/>
                          <a:cs typeface="Tahoma" panose="020B0604030504040204" pitchFamily="34" charset="0"/>
                        </a:rPr>
                      </a:br>
                      <a:r>
                        <a:rPr lang="en-SG" b="1" dirty="0">
                          <a:latin typeface="Tahoma" panose="020B0604030504040204" pitchFamily="34" charset="0"/>
                          <a:ea typeface="Tahoma" panose="020B0604030504040204" pitchFamily="34" charset="0"/>
                          <a:cs typeface="Tahoma" panose="020B0604030504040204" pitchFamily="34" charset="0"/>
                        </a:rPr>
                        <a:t>Type</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extLst>
                  <a:ext uri="{0D108BD9-81ED-4DB2-BD59-A6C34878D82A}">
                    <a16:rowId xmlns:a16="http://schemas.microsoft.com/office/drawing/2014/main" val="3403258894"/>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Train Dataset</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Random</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extLst>
                  <a:ext uri="{0D108BD9-81ED-4DB2-BD59-A6C34878D82A}">
                    <a16:rowId xmlns:a16="http://schemas.microsoft.com/office/drawing/2014/main" val="2592988543"/>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p>
                  </a:txBody>
                  <a:tcPr anchor="ctr">
                    <a:solidFill>
                      <a:schemeClr val="bg1">
                        <a:lumMod val="75000"/>
                      </a:schemeClr>
                    </a:solidFill>
                  </a:tcPr>
                </a:tc>
                <a:tc>
                  <a:txBody>
                    <a:bodyPr/>
                    <a:lstStyle/>
                    <a:p>
                      <a:pPr algn="ctr"/>
                      <a:r>
                        <a:rPr lang="en-SG">
                          <a:latin typeface="Tahoma" panose="020B0604030504040204" pitchFamily="34" charset="0"/>
                          <a:ea typeface="Tahoma" panose="020B0604030504040204" pitchFamily="34" charset="0"/>
                          <a:cs typeface="Tahoma" panose="020B0604030504040204" pitchFamily="34" charset="0"/>
                        </a:rPr>
                        <a:t>DR</a:t>
                      </a: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Random</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tx1"/>
                    </a:solidFill>
                  </a:tcPr>
                </a:tc>
                <a:extLst>
                  <a:ext uri="{0D108BD9-81ED-4DB2-BD59-A6C34878D82A}">
                    <a16:rowId xmlns:a16="http://schemas.microsoft.com/office/drawing/2014/main" val="1547738168"/>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33/80</a:t>
                      </a:r>
                      <a:br>
                        <a:rPr lang="en-SG" dirty="0">
                          <a:latin typeface="Tahoma" panose="020B0604030504040204" pitchFamily="34" charset="0"/>
                          <a:ea typeface="Tahoma" panose="020B0604030504040204" pitchFamily="34" charset="0"/>
                          <a:cs typeface="Tahoma" panose="020B0604030504040204" pitchFamily="34" charset="0"/>
                        </a:rPr>
                      </a:br>
                      <a:r>
                        <a:rPr lang="en-SG" dirty="0">
                          <a:latin typeface="Tahoma" panose="020B0604030504040204" pitchFamily="34" charset="0"/>
                          <a:ea typeface="Tahoma" panose="020B0604030504040204" pitchFamily="34" charset="0"/>
                          <a:cs typeface="Tahoma" panose="020B0604030504040204" pitchFamily="34" charset="0"/>
                        </a:rPr>
                        <a:t>(41.3%)</a:t>
                      </a:r>
                    </a:p>
                  </a:txBody>
                  <a:tcPr anchor="ctr">
                    <a:solidFill>
                      <a:schemeClr val="bg1">
                        <a:lumMod val="95000"/>
                      </a:schemeClr>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extLst>
                  <a:ext uri="{0D108BD9-81ED-4DB2-BD59-A6C34878D82A}">
                    <a16:rowId xmlns:a16="http://schemas.microsoft.com/office/drawing/2014/main" val="3438294375"/>
                  </a:ext>
                </a:extLst>
              </a:tr>
            </a:tbl>
          </a:graphicData>
        </a:graphic>
      </p:graphicFrame>
      <p:pic>
        <p:nvPicPr>
          <p:cNvPr id="2" name="Picture 1" descr="Shape&#10;&#10;Description automatically generated with low confidence">
            <a:extLst>
              <a:ext uri="{FF2B5EF4-FFF2-40B4-BE49-F238E27FC236}">
                <a16:creationId xmlns:a16="http://schemas.microsoft.com/office/drawing/2014/main" id="{777137D2-B2B3-6E87-03EC-3DD325ED9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4092" y="5560626"/>
            <a:ext cx="501069" cy="501069"/>
          </a:xfrm>
          <a:prstGeom prst="rect">
            <a:avLst/>
          </a:prstGeom>
        </p:spPr>
      </p:pic>
      <p:sp>
        <p:nvSpPr>
          <p:cNvPr id="6" name="Title 1">
            <a:extLst>
              <a:ext uri="{FF2B5EF4-FFF2-40B4-BE49-F238E27FC236}">
                <a16:creationId xmlns:a16="http://schemas.microsoft.com/office/drawing/2014/main" id="{68C42126-37F7-5F7B-7380-1993BFDDE3A9}"/>
              </a:ext>
            </a:extLst>
          </p:cNvPr>
          <p:cNvSpPr txBox="1">
            <a:spLocks/>
          </p:cNvSpPr>
          <p:nvPr/>
        </p:nvSpPr>
        <p:spPr>
          <a:xfrm>
            <a:off x="0" y="63217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1: RANDOM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(ORIGINAL)</a:t>
            </a:r>
          </a:p>
        </p:txBody>
      </p:sp>
    </p:spTree>
    <p:extLst>
      <p:ext uri="{BB962C8B-B14F-4D97-AF65-F5344CB8AC3E}">
        <p14:creationId xmlns:p14="http://schemas.microsoft.com/office/powerpoint/2010/main" val="30453703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0" y="632179"/>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1: RANDOM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(PAIRING)</a:t>
            </a:r>
          </a:p>
        </p:txBody>
      </p:sp>
      <p:sp>
        <p:nvSpPr>
          <p:cNvPr id="3" name="Oval 2">
            <a:extLst>
              <a:ext uri="{FF2B5EF4-FFF2-40B4-BE49-F238E27FC236}">
                <a16:creationId xmlns:a16="http://schemas.microsoft.com/office/drawing/2014/main" id="{6FCBBFE5-2639-F10C-3CFC-A0722E404BDF}"/>
              </a:ext>
            </a:extLst>
          </p:cNvPr>
          <p:cNvSpPr/>
          <p:nvPr/>
        </p:nvSpPr>
        <p:spPr>
          <a:xfrm>
            <a:off x="988527" y="2097339"/>
            <a:ext cx="790832" cy="7908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000" dirty="0">
                <a:solidFill>
                  <a:schemeClr val="tx1"/>
                </a:solidFill>
                <a:latin typeface="Tahoma" panose="020B0604030504040204" pitchFamily="34" charset="0"/>
                <a:ea typeface="Tahoma" panose="020B0604030504040204" pitchFamily="34" charset="0"/>
                <a:cs typeface="Tahoma" panose="020B0604030504040204" pitchFamily="34" charset="0"/>
              </a:rPr>
              <a:t>1</a:t>
            </a:r>
          </a:p>
        </p:txBody>
      </p:sp>
      <p:sp>
        <p:nvSpPr>
          <p:cNvPr id="5" name="Oval 4">
            <a:extLst>
              <a:ext uri="{FF2B5EF4-FFF2-40B4-BE49-F238E27FC236}">
                <a16:creationId xmlns:a16="http://schemas.microsoft.com/office/drawing/2014/main" id="{D65BA573-CC00-A8CD-7249-DB5172D583A0}"/>
              </a:ext>
            </a:extLst>
          </p:cNvPr>
          <p:cNvSpPr/>
          <p:nvPr/>
        </p:nvSpPr>
        <p:spPr>
          <a:xfrm>
            <a:off x="5836508" y="2097339"/>
            <a:ext cx="790832" cy="7908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4000" dirty="0">
                <a:solidFill>
                  <a:schemeClr val="tx1"/>
                </a:solidFill>
                <a:latin typeface="Tahoma" panose="020B0604030504040204" pitchFamily="34" charset="0"/>
                <a:ea typeface="Tahoma" panose="020B0604030504040204" pitchFamily="34" charset="0"/>
                <a:cs typeface="Tahoma" panose="020B0604030504040204" pitchFamily="34" charset="0"/>
              </a:rPr>
              <a:t>2</a:t>
            </a:r>
          </a:p>
        </p:txBody>
      </p:sp>
      <p:sp>
        <p:nvSpPr>
          <p:cNvPr id="6" name="TextBox 5">
            <a:extLst>
              <a:ext uri="{FF2B5EF4-FFF2-40B4-BE49-F238E27FC236}">
                <a16:creationId xmlns:a16="http://schemas.microsoft.com/office/drawing/2014/main" id="{83941457-1208-74DF-CCCF-FD776B6C43D6}"/>
              </a:ext>
            </a:extLst>
          </p:cNvPr>
          <p:cNvSpPr txBox="1"/>
          <p:nvPr/>
        </p:nvSpPr>
        <p:spPr>
          <a:xfrm>
            <a:off x="1383943" y="3112814"/>
            <a:ext cx="4106562" cy="1569660"/>
          </a:xfrm>
          <a:prstGeom prst="rect">
            <a:avLst/>
          </a:prstGeom>
          <a:noFill/>
        </p:spPr>
        <p:txBody>
          <a:bodyPr wrap="square" rtlCol="0">
            <a:spAutoFit/>
          </a:bodyPr>
          <a:lstStyle/>
          <a:p>
            <a:pPr marL="285750" indent="-285750">
              <a:buFont typeface="Arial" panose="020B0604020202020204" pitchFamily="34" charset="0"/>
              <a:buChar char="•"/>
            </a:pPr>
            <a:r>
              <a:rPr lang="en-SG" sz="3200" dirty="0">
                <a:latin typeface="Tahoma" panose="020B0604030504040204" pitchFamily="34" charset="0"/>
                <a:ea typeface="Tahoma" panose="020B0604030504040204" pitchFamily="34" charset="0"/>
                <a:cs typeface="Tahoma" panose="020B0604030504040204" pitchFamily="34" charset="0"/>
              </a:rPr>
              <a:t>Statistical Features</a:t>
            </a:r>
          </a:p>
          <a:p>
            <a:pPr marL="285750" indent="-285750">
              <a:buFont typeface="Arial" panose="020B0604020202020204" pitchFamily="34" charset="0"/>
              <a:buChar char="•"/>
            </a:pPr>
            <a:r>
              <a:rPr lang="en-SG" sz="3200" dirty="0">
                <a:latin typeface="Tahoma" panose="020B0604030504040204" pitchFamily="34" charset="0"/>
                <a:ea typeface="Tahoma" panose="020B0604030504040204" pitchFamily="34" charset="0"/>
                <a:cs typeface="Tahoma" panose="020B0604030504040204" pitchFamily="34" charset="0"/>
              </a:rPr>
              <a:t>N-Graphs (e.g., digraphs, trigraphs)</a:t>
            </a:r>
          </a:p>
        </p:txBody>
      </p:sp>
      <p:pic>
        <p:nvPicPr>
          <p:cNvPr id="9" name="Picture 8">
            <a:extLst>
              <a:ext uri="{FF2B5EF4-FFF2-40B4-BE49-F238E27FC236}">
                <a16:creationId xmlns:a16="http://schemas.microsoft.com/office/drawing/2014/main" id="{97CD6DD1-0DF4-EE86-D36E-7456F28C1C92}"/>
              </a:ext>
            </a:extLst>
          </p:cNvPr>
          <p:cNvPicPr>
            <a:picLocks noChangeAspect="1"/>
          </p:cNvPicPr>
          <p:nvPr/>
        </p:nvPicPr>
        <p:blipFill>
          <a:blip r:embed="rId3"/>
          <a:stretch>
            <a:fillRect/>
          </a:stretch>
        </p:blipFill>
        <p:spPr>
          <a:xfrm>
            <a:off x="6936958" y="2113808"/>
            <a:ext cx="4568075" cy="4261591"/>
          </a:xfrm>
          <a:prstGeom prst="rect">
            <a:avLst/>
          </a:prstGeom>
        </p:spPr>
      </p:pic>
    </p:spTree>
    <p:extLst>
      <p:ext uri="{BB962C8B-B14F-4D97-AF65-F5344CB8AC3E}">
        <p14:creationId xmlns:p14="http://schemas.microsoft.com/office/powerpoint/2010/main" val="632526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49CD017-8C48-1C54-8227-C9EB2FF5A28C}"/>
              </a:ext>
            </a:extLst>
          </p:cNvPr>
          <p:cNvSpPr txBox="1"/>
          <p:nvPr/>
        </p:nvSpPr>
        <p:spPr>
          <a:xfrm>
            <a:off x="228812" y="4169003"/>
            <a:ext cx="2225738" cy="923330"/>
          </a:xfrm>
          <a:prstGeom prst="rect">
            <a:avLst/>
          </a:prstGeom>
          <a:noFill/>
          <a:ln>
            <a:solidFill>
              <a:schemeClr val="tx1"/>
            </a:solidFill>
          </a:ln>
        </p:spPr>
        <p:txBody>
          <a:bodyPr wrap="non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Arrow Connector 9">
            <a:extLst>
              <a:ext uri="{FF2B5EF4-FFF2-40B4-BE49-F238E27FC236}">
                <a16:creationId xmlns:a16="http://schemas.microsoft.com/office/drawing/2014/main" id="{9D8B93C3-10F5-E811-88AE-08008D8B6C41}"/>
              </a:ext>
            </a:extLst>
          </p:cNvPr>
          <p:cNvCxnSpPr>
            <a:cxnSpLocks/>
            <a:stCxn id="9" idx="0"/>
            <a:endCxn id="12" idx="2"/>
          </p:cNvCxnSpPr>
          <p:nvPr/>
        </p:nvCxnSpPr>
        <p:spPr>
          <a:xfrm flipV="1">
            <a:off x="1341681" y="3742161"/>
            <a:ext cx="866105" cy="426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14D2202-53B1-D411-33B4-382B7D523CC9}"/>
              </a:ext>
            </a:extLst>
          </p:cNvPr>
          <p:cNvCxnSpPr>
            <a:cxnSpLocks/>
            <a:stCxn id="9" idx="2"/>
            <a:endCxn id="13" idx="0"/>
          </p:cNvCxnSpPr>
          <p:nvPr/>
        </p:nvCxnSpPr>
        <p:spPr>
          <a:xfrm>
            <a:off x="1341681" y="5092333"/>
            <a:ext cx="866104" cy="642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490FE89-7B2D-4B31-6789-EE01D2AD4028}"/>
              </a:ext>
            </a:extLst>
          </p:cNvPr>
          <p:cNvSpPr txBox="1"/>
          <p:nvPr/>
        </p:nvSpPr>
        <p:spPr>
          <a:xfrm>
            <a:off x="1094916" y="2818831"/>
            <a:ext cx="2225739" cy="923330"/>
          </a:xfrm>
          <a:prstGeom prst="rect">
            <a:avLst/>
          </a:prstGeom>
          <a:noFill/>
          <a:ln>
            <a:solidFill>
              <a:schemeClr val="tx1"/>
            </a:solidFill>
          </a:ln>
        </p:spPr>
        <p:txBody>
          <a:bodyPr wrap="squar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A54F6E31-4578-5A24-B597-77AB331D15A6}"/>
              </a:ext>
            </a:extLst>
          </p:cNvPr>
          <p:cNvSpPr txBox="1"/>
          <p:nvPr/>
        </p:nvSpPr>
        <p:spPr>
          <a:xfrm>
            <a:off x="1094916" y="5735002"/>
            <a:ext cx="2225738" cy="923330"/>
          </a:xfrm>
          <a:prstGeom prst="rect">
            <a:avLst/>
          </a:prstGeom>
          <a:noFill/>
          <a:ln>
            <a:solidFill>
              <a:schemeClr val="tx1"/>
            </a:solidFill>
          </a:ln>
        </p:spPr>
        <p:txBody>
          <a:bodyPr wrap="non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grpSp>
        <p:nvGrpSpPr>
          <p:cNvPr id="15" name="Group 14">
            <a:extLst>
              <a:ext uri="{FF2B5EF4-FFF2-40B4-BE49-F238E27FC236}">
                <a16:creationId xmlns:a16="http://schemas.microsoft.com/office/drawing/2014/main" id="{C596F385-6AEA-CD91-DAAB-475714C07925}"/>
              </a:ext>
            </a:extLst>
          </p:cNvPr>
          <p:cNvGrpSpPr/>
          <p:nvPr/>
        </p:nvGrpSpPr>
        <p:grpSpPr>
          <a:xfrm>
            <a:off x="6859145" y="5337438"/>
            <a:ext cx="1571891" cy="352466"/>
            <a:chOff x="5983617" y="2661387"/>
            <a:chExt cx="3952230" cy="886212"/>
          </a:xfrm>
        </p:grpSpPr>
        <p:sp>
          <p:nvSpPr>
            <p:cNvPr id="16" name="Rectangle 15">
              <a:extLst>
                <a:ext uri="{FF2B5EF4-FFF2-40B4-BE49-F238E27FC236}">
                  <a16:creationId xmlns:a16="http://schemas.microsoft.com/office/drawing/2014/main" id="{E9A74A23-9A47-6FF4-2586-E28943525AF4}"/>
                </a:ext>
              </a:extLst>
            </p:cNvPr>
            <p:cNvSpPr/>
            <p:nvPr/>
          </p:nvSpPr>
          <p:spPr>
            <a:xfrm rot="5400000">
              <a:off x="6751676" y="2504344"/>
              <a:ext cx="135549" cy="60010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D21ED26E-978C-2460-72BB-5FF3457BCAC4}"/>
                </a:ext>
              </a:extLst>
            </p:cNvPr>
            <p:cNvSpPr/>
            <p:nvPr/>
          </p:nvSpPr>
          <p:spPr>
            <a:xfrm rot="5400000">
              <a:off x="6751676" y="2698127"/>
              <a:ext cx="135549" cy="600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3AFAF64F-01DF-1394-8D8A-A3358FF45E47}"/>
                </a:ext>
              </a:extLst>
            </p:cNvPr>
            <p:cNvSpPr/>
            <p:nvPr/>
          </p:nvSpPr>
          <p:spPr>
            <a:xfrm rot="5400000">
              <a:off x="6751676" y="2891910"/>
              <a:ext cx="135549" cy="6001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55C0488F-24C3-973A-5A79-D3DFC4EB4357}"/>
                </a:ext>
              </a:extLst>
            </p:cNvPr>
            <p:cNvSpPr/>
            <p:nvPr/>
          </p:nvSpPr>
          <p:spPr>
            <a:xfrm rot="5400000">
              <a:off x="6751676" y="3085692"/>
              <a:ext cx="135549" cy="600102"/>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CA12D3C5-3D27-BFA2-C9AA-EB10D5359D1D}"/>
                </a:ext>
              </a:extLst>
            </p:cNvPr>
            <p:cNvSpPr/>
            <p:nvPr/>
          </p:nvSpPr>
          <p:spPr>
            <a:xfrm rot="5400000">
              <a:off x="6388061" y="2705321"/>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1" name="Picture 4" descr="Transparent Human Png - Human Logo In Blue Png, Png Download , Transparent  Png Image - PNGitem">
              <a:extLst>
                <a:ext uri="{FF2B5EF4-FFF2-40B4-BE49-F238E27FC236}">
                  <a16:creationId xmlns:a16="http://schemas.microsoft.com/office/drawing/2014/main" id="{2F7A8914-DED1-5D26-E965-EB92B13201F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5983617" y="2755468"/>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434A40C-91B4-FACA-4B33-A562E958EB5E}"/>
                </a:ext>
              </a:extLst>
            </p:cNvPr>
            <p:cNvSpPr/>
            <p:nvPr/>
          </p:nvSpPr>
          <p:spPr>
            <a:xfrm rot="5400000">
              <a:off x="8106460" y="2517046"/>
              <a:ext cx="135549" cy="60010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a:extLst>
                <a:ext uri="{FF2B5EF4-FFF2-40B4-BE49-F238E27FC236}">
                  <a16:creationId xmlns:a16="http://schemas.microsoft.com/office/drawing/2014/main" id="{18600481-D860-0593-185B-9191259D8427}"/>
                </a:ext>
              </a:extLst>
            </p:cNvPr>
            <p:cNvSpPr/>
            <p:nvPr/>
          </p:nvSpPr>
          <p:spPr>
            <a:xfrm rot="5400000">
              <a:off x="8106460" y="2710829"/>
              <a:ext cx="135549" cy="6001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52CA1035-3C76-40A6-0B27-0E53973C3154}"/>
                </a:ext>
              </a:extLst>
            </p:cNvPr>
            <p:cNvSpPr/>
            <p:nvPr/>
          </p:nvSpPr>
          <p:spPr>
            <a:xfrm rot="5400000">
              <a:off x="8106460" y="2904612"/>
              <a:ext cx="135549" cy="60010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6C930768-6A39-1991-B5C0-67D4F684D538}"/>
                </a:ext>
              </a:extLst>
            </p:cNvPr>
            <p:cNvSpPr/>
            <p:nvPr/>
          </p:nvSpPr>
          <p:spPr>
            <a:xfrm rot="5400000">
              <a:off x="8106460" y="3098394"/>
              <a:ext cx="135549" cy="60010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a:extLst>
                <a:ext uri="{FF2B5EF4-FFF2-40B4-BE49-F238E27FC236}">
                  <a16:creationId xmlns:a16="http://schemas.microsoft.com/office/drawing/2014/main" id="{96B761F0-90FF-5087-8713-A56477C9FC21}"/>
                </a:ext>
              </a:extLst>
            </p:cNvPr>
            <p:cNvSpPr/>
            <p:nvPr/>
          </p:nvSpPr>
          <p:spPr>
            <a:xfrm rot="5400000">
              <a:off x="7742845"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7" name="Picture 4" descr="Transparent Human Png - Human Logo In Blue Png, Png Download , Transparent  Png Image - PNGitem">
              <a:extLst>
                <a:ext uri="{FF2B5EF4-FFF2-40B4-BE49-F238E27FC236}">
                  <a16:creationId xmlns:a16="http://schemas.microsoft.com/office/drawing/2014/main" id="{8ECD0574-373A-E933-B347-682C84E34A3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7271726" y="2768170"/>
              <a:ext cx="412885" cy="685348"/>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1690CBFB-F144-CB52-2D81-12E2D674D9E6}"/>
                </a:ext>
              </a:extLst>
            </p:cNvPr>
            <p:cNvGrpSpPr/>
            <p:nvPr/>
          </p:nvGrpSpPr>
          <p:grpSpPr>
            <a:xfrm>
              <a:off x="9150205" y="2674089"/>
              <a:ext cx="785642" cy="873510"/>
              <a:chOff x="9150205" y="2674089"/>
              <a:chExt cx="785642" cy="873510"/>
            </a:xfrm>
          </p:grpSpPr>
          <p:sp>
            <p:nvSpPr>
              <p:cNvPr id="30" name="Rectangle 29">
                <a:extLst>
                  <a:ext uri="{FF2B5EF4-FFF2-40B4-BE49-F238E27FC236}">
                    <a16:creationId xmlns:a16="http://schemas.microsoft.com/office/drawing/2014/main" id="{3E75670C-B522-DA5F-3DCF-E037DD1F046A}"/>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091FB0F4-F91A-888D-23FE-B9FC24DD71E8}"/>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293F3A52-A0F8-E01C-7BC5-EAE819D547F5}"/>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E021376D-8FDF-87D2-BA4A-FF9BD8667903}"/>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ectangle 33">
                <a:extLst>
                  <a:ext uri="{FF2B5EF4-FFF2-40B4-BE49-F238E27FC236}">
                    <a16:creationId xmlns:a16="http://schemas.microsoft.com/office/drawing/2014/main" id="{36E99571-51A9-586E-AF0F-CF28CD7FD280}"/>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9" name="Picture 4" descr="Transparent Human Png - Human Logo In Blue Png, Png Download , Transparent  Png Image - PNGitem">
              <a:extLst>
                <a:ext uri="{FF2B5EF4-FFF2-40B4-BE49-F238E27FC236}">
                  <a16:creationId xmlns:a16="http://schemas.microsoft.com/office/drawing/2014/main" id="{112B83DA-C427-D445-0A7E-066E1E4A1E7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8644677" y="2768170"/>
              <a:ext cx="412885" cy="6853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a:extLst>
              <a:ext uri="{FF2B5EF4-FFF2-40B4-BE49-F238E27FC236}">
                <a16:creationId xmlns:a16="http://schemas.microsoft.com/office/drawing/2014/main" id="{A5352CE7-9DFF-4407-42C7-1ED997A8EA5C}"/>
              </a:ext>
            </a:extLst>
          </p:cNvPr>
          <p:cNvGrpSpPr/>
          <p:nvPr/>
        </p:nvGrpSpPr>
        <p:grpSpPr>
          <a:xfrm>
            <a:off x="2388910" y="1150741"/>
            <a:ext cx="2678768" cy="909818"/>
            <a:chOff x="2903747" y="1984546"/>
            <a:chExt cx="2678768" cy="909818"/>
          </a:xfrm>
        </p:grpSpPr>
        <p:sp>
          <p:nvSpPr>
            <p:cNvPr id="49" name="TextBox 48">
              <a:extLst>
                <a:ext uri="{FF2B5EF4-FFF2-40B4-BE49-F238E27FC236}">
                  <a16:creationId xmlns:a16="http://schemas.microsoft.com/office/drawing/2014/main" id="{026D96D6-731B-FE24-90EE-92B5DF3D3B1B}"/>
                </a:ext>
              </a:extLst>
            </p:cNvPr>
            <p:cNvSpPr txBox="1"/>
            <p:nvPr/>
          </p:nvSpPr>
          <p:spPr>
            <a:xfrm>
              <a:off x="3773311" y="1984546"/>
              <a:ext cx="688010" cy="646331"/>
            </a:xfrm>
            <a:prstGeom prst="rect">
              <a:avLst/>
            </a:prstGeom>
            <a:noFill/>
            <a:ln>
              <a:noFill/>
            </a:ln>
          </p:spPr>
          <p:txBody>
            <a:bodyPr wrap="non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10</a:t>
              </a:r>
            </a:p>
          </p:txBody>
        </p:sp>
        <p:grpSp>
          <p:nvGrpSpPr>
            <p:cNvPr id="50" name="Group 49">
              <a:extLst>
                <a:ext uri="{FF2B5EF4-FFF2-40B4-BE49-F238E27FC236}">
                  <a16:creationId xmlns:a16="http://schemas.microsoft.com/office/drawing/2014/main" id="{36E53208-1E62-695A-F71E-16B79B13C372}"/>
                </a:ext>
              </a:extLst>
            </p:cNvPr>
            <p:cNvGrpSpPr/>
            <p:nvPr/>
          </p:nvGrpSpPr>
          <p:grpSpPr>
            <a:xfrm>
              <a:off x="2903747" y="2064944"/>
              <a:ext cx="873511" cy="785641"/>
              <a:chOff x="2903749" y="2108723"/>
              <a:chExt cx="873511" cy="785641"/>
            </a:xfrm>
          </p:grpSpPr>
          <p:pic>
            <p:nvPicPr>
              <p:cNvPr id="52" name="Picture 4" descr="Transparent Human Png - Human Logo In Blue Png, Png Download , Transparent  Png Image - PNGitem">
                <a:extLst>
                  <a:ext uri="{FF2B5EF4-FFF2-40B4-BE49-F238E27FC236}">
                    <a16:creationId xmlns:a16="http://schemas.microsoft.com/office/drawing/2014/main" id="{92E62DEA-7475-630F-1558-308A1A74307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134061" y="2158869"/>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8F06D352-F3AC-2CF7-D7B5-471C0991BAEE}"/>
                  </a:ext>
                </a:extLst>
              </p:cNvPr>
              <p:cNvSpPr/>
              <p:nvPr/>
            </p:nvSpPr>
            <p:spPr>
              <a:xfrm>
                <a:off x="2903749" y="2108723"/>
                <a:ext cx="873511" cy="785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1" name="TextBox 50">
              <a:extLst>
                <a:ext uri="{FF2B5EF4-FFF2-40B4-BE49-F238E27FC236}">
                  <a16:creationId xmlns:a16="http://schemas.microsoft.com/office/drawing/2014/main" id="{5633117E-F81F-3AEC-B037-33AAD4469C04}"/>
                </a:ext>
              </a:extLst>
            </p:cNvPr>
            <p:cNvSpPr txBox="1"/>
            <p:nvPr/>
          </p:nvSpPr>
          <p:spPr>
            <a:xfrm>
              <a:off x="3835492" y="2494254"/>
              <a:ext cx="1747023" cy="400110"/>
            </a:xfrm>
            <a:prstGeom prst="rect">
              <a:avLst/>
            </a:prstGeom>
            <a:noFill/>
          </p:spPr>
          <p:txBody>
            <a:bodyPr wrap="square">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Participants</a:t>
              </a:r>
              <a:endParaRPr lang="en-SG" sz="2000" dirty="0"/>
            </a:p>
          </p:txBody>
        </p:sp>
      </p:grpSp>
      <p:grpSp>
        <p:nvGrpSpPr>
          <p:cNvPr id="54" name="Group 53">
            <a:extLst>
              <a:ext uri="{FF2B5EF4-FFF2-40B4-BE49-F238E27FC236}">
                <a16:creationId xmlns:a16="http://schemas.microsoft.com/office/drawing/2014/main" id="{12CD1D04-5CFE-96BE-904B-4500549CE8F5}"/>
              </a:ext>
            </a:extLst>
          </p:cNvPr>
          <p:cNvGrpSpPr/>
          <p:nvPr/>
        </p:nvGrpSpPr>
        <p:grpSpPr>
          <a:xfrm>
            <a:off x="8082699" y="1209332"/>
            <a:ext cx="2819763" cy="785642"/>
            <a:chOff x="8541492" y="1461699"/>
            <a:chExt cx="2620533" cy="785642"/>
          </a:xfrm>
        </p:grpSpPr>
        <p:sp>
          <p:nvSpPr>
            <p:cNvPr id="55" name="Rectangle 54">
              <a:extLst>
                <a:ext uri="{FF2B5EF4-FFF2-40B4-BE49-F238E27FC236}">
                  <a16:creationId xmlns:a16="http://schemas.microsoft.com/office/drawing/2014/main" id="{FC65E759-A88D-4798-52A3-25D0149D1C2F}"/>
                </a:ext>
              </a:extLst>
            </p:cNvPr>
            <p:cNvSpPr/>
            <p:nvPr/>
          </p:nvSpPr>
          <p:spPr>
            <a:xfrm>
              <a:off x="8541492" y="1461699"/>
              <a:ext cx="828849"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TextBox 55">
              <a:extLst>
                <a:ext uri="{FF2B5EF4-FFF2-40B4-BE49-F238E27FC236}">
                  <a16:creationId xmlns:a16="http://schemas.microsoft.com/office/drawing/2014/main" id="{B84AAF7C-BD3C-C549-7B11-B57E00F61473}"/>
                </a:ext>
              </a:extLst>
            </p:cNvPr>
            <p:cNvSpPr txBox="1"/>
            <p:nvPr/>
          </p:nvSpPr>
          <p:spPr>
            <a:xfrm>
              <a:off x="9382781" y="1579624"/>
              <a:ext cx="1747023"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63480 DR rows</a:t>
              </a:r>
              <a:endParaRPr lang="en-SG" sz="1400" dirty="0"/>
            </a:p>
          </p:txBody>
        </p:sp>
        <p:sp>
          <p:nvSpPr>
            <p:cNvPr id="57" name="TextBox 56">
              <a:extLst>
                <a:ext uri="{FF2B5EF4-FFF2-40B4-BE49-F238E27FC236}">
                  <a16:creationId xmlns:a16="http://schemas.microsoft.com/office/drawing/2014/main" id="{0B5D7424-2BD2-47CD-5A9A-F9EAB65B807D}"/>
                </a:ext>
              </a:extLst>
            </p:cNvPr>
            <p:cNvSpPr txBox="1"/>
            <p:nvPr/>
          </p:nvSpPr>
          <p:spPr>
            <a:xfrm>
              <a:off x="9415002" y="1897604"/>
              <a:ext cx="1747023"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480 DR rows</a:t>
              </a:r>
              <a:endParaRPr lang="en-SG" sz="1400" dirty="0"/>
            </a:p>
          </p:txBody>
        </p:sp>
        <p:grpSp>
          <p:nvGrpSpPr>
            <p:cNvPr id="58" name="Group 57">
              <a:extLst>
                <a:ext uri="{FF2B5EF4-FFF2-40B4-BE49-F238E27FC236}">
                  <a16:creationId xmlns:a16="http://schemas.microsoft.com/office/drawing/2014/main" id="{020FB9C7-1E1F-149C-2D4D-A8135FE43719}"/>
                </a:ext>
              </a:extLst>
            </p:cNvPr>
            <p:cNvGrpSpPr/>
            <p:nvPr/>
          </p:nvGrpSpPr>
          <p:grpSpPr>
            <a:xfrm>
              <a:off x="8682331" y="1577492"/>
              <a:ext cx="718154" cy="619818"/>
              <a:chOff x="8653600" y="2703027"/>
              <a:chExt cx="718154" cy="619818"/>
            </a:xfrm>
          </p:grpSpPr>
          <p:sp>
            <p:nvSpPr>
              <p:cNvPr id="59" name="TextBox 58">
                <a:extLst>
                  <a:ext uri="{FF2B5EF4-FFF2-40B4-BE49-F238E27FC236}">
                    <a16:creationId xmlns:a16="http://schemas.microsoft.com/office/drawing/2014/main" id="{233E4B60-5ECD-7E3A-5239-B77218B151D8}"/>
                  </a:ext>
                </a:extLst>
              </p:cNvPr>
              <p:cNvSpPr txBox="1"/>
              <p:nvPr/>
            </p:nvSpPr>
            <p:spPr>
              <a:xfrm>
                <a:off x="8653600" y="2703027"/>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Train</a:t>
                </a:r>
                <a:endParaRPr lang="en-SG" sz="1400" dirty="0"/>
              </a:p>
            </p:txBody>
          </p:sp>
          <p:sp>
            <p:nvSpPr>
              <p:cNvPr id="60" name="Rectangle 59">
                <a:extLst>
                  <a:ext uri="{FF2B5EF4-FFF2-40B4-BE49-F238E27FC236}">
                    <a16:creationId xmlns:a16="http://schemas.microsoft.com/office/drawing/2014/main" id="{D9D1AD42-2E9C-7B2A-B716-FD0EAC7D695E}"/>
                  </a:ext>
                </a:extLst>
              </p:cNvPr>
              <p:cNvSpPr/>
              <p:nvPr/>
            </p:nvSpPr>
            <p:spPr>
              <a:xfrm>
                <a:off x="8653600" y="2722231"/>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TextBox 60">
                <a:extLst>
                  <a:ext uri="{FF2B5EF4-FFF2-40B4-BE49-F238E27FC236}">
                    <a16:creationId xmlns:a16="http://schemas.microsoft.com/office/drawing/2014/main" id="{D1B63973-44AF-6F27-F658-6F29D7F1C282}"/>
                  </a:ext>
                </a:extLst>
              </p:cNvPr>
              <p:cNvSpPr txBox="1"/>
              <p:nvPr/>
            </p:nvSpPr>
            <p:spPr>
              <a:xfrm>
                <a:off x="8683744" y="3015068"/>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Test</a:t>
                </a:r>
                <a:endParaRPr lang="en-SG" sz="1400" dirty="0"/>
              </a:p>
            </p:txBody>
          </p:sp>
          <p:sp>
            <p:nvSpPr>
              <p:cNvPr id="62" name="Rectangle 61">
                <a:extLst>
                  <a:ext uri="{FF2B5EF4-FFF2-40B4-BE49-F238E27FC236}">
                    <a16:creationId xmlns:a16="http://schemas.microsoft.com/office/drawing/2014/main" id="{78834C7D-14B2-660B-D933-360EE3D0AA1E}"/>
                  </a:ext>
                </a:extLst>
              </p:cNvPr>
              <p:cNvSpPr/>
              <p:nvPr/>
            </p:nvSpPr>
            <p:spPr>
              <a:xfrm>
                <a:off x="8653600" y="3053604"/>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63" name="Title 1">
            <a:extLst>
              <a:ext uri="{FF2B5EF4-FFF2-40B4-BE49-F238E27FC236}">
                <a16:creationId xmlns:a16="http://schemas.microsoft.com/office/drawing/2014/main" id="{6A67E003-88FC-3135-8759-0705294EBED7}"/>
              </a:ext>
            </a:extLst>
          </p:cNvPr>
          <p:cNvSpPr>
            <a:spLocks noGrp="1"/>
          </p:cNvSpPr>
          <p:nvPr>
            <p:ph type="title"/>
          </p:nvPr>
        </p:nvSpPr>
        <p:spPr>
          <a:xfrm>
            <a:off x="0" y="0"/>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1: RANDOM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(PAIRING)</a:t>
            </a:r>
          </a:p>
        </p:txBody>
      </p:sp>
      <p:grpSp>
        <p:nvGrpSpPr>
          <p:cNvPr id="64" name="Group 63">
            <a:extLst>
              <a:ext uri="{FF2B5EF4-FFF2-40B4-BE49-F238E27FC236}">
                <a16:creationId xmlns:a16="http://schemas.microsoft.com/office/drawing/2014/main" id="{3650482C-F295-E7B0-28EC-77B0A377C4BB}"/>
              </a:ext>
            </a:extLst>
          </p:cNvPr>
          <p:cNvGrpSpPr/>
          <p:nvPr/>
        </p:nvGrpSpPr>
        <p:grpSpPr>
          <a:xfrm>
            <a:off x="5168006" y="1119265"/>
            <a:ext cx="2243350" cy="989395"/>
            <a:chOff x="8834938" y="1955931"/>
            <a:chExt cx="2243350" cy="989395"/>
          </a:xfrm>
        </p:grpSpPr>
        <p:grpSp>
          <p:nvGrpSpPr>
            <p:cNvPr id="65" name="Group 64">
              <a:extLst>
                <a:ext uri="{FF2B5EF4-FFF2-40B4-BE49-F238E27FC236}">
                  <a16:creationId xmlns:a16="http://schemas.microsoft.com/office/drawing/2014/main" id="{27B9BD6A-C286-BD6B-3234-70122C7F5972}"/>
                </a:ext>
              </a:extLst>
            </p:cNvPr>
            <p:cNvGrpSpPr/>
            <p:nvPr/>
          </p:nvGrpSpPr>
          <p:grpSpPr>
            <a:xfrm>
              <a:off x="8834938" y="2061368"/>
              <a:ext cx="873510" cy="785642"/>
              <a:chOff x="7797602" y="2133617"/>
              <a:chExt cx="873510" cy="785642"/>
            </a:xfrm>
          </p:grpSpPr>
          <p:sp>
            <p:nvSpPr>
              <p:cNvPr id="68" name="Rectangle 67">
                <a:extLst>
                  <a:ext uri="{FF2B5EF4-FFF2-40B4-BE49-F238E27FC236}">
                    <a16:creationId xmlns:a16="http://schemas.microsoft.com/office/drawing/2014/main" id="{546C8A8E-B16E-DB02-B90E-249B7D2CFE01}"/>
                  </a:ext>
                </a:extLst>
              </p:cNvPr>
              <p:cNvSpPr/>
              <p:nvPr/>
            </p:nvSpPr>
            <p:spPr>
              <a:xfrm>
                <a:off x="7872836" y="2231753"/>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Rectangle 68">
                <a:extLst>
                  <a:ext uri="{FF2B5EF4-FFF2-40B4-BE49-F238E27FC236}">
                    <a16:creationId xmlns:a16="http://schemas.microsoft.com/office/drawing/2014/main" id="{153E0FB7-47B9-83A5-5E76-05219A1B0E18}"/>
                  </a:ext>
                </a:extLst>
              </p:cNvPr>
              <p:cNvSpPr/>
              <p:nvPr/>
            </p:nvSpPr>
            <p:spPr>
              <a:xfrm>
                <a:off x="7797602" y="2133617"/>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Rectangle 69">
                <a:extLst>
                  <a:ext uri="{FF2B5EF4-FFF2-40B4-BE49-F238E27FC236}">
                    <a16:creationId xmlns:a16="http://schemas.microsoft.com/office/drawing/2014/main" id="{46D00956-C4FC-4BE4-F0D6-0E539F5074EA}"/>
                  </a:ext>
                </a:extLst>
              </p:cNvPr>
              <p:cNvSpPr/>
              <p:nvPr/>
            </p:nvSpPr>
            <p:spPr>
              <a:xfrm>
                <a:off x="7872836" y="2400759"/>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Rectangle 70">
                <a:extLst>
                  <a:ext uri="{FF2B5EF4-FFF2-40B4-BE49-F238E27FC236}">
                    <a16:creationId xmlns:a16="http://schemas.microsoft.com/office/drawing/2014/main" id="{2ADF747A-5FBA-DD8F-D5CC-30EB8DA7D7AA}"/>
                  </a:ext>
                </a:extLst>
              </p:cNvPr>
              <p:cNvSpPr/>
              <p:nvPr/>
            </p:nvSpPr>
            <p:spPr>
              <a:xfrm>
                <a:off x="7874903" y="2562955"/>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Rectangle 71">
                <a:extLst>
                  <a:ext uri="{FF2B5EF4-FFF2-40B4-BE49-F238E27FC236}">
                    <a16:creationId xmlns:a16="http://schemas.microsoft.com/office/drawing/2014/main" id="{FC504E7F-40EC-0893-6A18-584EED6B8CC3}"/>
                  </a:ext>
                </a:extLst>
              </p:cNvPr>
              <p:cNvSpPr/>
              <p:nvPr/>
            </p:nvSpPr>
            <p:spPr>
              <a:xfrm>
                <a:off x="7873907" y="2722937"/>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Rectangle 72">
                <a:extLst>
                  <a:ext uri="{FF2B5EF4-FFF2-40B4-BE49-F238E27FC236}">
                    <a16:creationId xmlns:a16="http://schemas.microsoft.com/office/drawing/2014/main" id="{20284489-91E6-04F7-5467-AD3E940051AB}"/>
                  </a:ext>
                </a:extLst>
              </p:cNvPr>
              <p:cNvSpPr/>
              <p:nvPr/>
            </p:nvSpPr>
            <p:spPr>
              <a:xfrm>
                <a:off x="8066621" y="2231753"/>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Rectangle 73">
                <a:extLst>
                  <a:ext uri="{FF2B5EF4-FFF2-40B4-BE49-F238E27FC236}">
                    <a16:creationId xmlns:a16="http://schemas.microsoft.com/office/drawing/2014/main" id="{DD073655-940C-707E-053F-1310CBDF4516}"/>
                  </a:ext>
                </a:extLst>
              </p:cNvPr>
              <p:cNvSpPr/>
              <p:nvPr/>
            </p:nvSpPr>
            <p:spPr>
              <a:xfrm>
                <a:off x="8066621" y="2400759"/>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Rectangle 74">
                <a:extLst>
                  <a:ext uri="{FF2B5EF4-FFF2-40B4-BE49-F238E27FC236}">
                    <a16:creationId xmlns:a16="http://schemas.microsoft.com/office/drawing/2014/main" id="{3995B21F-D52E-05F7-C2A1-751B0344DF99}"/>
                  </a:ext>
                </a:extLst>
              </p:cNvPr>
              <p:cNvSpPr/>
              <p:nvPr/>
            </p:nvSpPr>
            <p:spPr>
              <a:xfrm>
                <a:off x="8068688" y="2562955"/>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6" name="Rectangle 75">
                <a:extLst>
                  <a:ext uri="{FF2B5EF4-FFF2-40B4-BE49-F238E27FC236}">
                    <a16:creationId xmlns:a16="http://schemas.microsoft.com/office/drawing/2014/main" id="{304D43EC-B471-D064-C7BD-D176FC593A00}"/>
                  </a:ext>
                </a:extLst>
              </p:cNvPr>
              <p:cNvSpPr/>
              <p:nvPr/>
            </p:nvSpPr>
            <p:spPr>
              <a:xfrm>
                <a:off x="8067692" y="2722937"/>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7" name="Rectangle 76">
                <a:extLst>
                  <a:ext uri="{FF2B5EF4-FFF2-40B4-BE49-F238E27FC236}">
                    <a16:creationId xmlns:a16="http://schemas.microsoft.com/office/drawing/2014/main" id="{D089C37C-2566-F480-AEB3-15FBAD4517BD}"/>
                  </a:ext>
                </a:extLst>
              </p:cNvPr>
              <p:cNvSpPr/>
              <p:nvPr/>
            </p:nvSpPr>
            <p:spPr>
              <a:xfrm>
                <a:off x="8267208" y="2231753"/>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8" name="Rectangle 77">
                <a:extLst>
                  <a:ext uri="{FF2B5EF4-FFF2-40B4-BE49-F238E27FC236}">
                    <a16:creationId xmlns:a16="http://schemas.microsoft.com/office/drawing/2014/main" id="{28E71043-B8A8-BB71-5D14-95CEC916A968}"/>
                  </a:ext>
                </a:extLst>
              </p:cNvPr>
              <p:cNvSpPr/>
              <p:nvPr/>
            </p:nvSpPr>
            <p:spPr>
              <a:xfrm>
                <a:off x="8267208" y="2400759"/>
                <a:ext cx="135549" cy="119593"/>
              </a:xfrm>
              <a:prstGeom prst="rect">
                <a:avLst/>
              </a:prstGeom>
              <a:solidFill>
                <a:srgbClr val="ADCE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Rectangle 78">
                <a:extLst>
                  <a:ext uri="{FF2B5EF4-FFF2-40B4-BE49-F238E27FC236}">
                    <a16:creationId xmlns:a16="http://schemas.microsoft.com/office/drawing/2014/main" id="{D87634AD-305E-5DF2-20CF-35539378CFE9}"/>
                  </a:ext>
                </a:extLst>
              </p:cNvPr>
              <p:cNvSpPr/>
              <p:nvPr/>
            </p:nvSpPr>
            <p:spPr>
              <a:xfrm>
                <a:off x="8269275" y="2562955"/>
                <a:ext cx="135549" cy="119593"/>
              </a:xfrm>
              <a:prstGeom prst="rect">
                <a:avLst/>
              </a:prstGeom>
              <a:solidFill>
                <a:srgbClr val="5289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Rectangle 79">
                <a:extLst>
                  <a:ext uri="{FF2B5EF4-FFF2-40B4-BE49-F238E27FC236}">
                    <a16:creationId xmlns:a16="http://schemas.microsoft.com/office/drawing/2014/main" id="{CE2CF3C0-32A2-8E55-6F45-D03112C3F7D8}"/>
                  </a:ext>
                </a:extLst>
              </p:cNvPr>
              <p:cNvSpPr/>
              <p:nvPr/>
            </p:nvSpPr>
            <p:spPr>
              <a:xfrm>
                <a:off x="8268279" y="2722937"/>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1" name="Rectangle 80">
                <a:extLst>
                  <a:ext uri="{FF2B5EF4-FFF2-40B4-BE49-F238E27FC236}">
                    <a16:creationId xmlns:a16="http://schemas.microsoft.com/office/drawing/2014/main" id="{C3DDB2AA-9257-AB99-3BAB-B87FC865E6E5}"/>
                  </a:ext>
                </a:extLst>
              </p:cNvPr>
              <p:cNvSpPr/>
              <p:nvPr/>
            </p:nvSpPr>
            <p:spPr>
              <a:xfrm>
                <a:off x="8460993" y="2231753"/>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Rectangle 81">
                <a:extLst>
                  <a:ext uri="{FF2B5EF4-FFF2-40B4-BE49-F238E27FC236}">
                    <a16:creationId xmlns:a16="http://schemas.microsoft.com/office/drawing/2014/main" id="{29418131-8D59-2DF2-C51D-FFAF5D751255}"/>
                  </a:ext>
                </a:extLst>
              </p:cNvPr>
              <p:cNvSpPr/>
              <p:nvPr/>
            </p:nvSpPr>
            <p:spPr>
              <a:xfrm>
                <a:off x="8460993" y="2400759"/>
                <a:ext cx="135549" cy="119593"/>
              </a:xfrm>
              <a:prstGeom prst="rect">
                <a:avLst/>
              </a:prstGeom>
              <a:solidFill>
                <a:srgbClr val="ADCE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Rectangle 82">
                <a:extLst>
                  <a:ext uri="{FF2B5EF4-FFF2-40B4-BE49-F238E27FC236}">
                    <a16:creationId xmlns:a16="http://schemas.microsoft.com/office/drawing/2014/main" id="{0A0396BE-A1B0-7A1E-6461-BFAC66E8DBA5}"/>
                  </a:ext>
                </a:extLst>
              </p:cNvPr>
              <p:cNvSpPr/>
              <p:nvPr/>
            </p:nvSpPr>
            <p:spPr>
              <a:xfrm>
                <a:off x="8463060" y="2562955"/>
                <a:ext cx="135549" cy="119593"/>
              </a:xfrm>
              <a:prstGeom prst="rect">
                <a:avLst/>
              </a:prstGeom>
              <a:solidFill>
                <a:srgbClr val="5289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a:extLst>
                  <a:ext uri="{FF2B5EF4-FFF2-40B4-BE49-F238E27FC236}">
                    <a16:creationId xmlns:a16="http://schemas.microsoft.com/office/drawing/2014/main" id="{EF9CCFC2-B087-91D9-D780-16F4985EA2E1}"/>
                  </a:ext>
                </a:extLst>
              </p:cNvPr>
              <p:cNvSpPr/>
              <p:nvPr/>
            </p:nvSpPr>
            <p:spPr>
              <a:xfrm>
                <a:off x="8462064" y="2722937"/>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66" name="TextBox 65">
              <a:extLst>
                <a:ext uri="{FF2B5EF4-FFF2-40B4-BE49-F238E27FC236}">
                  <a16:creationId xmlns:a16="http://schemas.microsoft.com/office/drawing/2014/main" id="{F9655BD4-9AC4-4946-6C31-1D490ED95869}"/>
                </a:ext>
              </a:extLst>
            </p:cNvPr>
            <p:cNvSpPr txBox="1"/>
            <p:nvPr/>
          </p:nvSpPr>
          <p:spPr>
            <a:xfrm>
              <a:off x="9644060" y="1955931"/>
              <a:ext cx="1038617" cy="646331"/>
            </a:xfrm>
            <a:prstGeom prst="rect">
              <a:avLst/>
            </a:prstGeom>
            <a:noFill/>
            <a:ln>
              <a:noFill/>
            </a:ln>
          </p:spPr>
          <p:txBody>
            <a:bodyPr wrap="squar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644</a:t>
              </a:r>
            </a:p>
          </p:txBody>
        </p:sp>
        <p:sp>
          <p:nvSpPr>
            <p:cNvPr id="67" name="TextBox 66">
              <a:extLst>
                <a:ext uri="{FF2B5EF4-FFF2-40B4-BE49-F238E27FC236}">
                  <a16:creationId xmlns:a16="http://schemas.microsoft.com/office/drawing/2014/main" id="{B7AAA701-D355-3CD8-56EC-A3327DB7A573}"/>
                </a:ext>
              </a:extLst>
            </p:cNvPr>
            <p:cNvSpPr txBox="1"/>
            <p:nvPr/>
          </p:nvSpPr>
          <p:spPr>
            <a:xfrm>
              <a:off x="9728430" y="2422106"/>
              <a:ext cx="1349858" cy="523220"/>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Features for</a:t>
              </a:r>
              <a:br>
                <a:rPr lang="en-SG" sz="1400" dirty="0">
                  <a:latin typeface="Tahoma" panose="020B0604030504040204" pitchFamily="34" charset="0"/>
                  <a:ea typeface="Tahoma" panose="020B0604030504040204" pitchFamily="34" charset="0"/>
                  <a:cs typeface="Tahoma" panose="020B0604030504040204" pitchFamily="34" charset="0"/>
                </a:rPr>
              </a:br>
              <a:r>
                <a:rPr lang="en-SG" sz="1400" dirty="0">
                  <a:latin typeface="Tahoma" panose="020B0604030504040204" pitchFamily="34" charset="0"/>
                  <a:ea typeface="Tahoma" panose="020B0604030504040204" pitchFamily="34" charset="0"/>
                  <a:cs typeface="Tahoma" panose="020B0604030504040204" pitchFamily="34" charset="0"/>
                </a:rPr>
                <a:t>Pairing dataset</a:t>
              </a:r>
              <a:endParaRPr lang="en-SG" sz="1400" dirty="0"/>
            </a:p>
          </p:txBody>
        </p:sp>
      </p:grpSp>
      <p:grpSp>
        <p:nvGrpSpPr>
          <p:cNvPr id="111" name="Group 110">
            <a:extLst>
              <a:ext uri="{FF2B5EF4-FFF2-40B4-BE49-F238E27FC236}">
                <a16:creationId xmlns:a16="http://schemas.microsoft.com/office/drawing/2014/main" id="{DAE45E92-ED3B-DF85-6A44-56757726BA0E}"/>
              </a:ext>
            </a:extLst>
          </p:cNvPr>
          <p:cNvGrpSpPr/>
          <p:nvPr/>
        </p:nvGrpSpPr>
        <p:grpSpPr>
          <a:xfrm>
            <a:off x="6859145" y="2475087"/>
            <a:ext cx="1571891" cy="352466"/>
            <a:chOff x="5983617" y="2661387"/>
            <a:chExt cx="3952230" cy="886212"/>
          </a:xfrm>
        </p:grpSpPr>
        <p:sp>
          <p:nvSpPr>
            <p:cNvPr id="112" name="Rectangle 111">
              <a:extLst>
                <a:ext uri="{FF2B5EF4-FFF2-40B4-BE49-F238E27FC236}">
                  <a16:creationId xmlns:a16="http://schemas.microsoft.com/office/drawing/2014/main" id="{0BEF5C93-E811-C9D1-1532-5C7DBA2166F7}"/>
                </a:ext>
              </a:extLst>
            </p:cNvPr>
            <p:cNvSpPr/>
            <p:nvPr/>
          </p:nvSpPr>
          <p:spPr>
            <a:xfrm rot="5400000">
              <a:off x="6751676" y="2504344"/>
              <a:ext cx="135549" cy="60010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3" name="Rectangle 112">
              <a:extLst>
                <a:ext uri="{FF2B5EF4-FFF2-40B4-BE49-F238E27FC236}">
                  <a16:creationId xmlns:a16="http://schemas.microsoft.com/office/drawing/2014/main" id="{4DF2CB13-9403-0601-AE2E-9D6BB3C0095C}"/>
                </a:ext>
              </a:extLst>
            </p:cNvPr>
            <p:cNvSpPr/>
            <p:nvPr/>
          </p:nvSpPr>
          <p:spPr>
            <a:xfrm rot="5400000">
              <a:off x="6751676" y="2698127"/>
              <a:ext cx="135549" cy="600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4" name="Rectangle 113">
              <a:extLst>
                <a:ext uri="{FF2B5EF4-FFF2-40B4-BE49-F238E27FC236}">
                  <a16:creationId xmlns:a16="http://schemas.microsoft.com/office/drawing/2014/main" id="{DDDEF0D5-D716-EAD6-BDEA-1E24DA7D6625}"/>
                </a:ext>
              </a:extLst>
            </p:cNvPr>
            <p:cNvSpPr/>
            <p:nvPr/>
          </p:nvSpPr>
          <p:spPr>
            <a:xfrm rot="5400000">
              <a:off x="6751676" y="2891910"/>
              <a:ext cx="135549" cy="6001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5" name="Rectangle 114">
              <a:extLst>
                <a:ext uri="{FF2B5EF4-FFF2-40B4-BE49-F238E27FC236}">
                  <a16:creationId xmlns:a16="http://schemas.microsoft.com/office/drawing/2014/main" id="{64C5D7D2-76E2-121F-E401-C1013421E754}"/>
                </a:ext>
              </a:extLst>
            </p:cNvPr>
            <p:cNvSpPr/>
            <p:nvPr/>
          </p:nvSpPr>
          <p:spPr>
            <a:xfrm rot="5400000">
              <a:off x="6751676" y="3085692"/>
              <a:ext cx="135549" cy="600102"/>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6" name="Rectangle 115">
              <a:extLst>
                <a:ext uri="{FF2B5EF4-FFF2-40B4-BE49-F238E27FC236}">
                  <a16:creationId xmlns:a16="http://schemas.microsoft.com/office/drawing/2014/main" id="{5C6E8716-AB11-A933-E6AD-CA3DF4680392}"/>
                </a:ext>
              </a:extLst>
            </p:cNvPr>
            <p:cNvSpPr/>
            <p:nvPr/>
          </p:nvSpPr>
          <p:spPr>
            <a:xfrm rot="5400000">
              <a:off x="6388061" y="2705321"/>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7" name="Picture 4" descr="Transparent Human Png - Human Logo In Blue Png, Png Download , Transparent  Png Image - PNGitem">
              <a:extLst>
                <a:ext uri="{FF2B5EF4-FFF2-40B4-BE49-F238E27FC236}">
                  <a16:creationId xmlns:a16="http://schemas.microsoft.com/office/drawing/2014/main" id="{1F10CE85-9567-5270-77BD-BCA1326D2E3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5983617" y="2755468"/>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117">
              <a:extLst>
                <a:ext uri="{FF2B5EF4-FFF2-40B4-BE49-F238E27FC236}">
                  <a16:creationId xmlns:a16="http://schemas.microsoft.com/office/drawing/2014/main" id="{027CEC88-C689-587C-2542-8B434952A417}"/>
                </a:ext>
              </a:extLst>
            </p:cNvPr>
            <p:cNvSpPr/>
            <p:nvPr/>
          </p:nvSpPr>
          <p:spPr>
            <a:xfrm rot="5400000">
              <a:off x="8106460" y="2517046"/>
              <a:ext cx="135549" cy="60010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9" name="Rectangle 118">
              <a:extLst>
                <a:ext uri="{FF2B5EF4-FFF2-40B4-BE49-F238E27FC236}">
                  <a16:creationId xmlns:a16="http://schemas.microsoft.com/office/drawing/2014/main" id="{D79440FC-D5E1-32C2-557F-07240264A9E6}"/>
                </a:ext>
              </a:extLst>
            </p:cNvPr>
            <p:cNvSpPr/>
            <p:nvPr/>
          </p:nvSpPr>
          <p:spPr>
            <a:xfrm rot="5400000">
              <a:off x="8106460" y="2710829"/>
              <a:ext cx="135549" cy="6001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0" name="Rectangle 119">
              <a:extLst>
                <a:ext uri="{FF2B5EF4-FFF2-40B4-BE49-F238E27FC236}">
                  <a16:creationId xmlns:a16="http://schemas.microsoft.com/office/drawing/2014/main" id="{244BB8D7-0096-E65C-A324-D9D701C261D4}"/>
                </a:ext>
              </a:extLst>
            </p:cNvPr>
            <p:cNvSpPr/>
            <p:nvPr/>
          </p:nvSpPr>
          <p:spPr>
            <a:xfrm rot="5400000">
              <a:off x="8106460" y="2904612"/>
              <a:ext cx="135549" cy="60010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1" name="Rectangle 120">
              <a:extLst>
                <a:ext uri="{FF2B5EF4-FFF2-40B4-BE49-F238E27FC236}">
                  <a16:creationId xmlns:a16="http://schemas.microsoft.com/office/drawing/2014/main" id="{16E193CE-7DF0-B514-A662-76692C0BF08A}"/>
                </a:ext>
              </a:extLst>
            </p:cNvPr>
            <p:cNvSpPr/>
            <p:nvPr/>
          </p:nvSpPr>
          <p:spPr>
            <a:xfrm rot="5400000">
              <a:off x="8106460" y="3098394"/>
              <a:ext cx="135549" cy="60010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2" name="Rectangle 121">
              <a:extLst>
                <a:ext uri="{FF2B5EF4-FFF2-40B4-BE49-F238E27FC236}">
                  <a16:creationId xmlns:a16="http://schemas.microsoft.com/office/drawing/2014/main" id="{727201D5-75B2-0212-262F-0E40DBDE6A4C}"/>
                </a:ext>
              </a:extLst>
            </p:cNvPr>
            <p:cNvSpPr/>
            <p:nvPr/>
          </p:nvSpPr>
          <p:spPr>
            <a:xfrm rot="5400000">
              <a:off x="7742845"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3" name="Picture 4" descr="Transparent Human Png - Human Logo In Blue Png, Png Download , Transparent  Png Image - PNGitem">
              <a:extLst>
                <a:ext uri="{FF2B5EF4-FFF2-40B4-BE49-F238E27FC236}">
                  <a16:creationId xmlns:a16="http://schemas.microsoft.com/office/drawing/2014/main" id="{031BBBAD-544D-5B35-1CF6-D4D3D41683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7271726" y="2768170"/>
              <a:ext cx="412885" cy="685348"/>
            </a:xfrm>
            <a:prstGeom prst="rect">
              <a:avLst/>
            </a:prstGeom>
            <a:noFill/>
            <a:extLst>
              <a:ext uri="{909E8E84-426E-40DD-AFC4-6F175D3DCCD1}">
                <a14:hiddenFill xmlns:a14="http://schemas.microsoft.com/office/drawing/2010/main">
                  <a:solidFill>
                    <a:srgbClr val="FFFFFF"/>
                  </a:solidFill>
                </a14:hiddenFill>
              </a:ext>
            </a:extLst>
          </p:spPr>
        </p:pic>
        <p:grpSp>
          <p:nvGrpSpPr>
            <p:cNvPr id="124" name="Group 123">
              <a:extLst>
                <a:ext uri="{FF2B5EF4-FFF2-40B4-BE49-F238E27FC236}">
                  <a16:creationId xmlns:a16="http://schemas.microsoft.com/office/drawing/2014/main" id="{8C95CA51-46A4-E5F1-8C99-701CBEAC59D6}"/>
                </a:ext>
              </a:extLst>
            </p:cNvPr>
            <p:cNvGrpSpPr/>
            <p:nvPr/>
          </p:nvGrpSpPr>
          <p:grpSpPr>
            <a:xfrm>
              <a:off x="9150205" y="2674089"/>
              <a:ext cx="785642" cy="873510"/>
              <a:chOff x="9150205" y="2674089"/>
              <a:chExt cx="785642" cy="873510"/>
            </a:xfrm>
          </p:grpSpPr>
          <p:sp>
            <p:nvSpPr>
              <p:cNvPr id="126" name="Rectangle 125">
                <a:extLst>
                  <a:ext uri="{FF2B5EF4-FFF2-40B4-BE49-F238E27FC236}">
                    <a16:creationId xmlns:a16="http://schemas.microsoft.com/office/drawing/2014/main" id="{AFF8D5C0-39EA-18C8-CEE8-BFF95E4520A7}"/>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27" name="Rectangle 126">
                <a:extLst>
                  <a:ext uri="{FF2B5EF4-FFF2-40B4-BE49-F238E27FC236}">
                    <a16:creationId xmlns:a16="http://schemas.microsoft.com/office/drawing/2014/main" id="{41A924A4-B027-62CE-E04D-9B793393330B}"/>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8" name="Rectangle 127">
                <a:extLst>
                  <a:ext uri="{FF2B5EF4-FFF2-40B4-BE49-F238E27FC236}">
                    <a16:creationId xmlns:a16="http://schemas.microsoft.com/office/drawing/2014/main" id="{532CD877-922B-C575-B6BB-5D4628C674FC}"/>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9" name="Rectangle 128">
                <a:extLst>
                  <a:ext uri="{FF2B5EF4-FFF2-40B4-BE49-F238E27FC236}">
                    <a16:creationId xmlns:a16="http://schemas.microsoft.com/office/drawing/2014/main" id="{AC6541DD-948C-16A5-A630-A4934E4D5883}"/>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Rectangle 129">
                <a:extLst>
                  <a:ext uri="{FF2B5EF4-FFF2-40B4-BE49-F238E27FC236}">
                    <a16:creationId xmlns:a16="http://schemas.microsoft.com/office/drawing/2014/main" id="{5333D956-CFA6-AC83-CB0A-8BC8CCA938E6}"/>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25" name="Picture 4" descr="Transparent Human Png - Human Logo In Blue Png, Png Download , Transparent  Png Image - PNGitem">
              <a:extLst>
                <a:ext uri="{FF2B5EF4-FFF2-40B4-BE49-F238E27FC236}">
                  <a16:creationId xmlns:a16="http://schemas.microsoft.com/office/drawing/2014/main" id="{7BBBED98-4B96-8399-0A6D-8A106EBDCD2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8644677" y="2768170"/>
              <a:ext cx="412885" cy="685348"/>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1171F11C-9A42-5A97-0B40-1F8B390EA285}"/>
              </a:ext>
            </a:extLst>
          </p:cNvPr>
          <p:cNvPicPr>
            <a:picLocks noChangeAspect="1"/>
          </p:cNvPicPr>
          <p:nvPr/>
        </p:nvPicPr>
        <p:blipFill>
          <a:blip r:embed="rId5"/>
          <a:stretch>
            <a:fillRect/>
          </a:stretch>
        </p:blipFill>
        <p:spPr>
          <a:xfrm>
            <a:off x="3784361" y="5758634"/>
            <a:ext cx="8208819" cy="899698"/>
          </a:xfrm>
          <a:prstGeom prst="rect">
            <a:avLst/>
          </a:prstGeom>
        </p:spPr>
      </p:pic>
      <p:pic>
        <p:nvPicPr>
          <p:cNvPr id="6" name="Picture 5">
            <a:extLst>
              <a:ext uri="{FF2B5EF4-FFF2-40B4-BE49-F238E27FC236}">
                <a16:creationId xmlns:a16="http://schemas.microsoft.com/office/drawing/2014/main" id="{BF9E01AB-FE97-4358-07F9-5D5FCC9D2874}"/>
              </a:ext>
            </a:extLst>
          </p:cNvPr>
          <p:cNvPicPr>
            <a:picLocks noChangeAspect="1"/>
          </p:cNvPicPr>
          <p:nvPr/>
        </p:nvPicPr>
        <p:blipFill>
          <a:blip r:embed="rId6"/>
          <a:stretch>
            <a:fillRect/>
          </a:stretch>
        </p:blipFill>
        <p:spPr>
          <a:xfrm>
            <a:off x="3820297" y="2899149"/>
            <a:ext cx="8136948" cy="899698"/>
          </a:xfrm>
          <a:prstGeom prst="rect">
            <a:avLst/>
          </a:prstGeom>
        </p:spPr>
      </p:pic>
    </p:spTree>
    <p:extLst>
      <p:ext uri="{BB962C8B-B14F-4D97-AF65-F5344CB8AC3E}">
        <p14:creationId xmlns:p14="http://schemas.microsoft.com/office/powerpoint/2010/main" val="30472253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a:extLst>
              <a:ext uri="{FF2B5EF4-FFF2-40B4-BE49-F238E27FC236}">
                <a16:creationId xmlns:a16="http://schemas.microsoft.com/office/drawing/2014/main" id="{3E6BB2EA-0A12-D2F0-FD1A-C8E5610CACDA}"/>
              </a:ext>
            </a:extLst>
          </p:cNvPr>
          <p:cNvGraphicFramePr>
            <a:graphicFrameLocks noGrp="1"/>
          </p:cNvGraphicFramePr>
          <p:nvPr>
            <p:extLst>
              <p:ext uri="{D42A27DB-BD31-4B8C-83A1-F6EECF244321}">
                <p14:modId xmlns:p14="http://schemas.microsoft.com/office/powerpoint/2010/main" val="2765436447"/>
              </p:ext>
            </p:extLst>
          </p:nvPr>
        </p:nvGraphicFramePr>
        <p:xfrm>
          <a:off x="101600" y="2105301"/>
          <a:ext cx="11899899" cy="3705860"/>
        </p:xfrm>
        <a:graphic>
          <a:graphicData uri="http://schemas.openxmlformats.org/drawingml/2006/table">
            <a:tbl>
              <a:tblPr firstRow="1" bandRow="1">
                <a:tableStyleId>{5940675A-B579-460E-94D1-54222C63F5DA}</a:tableStyleId>
              </a:tblPr>
              <a:tblGrid>
                <a:gridCol w="1081809">
                  <a:extLst>
                    <a:ext uri="{9D8B030D-6E8A-4147-A177-3AD203B41FA5}">
                      <a16:colId xmlns:a16="http://schemas.microsoft.com/office/drawing/2014/main" val="3086030336"/>
                    </a:ext>
                  </a:extLst>
                </a:gridCol>
                <a:gridCol w="1803015">
                  <a:extLst>
                    <a:ext uri="{9D8B030D-6E8A-4147-A177-3AD203B41FA5}">
                      <a16:colId xmlns:a16="http://schemas.microsoft.com/office/drawing/2014/main" val="2987655572"/>
                    </a:ext>
                  </a:extLst>
                </a:gridCol>
                <a:gridCol w="1803015">
                  <a:extLst>
                    <a:ext uri="{9D8B030D-6E8A-4147-A177-3AD203B41FA5}">
                      <a16:colId xmlns:a16="http://schemas.microsoft.com/office/drawing/2014/main" val="2682720129"/>
                    </a:ext>
                  </a:extLst>
                </a:gridCol>
                <a:gridCol w="1803015">
                  <a:extLst>
                    <a:ext uri="{9D8B030D-6E8A-4147-A177-3AD203B41FA5}">
                      <a16:colId xmlns:a16="http://schemas.microsoft.com/office/drawing/2014/main" val="866209822"/>
                    </a:ext>
                  </a:extLst>
                </a:gridCol>
                <a:gridCol w="1803015">
                  <a:extLst>
                    <a:ext uri="{9D8B030D-6E8A-4147-A177-3AD203B41FA5}">
                      <a16:colId xmlns:a16="http://schemas.microsoft.com/office/drawing/2014/main" val="415128498"/>
                    </a:ext>
                  </a:extLst>
                </a:gridCol>
                <a:gridCol w="1803015">
                  <a:extLst>
                    <a:ext uri="{9D8B030D-6E8A-4147-A177-3AD203B41FA5}">
                      <a16:colId xmlns:a16="http://schemas.microsoft.com/office/drawing/2014/main" val="745863991"/>
                    </a:ext>
                  </a:extLst>
                </a:gridCol>
                <a:gridCol w="1803015">
                  <a:extLst>
                    <a:ext uri="{9D8B030D-6E8A-4147-A177-3AD203B41FA5}">
                      <a16:colId xmlns:a16="http://schemas.microsoft.com/office/drawing/2014/main" val="1556197260"/>
                    </a:ext>
                  </a:extLst>
                </a:gridCol>
              </a:tblGrid>
              <a:tr h="50546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latin typeface="Tahoma" panose="020B0604030504040204" pitchFamily="34" charset="0"/>
                          <a:ea typeface="Tahoma" panose="020B0604030504040204" pitchFamily="34" charset="0"/>
                          <a:cs typeface="Tahoma" panose="020B0604030504040204" pitchFamily="34" charset="0"/>
                        </a:rPr>
                        <a:t>Experiment 1</a:t>
                      </a:r>
                    </a:p>
                  </a:txBody>
                  <a:tcPr anchor="ctr">
                    <a:solidFill>
                      <a:schemeClr val="bg1">
                        <a:lumMod val="75000"/>
                      </a:schemeClr>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latin typeface="Tahoma" panose="020B0604030504040204" pitchFamily="34" charset="0"/>
                          <a:ea typeface="Tahoma" panose="020B0604030504040204" pitchFamily="34" charset="0"/>
                          <a:cs typeface="Tahoma" panose="020B0604030504040204" pitchFamily="34" charset="0"/>
                        </a:rPr>
                        <a:t>Experiment 2</a:t>
                      </a:r>
                    </a:p>
                  </a:txBody>
                  <a:tcPr anchor="ctr">
                    <a:solidFill>
                      <a:schemeClr val="bg1">
                        <a:lumMod val="75000"/>
                      </a:schemeClr>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502144611"/>
                  </a:ext>
                </a:extLst>
              </a:tr>
              <a:tr h="50546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endParaRPr lang="en-SG" b="1" dirty="0"/>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CAPTCHA</a:t>
                      </a: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CAPTCHA</a:t>
                      </a:r>
                    </a:p>
                  </a:txBody>
                  <a:tcPr anchor="ctr">
                    <a:solidFill>
                      <a:schemeClr val="tx1"/>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131759547"/>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a:t>
                      </a:r>
                      <a:br>
                        <a:rPr lang="en-SG" b="1" dirty="0">
                          <a:latin typeface="Tahoma" panose="020B0604030504040204" pitchFamily="34" charset="0"/>
                          <a:ea typeface="Tahoma" panose="020B0604030504040204" pitchFamily="34" charset="0"/>
                          <a:cs typeface="Tahoma" panose="020B0604030504040204" pitchFamily="34" charset="0"/>
                        </a:rPr>
                      </a:br>
                      <a:r>
                        <a:rPr lang="en-SG" b="1" dirty="0">
                          <a:latin typeface="Tahoma" panose="020B0604030504040204" pitchFamily="34" charset="0"/>
                          <a:ea typeface="Tahoma" panose="020B0604030504040204" pitchFamily="34" charset="0"/>
                          <a:cs typeface="Tahoma" panose="020B0604030504040204" pitchFamily="34" charset="0"/>
                        </a:rPr>
                        <a:t>Type</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extLst>
                  <a:ext uri="{0D108BD9-81ED-4DB2-BD59-A6C34878D82A}">
                    <a16:rowId xmlns:a16="http://schemas.microsoft.com/office/drawing/2014/main" val="3403258894"/>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Train Dataset</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extLst>
                  <a:ext uri="{0D108BD9-81ED-4DB2-BD59-A6C34878D82A}">
                    <a16:rowId xmlns:a16="http://schemas.microsoft.com/office/drawing/2014/main" val="2592988543"/>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tx1"/>
                    </a:solidFill>
                  </a:tcPr>
                </a:tc>
                <a:extLst>
                  <a:ext uri="{0D108BD9-81ED-4DB2-BD59-A6C34878D82A}">
                    <a16:rowId xmlns:a16="http://schemas.microsoft.com/office/drawing/2014/main" val="1547738168"/>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33/80</a:t>
                      </a:r>
                      <a:br>
                        <a:rPr lang="en-SG" dirty="0">
                          <a:latin typeface="Tahoma" panose="020B0604030504040204" pitchFamily="34" charset="0"/>
                          <a:ea typeface="Tahoma" panose="020B0604030504040204" pitchFamily="34" charset="0"/>
                          <a:cs typeface="Tahoma" panose="020B0604030504040204" pitchFamily="34" charset="0"/>
                        </a:rPr>
                      </a:br>
                      <a:r>
                        <a:rPr lang="en-SG" dirty="0">
                          <a:latin typeface="Tahoma" panose="020B0604030504040204" pitchFamily="34" charset="0"/>
                          <a:ea typeface="Tahoma" panose="020B0604030504040204" pitchFamily="34" charset="0"/>
                          <a:cs typeface="Tahoma" panose="020B0604030504040204" pitchFamily="34" charset="0"/>
                        </a:rPr>
                        <a:t>(41.3%)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271/480 (56.5%)</a:t>
                      </a:r>
                    </a:p>
                  </a:txBody>
                  <a:tcPr anchor="ctr">
                    <a:solidFill>
                      <a:schemeClr val="bg1">
                        <a:lumMod val="95000"/>
                      </a:schemeClr>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extLst>
                  <a:ext uri="{0D108BD9-81ED-4DB2-BD59-A6C34878D82A}">
                    <a16:rowId xmlns:a16="http://schemas.microsoft.com/office/drawing/2014/main" val="3438294375"/>
                  </a:ext>
                </a:extLst>
              </a:tr>
            </a:tbl>
          </a:graphicData>
        </a:graphic>
      </p:graphicFrame>
      <p:pic>
        <p:nvPicPr>
          <p:cNvPr id="2" name="Picture 1" descr="Shape&#10;&#10;Description automatically generated with low confidence">
            <a:extLst>
              <a:ext uri="{FF2B5EF4-FFF2-40B4-BE49-F238E27FC236}">
                <a16:creationId xmlns:a16="http://schemas.microsoft.com/office/drawing/2014/main" id="{777137D2-B2B3-6E87-03EC-3DD325ED9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563" y="5636298"/>
            <a:ext cx="501069" cy="501069"/>
          </a:xfrm>
          <a:prstGeom prst="rect">
            <a:avLst/>
          </a:prstGeom>
        </p:spPr>
      </p:pic>
      <p:sp>
        <p:nvSpPr>
          <p:cNvPr id="6" name="Title 1">
            <a:extLst>
              <a:ext uri="{FF2B5EF4-FFF2-40B4-BE49-F238E27FC236}">
                <a16:creationId xmlns:a16="http://schemas.microsoft.com/office/drawing/2014/main" id="{68C42126-37F7-5F7B-7380-1993BFDDE3A9}"/>
              </a:ext>
            </a:extLst>
          </p:cNvPr>
          <p:cNvSpPr txBox="1">
            <a:spLocks/>
          </p:cNvSpPr>
          <p:nvPr/>
        </p:nvSpPr>
        <p:spPr>
          <a:xfrm>
            <a:off x="0" y="63217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1: RANDOM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(PAIRING)</a:t>
            </a:r>
          </a:p>
        </p:txBody>
      </p:sp>
    </p:spTree>
    <p:extLst>
      <p:ext uri="{BB962C8B-B14F-4D97-AF65-F5344CB8AC3E}">
        <p14:creationId xmlns:p14="http://schemas.microsoft.com/office/powerpoint/2010/main" val="37538541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45DA96-2F5E-E024-532D-D594F9741A4F}"/>
              </a:ext>
            </a:extLst>
          </p:cNvPr>
          <p:cNvSpPr txBox="1"/>
          <p:nvPr/>
        </p:nvSpPr>
        <p:spPr>
          <a:xfrm>
            <a:off x="113267" y="2525358"/>
            <a:ext cx="4113306" cy="400110"/>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Multi-Factor Authentication (MFA)</a:t>
            </a:r>
          </a:p>
        </p:txBody>
      </p:sp>
      <p:sp>
        <p:nvSpPr>
          <p:cNvPr id="7" name="TextBox 6">
            <a:extLst>
              <a:ext uri="{FF2B5EF4-FFF2-40B4-BE49-F238E27FC236}">
                <a16:creationId xmlns:a16="http://schemas.microsoft.com/office/drawing/2014/main" id="{7620DABB-B841-22F3-E6F1-DC30F547B914}"/>
              </a:ext>
            </a:extLst>
          </p:cNvPr>
          <p:cNvSpPr txBox="1"/>
          <p:nvPr/>
        </p:nvSpPr>
        <p:spPr>
          <a:xfrm>
            <a:off x="3935680" y="4662298"/>
            <a:ext cx="2020297" cy="1015663"/>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Something</a:t>
            </a:r>
          </a:p>
          <a:p>
            <a:pPr algn="ctr"/>
            <a:r>
              <a:rPr lang="en-SG" sz="2000" dirty="0">
                <a:latin typeface="Tahoma" panose="020B0604030504040204" pitchFamily="34" charset="0"/>
                <a:ea typeface="Tahoma" panose="020B0604030504040204" pitchFamily="34" charset="0"/>
                <a:cs typeface="Tahoma" panose="020B0604030504040204" pitchFamily="34" charset="0"/>
              </a:rPr>
              <a:t>you </a:t>
            </a:r>
            <a:r>
              <a:rPr lang="en-SG" sz="2000" b="1" u="sng" dirty="0">
                <a:latin typeface="Tahoma" panose="020B0604030504040204" pitchFamily="34" charset="0"/>
                <a:ea typeface="Tahoma" panose="020B0604030504040204" pitchFamily="34" charset="0"/>
                <a:cs typeface="Tahoma" panose="020B0604030504040204" pitchFamily="34" charset="0"/>
              </a:rPr>
              <a:t>KNOW</a:t>
            </a:r>
          </a:p>
          <a:p>
            <a:pPr algn="ctr"/>
            <a:r>
              <a:rPr lang="en-SG" sz="2000" dirty="0">
                <a:latin typeface="Tahoma" panose="020B0604030504040204" pitchFamily="34" charset="0"/>
                <a:ea typeface="Tahoma" panose="020B0604030504040204" pitchFamily="34" charset="0"/>
                <a:cs typeface="Tahoma" panose="020B0604030504040204" pitchFamily="34" charset="0"/>
              </a:rPr>
              <a:t>(E.g., Password)</a:t>
            </a:r>
          </a:p>
        </p:txBody>
      </p:sp>
      <p:sp>
        <p:nvSpPr>
          <p:cNvPr id="10" name="Title 1">
            <a:extLst>
              <a:ext uri="{FF2B5EF4-FFF2-40B4-BE49-F238E27FC236}">
                <a16:creationId xmlns:a16="http://schemas.microsoft.com/office/drawing/2014/main" id="{1CFEE408-98DE-8968-DF5A-9BEBF589F03F}"/>
              </a:ext>
            </a:extLst>
          </p:cNvPr>
          <p:cNvSpPr txBox="1">
            <a:spLocks/>
          </p:cNvSpPr>
          <p:nvPr/>
        </p:nvSpPr>
        <p:spPr>
          <a:xfrm>
            <a:off x="1190698" y="632179"/>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u="sng" dirty="0">
                <a:latin typeface="Aharoni" panose="02010803020104030203" pitchFamily="2" charset="-79"/>
                <a:cs typeface="Aharoni" panose="02010803020104030203" pitchFamily="2" charset="-79"/>
              </a:rPr>
              <a:t>Problem statement</a:t>
            </a:r>
          </a:p>
        </p:txBody>
      </p:sp>
      <p:pic>
        <p:nvPicPr>
          <p:cNvPr id="2052" name="Picture 4" descr="Two Factor Authentication Images | Free Vectors, Stock Photos &amp; PSD">
            <a:extLst>
              <a:ext uri="{FF2B5EF4-FFF2-40B4-BE49-F238E27FC236}">
                <a16:creationId xmlns:a16="http://schemas.microsoft.com/office/drawing/2014/main" id="{8B5EBFCA-8EC3-D1B1-DF9C-1EB6E50C6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11" b="1811"/>
          <a:stretch/>
        </p:blipFill>
        <p:spPr bwMode="auto">
          <a:xfrm>
            <a:off x="1407452" y="3058131"/>
            <a:ext cx="1524937" cy="1524937"/>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A8FC71-8104-798F-124A-15162743A0EE}"/>
              </a:ext>
            </a:extLst>
          </p:cNvPr>
          <p:cNvSpPr txBox="1"/>
          <p:nvPr/>
        </p:nvSpPr>
        <p:spPr>
          <a:xfrm flipH="1">
            <a:off x="2990208" y="3073532"/>
            <a:ext cx="1118438" cy="1323439"/>
          </a:xfrm>
          <a:prstGeom prst="rect">
            <a:avLst/>
          </a:prstGeom>
          <a:noFill/>
        </p:spPr>
        <p:txBody>
          <a:bodyPr wrap="square" rtlCol="0" anchor="ctr">
            <a:spAutoFit/>
          </a:bodyPr>
          <a:lstStyle/>
          <a:p>
            <a:pPr algn="ctr"/>
            <a:r>
              <a:rPr lang="en-SG" sz="8000" b="1" dirty="0">
                <a:latin typeface="Tahoma" panose="020B0604030504040204" pitchFamily="34" charset="0"/>
                <a:ea typeface="Tahoma" panose="020B0604030504040204" pitchFamily="34" charset="0"/>
                <a:cs typeface="Tahoma" panose="020B0604030504040204" pitchFamily="34" charset="0"/>
              </a:rPr>
              <a:t>=</a:t>
            </a:r>
          </a:p>
        </p:txBody>
      </p:sp>
      <p:pic>
        <p:nvPicPr>
          <p:cNvPr id="2058" name="Picture 10" descr="Why encryption and SSD safety are so important">
            <a:extLst>
              <a:ext uri="{FF2B5EF4-FFF2-40B4-BE49-F238E27FC236}">
                <a16:creationId xmlns:a16="http://schemas.microsoft.com/office/drawing/2014/main" id="{90B27285-BC60-8484-2426-3227829BC1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033" t="15489" r="16442" b="11986"/>
          <a:stretch/>
        </p:blipFill>
        <p:spPr bwMode="auto">
          <a:xfrm rot="13465346">
            <a:off x="9801370" y="3058130"/>
            <a:ext cx="1524937" cy="1524937"/>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2062" name="Picture 14" descr="30 Best fingerprint logo ideas | fingerprint, ? logo, logo design">
            <a:extLst>
              <a:ext uri="{FF2B5EF4-FFF2-40B4-BE49-F238E27FC236}">
                <a16:creationId xmlns:a16="http://schemas.microsoft.com/office/drawing/2014/main" id="{B539A516-3CFB-9469-5ECD-57C2119C1D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018" r="18018"/>
          <a:stretch/>
        </p:blipFill>
        <p:spPr bwMode="auto">
          <a:xfrm>
            <a:off x="6988948" y="3068641"/>
            <a:ext cx="1524937" cy="1524937"/>
          </a:xfrm>
          <a:prstGeom prst="ellipse">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C0B19C4-D799-E0FF-0502-D4BD6C972223}"/>
              </a:ext>
            </a:extLst>
          </p:cNvPr>
          <p:cNvPicPr>
            <a:picLocks noChangeAspect="1"/>
          </p:cNvPicPr>
          <p:nvPr/>
        </p:nvPicPr>
        <p:blipFill rotWithShape="1">
          <a:blip r:embed="rId6"/>
          <a:srcRect l="12190" t="12727" r="12261" b="12006"/>
          <a:stretch/>
        </p:blipFill>
        <p:spPr>
          <a:xfrm>
            <a:off x="4182455" y="3058131"/>
            <a:ext cx="1524937" cy="1524937"/>
          </a:xfrm>
          <a:prstGeom prst="ellipse">
            <a:avLst/>
          </a:prstGeom>
          <a:ln w="38100">
            <a:solidFill>
              <a:schemeClr val="tx1"/>
            </a:solidFill>
          </a:ln>
        </p:spPr>
      </p:pic>
      <p:sp>
        <p:nvSpPr>
          <p:cNvPr id="13" name="TextBox 12">
            <a:extLst>
              <a:ext uri="{FF2B5EF4-FFF2-40B4-BE49-F238E27FC236}">
                <a16:creationId xmlns:a16="http://schemas.microsoft.com/office/drawing/2014/main" id="{B1933A13-FD44-6C80-0EA5-9E634E4FDE9E}"/>
              </a:ext>
            </a:extLst>
          </p:cNvPr>
          <p:cNvSpPr txBox="1"/>
          <p:nvPr/>
        </p:nvSpPr>
        <p:spPr>
          <a:xfrm flipH="1">
            <a:off x="5800590" y="3073532"/>
            <a:ext cx="1118438" cy="1323439"/>
          </a:xfrm>
          <a:prstGeom prst="rect">
            <a:avLst/>
          </a:prstGeom>
          <a:noFill/>
        </p:spPr>
        <p:txBody>
          <a:bodyPr wrap="square" rtlCol="0" anchor="ctr">
            <a:spAutoFit/>
          </a:bodyPr>
          <a:lstStyle/>
          <a:p>
            <a:pPr algn="ctr"/>
            <a:r>
              <a:rPr lang="en-SG" sz="8000" b="1" dirty="0">
                <a:latin typeface="Tahoma" panose="020B0604030504040204" pitchFamily="34" charset="0"/>
                <a:ea typeface="Tahoma" panose="020B0604030504040204" pitchFamily="34" charset="0"/>
                <a:cs typeface="Tahoma" panose="020B0604030504040204" pitchFamily="34" charset="0"/>
              </a:rPr>
              <a:t>/</a:t>
            </a:r>
          </a:p>
        </p:txBody>
      </p:sp>
      <p:sp>
        <p:nvSpPr>
          <p:cNvPr id="14" name="TextBox 13">
            <a:extLst>
              <a:ext uri="{FF2B5EF4-FFF2-40B4-BE49-F238E27FC236}">
                <a16:creationId xmlns:a16="http://schemas.microsoft.com/office/drawing/2014/main" id="{B49EFF69-70BC-4D1C-8DC7-2237631D6E60}"/>
              </a:ext>
            </a:extLst>
          </p:cNvPr>
          <p:cNvSpPr txBox="1"/>
          <p:nvPr/>
        </p:nvSpPr>
        <p:spPr>
          <a:xfrm flipH="1">
            <a:off x="8579512" y="3077179"/>
            <a:ext cx="1118438" cy="1323439"/>
          </a:xfrm>
          <a:prstGeom prst="rect">
            <a:avLst/>
          </a:prstGeom>
          <a:noFill/>
        </p:spPr>
        <p:txBody>
          <a:bodyPr wrap="square" rtlCol="0" anchor="ctr">
            <a:spAutoFit/>
          </a:bodyPr>
          <a:lstStyle/>
          <a:p>
            <a:pPr algn="ctr"/>
            <a:r>
              <a:rPr lang="en-SG" sz="8000" b="1" dirty="0">
                <a:latin typeface="Tahoma" panose="020B0604030504040204" pitchFamily="34" charset="0"/>
                <a:ea typeface="Tahoma" panose="020B0604030504040204" pitchFamily="34" charset="0"/>
                <a:cs typeface="Tahoma" panose="020B0604030504040204" pitchFamily="34" charset="0"/>
              </a:rPr>
              <a:t>/</a:t>
            </a:r>
          </a:p>
        </p:txBody>
      </p:sp>
      <p:sp>
        <p:nvSpPr>
          <p:cNvPr id="15" name="TextBox 14">
            <a:extLst>
              <a:ext uri="{FF2B5EF4-FFF2-40B4-BE49-F238E27FC236}">
                <a16:creationId xmlns:a16="http://schemas.microsoft.com/office/drawing/2014/main" id="{BFBAEEA1-9568-CD50-5F80-921602A3093D}"/>
              </a:ext>
            </a:extLst>
          </p:cNvPr>
          <p:cNvSpPr txBox="1"/>
          <p:nvPr/>
        </p:nvSpPr>
        <p:spPr>
          <a:xfrm>
            <a:off x="6636794" y="4660449"/>
            <a:ext cx="2186175" cy="1015663"/>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Something</a:t>
            </a:r>
          </a:p>
          <a:p>
            <a:pPr algn="ctr"/>
            <a:r>
              <a:rPr lang="en-SG" sz="2000" dirty="0">
                <a:latin typeface="Tahoma" panose="020B0604030504040204" pitchFamily="34" charset="0"/>
                <a:ea typeface="Tahoma" panose="020B0604030504040204" pitchFamily="34" charset="0"/>
                <a:cs typeface="Tahoma" panose="020B0604030504040204" pitchFamily="34" charset="0"/>
              </a:rPr>
              <a:t>You </a:t>
            </a:r>
            <a:r>
              <a:rPr lang="en-SG" sz="2000" b="1" u="sng" dirty="0">
                <a:latin typeface="Tahoma" panose="020B0604030504040204" pitchFamily="34" charset="0"/>
                <a:ea typeface="Tahoma" panose="020B0604030504040204" pitchFamily="34" charset="0"/>
                <a:cs typeface="Tahoma" panose="020B0604030504040204" pitchFamily="34" charset="0"/>
              </a:rPr>
              <a:t>ARE</a:t>
            </a:r>
          </a:p>
          <a:p>
            <a:pPr algn="ctr"/>
            <a:r>
              <a:rPr lang="en-SG" sz="2000" dirty="0">
                <a:latin typeface="Tahoma" panose="020B0604030504040204" pitchFamily="34" charset="0"/>
                <a:ea typeface="Tahoma" panose="020B0604030504040204" pitchFamily="34" charset="0"/>
                <a:cs typeface="Tahoma" panose="020B0604030504040204" pitchFamily="34" charset="0"/>
              </a:rPr>
              <a:t>(E.g., Fingerprint)</a:t>
            </a:r>
          </a:p>
        </p:txBody>
      </p:sp>
      <p:sp>
        <p:nvSpPr>
          <p:cNvPr id="16" name="TextBox 15">
            <a:extLst>
              <a:ext uri="{FF2B5EF4-FFF2-40B4-BE49-F238E27FC236}">
                <a16:creationId xmlns:a16="http://schemas.microsoft.com/office/drawing/2014/main" id="{864B5044-0C9A-0C6D-BB28-908A0E550799}"/>
              </a:ext>
            </a:extLst>
          </p:cNvPr>
          <p:cNvSpPr txBox="1"/>
          <p:nvPr/>
        </p:nvSpPr>
        <p:spPr>
          <a:xfrm>
            <a:off x="9569437" y="4662298"/>
            <a:ext cx="1967782" cy="1015663"/>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Something</a:t>
            </a:r>
          </a:p>
          <a:p>
            <a:pPr algn="ctr"/>
            <a:r>
              <a:rPr lang="en-SG" sz="2000" dirty="0">
                <a:latin typeface="Tahoma" panose="020B0604030504040204" pitchFamily="34" charset="0"/>
                <a:ea typeface="Tahoma" panose="020B0604030504040204" pitchFamily="34" charset="0"/>
                <a:cs typeface="Tahoma" panose="020B0604030504040204" pitchFamily="34" charset="0"/>
              </a:rPr>
              <a:t>You </a:t>
            </a:r>
            <a:r>
              <a:rPr lang="en-SG" sz="2000" b="1" u="sng" dirty="0">
                <a:latin typeface="Tahoma" panose="020B0604030504040204" pitchFamily="34" charset="0"/>
                <a:ea typeface="Tahoma" panose="020B0604030504040204" pitchFamily="34" charset="0"/>
                <a:cs typeface="Tahoma" panose="020B0604030504040204" pitchFamily="34" charset="0"/>
              </a:rPr>
              <a:t>HAVE</a:t>
            </a:r>
            <a:br>
              <a:rPr lang="en-SG" sz="2000" dirty="0">
                <a:latin typeface="Tahoma" panose="020B0604030504040204" pitchFamily="34" charset="0"/>
                <a:ea typeface="Tahoma" panose="020B0604030504040204" pitchFamily="34" charset="0"/>
                <a:cs typeface="Tahoma" panose="020B0604030504040204" pitchFamily="34" charset="0"/>
              </a:rPr>
            </a:br>
            <a:r>
              <a:rPr lang="en-SG" sz="2000" dirty="0">
                <a:latin typeface="Tahoma" panose="020B0604030504040204" pitchFamily="34" charset="0"/>
                <a:ea typeface="Tahoma" panose="020B0604030504040204" pitchFamily="34" charset="0"/>
                <a:cs typeface="Tahoma" panose="020B0604030504040204" pitchFamily="34" charset="0"/>
              </a:rPr>
              <a:t>(E.g., Key Card)</a:t>
            </a:r>
          </a:p>
        </p:txBody>
      </p:sp>
    </p:spTree>
    <p:extLst>
      <p:ext uri="{BB962C8B-B14F-4D97-AF65-F5344CB8AC3E}">
        <p14:creationId xmlns:p14="http://schemas.microsoft.com/office/powerpoint/2010/main" val="26222492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7639" y="-11971"/>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2: IDENTICAL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(ORIGINAL)</a:t>
            </a:r>
          </a:p>
        </p:txBody>
      </p:sp>
      <p:grpSp>
        <p:nvGrpSpPr>
          <p:cNvPr id="19" name="Group 18">
            <a:extLst>
              <a:ext uri="{FF2B5EF4-FFF2-40B4-BE49-F238E27FC236}">
                <a16:creationId xmlns:a16="http://schemas.microsoft.com/office/drawing/2014/main" id="{CDF2D92D-6C38-CC41-67AB-E214CB627298}"/>
              </a:ext>
            </a:extLst>
          </p:cNvPr>
          <p:cNvGrpSpPr/>
          <p:nvPr/>
        </p:nvGrpSpPr>
        <p:grpSpPr>
          <a:xfrm>
            <a:off x="315896" y="2631250"/>
            <a:ext cx="4980375" cy="3360708"/>
            <a:chOff x="955416" y="2584566"/>
            <a:chExt cx="4980375" cy="3360708"/>
          </a:xfrm>
        </p:grpSpPr>
        <p:sp>
          <p:nvSpPr>
            <p:cNvPr id="2" name="TextBox 1">
              <a:extLst>
                <a:ext uri="{FF2B5EF4-FFF2-40B4-BE49-F238E27FC236}">
                  <a16:creationId xmlns:a16="http://schemas.microsoft.com/office/drawing/2014/main" id="{8C5D0FE7-2113-B27C-0BFC-2C7352145337}"/>
                </a:ext>
              </a:extLst>
            </p:cNvPr>
            <p:cNvSpPr txBox="1"/>
            <p:nvPr/>
          </p:nvSpPr>
          <p:spPr>
            <a:xfrm>
              <a:off x="2286000" y="2584566"/>
              <a:ext cx="2225738" cy="923330"/>
            </a:xfrm>
            <a:prstGeom prst="rect">
              <a:avLst/>
            </a:prstGeom>
            <a:noFill/>
            <a:ln>
              <a:solidFill>
                <a:schemeClr val="tx1"/>
              </a:solidFill>
            </a:ln>
          </p:spPr>
          <p:txBody>
            <a:bodyPr wrap="non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Arrow Connector 5">
              <a:extLst>
                <a:ext uri="{FF2B5EF4-FFF2-40B4-BE49-F238E27FC236}">
                  <a16:creationId xmlns:a16="http://schemas.microsoft.com/office/drawing/2014/main" id="{3F915C55-954C-4CD6-7E96-49CD21CDC01E}"/>
                </a:ext>
              </a:extLst>
            </p:cNvPr>
            <p:cNvCxnSpPr>
              <a:cxnSpLocks/>
              <a:endCxn id="9" idx="0"/>
            </p:cNvCxnSpPr>
            <p:nvPr/>
          </p:nvCxnSpPr>
          <p:spPr>
            <a:xfrm flipH="1">
              <a:off x="2068286" y="3507896"/>
              <a:ext cx="760993" cy="1514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E07D8B9-0A9F-2E6A-3116-7C11A23423D7}"/>
                </a:ext>
              </a:extLst>
            </p:cNvPr>
            <p:cNvCxnSpPr>
              <a:cxnSpLocks/>
              <a:endCxn id="10" idx="0"/>
            </p:cNvCxnSpPr>
            <p:nvPr/>
          </p:nvCxnSpPr>
          <p:spPr>
            <a:xfrm>
              <a:off x="3885732" y="3507896"/>
              <a:ext cx="937190" cy="15140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BAD80D-B4F0-F853-CB8F-F0877AA0A4D9}"/>
                </a:ext>
              </a:extLst>
            </p:cNvPr>
            <p:cNvSpPr txBox="1"/>
            <p:nvPr/>
          </p:nvSpPr>
          <p:spPr>
            <a:xfrm>
              <a:off x="955416" y="5021944"/>
              <a:ext cx="2225739" cy="923330"/>
            </a:xfrm>
            <a:prstGeom prst="rect">
              <a:avLst/>
            </a:prstGeom>
            <a:noFill/>
            <a:ln>
              <a:solidFill>
                <a:schemeClr val="tx1"/>
              </a:solidFill>
            </a:ln>
          </p:spPr>
          <p:txBody>
            <a:bodyPr wrap="squar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50DE243-F7C7-958A-8739-2418E45E7AEB}"/>
                </a:ext>
              </a:extLst>
            </p:cNvPr>
            <p:cNvSpPr txBox="1"/>
            <p:nvPr/>
          </p:nvSpPr>
          <p:spPr>
            <a:xfrm>
              <a:off x="3710053" y="5021944"/>
              <a:ext cx="2225738" cy="923330"/>
            </a:xfrm>
            <a:prstGeom prst="rect">
              <a:avLst/>
            </a:prstGeom>
            <a:noFill/>
            <a:ln>
              <a:solidFill>
                <a:schemeClr val="tx1"/>
              </a:solidFill>
            </a:ln>
          </p:spPr>
          <p:txBody>
            <a:bodyPr wrap="non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grpSp>
      <p:cxnSp>
        <p:nvCxnSpPr>
          <p:cNvPr id="18" name="Straight Connector 17">
            <a:extLst>
              <a:ext uri="{FF2B5EF4-FFF2-40B4-BE49-F238E27FC236}">
                <a16:creationId xmlns:a16="http://schemas.microsoft.com/office/drawing/2014/main" id="{4754C68B-C8A8-EF44-0224-E306D597AE81}"/>
              </a:ext>
            </a:extLst>
          </p:cNvPr>
          <p:cNvCxnSpPr/>
          <p:nvPr/>
        </p:nvCxnSpPr>
        <p:spPr>
          <a:xfrm>
            <a:off x="5995517" y="1642347"/>
            <a:ext cx="0" cy="44413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59A4155-F35F-35DE-CEF8-E1B3A3A34531}"/>
              </a:ext>
            </a:extLst>
          </p:cNvPr>
          <p:cNvSpPr txBox="1"/>
          <p:nvPr/>
        </p:nvSpPr>
        <p:spPr>
          <a:xfrm>
            <a:off x="1910681" y="1535297"/>
            <a:ext cx="1696298" cy="369332"/>
          </a:xfrm>
          <a:prstGeom prst="rect">
            <a:avLst/>
          </a:prstGeom>
          <a:noFill/>
          <a:ln>
            <a:noFill/>
          </a:ln>
        </p:spPr>
        <p:txBody>
          <a:bodyPr wrap="none" rtlCol="0">
            <a:spAutoFit/>
          </a:bodyPr>
          <a:lstStyle/>
          <a:p>
            <a:pPr algn="ctr"/>
            <a:r>
              <a:rPr lang="en-US" b="1" u="sng" dirty="0">
                <a:latin typeface="Tahoma" panose="020B0604030504040204" pitchFamily="34" charset="0"/>
                <a:ea typeface="Tahoma" panose="020B0604030504040204" pitchFamily="34" charset="0"/>
                <a:cs typeface="Tahoma" panose="020B0604030504040204" pitchFamily="34" charset="0"/>
              </a:rPr>
              <a:t>PREVIOUSLY</a:t>
            </a:r>
            <a:endParaRPr lang="en-SG" b="1" u="sng" dirty="0">
              <a:latin typeface="Tahoma" panose="020B0604030504040204" pitchFamily="34" charset="0"/>
              <a:ea typeface="Tahoma" panose="020B0604030504040204" pitchFamily="34" charset="0"/>
              <a:cs typeface="Tahoma" panose="020B0604030504040204" pitchFamily="34" charset="0"/>
            </a:endParaRPr>
          </a:p>
        </p:txBody>
      </p:sp>
      <p:sp>
        <p:nvSpPr>
          <p:cNvPr id="21" name="TextBox 20">
            <a:extLst>
              <a:ext uri="{FF2B5EF4-FFF2-40B4-BE49-F238E27FC236}">
                <a16:creationId xmlns:a16="http://schemas.microsoft.com/office/drawing/2014/main" id="{EFDD0424-DFC9-9AF4-CE68-64318C870692}"/>
              </a:ext>
            </a:extLst>
          </p:cNvPr>
          <p:cNvSpPr txBox="1"/>
          <p:nvPr/>
        </p:nvSpPr>
        <p:spPr>
          <a:xfrm>
            <a:off x="8282458" y="1536318"/>
            <a:ext cx="1593706" cy="369332"/>
          </a:xfrm>
          <a:prstGeom prst="rect">
            <a:avLst/>
          </a:prstGeom>
          <a:noFill/>
          <a:ln>
            <a:noFill/>
          </a:ln>
        </p:spPr>
        <p:txBody>
          <a:bodyPr wrap="none" rtlCol="0">
            <a:spAutoFit/>
          </a:bodyPr>
          <a:lstStyle/>
          <a:p>
            <a:pPr algn="ctr"/>
            <a:r>
              <a:rPr lang="en-US" b="1" u="sng" dirty="0">
                <a:latin typeface="Tahoma" panose="020B0604030504040204" pitchFamily="34" charset="0"/>
                <a:ea typeface="Tahoma" panose="020B0604030504040204" pitchFamily="34" charset="0"/>
                <a:cs typeface="Tahoma" panose="020B0604030504040204" pitchFamily="34" charset="0"/>
              </a:rPr>
              <a:t>CURRENTLY</a:t>
            </a:r>
            <a:endParaRPr lang="en-SG" b="1" u="sng" dirty="0">
              <a:latin typeface="Tahoma" panose="020B0604030504040204" pitchFamily="34" charset="0"/>
              <a:ea typeface="Tahoma" panose="020B0604030504040204" pitchFamily="34" charset="0"/>
              <a:cs typeface="Tahoma" panose="020B0604030504040204" pitchFamily="34" charset="0"/>
            </a:endParaRPr>
          </a:p>
        </p:txBody>
      </p:sp>
      <p:sp>
        <p:nvSpPr>
          <p:cNvPr id="23" name="TextBox 22">
            <a:extLst>
              <a:ext uri="{FF2B5EF4-FFF2-40B4-BE49-F238E27FC236}">
                <a16:creationId xmlns:a16="http://schemas.microsoft.com/office/drawing/2014/main" id="{4CBF29B5-F0EC-2366-5958-1A6941BBC592}"/>
              </a:ext>
            </a:extLst>
          </p:cNvPr>
          <p:cNvSpPr txBox="1"/>
          <p:nvPr/>
        </p:nvSpPr>
        <p:spPr>
          <a:xfrm>
            <a:off x="7587881" y="2010373"/>
            <a:ext cx="3080047" cy="646331"/>
          </a:xfrm>
          <a:prstGeom prst="rect">
            <a:avLst/>
          </a:prstGeom>
          <a:noFill/>
          <a:ln>
            <a:solidFill>
              <a:schemeClr val="tx1"/>
            </a:solidFill>
          </a:ln>
        </p:spPr>
        <p:txBody>
          <a:bodyPr wrap="squar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a:t>
            </a:r>
            <a:b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b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Free-Text </a:t>
            </a:r>
            <a:r>
              <a:rPr lang="en-US" dirty="0">
                <a:latin typeface="Tahoma" panose="020B0604030504040204" pitchFamily="34" charset="0"/>
                <a:ea typeface="Tahoma" panose="020B0604030504040204" pitchFamily="34" charset="0"/>
                <a:cs typeface="Tahoma" panose="020B0604030504040204" pitchFamily="34" charset="0"/>
              </a:rPr>
              <a:t>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24" name="Straight Arrow Connector 23">
            <a:extLst>
              <a:ext uri="{FF2B5EF4-FFF2-40B4-BE49-F238E27FC236}">
                <a16:creationId xmlns:a16="http://schemas.microsoft.com/office/drawing/2014/main" id="{ECAAB877-95B7-29C9-96D2-1B7CFA620D1A}"/>
              </a:ext>
            </a:extLst>
          </p:cNvPr>
          <p:cNvCxnSpPr>
            <a:cxnSpLocks/>
            <a:endCxn id="26" idx="0"/>
          </p:cNvCxnSpPr>
          <p:nvPr/>
        </p:nvCxnSpPr>
        <p:spPr>
          <a:xfrm flipH="1">
            <a:off x="7514852" y="2656704"/>
            <a:ext cx="530726" cy="3959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411749-5C6A-936E-D3EE-C72D47682711}"/>
              </a:ext>
            </a:extLst>
          </p:cNvPr>
          <p:cNvCxnSpPr>
            <a:cxnSpLocks/>
            <a:endCxn id="27" idx="0"/>
          </p:cNvCxnSpPr>
          <p:nvPr/>
        </p:nvCxnSpPr>
        <p:spPr>
          <a:xfrm>
            <a:off x="9767642" y="2656704"/>
            <a:ext cx="694835" cy="636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2BE6DBE-E139-53EE-B1D4-E5E7B6645FC9}"/>
              </a:ext>
            </a:extLst>
          </p:cNvPr>
          <p:cNvSpPr txBox="1"/>
          <p:nvPr/>
        </p:nvSpPr>
        <p:spPr>
          <a:xfrm>
            <a:off x="6399483" y="3052628"/>
            <a:ext cx="2230738" cy="923330"/>
          </a:xfrm>
          <a:prstGeom prst="rect">
            <a:avLst/>
          </a:prstGeom>
          <a:noFill/>
          <a:ln>
            <a:solidFill>
              <a:schemeClr val="tx1"/>
            </a:solidFill>
          </a:ln>
        </p:spPr>
        <p:txBody>
          <a:bodyPr wrap="squar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dirty="0">
                <a:latin typeface="Tahoma" panose="020B0604030504040204" pitchFamily="34" charset="0"/>
                <a:ea typeface="Tahoma" panose="020B0604030504040204" pitchFamily="34" charset="0"/>
                <a:cs typeface="Tahoma" panose="020B0604030504040204" pitchFamily="34" charset="0"/>
              </a:rPr>
              <a:t> </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7FA86E14-252E-608C-A66F-D795BCB144A7}"/>
              </a:ext>
            </a:extLst>
          </p:cNvPr>
          <p:cNvSpPr txBox="1"/>
          <p:nvPr/>
        </p:nvSpPr>
        <p:spPr>
          <a:xfrm>
            <a:off x="9240601" y="3292851"/>
            <a:ext cx="2443752" cy="646331"/>
          </a:xfrm>
          <a:prstGeom prst="rect">
            <a:avLst/>
          </a:prstGeom>
          <a:noFill/>
          <a:ln>
            <a:solidFill>
              <a:schemeClr val="tx1"/>
            </a:solidFill>
          </a:ln>
        </p:spPr>
        <p:txBody>
          <a:bodyPr wrap="square" rtlCol="0">
            <a:spAutoFit/>
          </a:bodyPr>
          <a:lstStyle/>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35" name="Straight Arrow Connector 34">
            <a:extLst>
              <a:ext uri="{FF2B5EF4-FFF2-40B4-BE49-F238E27FC236}">
                <a16:creationId xmlns:a16="http://schemas.microsoft.com/office/drawing/2014/main" id="{CDE6521C-F4DE-53EC-1DA2-0D17EC7168A2}"/>
              </a:ext>
            </a:extLst>
          </p:cNvPr>
          <p:cNvCxnSpPr>
            <a:cxnSpLocks/>
            <a:endCxn id="37" idx="0"/>
          </p:cNvCxnSpPr>
          <p:nvPr/>
        </p:nvCxnSpPr>
        <p:spPr>
          <a:xfrm flipH="1">
            <a:off x="7934935" y="3939182"/>
            <a:ext cx="1832707" cy="703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EB9604-73E6-9A5A-84E1-96788311711E}"/>
              </a:ext>
            </a:extLst>
          </p:cNvPr>
          <p:cNvCxnSpPr>
            <a:cxnSpLocks/>
          </p:cNvCxnSpPr>
          <p:nvPr/>
        </p:nvCxnSpPr>
        <p:spPr>
          <a:xfrm>
            <a:off x="10575133" y="3939182"/>
            <a:ext cx="285826" cy="714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34C762A-30B2-4D25-2131-2805AB756EF5}"/>
              </a:ext>
            </a:extLst>
          </p:cNvPr>
          <p:cNvSpPr txBox="1"/>
          <p:nvPr/>
        </p:nvSpPr>
        <p:spPr>
          <a:xfrm>
            <a:off x="6630803" y="4642681"/>
            <a:ext cx="2608264" cy="923330"/>
          </a:xfrm>
          <a:prstGeom prst="rect">
            <a:avLst/>
          </a:prstGeom>
          <a:noFill/>
          <a:ln>
            <a:solidFill>
              <a:schemeClr val="tx1"/>
            </a:solidFill>
          </a:ln>
        </p:spPr>
        <p:txBody>
          <a:bodyPr wrap="squar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dirty="0">
                <a:latin typeface="Tahoma" panose="020B0604030504040204" pitchFamily="34" charset="0"/>
                <a:ea typeface="Tahoma" panose="020B0604030504040204" pitchFamily="34" charset="0"/>
                <a:cs typeface="Tahoma" panose="020B0604030504040204" pitchFamily="34" charset="0"/>
              </a:rPr>
              <a:t> (IR)</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38" name="TextBox 37">
            <a:extLst>
              <a:ext uri="{FF2B5EF4-FFF2-40B4-BE49-F238E27FC236}">
                <a16:creationId xmlns:a16="http://schemas.microsoft.com/office/drawing/2014/main" id="{18372A15-C809-D355-05FE-657E0E177DC9}"/>
              </a:ext>
            </a:extLst>
          </p:cNvPr>
          <p:cNvSpPr txBox="1"/>
          <p:nvPr/>
        </p:nvSpPr>
        <p:spPr>
          <a:xfrm>
            <a:off x="9454015" y="4642681"/>
            <a:ext cx="2528064" cy="923330"/>
          </a:xfrm>
          <a:prstGeom prst="rect">
            <a:avLst/>
          </a:prstGeom>
          <a:noFill/>
          <a:ln>
            <a:solidFill>
              <a:schemeClr val="tx1"/>
            </a:solidFill>
          </a:ln>
        </p:spPr>
        <p:txBody>
          <a:bodyPr wrap="non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dirty="0">
                <a:latin typeface="Tahoma" panose="020B0604030504040204" pitchFamily="34" charset="0"/>
                <a:ea typeface="Tahoma" panose="020B0604030504040204" pitchFamily="34" charset="0"/>
                <a:cs typeface="Tahoma" panose="020B0604030504040204" pitchFamily="34" charset="0"/>
              </a:rPr>
              <a:t> (DR)</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grpSp>
        <p:nvGrpSpPr>
          <p:cNvPr id="16" name="Group 15">
            <a:extLst>
              <a:ext uri="{FF2B5EF4-FFF2-40B4-BE49-F238E27FC236}">
                <a16:creationId xmlns:a16="http://schemas.microsoft.com/office/drawing/2014/main" id="{0E9EDED9-BF86-D818-8237-287CE1EA6C97}"/>
              </a:ext>
            </a:extLst>
          </p:cNvPr>
          <p:cNvGrpSpPr/>
          <p:nvPr/>
        </p:nvGrpSpPr>
        <p:grpSpPr>
          <a:xfrm>
            <a:off x="1674442" y="2136296"/>
            <a:ext cx="2051439" cy="459996"/>
            <a:chOff x="5983617" y="2661387"/>
            <a:chExt cx="3952230" cy="886212"/>
          </a:xfrm>
        </p:grpSpPr>
        <p:sp>
          <p:nvSpPr>
            <p:cNvPr id="17" name="Rectangle 16">
              <a:extLst>
                <a:ext uri="{FF2B5EF4-FFF2-40B4-BE49-F238E27FC236}">
                  <a16:creationId xmlns:a16="http://schemas.microsoft.com/office/drawing/2014/main" id="{C39CAAB2-9DD5-B2C6-5B21-01638459F0E5}"/>
                </a:ext>
              </a:extLst>
            </p:cNvPr>
            <p:cNvSpPr/>
            <p:nvPr/>
          </p:nvSpPr>
          <p:spPr>
            <a:xfrm rot="5400000">
              <a:off x="6751676" y="2504344"/>
              <a:ext cx="135549" cy="60010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ectangle 27">
              <a:extLst>
                <a:ext uri="{FF2B5EF4-FFF2-40B4-BE49-F238E27FC236}">
                  <a16:creationId xmlns:a16="http://schemas.microsoft.com/office/drawing/2014/main" id="{FCB546AA-C051-1082-9A96-71D7313B3ADC}"/>
                </a:ext>
              </a:extLst>
            </p:cNvPr>
            <p:cNvSpPr/>
            <p:nvPr/>
          </p:nvSpPr>
          <p:spPr>
            <a:xfrm rot="5400000">
              <a:off x="6751676" y="2698127"/>
              <a:ext cx="135549" cy="600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Rectangle 28">
              <a:extLst>
                <a:ext uri="{FF2B5EF4-FFF2-40B4-BE49-F238E27FC236}">
                  <a16:creationId xmlns:a16="http://schemas.microsoft.com/office/drawing/2014/main" id="{025677D3-834D-8034-CB6D-63D8E7731B31}"/>
                </a:ext>
              </a:extLst>
            </p:cNvPr>
            <p:cNvSpPr/>
            <p:nvPr/>
          </p:nvSpPr>
          <p:spPr>
            <a:xfrm rot="5400000">
              <a:off x="6751676" y="2891910"/>
              <a:ext cx="135549" cy="6001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6A5D9965-DF17-2221-4DA2-F5461FC6EB52}"/>
                </a:ext>
              </a:extLst>
            </p:cNvPr>
            <p:cNvSpPr/>
            <p:nvPr/>
          </p:nvSpPr>
          <p:spPr>
            <a:xfrm rot="5400000">
              <a:off x="6751676" y="3085692"/>
              <a:ext cx="135549" cy="600102"/>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FB517E89-63C4-6BB2-208C-74738A3BBDEB}"/>
                </a:ext>
              </a:extLst>
            </p:cNvPr>
            <p:cNvSpPr/>
            <p:nvPr/>
          </p:nvSpPr>
          <p:spPr>
            <a:xfrm rot="5400000">
              <a:off x="6388061" y="2705321"/>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2" name="Picture 4" descr="Transparent Human Png - Human Logo In Blue Png, Png Download , Transparent  Png Image - PNGitem">
              <a:extLst>
                <a:ext uri="{FF2B5EF4-FFF2-40B4-BE49-F238E27FC236}">
                  <a16:creationId xmlns:a16="http://schemas.microsoft.com/office/drawing/2014/main" id="{6EBE65AF-277B-C42D-85E9-33FF0C9FAFF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5983617" y="2755468"/>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4098B323-6065-2381-0077-96B57307FD32}"/>
                </a:ext>
              </a:extLst>
            </p:cNvPr>
            <p:cNvSpPr/>
            <p:nvPr/>
          </p:nvSpPr>
          <p:spPr>
            <a:xfrm rot="5400000">
              <a:off x="8106460" y="2517046"/>
              <a:ext cx="135549" cy="60010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Rectangle 33">
              <a:extLst>
                <a:ext uri="{FF2B5EF4-FFF2-40B4-BE49-F238E27FC236}">
                  <a16:creationId xmlns:a16="http://schemas.microsoft.com/office/drawing/2014/main" id="{9A331677-4DDC-4242-E592-2968D3DEEFF1}"/>
                </a:ext>
              </a:extLst>
            </p:cNvPr>
            <p:cNvSpPr/>
            <p:nvPr/>
          </p:nvSpPr>
          <p:spPr>
            <a:xfrm rot="5400000">
              <a:off x="8106460" y="2710829"/>
              <a:ext cx="135549" cy="6001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AB6083AE-21C3-EC43-6F9B-F21DEBE25814}"/>
                </a:ext>
              </a:extLst>
            </p:cNvPr>
            <p:cNvSpPr/>
            <p:nvPr/>
          </p:nvSpPr>
          <p:spPr>
            <a:xfrm rot="5400000">
              <a:off x="8106460" y="2904612"/>
              <a:ext cx="135549" cy="60010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335E5B8E-5D74-E7A8-100A-34E85F341F60}"/>
                </a:ext>
              </a:extLst>
            </p:cNvPr>
            <p:cNvSpPr/>
            <p:nvPr/>
          </p:nvSpPr>
          <p:spPr>
            <a:xfrm rot="5400000">
              <a:off x="8106460" y="3098394"/>
              <a:ext cx="135549" cy="60010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CF9AD158-4FEC-EFCE-B3D2-E026A3306495}"/>
                </a:ext>
              </a:extLst>
            </p:cNvPr>
            <p:cNvSpPr/>
            <p:nvPr/>
          </p:nvSpPr>
          <p:spPr>
            <a:xfrm rot="5400000">
              <a:off x="7742845"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2" name="Picture 4" descr="Transparent Human Png - Human Logo In Blue Png, Png Download , Transparent  Png Image - PNGitem">
              <a:extLst>
                <a:ext uri="{FF2B5EF4-FFF2-40B4-BE49-F238E27FC236}">
                  <a16:creationId xmlns:a16="http://schemas.microsoft.com/office/drawing/2014/main" id="{10A8B353-00D4-DB81-680D-68EFED065DE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7271726" y="2768170"/>
              <a:ext cx="412885" cy="685348"/>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2">
              <a:extLst>
                <a:ext uri="{FF2B5EF4-FFF2-40B4-BE49-F238E27FC236}">
                  <a16:creationId xmlns:a16="http://schemas.microsoft.com/office/drawing/2014/main" id="{8527AD41-4AD4-766D-377F-EB4AAA5506C0}"/>
                </a:ext>
              </a:extLst>
            </p:cNvPr>
            <p:cNvGrpSpPr/>
            <p:nvPr/>
          </p:nvGrpSpPr>
          <p:grpSpPr>
            <a:xfrm>
              <a:off x="9150205" y="2674089"/>
              <a:ext cx="785642" cy="873510"/>
              <a:chOff x="9150205" y="2674089"/>
              <a:chExt cx="785642" cy="873510"/>
            </a:xfrm>
          </p:grpSpPr>
          <p:sp>
            <p:nvSpPr>
              <p:cNvPr id="45" name="Rectangle 44">
                <a:extLst>
                  <a:ext uri="{FF2B5EF4-FFF2-40B4-BE49-F238E27FC236}">
                    <a16:creationId xmlns:a16="http://schemas.microsoft.com/office/drawing/2014/main" id="{D167F5E9-742C-EBF4-0C2C-528F147BB0A8}"/>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a:extLst>
                  <a:ext uri="{FF2B5EF4-FFF2-40B4-BE49-F238E27FC236}">
                    <a16:creationId xmlns:a16="http://schemas.microsoft.com/office/drawing/2014/main" id="{C9E19E9B-60B6-9B20-0E53-C17FE31252FD}"/>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6E9B5BF3-9EE5-CBE0-0B86-E847DF3C028D}"/>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9341B08D-E4FA-1769-6A47-9066025E2F54}"/>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3424C446-C3BD-C012-D02D-A726772C53DE}"/>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4" name="Picture 4" descr="Transparent Human Png - Human Logo In Blue Png, Png Download , Transparent  Png Image - PNGitem">
              <a:extLst>
                <a:ext uri="{FF2B5EF4-FFF2-40B4-BE49-F238E27FC236}">
                  <a16:creationId xmlns:a16="http://schemas.microsoft.com/office/drawing/2014/main" id="{512EAD04-B5A5-5E05-5C63-D6195B4C35C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8644677" y="2768170"/>
              <a:ext cx="412885" cy="6853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Group 76">
            <a:extLst>
              <a:ext uri="{FF2B5EF4-FFF2-40B4-BE49-F238E27FC236}">
                <a16:creationId xmlns:a16="http://schemas.microsoft.com/office/drawing/2014/main" id="{D7403744-09B3-1B17-4E0F-C2D25C6780A4}"/>
              </a:ext>
            </a:extLst>
          </p:cNvPr>
          <p:cNvGrpSpPr/>
          <p:nvPr/>
        </p:nvGrpSpPr>
        <p:grpSpPr>
          <a:xfrm>
            <a:off x="7080437" y="5631933"/>
            <a:ext cx="1656650" cy="371472"/>
            <a:chOff x="1300620" y="3191294"/>
            <a:chExt cx="3952230" cy="886212"/>
          </a:xfrm>
        </p:grpSpPr>
        <p:grpSp>
          <p:nvGrpSpPr>
            <p:cNvPr id="78" name="Group 77">
              <a:extLst>
                <a:ext uri="{FF2B5EF4-FFF2-40B4-BE49-F238E27FC236}">
                  <a16:creationId xmlns:a16="http://schemas.microsoft.com/office/drawing/2014/main" id="{5E6126FC-BAE5-9EDD-06D6-143CEFF67C30}"/>
                </a:ext>
              </a:extLst>
            </p:cNvPr>
            <p:cNvGrpSpPr/>
            <p:nvPr/>
          </p:nvGrpSpPr>
          <p:grpSpPr>
            <a:xfrm rot="5400000">
              <a:off x="1705064" y="3235228"/>
              <a:ext cx="873510" cy="785642"/>
              <a:chOff x="7146132" y="1848203"/>
              <a:chExt cx="762000" cy="685348"/>
            </a:xfrm>
          </p:grpSpPr>
          <p:sp>
            <p:nvSpPr>
              <p:cNvPr id="94" name="Rectangle 93">
                <a:extLst>
                  <a:ext uri="{FF2B5EF4-FFF2-40B4-BE49-F238E27FC236}">
                    <a16:creationId xmlns:a16="http://schemas.microsoft.com/office/drawing/2014/main" id="{EDCA5AC5-9F60-76E2-CC35-D010F51BCC41}"/>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5" name="Rectangle 94">
                <a:extLst>
                  <a:ext uri="{FF2B5EF4-FFF2-40B4-BE49-F238E27FC236}">
                    <a16:creationId xmlns:a16="http://schemas.microsoft.com/office/drawing/2014/main" id="{10DF82C0-D913-0474-B181-95D569F879B0}"/>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6" name="Rectangle 95">
                <a:extLst>
                  <a:ext uri="{FF2B5EF4-FFF2-40B4-BE49-F238E27FC236}">
                    <a16:creationId xmlns:a16="http://schemas.microsoft.com/office/drawing/2014/main" id="{ECF61248-29BA-80B5-A2DB-2B06C028BA87}"/>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7" name="Rectangle 96">
                <a:extLst>
                  <a:ext uri="{FF2B5EF4-FFF2-40B4-BE49-F238E27FC236}">
                    <a16:creationId xmlns:a16="http://schemas.microsoft.com/office/drawing/2014/main" id="{039DADA7-38CA-F752-E7D2-F13A2BD4B135}"/>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a:extLst>
                  <a:ext uri="{FF2B5EF4-FFF2-40B4-BE49-F238E27FC236}">
                    <a16:creationId xmlns:a16="http://schemas.microsoft.com/office/drawing/2014/main" id="{04E8B9DB-E04B-A7AD-A0D2-156721397D67}"/>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79" name="Picture 4" descr="Transparent Human Png - Human Logo In Blue Png, Png Download , Transparent  Png Image - PNGitem">
              <a:extLst>
                <a:ext uri="{FF2B5EF4-FFF2-40B4-BE49-F238E27FC236}">
                  <a16:creationId xmlns:a16="http://schemas.microsoft.com/office/drawing/2014/main" id="{0BB4605C-5816-C5A6-5566-FB5736325BE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1300620" y="3285375"/>
              <a:ext cx="412885" cy="685348"/>
            </a:xfrm>
            <a:prstGeom prst="rect">
              <a:avLst/>
            </a:prstGeom>
            <a:noFill/>
            <a:extLst>
              <a:ext uri="{909E8E84-426E-40DD-AFC4-6F175D3DCCD1}">
                <a14:hiddenFill xmlns:a14="http://schemas.microsoft.com/office/drawing/2010/main">
                  <a:solidFill>
                    <a:srgbClr val="FFFFFF"/>
                  </a:solidFill>
                </a14:hiddenFill>
              </a:ext>
            </a:extLst>
          </p:spPr>
        </p:pic>
        <p:grpSp>
          <p:nvGrpSpPr>
            <p:cNvPr id="80" name="Group 79">
              <a:extLst>
                <a:ext uri="{FF2B5EF4-FFF2-40B4-BE49-F238E27FC236}">
                  <a16:creationId xmlns:a16="http://schemas.microsoft.com/office/drawing/2014/main" id="{793A017F-D9E4-ABB7-793D-FAFF5B1F3185}"/>
                </a:ext>
              </a:extLst>
            </p:cNvPr>
            <p:cNvGrpSpPr/>
            <p:nvPr/>
          </p:nvGrpSpPr>
          <p:grpSpPr>
            <a:xfrm rot="5400000">
              <a:off x="3059848" y="3247930"/>
              <a:ext cx="873510" cy="785642"/>
              <a:chOff x="7146132" y="1848203"/>
              <a:chExt cx="762000" cy="685348"/>
            </a:xfrm>
          </p:grpSpPr>
          <p:sp>
            <p:nvSpPr>
              <p:cNvPr id="89" name="Rectangle 88">
                <a:extLst>
                  <a:ext uri="{FF2B5EF4-FFF2-40B4-BE49-F238E27FC236}">
                    <a16:creationId xmlns:a16="http://schemas.microsoft.com/office/drawing/2014/main" id="{9698DFEA-26AD-203A-962E-1391F7C2E861}"/>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0" name="Rectangle 89">
                <a:extLst>
                  <a:ext uri="{FF2B5EF4-FFF2-40B4-BE49-F238E27FC236}">
                    <a16:creationId xmlns:a16="http://schemas.microsoft.com/office/drawing/2014/main" id="{C03B4CB0-61DB-8A82-6830-931A06B11BDD}"/>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1" name="Rectangle 90">
                <a:extLst>
                  <a:ext uri="{FF2B5EF4-FFF2-40B4-BE49-F238E27FC236}">
                    <a16:creationId xmlns:a16="http://schemas.microsoft.com/office/drawing/2014/main" id="{02CDCBE2-DC93-E28F-5A26-CBAA86CDA066}"/>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Rectangle 91">
                <a:extLst>
                  <a:ext uri="{FF2B5EF4-FFF2-40B4-BE49-F238E27FC236}">
                    <a16:creationId xmlns:a16="http://schemas.microsoft.com/office/drawing/2014/main" id="{A584F283-25F2-2995-F11F-E04BEB3130C4}"/>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Rectangle 92">
                <a:extLst>
                  <a:ext uri="{FF2B5EF4-FFF2-40B4-BE49-F238E27FC236}">
                    <a16:creationId xmlns:a16="http://schemas.microsoft.com/office/drawing/2014/main" id="{7D983002-4147-F40D-71A5-D9EAC636B8F2}"/>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81" name="Picture 4" descr="Transparent Human Png - Human Logo In Blue Png, Png Download , Transparent  Png Image - PNGitem">
              <a:extLst>
                <a:ext uri="{FF2B5EF4-FFF2-40B4-BE49-F238E27FC236}">
                  <a16:creationId xmlns:a16="http://schemas.microsoft.com/office/drawing/2014/main" id="{51E1A9AA-0A5D-9569-D7CA-7744BBB8BA9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588729" y="3298077"/>
              <a:ext cx="412885" cy="685348"/>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Group 81">
              <a:extLst>
                <a:ext uri="{FF2B5EF4-FFF2-40B4-BE49-F238E27FC236}">
                  <a16:creationId xmlns:a16="http://schemas.microsoft.com/office/drawing/2014/main" id="{2350C838-7E4E-2721-EEAA-003383CF5684}"/>
                </a:ext>
              </a:extLst>
            </p:cNvPr>
            <p:cNvGrpSpPr/>
            <p:nvPr/>
          </p:nvGrpSpPr>
          <p:grpSpPr>
            <a:xfrm rot="5400000">
              <a:off x="4423274" y="3247930"/>
              <a:ext cx="873510" cy="785642"/>
              <a:chOff x="7146132" y="1848203"/>
              <a:chExt cx="762000" cy="685348"/>
            </a:xfrm>
          </p:grpSpPr>
          <p:sp>
            <p:nvSpPr>
              <p:cNvPr id="84" name="Rectangle 83">
                <a:extLst>
                  <a:ext uri="{FF2B5EF4-FFF2-40B4-BE49-F238E27FC236}">
                    <a16:creationId xmlns:a16="http://schemas.microsoft.com/office/drawing/2014/main" id="{79011C55-BF89-14AA-5E90-D705624E6CBC}"/>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5" name="Rectangle 84">
                <a:extLst>
                  <a:ext uri="{FF2B5EF4-FFF2-40B4-BE49-F238E27FC236}">
                    <a16:creationId xmlns:a16="http://schemas.microsoft.com/office/drawing/2014/main" id="{314A509F-978B-176F-8532-A2D2789D1A7B}"/>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Rectangle 85">
                <a:extLst>
                  <a:ext uri="{FF2B5EF4-FFF2-40B4-BE49-F238E27FC236}">
                    <a16:creationId xmlns:a16="http://schemas.microsoft.com/office/drawing/2014/main" id="{DAEB1037-090B-E132-44F3-624CA7D551CF}"/>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Rectangle 86">
                <a:extLst>
                  <a:ext uri="{FF2B5EF4-FFF2-40B4-BE49-F238E27FC236}">
                    <a16:creationId xmlns:a16="http://schemas.microsoft.com/office/drawing/2014/main" id="{8AB9B980-BB04-CC6C-0102-8778C28813A0}"/>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Rectangle 87">
                <a:extLst>
                  <a:ext uri="{FF2B5EF4-FFF2-40B4-BE49-F238E27FC236}">
                    <a16:creationId xmlns:a16="http://schemas.microsoft.com/office/drawing/2014/main" id="{857A6F9F-2E30-8FD4-5A09-F9C77656FFAC}"/>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83" name="Picture 4" descr="Transparent Human Png - Human Logo In Blue Png, Png Download , Transparent  Png Image - PNGitem">
              <a:extLst>
                <a:ext uri="{FF2B5EF4-FFF2-40B4-BE49-F238E27FC236}">
                  <a16:creationId xmlns:a16="http://schemas.microsoft.com/office/drawing/2014/main" id="{D521BC1E-B05F-7950-312D-013BAD75558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961680" y="3298077"/>
              <a:ext cx="412885" cy="6853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 name="Group 99">
            <a:extLst>
              <a:ext uri="{FF2B5EF4-FFF2-40B4-BE49-F238E27FC236}">
                <a16:creationId xmlns:a16="http://schemas.microsoft.com/office/drawing/2014/main" id="{EB79EB89-1D7F-D7E2-98B4-79C887788D4D}"/>
              </a:ext>
            </a:extLst>
          </p:cNvPr>
          <p:cNvGrpSpPr/>
          <p:nvPr/>
        </p:nvGrpSpPr>
        <p:grpSpPr>
          <a:xfrm>
            <a:off x="9804899" y="5632163"/>
            <a:ext cx="1726058" cy="387036"/>
            <a:chOff x="5983617" y="2661387"/>
            <a:chExt cx="3952230" cy="886212"/>
          </a:xfrm>
        </p:grpSpPr>
        <p:sp>
          <p:nvSpPr>
            <p:cNvPr id="101" name="Rectangle 100">
              <a:extLst>
                <a:ext uri="{FF2B5EF4-FFF2-40B4-BE49-F238E27FC236}">
                  <a16:creationId xmlns:a16="http://schemas.microsoft.com/office/drawing/2014/main" id="{C7122B0A-9C45-674B-8D47-F9EB07DD0C73}"/>
                </a:ext>
              </a:extLst>
            </p:cNvPr>
            <p:cNvSpPr/>
            <p:nvPr/>
          </p:nvSpPr>
          <p:spPr>
            <a:xfrm rot="5400000">
              <a:off x="6751676" y="2504344"/>
              <a:ext cx="135549" cy="60010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Rectangle 101">
              <a:extLst>
                <a:ext uri="{FF2B5EF4-FFF2-40B4-BE49-F238E27FC236}">
                  <a16:creationId xmlns:a16="http://schemas.microsoft.com/office/drawing/2014/main" id="{98517F72-A02F-3EB3-03E6-99859A71DBB9}"/>
                </a:ext>
              </a:extLst>
            </p:cNvPr>
            <p:cNvSpPr/>
            <p:nvPr/>
          </p:nvSpPr>
          <p:spPr>
            <a:xfrm rot="5400000">
              <a:off x="6751676" y="2698127"/>
              <a:ext cx="135549" cy="60010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Rectangle 102">
              <a:extLst>
                <a:ext uri="{FF2B5EF4-FFF2-40B4-BE49-F238E27FC236}">
                  <a16:creationId xmlns:a16="http://schemas.microsoft.com/office/drawing/2014/main" id="{2B0D34F1-C855-E6E8-C197-F02EA2557DF7}"/>
                </a:ext>
              </a:extLst>
            </p:cNvPr>
            <p:cNvSpPr/>
            <p:nvPr/>
          </p:nvSpPr>
          <p:spPr>
            <a:xfrm rot="5400000">
              <a:off x="6751676" y="2891910"/>
              <a:ext cx="135549" cy="60010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Rectangle 103">
              <a:extLst>
                <a:ext uri="{FF2B5EF4-FFF2-40B4-BE49-F238E27FC236}">
                  <a16:creationId xmlns:a16="http://schemas.microsoft.com/office/drawing/2014/main" id="{64A90F72-7955-B536-B85F-318A42B20F3F}"/>
                </a:ext>
              </a:extLst>
            </p:cNvPr>
            <p:cNvSpPr/>
            <p:nvPr/>
          </p:nvSpPr>
          <p:spPr>
            <a:xfrm rot="5400000">
              <a:off x="6751676" y="3085692"/>
              <a:ext cx="135549" cy="600102"/>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Rectangle 104">
              <a:extLst>
                <a:ext uri="{FF2B5EF4-FFF2-40B4-BE49-F238E27FC236}">
                  <a16:creationId xmlns:a16="http://schemas.microsoft.com/office/drawing/2014/main" id="{99DD6DB9-3A40-8619-1714-28D89991F998}"/>
                </a:ext>
              </a:extLst>
            </p:cNvPr>
            <p:cNvSpPr/>
            <p:nvPr/>
          </p:nvSpPr>
          <p:spPr>
            <a:xfrm rot="5400000">
              <a:off x="6388061" y="2705321"/>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6" name="Picture 4" descr="Transparent Human Png - Human Logo In Blue Png, Png Download , Transparent  Png Image - PNGitem">
              <a:extLst>
                <a:ext uri="{FF2B5EF4-FFF2-40B4-BE49-F238E27FC236}">
                  <a16:creationId xmlns:a16="http://schemas.microsoft.com/office/drawing/2014/main" id="{87F0D212-A1BA-BE2F-2C6F-883F5876F77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5983617" y="2755468"/>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9DCE117D-690A-BB36-837F-5BA3F51DF3B1}"/>
                </a:ext>
              </a:extLst>
            </p:cNvPr>
            <p:cNvSpPr/>
            <p:nvPr/>
          </p:nvSpPr>
          <p:spPr>
            <a:xfrm rot="5400000">
              <a:off x="8106460" y="2517046"/>
              <a:ext cx="135549" cy="60010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8" name="Rectangle 107">
              <a:extLst>
                <a:ext uri="{FF2B5EF4-FFF2-40B4-BE49-F238E27FC236}">
                  <a16:creationId xmlns:a16="http://schemas.microsoft.com/office/drawing/2014/main" id="{393FFA44-13FB-AE24-5742-8515A1BD2ECF}"/>
                </a:ext>
              </a:extLst>
            </p:cNvPr>
            <p:cNvSpPr/>
            <p:nvPr/>
          </p:nvSpPr>
          <p:spPr>
            <a:xfrm rot="5400000">
              <a:off x="8106460" y="2710829"/>
              <a:ext cx="135549" cy="6001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Rectangle 108">
              <a:extLst>
                <a:ext uri="{FF2B5EF4-FFF2-40B4-BE49-F238E27FC236}">
                  <a16:creationId xmlns:a16="http://schemas.microsoft.com/office/drawing/2014/main" id="{AD0ACCAF-4A0C-7868-68F6-A3E5EE1B2F78}"/>
                </a:ext>
              </a:extLst>
            </p:cNvPr>
            <p:cNvSpPr/>
            <p:nvPr/>
          </p:nvSpPr>
          <p:spPr>
            <a:xfrm rot="5400000">
              <a:off x="8106460" y="2904612"/>
              <a:ext cx="135549" cy="60010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Rectangle 109">
              <a:extLst>
                <a:ext uri="{FF2B5EF4-FFF2-40B4-BE49-F238E27FC236}">
                  <a16:creationId xmlns:a16="http://schemas.microsoft.com/office/drawing/2014/main" id="{5A847A70-5AAE-1EDF-12DA-40A39108A9AD}"/>
                </a:ext>
              </a:extLst>
            </p:cNvPr>
            <p:cNvSpPr/>
            <p:nvPr/>
          </p:nvSpPr>
          <p:spPr>
            <a:xfrm rot="5400000">
              <a:off x="8106460" y="3098394"/>
              <a:ext cx="135549" cy="60010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Rectangle 110">
              <a:extLst>
                <a:ext uri="{FF2B5EF4-FFF2-40B4-BE49-F238E27FC236}">
                  <a16:creationId xmlns:a16="http://schemas.microsoft.com/office/drawing/2014/main" id="{B12D27F1-6792-F45C-CFA2-FF5CE736E2B3}"/>
                </a:ext>
              </a:extLst>
            </p:cNvPr>
            <p:cNvSpPr/>
            <p:nvPr/>
          </p:nvSpPr>
          <p:spPr>
            <a:xfrm rot="5400000">
              <a:off x="7742845"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2" name="Picture 4" descr="Transparent Human Png - Human Logo In Blue Png, Png Download , Transparent  Png Image - PNGitem">
              <a:extLst>
                <a:ext uri="{FF2B5EF4-FFF2-40B4-BE49-F238E27FC236}">
                  <a16:creationId xmlns:a16="http://schemas.microsoft.com/office/drawing/2014/main" id="{6D3E35FA-37BC-5EA7-88DD-FBF4638A1ED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7271726" y="2768170"/>
              <a:ext cx="412885" cy="685348"/>
            </a:xfrm>
            <a:prstGeom prst="rect">
              <a:avLst/>
            </a:prstGeom>
            <a:noFill/>
            <a:extLst>
              <a:ext uri="{909E8E84-426E-40DD-AFC4-6F175D3DCCD1}">
                <a14:hiddenFill xmlns:a14="http://schemas.microsoft.com/office/drawing/2010/main">
                  <a:solidFill>
                    <a:srgbClr val="FFFFFF"/>
                  </a:solidFill>
                </a14:hiddenFill>
              </a:ext>
            </a:extLst>
          </p:spPr>
        </p:pic>
        <p:grpSp>
          <p:nvGrpSpPr>
            <p:cNvPr id="113" name="Group 112">
              <a:extLst>
                <a:ext uri="{FF2B5EF4-FFF2-40B4-BE49-F238E27FC236}">
                  <a16:creationId xmlns:a16="http://schemas.microsoft.com/office/drawing/2014/main" id="{CADC4CB4-1BCB-863F-4A7F-738834FBD531}"/>
                </a:ext>
              </a:extLst>
            </p:cNvPr>
            <p:cNvGrpSpPr/>
            <p:nvPr/>
          </p:nvGrpSpPr>
          <p:grpSpPr>
            <a:xfrm>
              <a:off x="9150205" y="2674089"/>
              <a:ext cx="785642" cy="873510"/>
              <a:chOff x="9150205" y="2674089"/>
              <a:chExt cx="785642" cy="873510"/>
            </a:xfrm>
          </p:grpSpPr>
          <p:sp>
            <p:nvSpPr>
              <p:cNvPr id="115" name="Rectangle 114">
                <a:extLst>
                  <a:ext uri="{FF2B5EF4-FFF2-40B4-BE49-F238E27FC236}">
                    <a16:creationId xmlns:a16="http://schemas.microsoft.com/office/drawing/2014/main" id="{BB278FE2-7FFE-3212-D838-69FD6221CA39}"/>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16" name="Rectangle 115">
                <a:extLst>
                  <a:ext uri="{FF2B5EF4-FFF2-40B4-BE49-F238E27FC236}">
                    <a16:creationId xmlns:a16="http://schemas.microsoft.com/office/drawing/2014/main" id="{AB3165AE-DCD8-4869-28AF-721AC3C1393D}"/>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7" name="Rectangle 116">
                <a:extLst>
                  <a:ext uri="{FF2B5EF4-FFF2-40B4-BE49-F238E27FC236}">
                    <a16:creationId xmlns:a16="http://schemas.microsoft.com/office/drawing/2014/main" id="{1C191A75-62A2-E161-97D2-16D66677351F}"/>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 name="Rectangle 117">
                <a:extLst>
                  <a:ext uri="{FF2B5EF4-FFF2-40B4-BE49-F238E27FC236}">
                    <a16:creationId xmlns:a16="http://schemas.microsoft.com/office/drawing/2014/main" id="{B82B58B7-B6C4-AFBA-6854-83BFAF73F3EC}"/>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9" name="Rectangle 118">
                <a:extLst>
                  <a:ext uri="{FF2B5EF4-FFF2-40B4-BE49-F238E27FC236}">
                    <a16:creationId xmlns:a16="http://schemas.microsoft.com/office/drawing/2014/main" id="{153C7553-FAD9-21F8-CCD8-CE2586FC0357}"/>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14" name="Picture 4" descr="Transparent Human Png - Human Logo In Blue Png, Png Download , Transparent  Png Image - PNGitem">
              <a:extLst>
                <a:ext uri="{FF2B5EF4-FFF2-40B4-BE49-F238E27FC236}">
                  <a16:creationId xmlns:a16="http://schemas.microsoft.com/office/drawing/2014/main" id="{5323E87A-FF1A-73CE-2630-D8A352FE693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8644677" y="2768170"/>
              <a:ext cx="412885" cy="6853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7" name="Group 126">
            <a:extLst>
              <a:ext uri="{FF2B5EF4-FFF2-40B4-BE49-F238E27FC236}">
                <a16:creationId xmlns:a16="http://schemas.microsoft.com/office/drawing/2014/main" id="{6EFE2719-28A0-3B9D-F32D-BA5CF80F469E}"/>
              </a:ext>
            </a:extLst>
          </p:cNvPr>
          <p:cNvGrpSpPr/>
          <p:nvPr/>
        </p:nvGrpSpPr>
        <p:grpSpPr>
          <a:xfrm>
            <a:off x="6637306" y="4022466"/>
            <a:ext cx="1656650" cy="371472"/>
            <a:chOff x="1300620" y="3191294"/>
            <a:chExt cx="3952230" cy="886212"/>
          </a:xfrm>
        </p:grpSpPr>
        <p:grpSp>
          <p:nvGrpSpPr>
            <p:cNvPr id="128" name="Group 127">
              <a:extLst>
                <a:ext uri="{FF2B5EF4-FFF2-40B4-BE49-F238E27FC236}">
                  <a16:creationId xmlns:a16="http://schemas.microsoft.com/office/drawing/2014/main" id="{C1086A1D-5AB8-6E36-3CA6-288E83E57D78}"/>
                </a:ext>
              </a:extLst>
            </p:cNvPr>
            <p:cNvGrpSpPr/>
            <p:nvPr/>
          </p:nvGrpSpPr>
          <p:grpSpPr>
            <a:xfrm rot="5400000">
              <a:off x="1705064" y="3235228"/>
              <a:ext cx="873510" cy="785642"/>
              <a:chOff x="7146132" y="1848203"/>
              <a:chExt cx="762000" cy="685348"/>
            </a:xfrm>
          </p:grpSpPr>
          <p:sp>
            <p:nvSpPr>
              <p:cNvPr id="144" name="Rectangle 143">
                <a:extLst>
                  <a:ext uri="{FF2B5EF4-FFF2-40B4-BE49-F238E27FC236}">
                    <a16:creationId xmlns:a16="http://schemas.microsoft.com/office/drawing/2014/main" id="{25BAFA2C-CBAD-4B2F-3D57-12EEA7A5ED81}"/>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Rectangle 144">
                <a:extLst>
                  <a:ext uri="{FF2B5EF4-FFF2-40B4-BE49-F238E27FC236}">
                    <a16:creationId xmlns:a16="http://schemas.microsoft.com/office/drawing/2014/main" id="{2213D9EF-A0C4-E25B-1FCB-9FE1538F2E10}"/>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a:extLst>
                  <a:ext uri="{FF2B5EF4-FFF2-40B4-BE49-F238E27FC236}">
                    <a16:creationId xmlns:a16="http://schemas.microsoft.com/office/drawing/2014/main" id="{1D99983A-76B2-6A3F-ABFD-AAB761509551}"/>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Rectangle 146">
                <a:extLst>
                  <a:ext uri="{FF2B5EF4-FFF2-40B4-BE49-F238E27FC236}">
                    <a16:creationId xmlns:a16="http://schemas.microsoft.com/office/drawing/2014/main" id="{221E1F88-9B2F-F8A1-69C0-6B76F6E2E2E3}"/>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Rectangle 147">
                <a:extLst>
                  <a:ext uri="{FF2B5EF4-FFF2-40B4-BE49-F238E27FC236}">
                    <a16:creationId xmlns:a16="http://schemas.microsoft.com/office/drawing/2014/main" id="{4BDED70C-09CB-B208-2B7E-06F9E3B4D293}"/>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29" name="Picture 4" descr="Transparent Human Png - Human Logo In Blue Png, Png Download , Transparent  Png Image - PNGitem">
              <a:extLst>
                <a:ext uri="{FF2B5EF4-FFF2-40B4-BE49-F238E27FC236}">
                  <a16:creationId xmlns:a16="http://schemas.microsoft.com/office/drawing/2014/main" id="{4F8075CB-E42B-5C47-E73B-C97300307DE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1300620" y="3285375"/>
              <a:ext cx="412885" cy="685348"/>
            </a:xfrm>
            <a:prstGeom prst="rect">
              <a:avLst/>
            </a:prstGeom>
            <a:noFill/>
            <a:extLst>
              <a:ext uri="{909E8E84-426E-40DD-AFC4-6F175D3DCCD1}">
                <a14:hiddenFill xmlns:a14="http://schemas.microsoft.com/office/drawing/2010/main">
                  <a:solidFill>
                    <a:srgbClr val="FFFFFF"/>
                  </a:solidFill>
                </a14:hiddenFill>
              </a:ext>
            </a:extLst>
          </p:spPr>
        </p:pic>
        <p:grpSp>
          <p:nvGrpSpPr>
            <p:cNvPr id="130" name="Group 129">
              <a:extLst>
                <a:ext uri="{FF2B5EF4-FFF2-40B4-BE49-F238E27FC236}">
                  <a16:creationId xmlns:a16="http://schemas.microsoft.com/office/drawing/2014/main" id="{FEC16DCA-36F9-D3E1-CC88-CF1D0E09C582}"/>
                </a:ext>
              </a:extLst>
            </p:cNvPr>
            <p:cNvGrpSpPr/>
            <p:nvPr/>
          </p:nvGrpSpPr>
          <p:grpSpPr>
            <a:xfrm rot="5400000">
              <a:off x="3059848" y="3247930"/>
              <a:ext cx="873510" cy="785642"/>
              <a:chOff x="7146132" y="1848203"/>
              <a:chExt cx="762000" cy="685348"/>
            </a:xfrm>
          </p:grpSpPr>
          <p:sp>
            <p:nvSpPr>
              <p:cNvPr id="139" name="Rectangle 138">
                <a:extLst>
                  <a:ext uri="{FF2B5EF4-FFF2-40B4-BE49-F238E27FC236}">
                    <a16:creationId xmlns:a16="http://schemas.microsoft.com/office/drawing/2014/main" id="{2DB6044D-E2F7-B8CC-56E9-945F945B5C91}"/>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0" name="Rectangle 139">
                <a:extLst>
                  <a:ext uri="{FF2B5EF4-FFF2-40B4-BE49-F238E27FC236}">
                    <a16:creationId xmlns:a16="http://schemas.microsoft.com/office/drawing/2014/main" id="{66C554A1-A780-F394-3350-A31EC533B900}"/>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1" name="Rectangle 140">
                <a:extLst>
                  <a:ext uri="{FF2B5EF4-FFF2-40B4-BE49-F238E27FC236}">
                    <a16:creationId xmlns:a16="http://schemas.microsoft.com/office/drawing/2014/main" id="{27DD65AB-0B89-7B4A-CCAF-94E418423818}"/>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2" name="Rectangle 141">
                <a:extLst>
                  <a:ext uri="{FF2B5EF4-FFF2-40B4-BE49-F238E27FC236}">
                    <a16:creationId xmlns:a16="http://schemas.microsoft.com/office/drawing/2014/main" id="{59B3303C-B7EA-58B1-44E5-C0A2F7D1C9CE}"/>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3" name="Rectangle 142">
                <a:extLst>
                  <a:ext uri="{FF2B5EF4-FFF2-40B4-BE49-F238E27FC236}">
                    <a16:creationId xmlns:a16="http://schemas.microsoft.com/office/drawing/2014/main" id="{EAE0668F-FAA3-553F-3AAB-2AB4C640D27E}"/>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31" name="Picture 4" descr="Transparent Human Png - Human Logo In Blue Png, Png Download , Transparent  Png Image - PNGitem">
              <a:extLst>
                <a:ext uri="{FF2B5EF4-FFF2-40B4-BE49-F238E27FC236}">
                  <a16:creationId xmlns:a16="http://schemas.microsoft.com/office/drawing/2014/main" id="{8F2F8E74-12D7-5288-7E20-7CF716CA986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588729" y="3298077"/>
              <a:ext cx="412885" cy="685348"/>
            </a:xfrm>
            <a:prstGeom prst="rect">
              <a:avLst/>
            </a:prstGeom>
            <a:noFill/>
            <a:extLst>
              <a:ext uri="{909E8E84-426E-40DD-AFC4-6F175D3DCCD1}">
                <a14:hiddenFill xmlns:a14="http://schemas.microsoft.com/office/drawing/2010/main">
                  <a:solidFill>
                    <a:srgbClr val="FFFFFF"/>
                  </a:solidFill>
                </a14:hiddenFill>
              </a:ext>
            </a:extLst>
          </p:spPr>
        </p:pic>
        <p:grpSp>
          <p:nvGrpSpPr>
            <p:cNvPr id="132" name="Group 131">
              <a:extLst>
                <a:ext uri="{FF2B5EF4-FFF2-40B4-BE49-F238E27FC236}">
                  <a16:creationId xmlns:a16="http://schemas.microsoft.com/office/drawing/2014/main" id="{2FAA1773-9FB9-73E4-D3DE-01BAB1803CED}"/>
                </a:ext>
              </a:extLst>
            </p:cNvPr>
            <p:cNvGrpSpPr/>
            <p:nvPr/>
          </p:nvGrpSpPr>
          <p:grpSpPr>
            <a:xfrm rot="5400000">
              <a:off x="4423274" y="3247930"/>
              <a:ext cx="873510" cy="785642"/>
              <a:chOff x="7146132" y="1848203"/>
              <a:chExt cx="762000" cy="685348"/>
            </a:xfrm>
          </p:grpSpPr>
          <p:sp>
            <p:nvSpPr>
              <p:cNvPr id="134" name="Rectangle 133">
                <a:extLst>
                  <a:ext uri="{FF2B5EF4-FFF2-40B4-BE49-F238E27FC236}">
                    <a16:creationId xmlns:a16="http://schemas.microsoft.com/office/drawing/2014/main" id="{557ABA3C-2AA0-823B-426F-C9006805CCC4}"/>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5" name="Rectangle 134">
                <a:extLst>
                  <a:ext uri="{FF2B5EF4-FFF2-40B4-BE49-F238E27FC236}">
                    <a16:creationId xmlns:a16="http://schemas.microsoft.com/office/drawing/2014/main" id="{286FCD18-46EE-1A29-D4D7-B893E2398F2E}"/>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Rectangle 135">
                <a:extLst>
                  <a:ext uri="{FF2B5EF4-FFF2-40B4-BE49-F238E27FC236}">
                    <a16:creationId xmlns:a16="http://schemas.microsoft.com/office/drawing/2014/main" id="{C3AEA882-5735-451F-4BAF-E00D493F92D1}"/>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Rectangle 136">
                <a:extLst>
                  <a:ext uri="{FF2B5EF4-FFF2-40B4-BE49-F238E27FC236}">
                    <a16:creationId xmlns:a16="http://schemas.microsoft.com/office/drawing/2014/main" id="{117339B1-F418-BDA3-01E6-7C044E0E563C}"/>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8" name="Rectangle 137">
                <a:extLst>
                  <a:ext uri="{FF2B5EF4-FFF2-40B4-BE49-F238E27FC236}">
                    <a16:creationId xmlns:a16="http://schemas.microsoft.com/office/drawing/2014/main" id="{6A770192-342C-66CB-5668-DF603767D74E}"/>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33" name="Picture 4" descr="Transparent Human Png - Human Logo In Blue Png, Png Download , Transparent  Png Image - PNGitem">
              <a:extLst>
                <a:ext uri="{FF2B5EF4-FFF2-40B4-BE49-F238E27FC236}">
                  <a16:creationId xmlns:a16="http://schemas.microsoft.com/office/drawing/2014/main" id="{96A4D792-F6CD-5638-869B-4D82FFE04C0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961680" y="3298077"/>
              <a:ext cx="412885" cy="68534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400532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CBF29B5-F0EC-2366-5958-1A6941BBC592}"/>
              </a:ext>
            </a:extLst>
          </p:cNvPr>
          <p:cNvSpPr txBox="1"/>
          <p:nvPr/>
        </p:nvSpPr>
        <p:spPr>
          <a:xfrm>
            <a:off x="168959" y="3857997"/>
            <a:ext cx="3080047" cy="646331"/>
          </a:xfrm>
          <a:prstGeom prst="rect">
            <a:avLst/>
          </a:prstGeom>
          <a:noFill/>
          <a:ln>
            <a:solidFill>
              <a:schemeClr val="tx1"/>
            </a:solidFill>
          </a:ln>
        </p:spPr>
        <p:txBody>
          <a:bodyPr wrap="squar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a:t>
            </a:r>
            <a:b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b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Free-Text </a:t>
            </a:r>
            <a:r>
              <a:rPr lang="en-US" dirty="0">
                <a:latin typeface="Tahoma" panose="020B0604030504040204" pitchFamily="34" charset="0"/>
                <a:ea typeface="Tahoma" panose="020B0604030504040204" pitchFamily="34" charset="0"/>
                <a:cs typeface="Tahoma" panose="020B0604030504040204" pitchFamily="34" charset="0"/>
              </a:rPr>
              <a:t>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24" name="Straight Arrow Connector 23">
            <a:extLst>
              <a:ext uri="{FF2B5EF4-FFF2-40B4-BE49-F238E27FC236}">
                <a16:creationId xmlns:a16="http://schemas.microsoft.com/office/drawing/2014/main" id="{ECAAB877-95B7-29C9-96D2-1B7CFA620D1A}"/>
              </a:ext>
            </a:extLst>
          </p:cNvPr>
          <p:cNvCxnSpPr>
            <a:cxnSpLocks/>
            <a:stCxn id="23" idx="0"/>
            <a:endCxn id="26" idx="1"/>
          </p:cNvCxnSpPr>
          <p:nvPr/>
        </p:nvCxnSpPr>
        <p:spPr>
          <a:xfrm flipV="1">
            <a:off x="1708983" y="3137522"/>
            <a:ext cx="2474737" cy="720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411749-5C6A-936E-D3EE-C72D47682711}"/>
              </a:ext>
            </a:extLst>
          </p:cNvPr>
          <p:cNvCxnSpPr>
            <a:cxnSpLocks/>
            <a:stCxn id="23" idx="2"/>
            <a:endCxn id="27" idx="0"/>
          </p:cNvCxnSpPr>
          <p:nvPr/>
        </p:nvCxnSpPr>
        <p:spPr>
          <a:xfrm>
            <a:off x="1708983" y="4504328"/>
            <a:ext cx="704493" cy="685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2BE6DBE-E139-53EE-B1D4-E5E7B6645FC9}"/>
              </a:ext>
            </a:extLst>
          </p:cNvPr>
          <p:cNvSpPr txBox="1"/>
          <p:nvPr/>
        </p:nvSpPr>
        <p:spPr>
          <a:xfrm>
            <a:off x="4183720" y="2768190"/>
            <a:ext cx="1874214" cy="738664"/>
          </a:xfrm>
          <a:prstGeom prst="rect">
            <a:avLst/>
          </a:prstGeom>
          <a:noFill/>
          <a:ln>
            <a:solidFill>
              <a:schemeClr val="tx1"/>
            </a:solidFill>
          </a:ln>
        </p:spPr>
        <p:txBody>
          <a:bodyPr wrap="squar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sz="1400" dirty="0">
                <a:latin typeface="Tahoma" panose="020B0604030504040204" pitchFamily="34" charset="0"/>
                <a:ea typeface="Tahoma" panose="020B0604030504040204" pitchFamily="34" charset="0"/>
                <a:cs typeface="Tahoma" panose="020B0604030504040204" pitchFamily="34" charset="0"/>
              </a:rPr>
              <a:t> </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7FA86E14-252E-608C-A66F-D795BCB144A7}"/>
              </a:ext>
            </a:extLst>
          </p:cNvPr>
          <p:cNvSpPr txBox="1"/>
          <p:nvPr/>
        </p:nvSpPr>
        <p:spPr>
          <a:xfrm>
            <a:off x="1191600" y="5189377"/>
            <a:ext cx="2443752" cy="646331"/>
          </a:xfrm>
          <a:prstGeom prst="rect">
            <a:avLst/>
          </a:prstGeom>
          <a:noFill/>
          <a:ln>
            <a:solidFill>
              <a:schemeClr val="tx1"/>
            </a:solidFill>
          </a:ln>
        </p:spPr>
        <p:txBody>
          <a:bodyPr wrap="square" rtlCol="0">
            <a:spAutoFit/>
          </a:bodyPr>
          <a:lstStyle/>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35" name="Straight Arrow Connector 34">
            <a:extLst>
              <a:ext uri="{FF2B5EF4-FFF2-40B4-BE49-F238E27FC236}">
                <a16:creationId xmlns:a16="http://schemas.microsoft.com/office/drawing/2014/main" id="{CDE6521C-F4DE-53EC-1DA2-0D17EC7168A2}"/>
              </a:ext>
            </a:extLst>
          </p:cNvPr>
          <p:cNvCxnSpPr>
            <a:cxnSpLocks/>
            <a:stCxn id="27" idx="3"/>
            <a:endCxn id="37" idx="1"/>
          </p:cNvCxnSpPr>
          <p:nvPr/>
        </p:nvCxnSpPr>
        <p:spPr>
          <a:xfrm flipV="1">
            <a:off x="3635352" y="4677143"/>
            <a:ext cx="473345" cy="835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EB9604-73E6-9A5A-84E1-96788311711E}"/>
              </a:ext>
            </a:extLst>
          </p:cNvPr>
          <p:cNvCxnSpPr>
            <a:cxnSpLocks/>
            <a:stCxn id="27" idx="3"/>
            <a:endCxn id="38" idx="1"/>
          </p:cNvCxnSpPr>
          <p:nvPr/>
        </p:nvCxnSpPr>
        <p:spPr>
          <a:xfrm>
            <a:off x="3635352" y="5512543"/>
            <a:ext cx="409052" cy="7098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34C762A-30B2-4D25-2131-2805AB756EF5}"/>
              </a:ext>
            </a:extLst>
          </p:cNvPr>
          <p:cNvSpPr txBox="1"/>
          <p:nvPr/>
        </p:nvSpPr>
        <p:spPr>
          <a:xfrm>
            <a:off x="4108697" y="4307811"/>
            <a:ext cx="1994942" cy="738664"/>
          </a:xfrm>
          <a:prstGeom prst="rect">
            <a:avLst/>
          </a:prstGeom>
          <a:noFill/>
          <a:ln>
            <a:solidFill>
              <a:schemeClr val="tx1"/>
            </a:solidFill>
          </a:ln>
        </p:spPr>
        <p:txBody>
          <a:bodyPr wrap="squar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sz="1400" dirty="0">
                <a:latin typeface="Tahoma" panose="020B0604030504040204" pitchFamily="34" charset="0"/>
                <a:ea typeface="Tahoma" panose="020B0604030504040204" pitchFamily="34" charset="0"/>
                <a:cs typeface="Tahoma" panose="020B0604030504040204" pitchFamily="34" charset="0"/>
              </a:rPr>
              <a:t> (IR)</a:t>
            </a:r>
          </a:p>
          <a:p>
            <a:pPr algn="ct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38" name="TextBox 37">
            <a:extLst>
              <a:ext uri="{FF2B5EF4-FFF2-40B4-BE49-F238E27FC236}">
                <a16:creationId xmlns:a16="http://schemas.microsoft.com/office/drawing/2014/main" id="{18372A15-C809-D355-05FE-657E0E177DC9}"/>
              </a:ext>
            </a:extLst>
          </p:cNvPr>
          <p:cNvSpPr txBox="1"/>
          <p:nvPr/>
        </p:nvSpPr>
        <p:spPr>
          <a:xfrm>
            <a:off x="4044404" y="5853033"/>
            <a:ext cx="2008562" cy="738664"/>
          </a:xfrm>
          <a:prstGeom prst="rect">
            <a:avLst/>
          </a:prstGeom>
          <a:noFill/>
          <a:ln>
            <a:solidFill>
              <a:schemeClr val="tx1"/>
            </a:solidFill>
          </a:ln>
        </p:spPr>
        <p:txBody>
          <a:bodyPr wrap="non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sz="1400" dirty="0">
                <a:latin typeface="Tahoma" panose="020B0604030504040204" pitchFamily="34" charset="0"/>
                <a:ea typeface="Tahoma" panose="020B0604030504040204" pitchFamily="34" charset="0"/>
                <a:cs typeface="Tahoma" panose="020B0604030504040204" pitchFamily="34" charset="0"/>
              </a:rPr>
              <a:t> (DR)</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11311A97-81C2-8AC8-AEE4-2DB7696C2DE2}"/>
              </a:ext>
            </a:extLst>
          </p:cNvPr>
          <p:cNvSpPr txBox="1">
            <a:spLocks/>
          </p:cNvSpPr>
          <p:nvPr/>
        </p:nvSpPr>
        <p:spPr>
          <a:xfrm>
            <a:off x="7639" y="-11971"/>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a:latin typeface="Consolas" panose="020B0609020204030204" pitchFamily="49" charset="0"/>
                <a:ea typeface="Tahoma" panose="020B0604030504040204" pitchFamily="34" charset="0"/>
                <a:cs typeface="Tahoma" panose="020B0604030504040204" pitchFamily="34" charset="0"/>
              </a:rPr>
              <a:t>Experiment 2: IDENTICAL TEN-CHARACTERS</a:t>
            </a:r>
            <a:br>
              <a:rPr lang="en-SG" b="1" u="sng">
                <a:latin typeface="Consolas" panose="020B0609020204030204" pitchFamily="49" charset="0"/>
                <a:ea typeface="Tahoma" panose="020B0604030504040204" pitchFamily="34" charset="0"/>
                <a:cs typeface="Tahoma" panose="020B0604030504040204" pitchFamily="34" charset="0"/>
              </a:rPr>
            </a:br>
            <a:r>
              <a:rPr lang="en-SG" b="1" u="sng">
                <a:latin typeface="Consolas" panose="020B0609020204030204" pitchFamily="49" charset="0"/>
                <a:ea typeface="Tahoma" panose="020B0604030504040204" pitchFamily="34" charset="0"/>
                <a:cs typeface="Tahoma" panose="020B0604030504040204" pitchFamily="34" charset="0"/>
              </a:rPr>
              <a:t>CAPTCHA DATASET (ORIGINAL)</a:t>
            </a:r>
            <a:endParaRPr lang="en-SG" b="1" u="sng" dirty="0">
              <a:latin typeface="Consolas" panose="020B0609020204030204" pitchFamily="49" charset="0"/>
              <a:ea typeface="Tahoma" panose="020B0604030504040204" pitchFamily="34" charset="0"/>
              <a:cs typeface="Tahoma" panose="020B0604030504040204" pitchFamily="34" charset="0"/>
            </a:endParaRPr>
          </a:p>
        </p:txBody>
      </p:sp>
      <p:grpSp>
        <p:nvGrpSpPr>
          <p:cNvPr id="11" name="Group 10">
            <a:extLst>
              <a:ext uri="{FF2B5EF4-FFF2-40B4-BE49-F238E27FC236}">
                <a16:creationId xmlns:a16="http://schemas.microsoft.com/office/drawing/2014/main" id="{3A9264CF-BF85-F6FC-9551-05D75846A8C1}"/>
              </a:ext>
            </a:extLst>
          </p:cNvPr>
          <p:cNvGrpSpPr/>
          <p:nvPr/>
        </p:nvGrpSpPr>
        <p:grpSpPr>
          <a:xfrm>
            <a:off x="4878481" y="1276933"/>
            <a:ext cx="2315653" cy="988764"/>
            <a:chOff x="4991161" y="1955932"/>
            <a:chExt cx="2315653" cy="988764"/>
          </a:xfrm>
        </p:grpSpPr>
        <p:sp>
          <p:nvSpPr>
            <p:cNvPr id="12" name="TextBox 11">
              <a:extLst>
                <a:ext uri="{FF2B5EF4-FFF2-40B4-BE49-F238E27FC236}">
                  <a16:creationId xmlns:a16="http://schemas.microsoft.com/office/drawing/2014/main" id="{8412FD19-CC64-BC03-834C-BF446D45EA79}"/>
                </a:ext>
              </a:extLst>
            </p:cNvPr>
            <p:cNvSpPr txBox="1"/>
            <p:nvPr/>
          </p:nvSpPr>
          <p:spPr>
            <a:xfrm>
              <a:off x="5856776" y="1955932"/>
              <a:ext cx="931333" cy="646331"/>
            </a:xfrm>
            <a:prstGeom prst="rect">
              <a:avLst/>
            </a:prstGeom>
            <a:noFill/>
            <a:ln>
              <a:noFill/>
            </a:ln>
          </p:spPr>
          <p:txBody>
            <a:bodyPr wrap="squar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320</a:t>
              </a:r>
            </a:p>
          </p:txBody>
        </p:sp>
        <p:grpSp>
          <p:nvGrpSpPr>
            <p:cNvPr id="13" name="Group 12">
              <a:extLst>
                <a:ext uri="{FF2B5EF4-FFF2-40B4-BE49-F238E27FC236}">
                  <a16:creationId xmlns:a16="http://schemas.microsoft.com/office/drawing/2014/main" id="{5987B807-1057-14D1-8BE3-A6528F27C305}"/>
                </a:ext>
              </a:extLst>
            </p:cNvPr>
            <p:cNvGrpSpPr/>
            <p:nvPr/>
          </p:nvGrpSpPr>
          <p:grpSpPr>
            <a:xfrm>
              <a:off x="4991161" y="2059518"/>
              <a:ext cx="873510" cy="785642"/>
              <a:chOff x="7146132" y="1848203"/>
              <a:chExt cx="762000" cy="685348"/>
            </a:xfrm>
          </p:grpSpPr>
          <p:sp>
            <p:nvSpPr>
              <p:cNvPr id="15" name="Rectangle 14">
                <a:extLst>
                  <a:ext uri="{FF2B5EF4-FFF2-40B4-BE49-F238E27FC236}">
                    <a16:creationId xmlns:a16="http://schemas.microsoft.com/office/drawing/2014/main" id="{FC7EE287-C4EF-7409-7737-661F6DC2A594}"/>
                  </a:ext>
                </a:extLst>
              </p:cNvPr>
              <p:cNvSpPr/>
              <p:nvPr/>
            </p:nvSpPr>
            <p:spPr>
              <a:xfrm>
                <a:off x="721176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7271B7F7-0081-7BDF-7FA4-F33A8A3576C6}"/>
                  </a:ext>
                </a:extLst>
              </p:cNvPr>
              <p:cNvSpPr/>
              <p:nvPr/>
            </p:nvSpPr>
            <p:spPr>
              <a:xfrm>
                <a:off x="7380807"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2C80E335-2CA7-57CE-3413-A955547A014F}"/>
                  </a:ext>
                </a:extLst>
              </p:cNvPr>
              <p:cNvSpPr/>
              <p:nvPr/>
            </p:nvSpPr>
            <p:spPr>
              <a:xfrm>
                <a:off x="754985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C68E6107-8FC1-D888-3367-004D6C785B4A}"/>
                  </a:ext>
                </a:extLst>
              </p:cNvPr>
              <p:cNvSpPr/>
              <p:nvPr/>
            </p:nvSpPr>
            <p:spPr>
              <a:xfrm>
                <a:off x="7718896"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 name="Rectangle 18">
                <a:extLst>
                  <a:ext uri="{FF2B5EF4-FFF2-40B4-BE49-F238E27FC236}">
                    <a16:creationId xmlns:a16="http://schemas.microsoft.com/office/drawing/2014/main" id="{40F5876D-CE6D-A93D-50F6-EA68EC06513E}"/>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4" name="TextBox 13">
              <a:extLst>
                <a:ext uri="{FF2B5EF4-FFF2-40B4-BE49-F238E27FC236}">
                  <a16:creationId xmlns:a16="http://schemas.microsoft.com/office/drawing/2014/main" id="{6D697BCF-4664-0480-D685-0EA0BA56BA64}"/>
                </a:ext>
              </a:extLst>
            </p:cNvPr>
            <p:cNvSpPr txBox="1"/>
            <p:nvPr/>
          </p:nvSpPr>
          <p:spPr>
            <a:xfrm>
              <a:off x="5841523" y="2421476"/>
              <a:ext cx="1465291" cy="523220"/>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Features for</a:t>
              </a:r>
              <a:br>
                <a:rPr lang="en-SG" sz="1400" dirty="0">
                  <a:latin typeface="Tahoma" panose="020B0604030504040204" pitchFamily="34" charset="0"/>
                  <a:ea typeface="Tahoma" panose="020B0604030504040204" pitchFamily="34" charset="0"/>
                  <a:cs typeface="Tahoma" panose="020B0604030504040204" pitchFamily="34" charset="0"/>
                </a:rPr>
              </a:br>
              <a:r>
                <a:rPr lang="en-SG" sz="1400" dirty="0">
                  <a:latin typeface="Tahoma" panose="020B0604030504040204" pitchFamily="34" charset="0"/>
                  <a:ea typeface="Tahoma" panose="020B0604030504040204" pitchFamily="34" charset="0"/>
                  <a:cs typeface="Tahoma" panose="020B0604030504040204" pitchFamily="34" charset="0"/>
                </a:rPr>
                <a:t>Original dataset</a:t>
              </a:r>
              <a:endParaRPr lang="en-SG" sz="1400" dirty="0"/>
            </a:p>
          </p:txBody>
        </p:sp>
      </p:grpSp>
      <p:grpSp>
        <p:nvGrpSpPr>
          <p:cNvPr id="20" name="Group 19">
            <a:extLst>
              <a:ext uri="{FF2B5EF4-FFF2-40B4-BE49-F238E27FC236}">
                <a16:creationId xmlns:a16="http://schemas.microsoft.com/office/drawing/2014/main" id="{E099A6A8-8418-CFDE-AF21-8C188B2A8937}"/>
              </a:ext>
            </a:extLst>
          </p:cNvPr>
          <p:cNvGrpSpPr/>
          <p:nvPr/>
        </p:nvGrpSpPr>
        <p:grpSpPr>
          <a:xfrm>
            <a:off x="2043549" y="1321928"/>
            <a:ext cx="2678768" cy="909818"/>
            <a:chOff x="2903747" y="1984546"/>
            <a:chExt cx="2678768" cy="909818"/>
          </a:xfrm>
        </p:grpSpPr>
        <p:sp>
          <p:nvSpPr>
            <p:cNvPr id="21" name="TextBox 20">
              <a:extLst>
                <a:ext uri="{FF2B5EF4-FFF2-40B4-BE49-F238E27FC236}">
                  <a16:creationId xmlns:a16="http://schemas.microsoft.com/office/drawing/2014/main" id="{900CA9E6-BF00-A840-3A7F-3E6D80B906B7}"/>
                </a:ext>
              </a:extLst>
            </p:cNvPr>
            <p:cNvSpPr txBox="1"/>
            <p:nvPr/>
          </p:nvSpPr>
          <p:spPr>
            <a:xfrm>
              <a:off x="3773311" y="1984546"/>
              <a:ext cx="688010" cy="646331"/>
            </a:xfrm>
            <a:prstGeom prst="rect">
              <a:avLst/>
            </a:prstGeom>
            <a:noFill/>
            <a:ln>
              <a:noFill/>
            </a:ln>
          </p:spPr>
          <p:txBody>
            <a:bodyPr wrap="non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10</a:t>
              </a:r>
            </a:p>
          </p:txBody>
        </p:sp>
        <p:grpSp>
          <p:nvGrpSpPr>
            <p:cNvPr id="22" name="Group 21">
              <a:extLst>
                <a:ext uri="{FF2B5EF4-FFF2-40B4-BE49-F238E27FC236}">
                  <a16:creationId xmlns:a16="http://schemas.microsoft.com/office/drawing/2014/main" id="{B8941C42-2DDC-B491-BB64-418EC379F70E}"/>
                </a:ext>
              </a:extLst>
            </p:cNvPr>
            <p:cNvGrpSpPr/>
            <p:nvPr/>
          </p:nvGrpSpPr>
          <p:grpSpPr>
            <a:xfrm>
              <a:off x="2903747" y="2064944"/>
              <a:ext cx="873511" cy="785641"/>
              <a:chOff x="2903749" y="2108723"/>
              <a:chExt cx="873511" cy="785641"/>
            </a:xfrm>
          </p:grpSpPr>
          <p:pic>
            <p:nvPicPr>
              <p:cNvPr id="29" name="Picture 4" descr="Transparent Human Png - Human Logo In Blue Png, Png Download , Transparent  Png Image - PNGitem">
                <a:extLst>
                  <a:ext uri="{FF2B5EF4-FFF2-40B4-BE49-F238E27FC236}">
                    <a16:creationId xmlns:a16="http://schemas.microsoft.com/office/drawing/2014/main" id="{5768E233-8808-1D47-05B7-01DBB62B57D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134061" y="2158869"/>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D29EB53B-57AA-BDBA-0717-3F54F36F4018}"/>
                  </a:ext>
                </a:extLst>
              </p:cNvPr>
              <p:cNvSpPr/>
              <p:nvPr/>
            </p:nvSpPr>
            <p:spPr>
              <a:xfrm>
                <a:off x="2903749" y="2108723"/>
                <a:ext cx="873511" cy="785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8" name="TextBox 27">
              <a:extLst>
                <a:ext uri="{FF2B5EF4-FFF2-40B4-BE49-F238E27FC236}">
                  <a16:creationId xmlns:a16="http://schemas.microsoft.com/office/drawing/2014/main" id="{214576EA-08D8-A2CF-97D0-ADC9E98E9D7C}"/>
                </a:ext>
              </a:extLst>
            </p:cNvPr>
            <p:cNvSpPr txBox="1"/>
            <p:nvPr/>
          </p:nvSpPr>
          <p:spPr>
            <a:xfrm>
              <a:off x="3835492" y="2494254"/>
              <a:ext cx="1747023" cy="400110"/>
            </a:xfrm>
            <a:prstGeom prst="rect">
              <a:avLst/>
            </a:prstGeom>
            <a:noFill/>
          </p:spPr>
          <p:txBody>
            <a:bodyPr wrap="square">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Participants</a:t>
              </a:r>
              <a:endParaRPr lang="en-SG" sz="2000" dirty="0"/>
            </a:p>
          </p:txBody>
        </p:sp>
      </p:grpSp>
      <p:grpSp>
        <p:nvGrpSpPr>
          <p:cNvPr id="31" name="Group 30">
            <a:extLst>
              <a:ext uri="{FF2B5EF4-FFF2-40B4-BE49-F238E27FC236}">
                <a16:creationId xmlns:a16="http://schemas.microsoft.com/office/drawing/2014/main" id="{CE0B34DE-888A-A827-8C36-6BFFA9007D60}"/>
              </a:ext>
            </a:extLst>
          </p:cNvPr>
          <p:cNvGrpSpPr/>
          <p:nvPr/>
        </p:nvGrpSpPr>
        <p:grpSpPr>
          <a:xfrm>
            <a:off x="7737338" y="1380519"/>
            <a:ext cx="3111636" cy="785642"/>
            <a:chOff x="8541492" y="1461699"/>
            <a:chExt cx="3111636" cy="785642"/>
          </a:xfrm>
        </p:grpSpPr>
        <p:sp>
          <p:nvSpPr>
            <p:cNvPr id="32" name="Rectangle 31">
              <a:extLst>
                <a:ext uri="{FF2B5EF4-FFF2-40B4-BE49-F238E27FC236}">
                  <a16:creationId xmlns:a16="http://schemas.microsoft.com/office/drawing/2014/main" id="{B6E07E1D-C048-05DF-3EEC-FAD2A99DA13F}"/>
                </a:ext>
              </a:extLst>
            </p:cNvPr>
            <p:cNvSpPr/>
            <p:nvPr/>
          </p:nvSpPr>
          <p:spPr>
            <a:xfrm>
              <a:off x="8541492" y="1461699"/>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TextBox 32">
              <a:extLst>
                <a:ext uri="{FF2B5EF4-FFF2-40B4-BE49-F238E27FC236}">
                  <a16:creationId xmlns:a16="http://schemas.microsoft.com/office/drawing/2014/main" id="{9A25505F-BBC3-5A44-838E-8389487366FE}"/>
                </a:ext>
              </a:extLst>
            </p:cNvPr>
            <p:cNvSpPr txBox="1"/>
            <p:nvPr/>
          </p:nvSpPr>
          <p:spPr>
            <a:xfrm>
              <a:off x="9419535" y="1579624"/>
              <a:ext cx="1747023"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63480 IR rows</a:t>
              </a:r>
              <a:endParaRPr lang="en-SG" sz="1400" dirty="0"/>
            </a:p>
          </p:txBody>
        </p:sp>
        <p:sp>
          <p:nvSpPr>
            <p:cNvPr id="34" name="TextBox 33">
              <a:extLst>
                <a:ext uri="{FF2B5EF4-FFF2-40B4-BE49-F238E27FC236}">
                  <a16:creationId xmlns:a16="http://schemas.microsoft.com/office/drawing/2014/main" id="{C5CCFE4D-9290-7286-515D-F4376D2446BF}"/>
                </a:ext>
              </a:extLst>
            </p:cNvPr>
            <p:cNvSpPr txBox="1"/>
            <p:nvPr/>
          </p:nvSpPr>
          <p:spPr>
            <a:xfrm>
              <a:off x="9415001" y="1897604"/>
              <a:ext cx="2238127"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480 IR and 480 DR rows</a:t>
              </a:r>
              <a:endParaRPr lang="en-SG" sz="1400" dirty="0"/>
            </a:p>
          </p:txBody>
        </p:sp>
        <p:grpSp>
          <p:nvGrpSpPr>
            <p:cNvPr id="39" name="Group 38">
              <a:extLst>
                <a:ext uri="{FF2B5EF4-FFF2-40B4-BE49-F238E27FC236}">
                  <a16:creationId xmlns:a16="http://schemas.microsoft.com/office/drawing/2014/main" id="{3D1F1900-6929-A027-E17D-13A0873E24C8}"/>
                </a:ext>
              </a:extLst>
            </p:cNvPr>
            <p:cNvGrpSpPr/>
            <p:nvPr/>
          </p:nvGrpSpPr>
          <p:grpSpPr>
            <a:xfrm>
              <a:off x="8682331" y="1577492"/>
              <a:ext cx="718154" cy="619818"/>
              <a:chOff x="8653600" y="2703027"/>
              <a:chExt cx="718154" cy="619818"/>
            </a:xfrm>
          </p:grpSpPr>
          <p:sp>
            <p:nvSpPr>
              <p:cNvPr id="40" name="TextBox 39">
                <a:extLst>
                  <a:ext uri="{FF2B5EF4-FFF2-40B4-BE49-F238E27FC236}">
                    <a16:creationId xmlns:a16="http://schemas.microsoft.com/office/drawing/2014/main" id="{AF5B245D-1CF6-A38B-3EBF-21F457332E76}"/>
                  </a:ext>
                </a:extLst>
              </p:cNvPr>
              <p:cNvSpPr txBox="1"/>
              <p:nvPr/>
            </p:nvSpPr>
            <p:spPr>
              <a:xfrm>
                <a:off x="8653600" y="2703027"/>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Train</a:t>
                </a:r>
                <a:endParaRPr lang="en-SG" sz="1400" dirty="0"/>
              </a:p>
            </p:txBody>
          </p:sp>
          <p:sp>
            <p:nvSpPr>
              <p:cNvPr id="41" name="Rectangle 40">
                <a:extLst>
                  <a:ext uri="{FF2B5EF4-FFF2-40B4-BE49-F238E27FC236}">
                    <a16:creationId xmlns:a16="http://schemas.microsoft.com/office/drawing/2014/main" id="{E9F7219F-23E9-711F-771C-7C1F2F72F3DB}"/>
                  </a:ext>
                </a:extLst>
              </p:cNvPr>
              <p:cNvSpPr/>
              <p:nvPr/>
            </p:nvSpPr>
            <p:spPr>
              <a:xfrm>
                <a:off x="8653600" y="2722231"/>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a:extLst>
                  <a:ext uri="{FF2B5EF4-FFF2-40B4-BE49-F238E27FC236}">
                    <a16:creationId xmlns:a16="http://schemas.microsoft.com/office/drawing/2014/main" id="{CCA601D2-6B5C-DA6C-3B8D-D8993BD389EA}"/>
                  </a:ext>
                </a:extLst>
              </p:cNvPr>
              <p:cNvSpPr txBox="1"/>
              <p:nvPr/>
            </p:nvSpPr>
            <p:spPr>
              <a:xfrm>
                <a:off x="8683744" y="3015068"/>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Test</a:t>
                </a:r>
                <a:endParaRPr lang="en-SG" sz="1400" dirty="0"/>
              </a:p>
            </p:txBody>
          </p:sp>
          <p:sp>
            <p:nvSpPr>
              <p:cNvPr id="43" name="Rectangle 42">
                <a:extLst>
                  <a:ext uri="{FF2B5EF4-FFF2-40B4-BE49-F238E27FC236}">
                    <a16:creationId xmlns:a16="http://schemas.microsoft.com/office/drawing/2014/main" id="{64255A19-74FF-19D6-C01A-AC58AF8C7ECD}"/>
                  </a:ext>
                </a:extLst>
              </p:cNvPr>
              <p:cNvSpPr/>
              <p:nvPr/>
            </p:nvSpPr>
            <p:spPr>
              <a:xfrm>
                <a:off x="8653600" y="3053604"/>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256" name="Group 255">
            <a:extLst>
              <a:ext uri="{FF2B5EF4-FFF2-40B4-BE49-F238E27FC236}">
                <a16:creationId xmlns:a16="http://schemas.microsoft.com/office/drawing/2014/main" id="{5EE7E79B-C5A4-29EC-1385-9BD217C446BB}"/>
              </a:ext>
            </a:extLst>
          </p:cNvPr>
          <p:cNvGrpSpPr/>
          <p:nvPr/>
        </p:nvGrpSpPr>
        <p:grpSpPr>
          <a:xfrm>
            <a:off x="6229831" y="2627759"/>
            <a:ext cx="445069" cy="1019525"/>
            <a:chOff x="6125966" y="2586111"/>
            <a:chExt cx="493570" cy="1130627"/>
          </a:xfrm>
        </p:grpSpPr>
        <p:sp>
          <p:nvSpPr>
            <p:cNvPr id="57" name="Rectangle 56">
              <a:extLst>
                <a:ext uri="{FF2B5EF4-FFF2-40B4-BE49-F238E27FC236}">
                  <a16:creationId xmlns:a16="http://schemas.microsoft.com/office/drawing/2014/main" id="{1AEEE3F3-6165-5054-7480-FEE1525E5272}"/>
                </a:ext>
              </a:extLst>
            </p:cNvPr>
            <p:cNvSpPr/>
            <p:nvPr/>
          </p:nvSpPr>
          <p:spPr>
            <a:xfrm rot="5400000">
              <a:off x="5807437" y="2904640"/>
              <a:ext cx="1130627"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164" name="Group 163">
              <a:extLst>
                <a:ext uri="{FF2B5EF4-FFF2-40B4-BE49-F238E27FC236}">
                  <a16:creationId xmlns:a16="http://schemas.microsoft.com/office/drawing/2014/main" id="{8E075F06-48BF-A812-723A-C410880649C6}"/>
                </a:ext>
              </a:extLst>
            </p:cNvPr>
            <p:cNvGrpSpPr/>
            <p:nvPr/>
          </p:nvGrpSpPr>
          <p:grpSpPr>
            <a:xfrm>
              <a:off x="6157827" y="2646590"/>
              <a:ext cx="424443" cy="300446"/>
              <a:chOff x="279804" y="2586982"/>
              <a:chExt cx="424443" cy="300446"/>
            </a:xfrm>
          </p:grpSpPr>
          <p:grpSp>
            <p:nvGrpSpPr>
              <p:cNvPr id="128" name="Group 127">
                <a:extLst>
                  <a:ext uri="{FF2B5EF4-FFF2-40B4-BE49-F238E27FC236}">
                    <a16:creationId xmlns:a16="http://schemas.microsoft.com/office/drawing/2014/main" id="{C1086A1D-5AB8-6E36-3CA6-288E83E57D78}"/>
                  </a:ext>
                </a:extLst>
              </p:cNvPr>
              <p:cNvGrpSpPr/>
              <p:nvPr/>
            </p:nvGrpSpPr>
            <p:grpSpPr>
              <a:xfrm rot="5400000">
                <a:off x="418913" y="2602093"/>
                <a:ext cx="300446" cy="270223"/>
                <a:chOff x="7146132" y="1848203"/>
                <a:chExt cx="762000" cy="685348"/>
              </a:xfrm>
            </p:grpSpPr>
            <p:sp>
              <p:nvSpPr>
                <p:cNvPr id="144" name="Rectangle 143">
                  <a:extLst>
                    <a:ext uri="{FF2B5EF4-FFF2-40B4-BE49-F238E27FC236}">
                      <a16:creationId xmlns:a16="http://schemas.microsoft.com/office/drawing/2014/main" id="{25BAFA2C-CBAD-4B2F-3D57-12EEA7A5ED81}"/>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Rectangle 144">
                  <a:extLst>
                    <a:ext uri="{FF2B5EF4-FFF2-40B4-BE49-F238E27FC236}">
                      <a16:creationId xmlns:a16="http://schemas.microsoft.com/office/drawing/2014/main" id="{2213D9EF-A0C4-E25B-1FCB-9FE1538F2E10}"/>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a:extLst>
                    <a:ext uri="{FF2B5EF4-FFF2-40B4-BE49-F238E27FC236}">
                      <a16:creationId xmlns:a16="http://schemas.microsoft.com/office/drawing/2014/main" id="{1D99983A-76B2-6A3F-ABFD-AAB761509551}"/>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Rectangle 146">
                  <a:extLst>
                    <a:ext uri="{FF2B5EF4-FFF2-40B4-BE49-F238E27FC236}">
                      <a16:creationId xmlns:a16="http://schemas.microsoft.com/office/drawing/2014/main" id="{221E1F88-9B2F-F8A1-69C0-6B76F6E2E2E3}"/>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Rectangle 147">
                  <a:extLst>
                    <a:ext uri="{FF2B5EF4-FFF2-40B4-BE49-F238E27FC236}">
                      <a16:creationId xmlns:a16="http://schemas.microsoft.com/office/drawing/2014/main" id="{4BDED70C-09CB-B208-2B7E-06F9E3B4D293}"/>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29" name="Picture 4" descr="Transparent Human Png - Human Logo In Blue Png, Png Download , Transparent  Png Image - PNGitem">
                <a:extLst>
                  <a:ext uri="{FF2B5EF4-FFF2-40B4-BE49-F238E27FC236}">
                    <a16:creationId xmlns:a16="http://schemas.microsoft.com/office/drawing/2014/main" id="{4F8075CB-E42B-5C47-E73B-C97300307DE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5" name="Group 164">
              <a:extLst>
                <a:ext uri="{FF2B5EF4-FFF2-40B4-BE49-F238E27FC236}">
                  <a16:creationId xmlns:a16="http://schemas.microsoft.com/office/drawing/2014/main" id="{E4F4C959-245A-95BB-D218-575F1EC5AD8A}"/>
                </a:ext>
              </a:extLst>
            </p:cNvPr>
            <p:cNvGrpSpPr/>
            <p:nvPr/>
          </p:nvGrpSpPr>
          <p:grpSpPr>
            <a:xfrm>
              <a:off x="6151010" y="3006654"/>
              <a:ext cx="424443" cy="300446"/>
              <a:chOff x="279804" y="2586982"/>
              <a:chExt cx="424443" cy="300446"/>
            </a:xfrm>
          </p:grpSpPr>
          <p:grpSp>
            <p:nvGrpSpPr>
              <p:cNvPr id="166" name="Group 165">
                <a:extLst>
                  <a:ext uri="{FF2B5EF4-FFF2-40B4-BE49-F238E27FC236}">
                    <a16:creationId xmlns:a16="http://schemas.microsoft.com/office/drawing/2014/main" id="{352E058A-656E-68E9-4A5E-C082AC218F87}"/>
                  </a:ext>
                </a:extLst>
              </p:cNvPr>
              <p:cNvGrpSpPr/>
              <p:nvPr/>
            </p:nvGrpSpPr>
            <p:grpSpPr>
              <a:xfrm rot="5400000">
                <a:off x="418913" y="2602093"/>
                <a:ext cx="300446" cy="270223"/>
                <a:chOff x="7146132" y="1848203"/>
                <a:chExt cx="762000" cy="685348"/>
              </a:xfrm>
            </p:grpSpPr>
            <p:sp>
              <p:nvSpPr>
                <p:cNvPr id="168" name="Rectangle 167">
                  <a:extLst>
                    <a:ext uri="{FF2B5EF4-FFF2-40B4-BE49-F238E27FC236}">
                      <a16:creationId xmlns:a16="http://schemas.microsoft.com/office/drawing/2014/main" id="{F583AB6F-6B40-FE8C-A812-878E31AD14EF}"/>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Rectangle 168">
                  <a:extLst>
                    <a:ext uri="{FF2B5EF4-FFF2-40B4-BE49-F238E27FC236}">
                      <a16:creationId xmlns:a16="http://schemas.microsoft.com/office/drawing/2014/main" id="{8CED0A2B-C862-D3E8-4249-1C7EF25BC860}"/>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0" name="Rectangle 169">
                  <a:extLst>
                    <a:ext uri="{FF2B5EF4-FFF2-40B4-BE49-F238E27FC236}">
                      <a16:creationId xmlns:a16="http://schemas.microsoft.com/office/drawing/2014/main" id="{B4D849B9-5D84-7A61-C2AE-DB8AE097FB9A}"/>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1" name="Rectangle 170">
                  <a:extLst>
                    <a:ext uri="{FF2B5EF4-FFF2-40B4-BE49-F238E27FC236}">
                      <a16:creationId xmlns:a16="http://schemas.microsoft.com/office/drawing/2014/main" id="{8CBBC58B-503D-B5E0-B26C-DBD66B0D7BAD}"/>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2" name="Rectangle 171">
                  <a:extLst>
                    <a:ext uri="{FF2B5EF4-FFF2-40B4-BE49-F238E27FC236}">
                      <a16:creationId xmlns:a16="http://schemas.microsoft.com/office/drawing/2014/main" id="{0955176F-3B6F-A563-9E41-342704C9AE84}"/>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67" name="Picture 4" descr="Transparent Human Png - Human Logo In Blue Png, Png Download , Transparent  Png Image - PNGitem">
                <a:extLst>
                  <a:ext uri="{FF2B5EF4-FFF2-40B4-BE49-F238E27FC236}">
                    <a16:creationId xmlns:a16="http://schemas.microsoft.com/office/drawing/2014/main" id="{8DED33D7-B0C1-8DFA-C1FE-F59BA69C1A2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3" name="Group 172">
              <a:extLst>
                <a:ext uri="{FF2B5EF4-FFF2-40B4-BE49-F238E27FC236}">
                  <a16:creationId xmlns:a16="http://schemas.microsoft.com/office/drawing/2014/main" id="{B833EFE7-49D1-E7CF-43FF-5ED6CD3A78FD}"/>
                </a:ext>
              </a:extLst>
            </p:cNvPr>
            <p:cNvGrpSpPr/>
            <p:nvPr/>
          </p:nvGrpSpPr>
          <p:grpSpPr>
            <a:xfrm>
              <a:off x="6159057" y="3375999"/>
              <a:ext cx="424443" cy="300446"/>
              <a:chOff x="279804" y="2586982"/>
              <a:chExt cx="424443" cy="300446"/>
            </a:xfrm>
          </p:grpSpPr>
          <p:grpSp>
            <p:nvGrpSpPr>
              <p:cNvPr id="174" name="Group 173">
                <a:extLst>
                  <a:ext uri="{FF2B5EF4-FFF2-40B4-BE49-F238E27FC236}">
                    <a16:creationId xmlns:a16="http://schemas.microsoft.com/office/drawing/2014/main" id="{319FBAED-9458-EB5A-C14F-3CB41D74B1EF}"/>
                  </a:ext>
                </a:extLst>
              </p:cNvPr>
              <p:cNvGrpSpPr/>
              <p:nvPr/>
            </p:nvGrpSpPr>
            <p:grpSpPr>
              <a:xfrm rot="5400000">
                <a:off x="418913" y="2602093"/>
                <a:ext cx="300446" cy="270223"/>
                <a:chOff x="7146132" y="1848203"/>
                <a:chExt cx="762000" cy="685348"/>
              </a:xfrm>
            </p:grpSpPr>
            <p:sp>
              <p:nvSpPr>
                <p:cNvPr id="176" name="Rectangle 175">
                  <a:extLst>
                    <a:ext uri="{FF2B5EF4-FFF2-40B4-BE49-F238E27FC236}">
                      <a16:creationId xmlns:a16="http://schemas.microsoft.com/office/drawing/2014/main" id="{4810EF6D-114D-0845-EDEF-236D05B2E394}"/>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7" name="Rectangle 176">
                  <a:extLst>
                    <a:ext uri="{FF2B5EF4-FFF2-40B4-BE49-F238E27FC236}">
                      <a16:creationId xmlns:a16="http://schemas.microsoft.com/office/drawing/2014/main" id="{FA4D8249-0C4C-AA9B-147E-F8E6BA01AB73}"/>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8" name="Rectangle 177">
                  <a:extLst>
                    <a:ext uri="{FF2B5EF4-FFF2-40B4-BE49-F238E27FC236}">
                      <a16:creationId xmlns:a16="http://schemas.microsoft.com/office/drawing/2014/main" id="{A4CEFF38-49C7-5277-036B-1B4080BDDCD3}"/>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a:extLst>
                    <a:ext uri="{FF2B5EF4-FFF2-40B4-BE49-F238E27FC236}">
                      <a16:creationId xmlns:a16="http://schemas.microsoft.com/office/drawing/2014/main" id="{E512D884-BA61-572F-C78B-76EDE5814AEE}"/>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Rectangle 179">
                  <a:extLst>
                    <a:ext uri="{FF2B5EF4-FFF2-40B4-BE49-F238E27FC236}">
                      <a16:creationId xmlns:a16="http://schemas.microsoft.com/office/drawing/2014/main" id="{9577EDBE-BE47-FF8D-77AC-4490F4B34639}"/>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75" name="Picture 4" descr="Transparent Human Png - Human Logo In Blue Png, Png Download , Transparent  Png Image - PNGitem">
                <a:extLst>
                  <a:ext uri="{FF2B5EF4-FFF2-40B4-BE49-F238E27FC236}">
                    <a16:creationId xmlns:a16="http://schemas.microsoft.com/office/drawing/2014/main" id="{C7786478-3E32-7E36-E9AC-8EDF1191819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7" name="Group 256">
            <a:extLst>
              <a:ext uri="{FF2B5EF4-FFF2-40B4-BE49-F238E27FC236}">
                <a16:creationId xmlns:a16="http://schemas.microsoft.com/office/drawing/2014/main" id="{08F6BC03-C5A9-BA8B-EF11-D55D91D90EAB}"/>
              </a:ext>
            </a:extLst>
          </p:cNvPr>
          <p:cNvGrpSpPr/>
          <p:nvPr/>
        </p:nvGrpSpPr>
        <p:grpSpPr>
          <a:xfrm>
            <a:off x="6213916" y="4176170"/>
            <a:ext cx="447412" cy="1024892"/>
            <a:chOff x="6125966" y="2586111"/>
            <a:chExt cx="493570" cy="1130627"/>
          </a:xfrm>
        </p:grpSpPr>
        <p:sp>
          <p:nvSpPr>
            <p:cNvPr id="258" name="Rectangle 257">
              <a:extLst>
                <a:ext uri="{FF2B5EF4-FFF2-40B4-BE49-F238E27FC236}">
                  <a16:creationId xmlns:a16="http://schemas.microsoft.com/office/drawing/2014/main" id="{00B5714D-B080-DC80-BB00-AF7CB823F684}"/>
                </a:ext>
              </a:extLst>
            </p:cNvPr>
            <p:cNvSpPr/>
            <p:nvPr/>
          </p:nvSpPr>
          <p:spPr>
            <a:xfrm rot="5400000">
              <a:off x="5807437" y="2904640"/>
              <a:ext cx="1130627"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259" name="Group 258">
              <a:extLst>
                <a:ext uri="{FF2B5EF4-FFF2-40B4-BE49-F238E27FC236}">
                  <a16:creationId xmlns:a16="http://schemas.microsoft.com/office/drawing/2014/main" id="{C4FEAC3A-08A1-3E4B-C0F8-42170DE40896}"/>
                </a:ext>
              </a:extLst>
            </p:cNvPr>
            <p:cNvGrpSpPr/>
            <p:nvPr/>
          </p:nvGrpSpPr>
          <p:grpSpPr>
            <a:xfrm>
              <a:off x="6157827" y="2646590"/>
              <a:ext cx="424443" cy="300446"/>
              <a:chOff x="279804" y="2586982"/>
              <a:chExt cx="424443" cy="300446"/>
            </a:xfrm>
          </p:grpSpPr>
          <p:grpSp>
            <p:nvGrpSpPr>
              <p:cNvPr id="276" name="Group 275">
                <a:extLst>
                  <a:ext uri="{FF2B5EF4-FFF2-40B4-BE49-F238E27FC236}">
                    <a16:creationId xmlns:a16="http://schemas.microsoft.com/office/drawing/2014/main" id="{2BF40D03-165C-8DB5-5C29-9C6EEAA38672}"/>
                  </a:ext>
                </a:extLst>
              </p:cNvPr>
              <p:cNvGrpSpPr/>
              <p:nvPr/>
            </p:nvGrpSpPr>
            <p:grpSpPr>
              <a:xfrm rot="5400000">
                <a:off x="418913" y="2602093"/>
                <a:ext cx="300446" cy="270223"/>
                <a:chOff x="7146132" y="1848203"/>
                <a:chExt cx="762000" cy="685348"/>
              </a:xfrm>
            </p:grpSpPr>
            <p:sp>
              <p:nvSpPr>
                <p:cNvPr id="278" name="Rectangle 277">
                  <a:extLst>
                    <a:ext uri="{FF2B5EF4-FFF2-40B4-BE49-F238E27FC236}">
                      <a16:creationId xmlns:a16="http://schemas.microsoft.com/office/drawing/2014/main" id="{3AB7E001-CA78-455D-A1DD-CD2F32D3435A}"/>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9" name="Rectangle 278">
                  <a:extLst>
                    <a:ext uri="{FF2B5EF4-FFF2-40B4-BE49-F238E27FC236}">
                      <a16:creationId xmlns:a16="http://schemas.microsoft.com/office/drawing/2014/main" id="{A09B556C-1857-02E0-BA07-A8A109CCB213}"/>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0" name="Rectangle 279">
                  <a:extLst>
                    <a:ext uri="{FF2B5EF4-FFF2-40B4-BE49-F238E27FC236}">
                      <a16:creationId xmlns:a16="http://schemas.microsoft.com/office/drawing/2014/main" id="{4EC4F434-80B5-CDA6-F9A1-A71A588ADC87}"/>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1" name="Rectangle 280">
                  <a:extLst>
                    <a:ext uri="{FF2B5EF4-FFF2-40B4-BE49-F238E27FC236}">
                      <a16:creationId xmlns:a16="http://schemas.microsoft.com/office/drawing/2014/main" id="{64442711-44D9-215E-9672-9240321C513B}"/>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2" name="Rectangle 281">
                  <a:extLst>
                    <a:ext uri="{FF2B5EF4-FFF2-40B4-BE49-F238E27FC236}">
                      <a16:creationId xmlns:a16="http://schemas.microsoft.com/office/drawing/2014/main" id="{6E08AB9E-8489-804F-A91B-A3385803B83E}"/>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77" name="Picture 4" descr="Transparent Human Png - Human Logo In Blue Png, Png Download , Transparent  Png Image - PNGitem">
                <a:extLst>
                  <a:ext uri="{FF2B5EF4-FFF2-40B4-BE49-F238E27FC236}">
                    <a16:creationId xmlns:a16="http://schemas.microsoft.com/office/drawing/2014/main" id="{156DD658-D012-332F-425E-74FDC5D6A24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0" name="Group 259">
              <a:extLst>
                <a:ext uri="{FF2B5EF4-FFF2-40B4-BE49-F238E27FC236}">
                  <a16:creationId xmlns:a16="http://schemas.microsoft.com/office/drawing/2014/main" id="{8211DFE2-24B3-1148-82C4-7064576A7C16}"/>
                </a:ext>
              </a:extLst>
            </p:cNvPr>
            <p:cNvGrpSpPr/>
            <p:nvPr/>
          </p:nvGrpSpPr>
          <p:grpSpPr>
            <a:xfrm>
              <a:off x="6151010" y="3006654"/>
              <a:ext cx="424443" cy="300446"/>
              <a:chOff x="279804" y="2586982"/>
              <a:chExt cx="424443" cy="300446"/>
            </a:xfrm>
          </p:grpSpPr>
          <p:grpSp>
            <p:nvGrpSpPr>
              <p:cNvPr id="269" name="Group 268">
                <a:extLst>
                  <a:ext uri="{FF2B5EF4-FFF2-40B4-BE49-F238E27FC236}">
                    <a16:creationId xmlns:a16="http://schemas.microsoft.com/office/drawing/2014/main" id="{720639BF-92C7-F3DC-9123-78DE0AAC3359}"/>
                  </a:ext>
                </a:extLst>
              </p:cNvPr>
              <p:cNvGrpSpPr/>
              <p:nvPr/>
            </p:nvGrpSpPr>
            <p:grpSpPr>
              <a:xfrm rot="5400000">
                <a:off x="418913" y="2602093"/>
                <a:ext cx="300446" cy="270223"/>
                <a:chOff x="7146132" y="1848203"/>
                <a:chExt cx="762000" cy="685348"/>
              </a:xfrm>
            </p:grpSpPr>
            <p:sp>
              <p:nvSpPr>
                <p:cNvPr id="271" name="Rectangle 270">
                  <a:extLst>
                    <a:ext uri="{FF2B5EF4-FFF2-40B4-BE49-F238E27FC236}">
                      <a16:creationId xmlns:a16="http://schemas.microsoft.com/office/drawing/2014/main" id="{D49A8C17-EF05-219C-1285-6ED73D18A75C}"/>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2" name="Rectangle 271">
                  <a:extLst>
                    <a:ext uri="{FF2B5EF4-FFF2-40B4-BE49-F238E27FC236}">
                      <a16:creationId xmlns:a16="http://schemas.microsoft.com/office/drawing/2014/main" id="{37B2B384-1FA6-C0A0-68C0-FB5EDFA50C7B}"/>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3" name="Rectangle 272">
                  <a:extLst>
                    <a:ext uri="{FF2B5EF4-FFF2-40B4-BE49-F238E27FC236}">
                      <a16:creationId xmlns:a16="http://schemas.microsoft.com/office/drawing/2014/main" id="{54194795-E476-31E5-8D8B-E3CB54C65337}"/>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Rectangle 273">
                  <a:extLst>
                    <a:ext uri="{FF2B5EF4-FFF2-40B4-BE49-F238E27FC236}">
                      <a16:creationId xmlns:a16="http://schemas.microsoft.com/office/drawing/2014/main" id="{EE9E0E97-3976-6AB5-585E-F7ABD71E16E2}"/>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5" name="Rectangle 274">
                  <a:extLst>
                    <a:ext uri="{FF2B5EF4-FFF2-40B4-BE49-F238E27FC236}">
                      <a16:creationId xmlns:a16="http://schemas.microsoft.com/office/drawing/2014/main" id="{0802F0D4-1BED-D1F3-53F8-C8B3ACA0D7AA}"/>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70" name="Picture 4" descr="Transparent Human Png - Human Logo In Blue Png, Png Download , Transparent  Png Image - PNGitem">
                <a:extLst>
                  <a:ext uri="{FF2B5EF4-FFF2-40B4-BE49-F238E27FC236}">
                    <a16:creationId xmlns:a16="http://schemas.microsoft.com/office/drawing/2014/main" id="{9C49524A-E786-42A2-1D47-6294AB28B6C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1" name="Group 260">
              <a:extLst>
                <a:ext uri="{FF2B5EF4-FFF2-40B4-BE49-F238E27FC236}">
                  <a16:creationId xmlns:a16="http://schemas.microsoft.com/office/drawing/2014/main" id="{540B3D5A-7E9D-ED91-E119-3587D48EA89D}"/>
                </a:ext>
              </a:extLst>
            </p:cNvPr>
            <p:cNvGrpSpPr/>
            <p:nvPr/>
          </p:nvGrpSpPr>
          <p:grpSpPr>
            <a:xfrm>
              <a:off x="6159057" y="3375999"/>
              <a:ext cx="424443" cy="300446"/>
              <a:chOff x="279804" y="2586982"/>
              <a:chExt cx="424443" cy="300446"/>
            </a:xfrm>
          </p:grpSpPr>
          <p:grpSp>
            <p:nvGrpSpPr>
              <p:cNvPr id="262" name="Group 261">
                <a:extLst>
                  <a:ext uri="{FF2B5EF4-FFF2-40B4-BE49-F238E27FC236}">
                    <a16:creationId xmlns:a16="http://schemas.microsoft.com/office/drawing/2014/main" id="{C801D28A-09C6-3FFE-A470-8782D16938D4}"/>
                  </a:ext>
                </a:extLst>
              </p:cNvPr>
              <p:cNvGrpSpPr/>
              <p:nvPr/>
            </p:nvGrpSpPr>
            <p:grpSpPr>
              <a:xfrm rot="5400000">
                <a:off x="418913" y="2602093"/>
                <a:ext cx="300446" cy="270223"/>
                <a:chOff x="7146132" y="1848203"/>
                <a:chExt cx="762000" cy="685348"/>
              </a:xfrm>
            </p:grpSpPr>
            <p:sp>
              <p:nvSpPr>
                <p:cNvPr id="264" name="Rectangle 263">
                  <a:extLst>
                    <a:ext uri="{FF2B5EF4-FFF2-40B4-BE49-F238E27FC236}">
                      <a16:creationId xmlns:a16="http://schemas.microsoft.com/office/drawing/2014/main" id="{F020E835-1A9E-832C-7047-EDDD4ECFBA59}"/>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5" name="Rectangle 264">
                  <a:extLst>
                    <a:ext uri="{FF2B5EF4-FFF2-40B4-BE49-F238E27FC236}">
                      <a16:creationId xmlns:a16="http://schemas.microsoft.com/office/drawing/2014/main" id="{4C5106AC-7259-9260-FA4A-42BF3E46D4F9}"/>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6" name="Rectangle 265">
                  <a:extLst>
                    <a:ext uri="{FF2B5EF4-FFF2-40B4-BE49-F238E27FC236}">
                      <a16:creationId xmlns:a16="http://schemas.microsoft.com/office/drawing/2014/main" id="{A04D6EE4-1098-EE70-EECB-79375A4BE28E}"/>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7" name="Rectangle 266">
                  <a:extLst>
                    <a:ext uri="{FF2B5EF4-FFF2-40B4-BE49-F238E27FC236}">
                      <a16:creationId xmlns:a16="http://schemas.microsoft.com/office/drawing/2014/main" id="{470EBED0-E07C-8D10-6B4D-F2B0F34B3F1C}"/>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8" name="Rectangle 267">
                  <a:extLst>
                    <a:ext uri="{FF2B5EF4-FFF2-40B4-BE49-F238E27FC236}">
                      <a16:creationId xmlns:a16="http://schemas.microsoft.com/office/drawing/2014/main" id="{85FAB9E7-8F02-CDDC-2A12-471C2ADECE8E}"/>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63" name="Picture 4" descr="Transparent Human Png - Human Logo In Blue Png, Png Download , Transparent  Png Image - PNGitem">
                <a:extLst>
                  <a:ext uri="{FF2B5EF4-FFF2-40B4-BE49-F238E27FC236}">
                    <a16:creationId xmlns:a16="http://schemas.microsoft.com/office/drawing/2014/main" id="{9F23F33C-358A-94C6-91DB-C22595BB493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10" name="Group 309">
            <a:extLst>
              <a:ext uri="{FF2B5EF4-FFF2-40B4-BE49-F238E27FC236}">
                <a16:creationId xmlns:a16="http://schemas.microsoft.com/office/drawing/2014/main" id="{51C9D961-F767-40F9-B226-D6B44F83F9CF}"/>
              </a:ext>
            </a:extLst>
          </p:cNvPr>
          <p:cNvGrpSpPr/>
          <p:nvPr/>
        </p:nvGrpSpPr>
        <p:grpSpPr>
          <a:xfrm>
            <a:off x="6210697" y="5652751"/>
            <a:ext cx="450631" cy="1024892"/>
            <a:chOff x="2049044" y="2325951"/>
            <a:chExt cx="493570" cy="1122550"/>
          </a:xfrm>
        </p:grpSpPr>
        <p:sp>
          <p:nvSpPr>
            <p:cNvPr id="284" name="Rectangle 283">
              <a:extLst>
                <a:ext uri="{FF2B5EF4-FFF2-40B4-BE49-F238E27FC236}">
                  <a16:creationId xmlns:a16="http://schemas.microsoft.com/office/drawing/2014/main" id="{D37288CC-BC58-C07B-6EA1-286CB90464C4}"/>
                </a:ext>
              </a:extLst>
            </p:cNvPr>
            <p:cNvSpPr/>
            <p:nvPr/>
          </p:nvSpPr>
          <p:spPr>
            <a:xfrm rot="5400000">
              <a:off x="1734554" y="2640441"/>
              <a:ext cx="1122550"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285" name="Group 284">
              <a:extLst>
                <a:ext uri="{FF2B5EF4-FFF2-40B4-BE49-F238E27FC236}">
                  <a16:creationId xmlns:a16="http://schemas.microsoft.com/office/drawing/2014/main" id="{EA6DC553-1154-8C6E-8FEC-F78580C95BD1}"/>
                </a:ext>
              </a:extLst>
            </p:cNvPr>
            <p:cNvGrpSpPr/>
            <p:nvPr/>
          </p:nvGrpSpPr>
          <p:grpSpPr>
            <a:xfrm>
              <a:off x="2080905" y="2386428"/>
              <a:ext cx="424443" cy="300446"/>
              <a:chOff x="279804" y="2586982"/>
              <a:chExt cx="424443" cy="300446"/>
            </a:xfrm>
          </p:grpSpPr>
          <p:grpSp>
            <p:nvGrpSpPr>
              <p:cNvPr id="302" name="Group 301">
                <a:extLst>
                  <a:ext uri="{FF2B5EF4-FFF2-40B4-BE49-F238E27FC236}">
                    <a16:creationId xmlns:a16="http://schemas.microsoft.com/office/drawing/2014/main" id="{B2C4B52E-A7A7-4439-9C26-E5AC8804690E}"/>
                  </a:ext>
                </a:extLst>
              </p:cNvPr>
              <p:cNvGrpSpPr/>
              <p:nvPr/>
            </p:nvGrpSpPr>
            <p:grpSpPr>
              <a:xfrm rot="5400000">
                <a:off x="418913" y="2602093"/>
                <a:ext cx="300446" cy="270223"/>
                <a:chOff x="7146132" y="1848203"/>
                <a:chExt cx="762000" cy="685348"/>
              </a:xfrm>
            </p:grpSpPr>
            <p:sp>
              <p:nvSpPr>
                <p:cNvPr id="304" name="Rectangle 303">
                  <a:extLst>
                    <a:ext uri="{FF2B5EF4-FFF2-40B4-BE49-F238E27FC236}">
                      <a16:creationId xmlns:a16="http://schemas.microsoft.com/office/drawing/2014/main" id="{16C435E9-2808-E7DD-6ED8-6D53C74D3C74}"/>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5" name="Rectangle 304">
                  <a:extLst>
                    <a:ext uri="{FF2B5EF4-FFF2-40B4-BE49-F238E27FC236}">
                      <a16:creationId xmlns:a16="http://schemas.microsoft.com/office/drawing/2014/main" id="{3ACC84C5-9284-ED6B-C105-11AE64ECAF04}"/>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6" name="Rectangle 305">
                  <a:extLst>
                    <a:ext uri="{FF2B5EF4-FFF2-40B4-BE49-F238E27FC236}">
                      <a16:creationId xmlns:a16="http://schemas.microsoft.com/office/drawing/2014/main" id="{A422E518-C3A7-1F77-E828-E89C22F734E1}"/>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7" name="Rectangle 306">
                  <a:extLst>
                    <a:ext uri="{FF2B5EF4-FFF2-40B4-BE49-F238E27FC236}">
                      <a16:creationId xmlns:a16="http://schemas.microsoft.com/office/drawing/2014/main" id="{FCD4AEF6-EA0B-747A-9325-593C705682F5}"/>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8" name="Rectangle 307">
                  <a:extLst>
                    <a:ext uri="{FF2B5EF4-FFF2-40B4-BE49-F238E27FC236}">
                      <a16:creationId xmlns:a16="http://schemas.microsoft.com/office/drawing/2014/main" id="{A06963AC-3A07-2A93-5203-06322F90CFAA}"/>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303" name="Picture 4" descr="Transparent Human Png - Human Logo In Blue Png, Png Download , Transparent  Png Image - PNGitem">
                <a:extLst>
                  <a:ext uri="{FF2B5EF4-FFF2-40B4-BE49-F238E27FC236}">
                    <a16:creationId xmlns:a16="http://schemas.microsoft.com/office/drawing/2014/main" id="{89E43821-00E4-CAD8-67E2-DAF1BE2A44E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 name="Group 308">
              <a:extLst>
                <a:ext uri="{FF2B5EF4-FFF2-40B4-BE49-F238E27FC236}">
                  <a16:creationId xmlns:a16="http://schemas.microsoft.com/office/drawing/2014/main" id="{EB974F3C-3609-4B18-5D15-F9480FD81682}"/>
                </a:ext>
              </a:extLst>
            </p:cNvPr>
            <p:cNvGrpSpPr/>
            <p:nvPr/>
          </p:nvGrpSpPr>
          <p:grpSpPr>
            <a:xfrm>
              <a:off x="2076302" y="2739119"/>
              <a:ext cx="429047" cy="294534"/>
              <a:chOff x="1037067" y="2900520"/>
              <a:chExt cx="429047" cy="294534"/>
            </a:xfrm>
          </p:grpSpPr>
          <p:sp>
            <p:nvSpPr>
              <p:cNvPr id="217" name="Rectangle 216">
                <a:extLst>
                  <a:ext uri="{FF2B5EF4-FFF2-40B4-BE49-F238E27FC236}">
                    <a16:creationId xmlns:a16="http://schemas.microsoft.com/office/drawing/2014/main" id="{17CF92D1-38AD-EC57-C9E5-93A3CD7516D3}"/>
                  </a:ext>
                </a:extLst>
              </p:cNvPr>
              <p:cNvSpPr/>
              <p:nvPr/>
            </p:nvSpPr>
            <p:spPr>
              <a:xfrm rot="5400000">
                <a:off x="1309000" y="2847568"/>
                <a:ext cx="45705" cy="20234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8" name="Rectangle 217">
                <a:extLst>
                  <a:ext uri="{FF2B5EF4-FFF2-40B4-BE49-F238E27FC236}">
                    <a16:creationId xmlns:a16="http://schemas.microsoft.com/office/drawing/2014/main" id="{1FA46647-CBA6-1613-43AC-A5A9B12DD86A}"/>
                  </a:ext>
                </a:extLst>
              </p:cNvPr>
              <p:cNvSpPr/>
              <p:nvPr/>
            </p:nvSpPr>
            <p:spPr>
              <a:xfrm rot="5400000">
                <a:off x="1309000" y="2912908"/>
                <a:ext cx="45705" cy="2023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9" name="Rectangle 218">
                <a:extLst>
                  <a:ext uri="{FF2B5EF4-FFF2-40B4-BE49-F238E27FC236}">
                    <a16:creationId xmlns:a16="http://schemas.microsoft.com/office/drawing/2014/main" id="{2539B828-B4C9-CB17-4FFE-69A1C193C2BF}"/>
                  </a:ext>
                </a:extLst>
              </p:cNvPr>
              <p:cNvSpPr/>
              <p:nvPr/>
            </p:nvSpPr>
            <p:spPr>
              <a:xfrm rot="5400000">
                <a:off x="1309000" y="2978249"/>
                <a:ext cx="45705" cy="20234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0" name="Rectangle 219">
                <a:extLst>
                  <a:ext uri="{FF2B5EF4-FFF2-40B4-BE49-F238E27FC236}">
                    <a16:creationId xmlns:a16="http://schemas.microsoft.com/office/drawing/2014/main" id="{CEFF4657-3902-4B6B-8624-F6FB9D097E94}"/>
                  </a:ext>
                </a:extLst>
              </p:cNvPr>
              <p:cNvSpPr/>
              <p:nvPr/>
            </p:nvSpPr>
            <p:spPr>
              <a:xfrm rot="5400000">
                <a:off x="1309000" y="3043589"/>
                <a:ext cx="45705" cy="2023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1" name="Rectangle 220">
                <a:extLst>
                  <a:ext uri="{FF2B5EF4-FFF2-40B4-BE49-F238E27FC236}">
                    <a16:creationId xmlns:a16="http://schemas.microsoft.com/office/drawing/2014/main" id="{6E61D747-9007-5A59-21D5-FC3B524D27D6}"/>
                  </a:ext>
                </a:extLst>
              </p:cNvPr>
              <p:cNvSpPr/>
              <p:nvPr/>
            </p:nvSpPr>
            <p:spPr>
              <a:xfrm rot="5400000">
                <a:off x="1186394" y="2915334"/>
                <a:ext cx="294534" cy="264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22" name="Picture 4" descr="Transparent Human Png - Human Logo In Blue Png, Png Download , Transparent  Png Image - PNGitem">
                <a:extLst>
                  <a:ext uri="{FF2B5EF4-FFF2-40B4-BE49-F238E27FC236}">
                    <a16:creationId xmlns:a16="http://schemas.microsoft.com/office/drawing/2014/main" id="{DEC107E2-6D0A-7C48-3081-9418F66D787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1037067" y="2932243"/>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3" name="Group 222">
              <a:extLst>
                <a:ext uri="{FF2B5EF4-FFF2-40B4-BE49-F238E27FC236}">
                  <a16:creationId xmlns:a16="http://schemas.microsoft.com/office/drawing/2014/main" id="{569A32C3-50EE-BE36-2D16-7E0524A3F1F9}"/>
                </a:ext>
              </a:extLst>
            </p:cNvPr>
            <p:cNvGrpSpPr/>
            <p:nvPr/>
          </p:nvGrpSpPr>
          <p:grpSpPr>
            <a:xfrm>
              <a:off x="2241082" y="3090223"/>
              <a:ext cx="264906" cy="294534"/>
              <a:chOff x="9150205" y="2674089"/>
              <a:chExt cx="785642" cy="873510"/>
            </a:xfrm>
          </p:grpSpPr>
          <p:sp>
            <p:nvSpPr>
              <p:cNvPr id="225" name="Rectangle 224">
                <a:extLst>
                  <a:ext uri="{FF2B5EF4-FFF2-40B4-BE49-F238E27FC236}">
                    <a16:creationId xmlns:a16="http://schemas.microsoft.com/office/drawing/2014/main" id="{6BF907D0-357B-0FC4-E0F7-6D4A249C3861}"/>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6" name="Rectangle 225">
                <a:extLst>
                  <a:ext uri="{FF2B5EF4-FFF2-40B4-BE49-F238E27FC236}">
                    <a16:creationId xmlns:a16="http://schemas.microsoft.com/office/drawing/2014/main" id="{569F9E31-25E7-06AE-4A41-A97E1CD66E11}"/>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7" name="Rectangle 226">
                <a:extLst>
                  <a:ext uri="{FF2B5EF4-FFF2-40B4-BE49-F238E27FC236}">
                    <a16:creationId xmlns:a16="http://schemas.microsoft.com/office/drawing/2014/main" id="{1775C548-5662-A0AF-2FB2-15169B490DF3}"/>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8" name="Rectangle 227">
                <a:extLst>
                  <a:ext uri="{FF2B5EF4-FFF2-40B4-BE49-F238E27FC236}">
                    <a16:creationId xmlns:a16="http://schemas.microsoft.com/office/drawing/2014/main" id="{18415557-5620-96FF-96C9-1F322BE0093F}"/>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9" name="Rectangle 228">
                <a:extLst>
                  <a:ext uri="{FF2B5EF4-FFF2-40B4-BE49-F238E27FC236}">
                    <a16:creationId xmlns:a16="http://schemas.microsoft.com/office/drawing/2014/main" id="{777C21B1-0465-4994-9828-80944349272A}"/>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24" name="Picture 4" descr="Transparent Human Png - Human Logo In Blue Png, Png Download , Transparent  Png Image - PNGitem">
              <a:extLst>
                <a:ext uri="{FF2B5EF4-FFF2-40B4-BE49-F238E27FC236}">
                  <a16:creationId xmlns:a16="http://schemas.microsoft.com/office/drawing/2014/main" id="{82A4FBE0-B1DC-7FFA-8F64-C0E88E91E9B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070626" y="3121946"/>
              <a:ext cx="139218" cy="231089"/>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6133DD9E-FC3F-7105-941D-A9DD8474A29B}"/>
              </a:ext>
            </a:extLst>
          </p:cNvPr>
          <p:cNvPicPr>
            <a:picLocks noChangeAspect="1"/>
          </p:cNvPicPr>
          <p:nvPr/>
        </p:nvPicPr>
        <p:blipFill>
          <a:blip r:embed="rId5"/>
          <a:stretch>
            <a:fillRect/>
          </a:stretch>
        </p:blipFill>
        <p:spPr>
          <a:xfrm>
            <a:off x="6796799" y="2482783"/>
            <a:ext cx="5219700" cy="1257300"/>
          </a:xfrm>
          <a:prstGeom prst="rect">
            <a:avLst/>
          </a:prstGeom>
        </p:spPr>
      </p:pic>
      <p:pic>
        <p:nvPicPr>
          <p:cNvPr id="7" name="Picture 6">
            <a:extLst>
              <a:ext uri="{FF2B5EF4-FFF2-40B4-BE49-F238E27FC236}">
                <a16:creationId xmlns:a16="http://schemas.microsoft.com/office/drawing/2014/main" id="{921D6FFE-762B-80A1-0317-66EC58CCC90B}"/>
              </a:ext>
            </a:extLst>
          </p:cNvPr>
          <p:cNvPicPr>
            <a:picLocks noChangeAspect="1"/>
          </p:cNvPicPr>
          <p:nvPr/>
        </p:nvPicPr>
        <p:blipFill>
          <a:blip r:embed="rId6"/>
          <a:stretch>
            <a:fillRect/>
          </a:stretch>
        </p:blipFill>
        <p:spPr>
          <a:xfrm>
            <a:off x="6783869" y="4022653"/>
            <a:ext cx="5229225" cy="1266825"/>
          </a:xfrm>
          <a:prstGeom prst="rect">
            <a:avLst/>
          </a:prstGeom>
        </p:spPr>
      </p:pic>
      <p:pic>
        <p:nvPicPr>
          <p:cNvPr id="10" name="Picture 9">
            <a:extLst>
              <a:ext uri="{FF2B5EF4-FFF2-40B4-BE49-F238E27FC236}">
                <a16:creationId xmlns:a16="http://schemas.microsoft.com/office/drawing/2014/main" id="{076EC1EC-DD41-6459-478E-98008EB9AC3A}"/>
              </a:ext>
            </a:extLst>
          </p:cNvPr>
          <p:cNvPicPr>
            <a:picLocks noChangeAspect="1"/>
          </p:cNvPicPr>
          <p:nvPr/>
        </p:nvPicPr>
        <p:blipFill>
          <a:blip r:embed="rId7"/>
          <a:stretch>
            <a:fillRect/>
          </a:stretch>
        </p:blipFill>
        <p:spPr>
          <a:xfrm>
            <a:off x="6788631" y="5512542"/>
            <a:ext cx="5219700" cy="1257300"/>
          </a:xfrm>
          <a:prstGeom prst="rect">
            <a:avLst/>
          </a:prstGeom>
        </p:spPr>
      </p:pic>
    </p:spTree>
    <p:extLst>
      <p:ext uri="{BB962C8B-B14F-4D97-AF65-F5344CB8AC3E}">
        <p14:creationId xmlns:p14="http://schemas.microsoft.com/office/powerpoint/2010/main" val="10321499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a:extLst>
              <a:ext uri="{FF2B5EF4-FFF2-40B4-BE49-F238E27FC236}">
                <a16:creationId xmlns:a16="http://schemas.microsoft.com/office/drawing/2014/main" id="{3E6BB2EA-0A12-D2F0-FD1A-C8E5610CACDA}"/>
              </a:ext>
            </a:extLst>
          </p:cNvPr>
          <p:cNvGraphicFramePr>
            <a:graphicFrameLocks noGrp="1"/>
          </p:cNvGraphicFramePr>
          <p:nvPr>
            <p:extLst>
              <p:ext uri="{D42A27DB-BD31-4B8C-83A1-F6EECF244321}">
                <p14:modId xmlns:p14="http://schemas.microsoft.com/office/powerpoint/2010/main" val="1481065279"/>
              </p:ext>
            </p:extLst>
          </p:nvPr>
        </p:nvGraphicFramePr>
        <p:xfrm>
          <a:off x="101600" y="2105301"/>
          <a:ext cx="11899899" cy="3705860"/>
        </p:xfrm>
        <a:graphic>
          <a:graphicData uri="http://schemas.openxmlformats.org/drawingml/2006/table">
            <a:tbl>
              <a:tblPr firstRow="1" bandRow="1">
                <a:tableStyleId>{5940675A-B579-460E-94D1-54222C63F5DA}</a:tableStyleId>
              </a:tblPr>
              <a:tblGrid>
                <a:gridCol w="1081809">
                  <a:extLst>
                    <a:ext uri="{9D8B030D-6E8A-4147-A177-3AD203B41FA5}">
                      <a16:colId xmlns:a16="http://schemas.microsoft.com/office/drawing/2014/main" val="3086030336"/>
                    </a:ext>
                  </a:extLst>
                </a:gridCol>
                <a:gridCol w="1803015">
                  <a:extLst>
                    <a:ext uri="{9D8B030D-6E8A-4147-A177-3AD203B41FA5}">
                      <a16:colId xmlns:a16="http://schemas.microsoft.com/office/drawing/2014/main" val="2987655572"/>
                    </a:ext>
                  </a:extLst>
                </a:gridCol>
                <a:gridCol w="1803015">
                  <a:extLst>
                    <a:ext uri="{9D8B030D-6E8A-4147-A177-3AD203B41FA5}">
                      <a16:colId xmlns:a16="http://schemas.microsoft.com/office/drawing/2014/main" val="2682720129"/>
                    </a:ext>
                  </a:extLst>
                </a:gridCol>
                <a:gridCol w="1803015">
                  <a:extLst>
                    <a:ext uri="{9D8B030D-6E8A-4147-A177-3AD203B41FA5}">
                      <a16:colId xmlns:a16="http://schemas.microsoft.com/office/drawing/2014/main" val="866209822"/>
                    </a:ext>
                  </a:extLst>
                </a:gridCol>
                <a:gridCol w="1803015">
                  <a:extLst>
                    <a:ext uri="{9D8B030D-6E8A-4147-A177-3AD203B41FA5}">
                      <a16:colId xmlns:a16="http://schemas.microsoft.com/office/drawing/2014/main" val="415128498"/>
                    </a:ext>
                  </a:extLst>
                </a:gridCol>
                <a:gridCol w="1803015">
                  <a:extLst>
                    <a:ext uri="{9D8B030D-6E8A-4147-A177-3AD203B41FA5}">
                      <a16:colId xmlns:a16="http://schemas.microsoft.com/office/drawing/2014/main" val="745863991"/>
                    </a:ext>
                  </a:extLst>
                </a:gridCol>
                <a:gridCol w="1803015">
                  <a:extLst>
                    <a:ext uri="{9D8B030D-6E8A-4147-A177-3AD203B41FA5}">
                      <a16:colId xmlns:a16="http://schemas.microsoft.com/office/drawing/2014/main" val="1556197260"/>
                    </a:ext>
                  </a:extLst>
                </a:gridCol>
              </a:tblGrid>
              <a:tr h="50546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latin typeface="Tahoma" panose="020B0604030504040204" pitchFamily="34" charset="0"/>
                          <a:ea typeface="Tahoma" panose="020B0604030504040204" pitchFamily="34" charset="0"/>
                          <a:cs typeface="Tahoma" panose="020B0604030504040204" pitchFamily="34" charset="0"/>
                        </a:rPr>
                        <a:t>Experiment 1</a:t>
                      </a:r>
                    </a:p>
                  </a:txBody>
                  <a:tcPr anchor="ctr">
                    <a:solidFill>
                      <a:schemeClr val="bg1">
                        <a:lumMod val="75000"/>
                      </a:schemeClr>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latin typeface="Tahoma" panose="020B0604030504040204" pitchFamily="34" charset="0"/>
                          <a:ea typeface="Tahoma" panose="020B0604030504040204" pitchFamily="34" charset="0"/>
                          <a:cs typeface="Tahoma" panose="020B0604030504040204" pitchFamily="34" charset="0"/>
                        </a:rPr>
                        <a:t>Experiment 2</a:t>
                      </a:r>
                    </a:p>
                  </a:txBody>
                  <a:tcPr anchor="ctr">
                    <a:solidFill>
                      <a:schemeClr val="bg1">
                        <a:lumMod val="75000"/>
                      </a:schemeClr>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502144611"/>
                  </a:ext>
                </a:extLst>
              </a:tr>
              <a:tr h="50546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endParaRPr lang="en-SG" b="1" dirty="0"/>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CAPTCHA</a:t>
                      </a: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CAPTCHA</a:t>
                      </a:r>
                    </a:p>
                  </a:txBody>
                  <a:tcPr anchor="ctr">
                    <a:solidFill>
                      <a:schemeClr val="bg1"/>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131759547"/>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a:t>
                      </a:r>
                      <a:br>
                        <a:rPr lang="en-SG" b="1" dirty="0">
                          <a:latin typeface="Tahoma" panose="020B0604030504040204" pitchFamily="34" charset="0"/>
                          <a:ea typeface="Tahoma" panose="020B0604030504040204" pitchFamily="34" charset="0"/>
                          <a:cs typeface="Tahoma" panose="020B0604030504040204" pitchFamily="34" charset="0"/>
                        </a:rPr>
                      </a:br>
                      <a:r>
                        <a:rPr lang="en-SG" b="1" dirty="0">
                          <a:latin typeface="Tahoma" panose="020B0604030504040204" pitchFamily="34" charset="0"/>
                          <a:ea typeface="Tahoma" panose="020B0604030504040204" pitchFamily="34" charset="0"/>
                          <a:cs typeface="Tahoma" panose="020B0604030504040204" pitchFamily="34" charset="0"/>
                        </a:rPr>
                        <a:t>Type</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extLst>
                  <a:ext uri="{0D108BD9-81ED-4DB2-BD59-A6C34878D82A}">
                    <a16:rowId xmlns:a16="http://schemas.microsoft.com/office/drawing/2014/main" val="3403258894"/>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Train Dataset</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extLst>
                  <a:ext uri="{0D108BD9-81ED-4DB2-BD59-A6C34878D82A}">
                    <a16:rowId xmlns:a16="http://schemas.microsoft.com/office/drawing/2014/main" val="2592988543"/>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tx1"/>
                    </a:solidFill>
                  </a:tcPr>
                </a:tc>
                <a:extLst>
                  <a:ext uri="{0D108BD9-81ED-4DB2-BD59-A6C34878D82A}">
                    <a16:rowId xmlns:a16="http://schemas.microsoft.com/office/drawing/2014/main" val="1547738168"/>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33/80</a:t>
                      </a:r>
                      <a:br>
                        <a:rPr lang="en-SG" dirty="0">
                          <a:latin typeface="Tahoma" panose="020B0604030504040204" pitchFamily="34" charset="0"/>
                          <a:ea typeface="Tahoma" panose="020B0604030504040204" pitchFamily="34" charset="0"/>
                          <a:cs typeface="Tahoma" panose="020B0604030504040204" pitchFamily="34" charset="0"/>
                        </a:rPr>
                      </a:br>
                      <a:r>
                        <a:rPr lang="en-SG" dirty="0">
                          <a:latin typeface="Tahoma" panose="020B0604030504040204" pitchFamily="34" charset="0"/>
                          <a:ea typeface="Tahoma" panose="020B0604030504040204" pitchFamily="34" charset="0"/>
                          <a:cs typeface="Tahoma" panose="020B0604030504040204" pitchFamily="34" charset="0"/>
                        </a:rPr>
                        <a:t>(41.3%)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271/480 (56.5%)</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40/80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(50%)</a:t>
                      </a:r>
                    </a:p>
                  </a:txBody>
                  <a:tcPr marL="68580" marR="68580" marT="0" marB="0"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38/80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(47.5%)</a:t>
                      </a:r>
                    </a:p>
                  </a:txBody>
                  <a:tcPr marL="68580" marR="68580" marT="0" marB="0" anchor="ctr">
                    <a:solidFill>
                      <a:schemeClr val="bg1">
                        <a:lumMod val="95000"/>
                      </a:schemeClr>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extLst>
                  <a:ext uri="{0D108BD9-81ED-4DB2-BD59-A6C34878D82A}">
                    <a16:rowId xmlns:a16="http://schemas.microsoft.com/office/drawing/2014/main" val="3438294375"/>
                  </a:ext>
                </a:extLst>
              </a:tr>
            </a:tbl>
          </a:graphicData>
        </a:graphic>
      </p:graphicFrame>
      <p:pic>
        <p:nvPicPr>
          <p:cNvPr id="2" name="Picture 1" descr="Shape&#10;&#10;Description automatically generated with low confidence">
            <a:extLst>
              <a:ext uri="{FF2B5EF4-FFF2-40B4-BE49-F238E27FC236}">
                <a16:creationId xmlns:a16="http://schemas.microsoft.com/office/drawing/2014/main" id="{777137D2-B2B3-6E87-03EC-3DD325ED9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549" y="5592065"/>
            <a:ext cx="501069" cy="501069"/>
          </a:xfrm>
          <a:prstGeom prst="rect">
            <a:avLst/>
          </a:prstGeom>
        </p:spPr>
      </p:pic>
      <p:sp>
        <p:nvSpPr>
          <p:cNvPr id="6" name="Title 1">
            <a:extLst>
              <a:ext uri="{FF2B5EF4-FFF2-40B4-BE49-F238E27FC236}">
                <a16:creationId xmlns:a16="http://schemas.microsoft.com/office/drawing/2014/main" id="{68C42126-37F7-5F7B-7380-1993BFDDE3A9}"/>
              </a:ext>
            </a:extLst>
          </p:cNvPr>
          <p:cNvSpPr txBox="1">
            <a:spLocks/>
          </p:cNvSpPr>
          <p:nvPr/>
        </p:nvSpPr>
        <p:spPr>
          <a:xfrm>
            <a:off x="0" y="63217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2: IDENTICAL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(ORIGINAL)</a:t>
            </a:r>
          </a:p>
        </p:txBody>
      </p:sp>
      <p:pic>
        <p:nvPicPr>
          <p:cNvPr id="5" name="Picture 4" descr="Shape&#10;&#10;Description automatically generated with low confidence">
            <a:extLst>
              <a:ext uri="{FF2B5EF4-FFF2-40B4-BE49-F238E27FC236}">
                <a16:creationId xmlns:a16="http://schemas.microsoft.com/office/drawing/2014/main" id="{DD710E8B-F393-F29B-BC46-0C5AFF1C4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435" y="5592065"/>
            <a:ext cx="501069" cy="501069"/>
          </a:xfrm>
          <a:prstGeom prst="rect">
            <a:avLst/>
          </a:prstGeom>
        </p:spPr>
      </p:pic>
    </p:spTree>
    <p:extLst>
      <p:ext uri="{BB962C8B-B14F-4D97-AF65-F5344CB8AC3E}">
        <p14:creationId xmlns:p14="http://schemas.microsoft.com/office/powerpoint/2010/main" val="9988956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CBF29B5-F0EC-2366-5958-1A6941BBC592}"/>
              </a:ext>
            </a:extLst>
          </p:cNvPr>
          <p:cNvSpPr txBox="1"/>
          <p:nvPr/>
        </p:nvSpPr>
        <p:spPr>
          <a:xfrm>
            <a:off x="168960" y="3857997"/>
            <a:ext cx="1783665" cy="523220"/>
          </a:xfrm>
          <a:prstGeom prst="rect">
            <a:avLst/>
          </a:prstGeom>
          <a:noFill/>
          <a:ln>
            <a:solidFill>
              <a:schemeClr val="tx1"/>
            </a:solidFill>
          </a:ln>
        </p:spPr>
        <p:txBody>
          <a:bodyPr wrap="squar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a:t>
            </a:r>
            <a:b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b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Free-Text </a:t>
            </a:r>
            <a:r>
              <a:rPr lang="en-US" sz="1400" dirty="0">
                <a:latin typeface="Tahoma" panose="020B0604030504040204" pitchFamily="34" charset="0"/>
                <a:ea typeface="Tahoma" panose="020B0604030504040204" pitchFamily="34" charset="0"/>
                <a:cs typeface="Tahoma" panose="020B0604030504040204" pitchFamily="34" charset="0"/>
              </a:rPr>
              <a:t>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4" name="Straight Arrow Connector 23">
            <a:extLst>
              <a:ext uri="{FF2B5EF4-FFF2-40B4-BE49-F238E27FC236}">
                <a16:creationId xmlns:a16="http://schemas.microsoft.com/office/drawing/2014/main" id="{ECAAB877-95B7-29C9-96D2-1B7CFA620D1A}"/>
              </a:ext>
            </a:extLst>
          </p:cNvPr>
          <p:cNvCxnSpPr>
            <a:cxnSpLocks/>
            <a:stCxn id="23" idx="0"/>
            <a:endCxn id="26" idx="1"/>
          </p:cNvCxnSpPr>
          <p:nvPr/>
        </p:nvCxnSpPr>
        <p:spPr>
          <a:xfrm flipV="1">
            <a:off x="1060793" y="3089503"/>
            <a:ext cx="1723704" cy="768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411749-5C6A-936E-D3EE-C72D47682711}"/>
              </a:ext>
            </a:extLst>
          </p:cNvPr>
          <p:cNvCxnSpPr>
            <a:cxnSpLocks/>
            <a:stCxn id="23" idx="2"/>
            <a:endCxn id="27" idx="0"/>
          </p:cNvCxnSpPr>
          <p:nvPr/>
        </p:nvCxnSpPr>
        <p:spPr>
          <a:xfrm>
            <a:off x="1060793" y="4381217"/>
            <a:ext cx="527678" cy="6763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2BE6DBE-E139-53EE-B1D4-E5E7B6645FC9}"/>
              </a:ext>
            </a:extLst>
          </p:cNvPr>
          <p:cNvSpPr txBox="1"/>
          <p:nvPr/>
        </p:nvSpPr>
        <p:spPr>
          <a:xfrm>
            <a:off x="2784497" y="2720171"/>
            <a:ext cx="1874214" cy="738664"/>
          </a:xfrm>
          <a:prstGeom prst="rect">
            <a:avLst/>
          </a:prstGeom>
          <a:noFill/>
          <a:ln>
            <a:solidFill>
              <a:schemeClr val="tx1"/>
            </a:solidFill>
          </a:ln>
        </p:spPr>
        <p:txBody>
          <a:bodyPr wrap="squar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sz="1400" dirty="0">
                <a:latin typeface="Tahoma" panose="020B0604030504040204" pitchFamily="34" charset="0"/>
                <a:ea typeface="Tahoma" panose="020B0604030504040204" pitchFamily="34" charset="0"/>
                <a:cs typeface="Tahoma" panose="020B0604030504040204" pitchFamily="34" charset="0"/>
              </a:rPr>
              <a:t> </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7FA86E14-252E-608C-A66F-D795BCB144A7}"/>
              </a:ext>
            </a:extLst>
          </p:cNvPr>
          <p:cNvSpPr txBox="1"/>
          <p:nvPr/>
        </p:nvSpPr>
        <p:spPr>
          <a:xfrm>
            <a:off x="696638" y="5057614"/>
            <a:ext cx="1783665" cy="523220"/>
          </a:xfrm>
          <a:prstGeom prst="rect">
            <a:avLst/>
          </a:prstGeom>
          <a:noFill/>
          <a:ln>
            <a:solidFill>
              <a:schemeClr val="tx1"/>
            </a:solidFill>
          </a:ln>
        </p:spPr>
        <p:txBody>
          <a:bodyPr wrap="square" rtlCol="0">
            <a:spAutoFit/>
          </a:bodyPr>
          <a:lstStyle/>
          <a:p>
            <a:pPr algn="ct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cxnSp>
        <p:nvCxnSpPr>
          <p:cNvPr id="35" name="Straight Arrow Connector 34">
            <a:extLst>
              <a:ext uri="{FF2B5EF4-FFF2-40B4-BE49-F238E27FC236}">
                <a16:creationId xmlns:a16="http://schemas.microsoft.com/office/drawing/2014/main" id="{CDE6521C-F4DE-53EC-1DA2-0D17EC7168A2}"/>
              </a:ext>
            </a:extLst>
          </p:cNvPr>
          <p:cNvCxnSpPr>
            <a:cxnSpLocks/>
            <a:stCxn id="27" idx="3"/>
            <a:endCxn id="37" idx="1"/>
          </p:cNvCxnSpPr>
          <p:nvPr/>
        </p:nvCxnSpPr>
        <p:spPr>
          <a:xfrm flipV="1">
            <a:off x="2480303" y="4640295"/>
            <a:ext cx="271035" cy="678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EB9604-73E6-9A5A-84E1-96788311711E}"/>
              </a:ext>
            </a:extLst>
          </p:cNvPr>
          <p:cNvCxnSpPr>
            <a:cxnSpLocks/>
            <a:stCxn id="27" idx="3"/>
            <a:endCxn id="38" idx="1"/>
          </p:cNvCxnSpPr>
          <p:nvPr/>
        </p:nvCxnSpPr>
        <p:spPr>
          <a:xfrm>
            <a:off x="2480303" y="5319224"/>
            <a:ext cx="271035" cy="824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34C762A-30B2-4D25-2131-2805AB756EF5}"/>
              </a:ext>
            </a:extLst>
          </p:cNvPr>
          <p:cNvSpPr txBox="1"/>
          <p:nvPr/>
        </p:nvSpPr>
        <p:spPr>
          <a:xfrm>
            <a:off x="2751338" y="4270963"/>
            <a:ext cx="1994942" cy="738664"/>
          </a:xfrm>
          <a:prstGeom prst="rect">
            <a:avLst/>
          </a:prstGeom>
          <a:noFill/>
          <a:ln>
            <a:solidFill>
              <a:schemeClr val="tx1"/>
            </a:solidFill>
          </a:ln>
        </p:spPr>
        <p:txBody>
          <a:bodyPr wrap="squar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sz="1400" dirty="0">
                <a:latin typeface="Tahoma" panose="020B0604030504040204" pitchFamily="34" charset="0"/>
                <a:ea typeface="Tahoma" panose="020B0604030504040204" pitchFamily="34" charset="0"/>
                <a:cs typeface="Tahoma" panose="020B0604030504040204" pitchFamily="34" charset="0"/>
              </a:rPr>
              <a:t> (IR)</a:t>
            </a:r>
          </a:p>
          <a:p>
            <a:pPr algn="ct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38" name="TextBox 37">
            <a:extLst>
              <a:ext uri="{FF2B5EF4-FFF2-40B4-BE49-F238E27FC236}">
                <a16:creationId xmlns:a16="http://schemas.microsoft.com/office/drawing/2014/main" id="{18372A15-C809-D355-05FE-657E0E177DC9}"/>
              </a:ext>
            </a:extLst>
          </p:cNvPr>
          <p:cNvSpPr txBox="1"/>
          <p:nvPr/>
        </p:nvSpPr>
        <p:spPr>
          <a:xfrm>
            <a:off x="2751338" y="5774158"/>
            <a:ext cx="2008562" cy="738664"/>
          </a:xfrm>
          <a:prstGeom prst="rect">
            <a:avLst/>
          </a:prstGeom>
          <a:noFill/>
          <a:ln>
            <a:solidFill>
              <a:schemeClr val="tx1"/>
            </a:solidFill>
          </a:ln>
        </p:spPr>
        <p:txBody>
          <a:bodyPr wrap="non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sz="1400" dirty="0">
                <a:latin typeface="Tahoma" panose="020B0604030504040204" pitchFamily="34" charset="0"/>
                <a:ea typeface="Tahoma" panose="020B0604030504040204" pitchFamily="34" charset="0"/>
                <a:cs typeface="Tahoma" panose="020B0604030504040204" pitchFamily="34" charset="0"/>
              </a:rPr>
              <a:t> (DR)</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11311A97-81C2-8AC8-AEE4-2DB7696C2DE2}"/>
              </a:ext>
            </a:extLst>
          </p:cNvPr>
          <p:cNvSpPr txBox="1">
            <a:spLocks/>
          </p:cNvSpPr>
          <p:nvPr/>
        </p:nvSpPr>
        <p:spPr>
          <a:xfrm>
            <a:off x="7639" y="-11971"/>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2: IDENTICAL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(PAIRING)</a:t>
            </a:r>
          </a:p>
        </p:txBody>
      </p:sp>
      <p:grpSp>
        <p:nvGrpSpPr>
          <p:cNvPr id="20" name="Group 19">
            <a:extLst>
              <a:ext uri="{FF2B5EF4-FFF2-40B4-BE49-F238E27FC236}">
                <a16:creationId xmlns:a16="http://schemas.microsoft.com/office/drawing/2014/main" id="{E099A6A8-8418-CFDE-AF21-8C188B2A8937}"/>
              </a:ext>
            </a:extLst>
          </p:cNvPr>
          <p:cNvGrpSpPr/>
          <p:nvPr/>
        </p:nvGrpSpPr>
        <p:grpSpPr>
          <a:xfrm>
            <a:off x="2043549" y="1321928"/>
            <a:ext cx="2678768" cy="909818"/>
            <a:chOff x="2903747" y="1984546"/>
            <a:chExt cx="2678768" cy="909818"/>
          </a:xfrm>
        </p:grpSpPr>
        <p:sp>
          <p:nvSpPr>
            <p:cNvPr id="21" name="TextBox 20">
              <a:extLst>
                <a:ext uri="{FF2B5EF4-FFF2-40B4-BE49-F238E27FC236}">
                  <a16:creationId xmlns:a16="http://schemas.microsoft.com/office/drawing/2014/main" id="{900CA9E6-BF00-A840-3A7F-3E6D80B906B7}"/>
                </a:ext>
              </a:extLst>
            </p:cNvPr>
            <p:cNvSpPr txBox="1"/>
            <p:nvPr/>
          </p:nvSpPr>
          <p:spPr>
            <a:xfrm>
              <a:off x="3773311" y="1984546"/>
              <a:ext cx="688010" cy="646331"/>
            </a:xfrm>
            <a:prstGeom prst="rect">
              <a:avLst/>
            </a:prstGeom>
            <a:noFill/>
            <a:ln>
              <a:noFill/>
            </a:ln>
          </p:spPr>
          <p:txBody>
            <a:bodyPr wrap="non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10</a:t>
              </a:r>
            </a:p>
          </p:txBody>
        </p:sp>
        <p:grpSp>
          <p:nvGrpSpPr>
            <p:cNvPr id="22" name="Group 21">
              <a:extLst>
                <a:ext uri="{FF2B5EF4-FFF2-40B4-BE49-F238E27FC236}">
                  <a16:creationId xmlns:a16="http://schemas.microsoft.com/office/drawing/2014/main" id="{B8941C42-2DDC-B491-BB64-418EC379F70E}"/>
                </a:ext>
              </a:extLst>
            </p:cNvPr>
            <p:cNvGrpSpPr/>
            <p:nvPr/>
          </p:nvGrpSpPr>
          <p:grpSpPr>
            <a:xfrm>
              <a:off x="2903747" y="2064944"/>
              <a:ext cx="873511" cy="785641"/>
              <a:chOff x="2903749" y="2108723"/>
              <a:chExt cx="873511" cy="785641"/>
            </a:xfrm>
          </p:grpSpPr>
          <p:pic>
            <p:nvPicPr>
              <p:cNvPr id="29" name="Picture 4" descr="Transparent Human Png - Human Logo In Blue Png, Png Download , Transparent  Png Image - PNGitem">
                <a:extLst>
                  <a:ext uri="{FF2B5EF4-FFF2-40B4-BE49-F238E27FC236}">
                    <a16:creationId xmlns:a16="http://schemas.microsoft.com/office/drawing/2014/main" id="{5768E233-8808-1D47-05B7-01DBB62B57D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134061" y="2158869"/>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D29EB53B-57AA-BDBA-0717-3F54F36F4018}"/>
                  </a:ext>
                </a:extLst>
              </p:cNvPr>
              <p:cNvSpPr/>
              <p:nvPr/>
            </p:nvSpPr>
            <p:spPr>
              <a:xfrm>
                <a:off x="2903749" y="2108723"/>
                <a:ext cx="873511" cy="785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8" name="TextBox 27">
              <a:extLst>
                <a:ext uri="{FF2B5EF4-FFF2-40B4-BE49-F238E27FC236}">
                  <a16:creationId xmlns:a16="http://schemas.microsoft.com/office/drawing/2014/main" id="{214576EA-08D8-A2CF-97D0-ADC9E98E9D7C}"/>
                </a:ext>
              </a:extLst>
            </p:cNvPr>
            <p:cNvSpPr txBox="1"/>
            <p:nvPr/>
          </p:nvSpPr>
          <p:spPr>
            <a:xfrm>
              <a:off x="3835492" y="2494254"/>
              <a:ext cx="1747023" cy="400110"/>
            </a:xfrm>
            <a:prstGeom prst="rect">
              <a:avLst/>
            </a:prstGeom>
            <a:noFill/>
          </p:spPr>
          <p:txBody>
            <a:bodyPr wrap="square">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Participants</a:t>
              </a:r>
              <a:endParaRPr lang="en-SG" sz="2000" dirty="0"/>
            </a:p>
          </p:txBody>
        </p:sp>
      </p:grpSp>
      <p:grpSp>
        <p:nvGrpSpPr>
          <p:cNvPr id="31" name="Group 30">
            <a:extLst>
              <a:ext uri="{FF2B5EF4-FFF2-40B4-BE49-F238E27FC236}">
                <a16:creationId xmlns:a16="http://schemas.microsoft.com/office/drawing/2014/main" id="{CE0B34DE-888A-A827-8C36-6BFFA9007D60}"/>
              </a:ext>
            </a:extLst>
          </p:cNvPr>
          <p:cNvGrpSpPr/>
          <p:nvPr/>
        </p:nvGrpSpPr>
        <p:grpSpPr>
          <a:xfrm>
            <a:off x="7737338" y="1380519"/>
            <a:ext cx="2895444" cy="785642"/>
            <a:chOff x="8541492" y="1461699"/>
            <a:chExt cx="2895444" cy="785642"/>
          </a:xfrm>
        </p:grpSpPr>
        <p:sp>
          <p:nvSpPr>
            <p:cNvPr id="32" name="Rectangle 31">
              <a:extLst>
                <a:ext uri="{FF2B5EF4-FFF2-40B4-BE49-F238E27FC236}">
                  <a16:creationId xmlns:a16="http://schemas.microsoft.com/office/drawing/2014/main" id="{B6E07E1D-C048-05DF-3EEC-FAD2A99DA13F}"/>
                </a:ext>
              </a:extLst>
            </p:cNvPr>
            <p:cNvSpPr/>
            <p:nvPr/>
          </p:nvSpPr>
          <p:spPr>
            <a:xfrm>
              <a:off x="8541492" y="1461699"/>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TextBox 32">
              <a:extLst>
                <a:ext uri="{FF2B5EF4-FFF2-40B4-BE49-F238E27FC236}">
                  <a16:creationId xmlns:a16="http://schemas.microsoft.com/office/drawing/2014/main" id="{9A25505F-BBC3-5A44-838E-8389487366FE}"/>
                </a:ext>
              </a:extLst>
            </p:cNvPr>
            <p:cNvSpPr txBox="1"/>
            <p:nvPr/>
          </p:nvSpPr>
          <p:spPr>
            <a:xfrm>
              <a:off x="9419535" y="1579624"/>
              <a:ext cx="1747023"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920 IR rows</a:t>
              </a:r>
              <a:endParaRPr lang="en-SG" sz="1400" dirty="0"/>
            </a:p>
          </p:txBody>
        </p:sp>
        <p:sp>
          <p:nvSpPr>
            <p:cNvPr id="34" name="TextBox 33">
              <a:extLst>
                <a:ext uri="{FF2B5EF4-FFF2-40B4-BE49-F238E27FC236}">
                  <a16:creationId xmlns:a16="http://schemas.microsoft.com/office/drawing/2014/main" id="{C5CCFE4D-9290-7286-515D-F4376D2446BF}"/>
                </a:ext>
              </a:extLst>
            </p:cNvPr>
            <p:cNvSpPr txBox="1"/>
            <p:nvPr/>
          </p:nvSpPr>
          <p:spPr>
            <a:xfrm>
              <a:off x="9415002" y="1897604"/>
              <a:ext cx="2021934"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80 IR and 80 DR rows</a:t>
              </a:r>
              <a:endParaRPr lang="en-SG" sz="1400" dirty="0"/>
            </a:p>
          </p:txBody>
        </p:sp>
        <p:grpSp>
          <p:nvGrpSpPr>
            <p:cNvPr id="39" name="Group 38">
              <a:extLst>
                <a:ext uri="{FF2B5EF4-FFF2-40B4-BE49-F238E27FC236}">
                  <a16:creationId xmlns:a16="http://schemas.microsoft.com/office/drawing/2014/main" id="{3D1F1900-6929-A027-E17D-13A0873E24C8}"/>
                </a:ext>
              </a:extLst>
            </p:cNvPr>
            <p:cNvGrpSpPr/>
            <p:nvPr/>
          </p:nvGrpSpPr>
          <p:grpSpPr>
            <a:xfrm>
              <a:off x="8682331" y="1577492"/>
              <a:ext cx="718154" cy="619818"/>
              <a:chOff x="8653600" y="2703027"/>
              <a:chExt cx="718154" cy="619818"/>
            </a:xfrm>
          </p:grpSpPr>
          <p:sp>
            <p:nvSpPr>
              <p:cNvPr id="40" name="TextBox 39">
                <a:extLst>
                  <a:ext uri="{FF2B5EF4-FFF2-40B4-BE49-F238E27FC236}">
                    <a16:creationId xmlns:a16="http://schemas.microsoft.com/office/drawing/2014/main" id="{AF5B245D-1CF6-A38B-3EBF-21F457332E76}"/>
                  </a:ext>
                </a:extLst>
              </p:cNvPr>
              <p:cNvSpPr txBox="1"/>
              <p:nvPr/>
            </p:nvSpPr>
            <p:spPr>
              <a:xfrm>
                <a:off x="8653600" y="2703027"/>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Train</a:t>
                </a:r>
                <a:endParaRPr lang="en-SG" sz="1400" dirty="0"/>
              </a:p>
            </p:txBody>
          </p:sp>
          <p:sp>
            <p:nvSpPr>
              <p:cNvPr id="41" name="Rectangle 40">
                <a:extLst>
                  <a:ext uri="{FF2B5EF4-FFF2-40B4-BE49-F238E27FC236}">
                    <a16:creationId xmlns:a16="http://schemas.microsoft.com/office/drawing/2014/main" id="{E9F7219F-23E9-711F-771C-7C1F2F72F3DB}"/>
                  </a:ext>
                </a:extLst>
              </p:cNvPr>
              <p:cNvSpPr/>
              <p:nvPr/>
            </p:nvSpPr>
            <p:spPr>
              <a:xfrm>
                <a:off x="8653600" y="2722231"/>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a:extLst>
                  <a:ext uri="{FF2B5EF4-FFF2-40B4-BE49-F238E27FC236}">
                    <a16:creationId xmlns:a16="http://schemas.microsoft.com/office/drawing/2014/main" id="{CCA601D2-6B5C-DA6C-3B8D-D8993BD389EA}"/>
                  </a:ext>
                </a:extLst>
              </p:cNvPr>
              <p:cNvSpPr txBox="1"/>
              <p:nvPr/>
            </p:nvSpPr>
            <p:spPr>
              <a:xfrm>
                <a:off x="8683744" y="3015068"/>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Test</a:t>
                </a:r>
                <a:endParaRPr lang="en-SG" sz="1400" dirty="0"/>
              </a:p>
            </p:txBody>
          </p:sp>
          <p:sp>
            <p:nvSpPr>
              <p:cNvPr id="43" name="Rectangle 42">
                <a:extLst>
                  <a:ext uri="{FF2B5EF4-FFF2-40B4-BE49-F238E27FC236}">
                    <a16:creationId xmlns:a16="http://schemas.microsoft.com/office/drawing/2014/main" id="{64255A19-74FF-19D6-C01A-AC58AF8C7ECD}"/>
                  </a:ext>
                </a:extLst>
              </p:cNvPr>
              <p:cNvSpPr/>
              <p:nvPr/>
            </p:nvSpPr>
            <p:spPr>
              <a:xfrm>
                <a:off x="8653600" y="3053604"/>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256" name="Group 255">
            <a:extLst>
              <a:ext uri="{FF2B5EF4-FFF2-40B4-BE49-F238E27FC236}">
                <a16:creationId xmlns:a16="http://schemas.microsoft.com/office/drawing/2014/main" id="{5EE7E79B-C5A4-29EC-1385-9BD217C446BB}"/>
              </a:ext>
            </a:extLst>
          </p:cNvPr>
          <p:cNvGrpSpPr/>
          <p:nvPr/>
        </p:nvGrpSpPr>
        <p:grpSpPr>
          <a:xfrm>
            <a:off x="4807659" y="2559498"/>
            <a:ext cx="445069" cy="1019525"/>
            <a:chOff x="6125966" y="2586111"/>
            <a:chExt cx="493570" cy="1130627"/>
          </a:xfrm>
        </p:grpSpPr>
        <p:sp>
          <p:nvSpPr>
            <p:cNvPr id="57" name="Rectangle 56">
              <a:extLst>
                <a:ext uri="{FF2B5EF4-FFF2-40B4-BE49-F238E27FC236}">
                  <a16:creationId xmlns:a16="http://schemas.microsoft.com/office/drawing/2014/main" id="{1AEEE3F3-6165-5054-7480-FEE1525E5272}"/>
                </a:ext>
              </a:extLst>
            </p:cNvPr>
            <p:cNvSpPr/>
            <p:nvPr/>
          </p:nvSpPr>
          <p:spPr>
            <a:xfrm rot="5400000">
              <a:off x="5807437" y="2904640"/>
              <a:ext cx="1130627"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164" name="Group 163">
              <a:extLst>
                <a:ext uri="{FF2B5EF4-FFF2-40B4-BE49-F238E27FC236}">
                  <a16:creationId xmlns:a16="http://schemas.microsoft.com/office/drawing/2014/main" id="{8E075F06-48BF-A812-723A-C410880649C6}"/>
                </a:ext>
              </a:extLst>
            </p:cNvPr>
            <p:cNvGrpSpPr/>
            <p:nvPr/>
          </p:nvGrpSpPr>
          <p:grpSpPr>
            <a:xfrm>
              <a:off x="6157827" y="2646590"/>
              <a:ext cx="424443" cy="300446"/>
              <a:chOff x="279804" y="2586982"/>
              <a:chExt cx="424443" cy="300446"/>
            </a:xfrm>
          </p:grpSpPr>
          <p:grpSp>
            <p:nvGrpSpPr>
              <p:cNvPr id="128" name="Group 127">
                <a:extLst>
                  <a:ext uri="{FF2B5EF4-FFF2-40B4-BE49-F238E27FC236}">
                    <a16:creationId xmlns:a16="http://schemas.microsoft.com/office/drawing/2014/main" id="{C1086A1D-5AB8-6E36-3CA6-288E83E57D78}"/>
                  </a:ext>
                </a:extLst>
              </p:cNvPr>
              <p:cNvGrpSpPr/>
              <p:nvPr/>
            </p:nvGrpSpPr>
            <p:grpSpPr>
              <a:xfrm rot="5400000">
                <a:off x="418913" y="2602093"/>
                <a:ext cx="300446" cy="270223"/>
                <a:chOff x="7146132" y="1848203"/>
                <a:chExt cx="762000" cy="685348"/>
              </a:xfrm>
            </p:grpSpPr>
            <p:sp>
              <p:nvSpPr>
                <p:cNvPr id="144" name="Rectangle 143">
                  <a:extLst>
                    <a:ext uri="{FF2B5EF4-FFF2-40B4-BE49-F238E27FC236}">
                      <a16:creationId xmlns:a16="http://schemas.microsoft.com/office/drawing/2014/main" id="{25BAFA2C-CBAD-4B2F-3D57-12EEA7A5ED81}"/>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Rectangle 144">
                  <a:extLst>
                    <a:ext uri="{FF2B5EF4-FFF2-40B4-BE49-F238E27FC236}">
                      <a16:creationId xmlns:a16="http://schemas.microsoft.com/office/drawing/2014/main" id="{2213D9EF-A0C4-E25B-1FCB-9FE1538F2E10}"/>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a:extLst>
                    <a:ext uri="{FF2B5EF4-FFF2-40B4-BE49-F238E27FC236}">
                      <a16:creationId xmlns:a16="http://schemas.microsoft.com/office/drawing/2014/main" id="{1D99983A-76B2-6A3F-ABFD-AAB761509551}"/>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Rectangle 146">
                  <a:extLst>
                    <a:ext uri="{FF2B5EF4-FFF2-40B4-BE49-F238E27FC236}">
                      <a16:creationId xmlns:a16="http://schemas.microsoft.com/office/drawing/2014/main" id="{221E1F88-9B2F-F8A1-69C0-6B76F6E2E2E3}"/>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Rectangle 147">
                  <a:extLst>
                    <a:ext uri="{FF2B5EF4-FFF2-40B4-BE49-F238E27FC236}">
                      <a16:creationId xmlns:a16="http://schemas.microsoft.com/office/drawing/2014/main" id="{4BDED70C-09CB-B208-2B7E-06F9E3B4D293}"/>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29" name="Picture 4" descr="Transparent Human Png - Human Logo In Blue Png, Png Download , Transparent  Png Image - PNGitem">
                <a:extLst>
                  <a:ext uri="{FF2B5EF4-FFF2-40B4-BE49-F238E27FC236}">
                    <a16:creationId xmlns:a16="http://schemas.microsoft.com/office/drawing/2014/main" id="{4F8075CB-E42B-5C47-E73B-C97300307DE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5" name="Group 164">
              <a:extLst>
                <a:ext uri="{FF2B5EF4-FFF2-40B4-BE49-F238E27FC236}">
                  <a16:creationId xmlns:a16="http://schemas.microsoft.com/office/drawing/2014/main" id="{E4F4C959-245A-95BB-D218-575F1EC5AD8A}"/>
                </a:ext>
              </a:extLst>
            </p:cNvPr>
            <p:cNvGrpSpPr/>
            <p:nvPr/>
          </p:nvGrpSpPr>
          <p:grpSpPr>
            <a:xfrm>
              <a:off x="6151010" y="3006654"/>
              <a:ext cx="424443" cy="300446"/>
              <a:chOff x="279804" y="2586982"/>
              <a:chExt cx="424443" cy="300446"/>
            </a:xfrm>
          </p:grpSpPr>
          <p:grpSp>
            <p:nvGrpSpPr>
              <p:cNvPr id="166" name="Group 165">
                <a:extLst>
                  <a:ext uri="{FF2B5EF4-FFF2-40B4-BE49-F238E27FC236}">
                    <a16:creationId xmlns:a16="http://schemas.microsoft.com/office/drawing/2014/main" id="{352E058A-656E-68E9-4A5E-C082AC218F87}"/>
                  </a:ext>
                </a:extLst>
              </p:cNvPr>
              <p:cNvGrpSpPr/>
              <p:nvPr/>
            </p:nvGrpSpPr>
            <p:grpSpPr>
              <a:xfrm rot="5400000">
                <a:off x="418913" y="2602093"/>
                <a:ext cx="300446" cy="270223"/>
                <a:chOff x="7146132" y="1848203"/>
                <a:chExt cx="762000" cy="685348"/>
              </a:xfrm>
            </p:grpSpPr>
            <p:sp>
              <p:nvSpPr>
                <p:cNvPr id="168" name="Rectangle 167">
                  <a:extLst>
                    <a:ext uri="{FF2B5EF4-FFF2-40B4-BE49-F238E27FC236}">
                      <a16:creationId xmlns:a16="http://schemas.microsoft.com/office/drawing/2014/main" id="{F583AB6F-6B40-FE8C-A812-878E31AD14EF}"/>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Rectangle 168">
                  <a:extLst>
                    <a:ext uri="{FF2B5EF4-FFF2-40B4-BE49-F238E27FC236}">
                      <a16:creationId xmlns:a16="http://schemas.microsoft.com/office/drawing/2014/main" id="{8CED0A2B-C862-D3E8-4249-1C7EF25BC860}"/>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0" name="Rectangle 169">
                  <a:extLst>
                    <a:ext uri="{FF2B5EF4-FFF2-40B4-BE49-F238E27FC236}">
                      <a16:creationId xmlns:a16="http://schemas.microsoft.com/office/drawing/2014/main" id="{B4D849B9-5D84-7A61-C2AE-DB8AE097FB9A}"/>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1" name="Rectangle 170">
                  <a:extLst>
                    <a:ext uri="{FF2B5EF4-FFF2-40B4-BE49-F238E27FC236}">
                      <a16:creationId xmlns:a16="http://schemas.microsoft.com/office/drawing/2014/main" id="{8CBBC58B-503D-B5E0-B26C-DBD66B0D7BAD}"/>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2" name="Rectangle 171">
                  <a:extLst>
                    <a:ext uri="{FF2B5EF4-FFF2-40B4-BE49-F238E27FC236}">
                      <a16:creationId xmlns:a16="http://schemas.microsoft.com/office/drawing/2014/main" id="{0955176F-3B6F-A563-9E41-342704C9AE84}"/>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67" name="Picture 4" descr="Transparent Human Png - Human Logo In Blue Png, Png Download , Transparent  Png Image - PNGitem">
                <a:extLst>
                  <a:ext uri="{FF2B5EF4-FFF2-40B4-BE49-F238E27FC236}">
                    <a16:creationId xmlns:a16="http://schemas.microsoft.com/office/drawing/2014/main" id="{8DED33D7-B0C1-8DFA-C1FE-F59BA69C1A2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3" name="Group 172">
              <a:extLst>
                <a:ext uri="{FF2B5EF4-FFF2-40B4-BE49-F238E27FC236}">
                  <a16:creationId xmlns:a16="http://schemas.microsoft.com/office/drawing/2014/main" id="{B833EFE7-49D1-E7CF-43FF-5ED6CD3A78FD}"/>
                </a:ext>
              </a:extLst>
            </p:cNvPr>
            <p:cNvGrpSpPr/>
            <p:nvPr/>
          </p:nvGrpSpPr>
          <p:grpSpPr>
            <a:xfrm>
              <a:off x="6159057" y="3375999"/>
              <a:ext cx="424443" cy="300446"/>
              <a:chOff x="279804" y="2586982"/>
              <a:chExt cx="424443" cy="300446"/>
            </a:xfrm>
          </p:grpSpPr>
          <p:grpSp>
            <p:nvGrpSpPr>
              <p:cNvPr id="174" name="Group 173">
                <a:extLst>
                  <a:ext uri="{FF2B5EF4-FFF2-40B4-BE49-F238E27FC236}">
                    <a16:creationId xmlns:a16="http://schemas.microsoft.com/office/drawing/2014/main" id="{319FBAED-9458-EB5A-C14F-3CB41D74B1EF}"/>
                  </a:ext>
                </a:extLst>
              </p:cNvPr>
              <p:cNvGrpSpPr/>
              <p:nvPr/>
            </p:nvGrpSpPr>
            <p:grpSpPr>
              <a:xfrm rot="5400000">
                <a:off x="418913" y="2602093"/>
                <a:ext cx="300446" cy="270223"/>
                <a:chOff x="7146132" y="1848203"/>
                <a:chExt cx="762000" cy="685348"/>
              </a:xfrm>
            </p:grpSpPr>
            <p:sp>
              <p:nvSpPr>
                <p:cNvPr id="176" name="Rectangle 175">
                  <a:extLst>
                    <a:ext uri="{FF2B5EF4-FFF2-40B4-BE49-F238E27FC236}">
                      <a16:creationId xmlns:a16="http://schemas.microsoft.com/office/drawing/2014/main" id="{4810EF6D-114D-0845-EDEF-236D05B2E394}"/>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7" name="Rectangle 176">
                  <a:extLst>
                    <a:ext uri="{FF2B5EF4-FFF2-40B4-BE49-F238E27FC236}">
                      <a16:creationId xmlns:a16="http://schemas.microsoft.com/office/drawing/2014/main" id="{FA4D8249-0C4C-AA9B-147E-F8E6BA01AB73}"/>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8" name="Rectangle 177">
                  <a:extLst>
                    <a:ext uri="{FF2B5EF4-FFF2-40B4-BE49-F238E27FC236}">
                      <a16:creationId xmlns:a16="http://schemas.microsoft.com/office/drawing/2014/main" id="{A4CEFF38-49C7-5277-036B-1B4080BDDCD3}"/>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a:extLst>
                    <a:ext uri="{FF2B5EF4-FFF2-40B4-BE49-F238E27FC236}">
                      <a16:creationId xmlns:a16="http://schemas.microsoft.com/office/drawing/2014/main" id="{E512D884-BA61-572F-C78B-76EDE5814AEE}"/>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Rectangle 179">
                  <a:extLst>
                    <a:ext uri="{FF2B5EF4-FFF2-40B4-BE49-F238E27FC236}">
                      <a16:creationId xmlns:a16="http://schemas.microsoft.com/office/drawing/2014/main" id="{9577EDBE-BE47-FF8D-77AC-4490F4B34639}"/>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75" name="Picture 4" descr="Transparent Human Png - Human Logo In Blue Png, Png Download , Transparent  Png Image - PNGitem">
                <a:extLst>
                  <a:ext uri="{FF2B5EF4-FFF2-40B4-BE49-F238E27FC236}">
                    <a16:creationId xmlns:a16="http://schemas.microsoft.com/office/drawing/2014/main" id="{C7786478-3E32-7E36-E9AC-8EDF1191819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7" name="Group 256">
            <a:extLst>
              <a:ext uri="{FF2B5EF4-FFF2-40B4-BE49-F238E27FC236}">
                <a16:creationId xmlns:a16="http://schemas.microsoft.com/office/drawing/2014/main" id="{08F6BC03-C5A9-BA8B-EF11-D55D91D90EAB}"/>
              </a:ext>
            </a:extLst>
          </p:cNvPr>
          <p:cNvGrpSpPr/>
          <p:nvPr/>
        </p:nvGrpSpPr>
        <p:grpSpPr>
          <a:xfrm>
            <a:off x="4862456" y="4185642"/>
            <a:ext cx="447412" cy="1024892"/>
            <a:chOff x="6125966" y="2586111"/>
            <a:chExt cx="493570" cy="1130627"/>
          </a:xfrm>
        </p:grpSpPr>
        <p:sp>
          <p:nvSpPr>
            <p:cNvPr id="258" name="Rectangle 257">
              <a:extLst>
                <a:ext uri="{FF2B5EF4-FFF2-40B4-BE49-F238E27FC236}">
                  <a16:creationId xmlns:a16="http://schemas.microsoft.com/office/drawing/2014/main" id="{00B5714D-B080-DC80-BB00-AF7CB823F684}"/>
                </a:ext>
              </a:extLst>
            </p:cNvPr>
            <p:cNvSpPr/>
            <p:nvPr/>
          </p:nvSpPr>
          <p:spPr>
            <a:xfrm rot="5400000">
              <a:off x="5807437" y="2904640"/>
              <a:ext cx="1130627"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259" name="Group 258">
              <a:extLst>
                <a:ext uri="{FF2B5EF4-FFF2-40B4-BE49-F238E27FC236}">
                  <a16:creationId xmlns:a16="http://schemas.microsoft.com/office/drawing/2014/main" id="{C4FEAC3A-08A1-3E4B-C0F8-42170DE40896}"/>
                </a:ext>
              </a:extLst>
            </p:cNvPr>
            <p:cNvGrpSpPr/>
            <p:nvPr/>
          </p:nvGrpSpPr>
          <p:grpSpPr>
            <a:xfrm>
              <a:off x="6157827" y="2646590"/>
              <a:ext cx="424443" cy="300446"/>
              <a:chOff x="279804" y="2586982"/>
              <a:chExt cx="424443" cy="300446"/>
            </a:xfrm>
          </p:grpSpPr>
          <p:grpSp>
            <p:nvGrpSpPr>
              <p:cNvPr id="276" name="Group 275">
                <a:extLst>
                  <a:ext uri="{FF2B5EF4-FFF2-40B4-BE49-F238E27FC236}">
                    <a16:creationId xmlns:a16="http://schemas.microsoft.com/office/drawing/2014/main" id="{2BF40D03-165C-8DB5-5C29-9C6EEAA38672}"/>
                  </a:ext>
                </a:extLst>
              </p:cNvPr>
              <p:cNvGrpSpPr/>
              <p:nvPr/>
            </p:nvGrpSpPr>
            <p:grpSpPr>
              <a:xfrm rot="5400000">
                <a:off x="418913" y="2602093"/>
                <a:ext cx="300446" cy="270223"/>
                <a:chOff x="7146132" y="1848203"/>
                <a:chExt cx="762000" cy="685348"/>
              </a:xfrm>
            </p:grpSpPr>
            <p:sp>
              <p:nvSpPr>
                <p:cNvPr id="278" name="Rectangle 277">
                  <a:extLst>
                    <a:ext uri="{FF2B5EF4-FFF2-40B4-BE49-F238E27FC236}">
                      <a16:creationId xmlns:a16="http://schemas.microsoft.com/office/drawing/2014/main" id="{3AB7E001-CA78-455D-A1DD-CD2F32D3435A}"/>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9" name="Rectangle 278">
                  <a:extLst>
                    <a:ext uri="{FF2B5EF4-FFF2-40B4-BE49-F238E27FC236}">
                      <a16:creationId xmlns:a16="http://schemas.microsoft.com/office/drawing/2014/main" id="{A09B556C-1857-02E0-BA07-A8A109CCB213}"/>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0" name="Rectangle 279">
                  <a:extLst>
                    <a:ext uri="{FF2B5EF4-FFF2-40B4-BE49-F238E27FC236}">
                      <a16:creationId xmlns:a16="http://schemas.microsoft.com/office/drawing/2014/main" id="{4EC4F434-80B5-CDA6-F9A1-A71A588ADC87}"/>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1" name="Rectangle 280">
                  <a:extLst>
                    <a:ext uri="{FF2B5EF4-FFF2-40B4-BE49-F238E27FC236}">
                      <a16:creationId xmlns:a16="http://schemas.microsoft.com/office/drawing/2014/main" id="{64442711-44D9-215E-9672-9240321C513B}"/>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2" name="Rectangle 281">
                  <a:extLst>
                    <a:ext uri="{FF2B5EF4-FFF2-40B4-BE49-F238E27FC236}">
                      <a16:creationId xmlns:a16="http://schemas.microsoft.com/office/drawing/2014/main" id="{6E08AB9E-8489-804F-A91B-A3385803B83E}"/>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77" name="Picture 4" descr="Transparent Human Png - Human Logo In Blue Png, Png Download , Transparent  Png Image - PNGitem">
                <a:extLst>
                  <a:ext uri="{FF2B5EF4-FFF2-40B4-BE49-F238E27FC236}">
                    <a16:creationId xmlns:a16="http://schemas.microsoft.com/office/drawing/2014/main" id="{156DD658-D012-332F-425E-74FDC5D6A24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0" name="Group 259">
              <a:extLst>
                <a:ext uri="{FF2B5EF4-FFF2-40B4-BE49-F238E27FC236}">
                  <a16:creationId xmlns:a16="http://schemas.microsoft.com/office/drawing/2014/main" id="{8211DFE2-24B3-1148-82C4-7064576A7C16}"/>
                </a:ext>
              </a:extLst>
            </p:cNvPr>
            <p:cNvGrpSpPr/>
            <p:nvPr/>
          </p:nvGrpSpPr>
          <p:grpSpPr>
            <a:xfrm>
              <a:off x="6151010" y="3006654"/>
              <a:ext cx="424443" cy="300446"/>
              <a:chOff x="279804" y="2586982"/>
              <a:chExt cx="424443" cy="300446"/>
            </a:xfrm>
          </p:grpSpPr>
          <p:grpSp>
            <p:nvGrpSpPr>
              <p:cNvPr id="269" name="Group 268">
                <a:extLst>
                  <a:ext uri="{FF2B5EF4-FFF2-40B4-BE49-F238E27FC236}">
                    <a16:creationId xmlns:a16="http://schemas.microsoft.com/office/drawing/2014/main" id="{720639BF-92C7-F3DC-9123-78DE0AAC3359}"/>
                  </a:ext>
                </a:extLst>
              </p:cNvPr>
              <p:cNvGrpSpPr/>
              <p:nvPr/>
            </p:nvGrpSpPr>
            <p:grpSpPr>
              <a:xfrm rot="5400000">
                <a:off x="418913" y="2602093"/>
                <a:ext cx="300446" cy="270223"/>
                <a:chOff x="7146132" y="1848203"/>
                <a:chExt cx="762000" cy="685348"/>
              </a:xfrm>
            </p:grpSpPr>
            <p:sp>
              <p:nvSpPr>
                <p:cNvPr id="271" name="Rectangle 270">
                  <a:extLst>
                    <a:ext uri="{FF2B5EF4-FFF2-40B4-BE49-F238E27FC236}">
                      <a16:creationId xmlns:a16="http://schemas.microsoft.com/office/drawing/2014/main" id="{D49A8C17-EF05-219C-1285-6ED73D18A75C}"/>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2" name="Rectangle 271">
                  <a:extLst>
                    <a:ext uri="{FF2B5EF4-FFF2-40B4-BE49-F238E27FC236}">
                      <a16:creationId xmlns:a16="http://schemas.microsoft.com/office/drawing/2014/main" id="{37B2B384-1FA6-C0A0-68C0-FB5EDFA50C7B}"/>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3" name="Rectangle 272">
                  <a:extLst>
                    <a:ext uri="{FF2B5EF4-FFF2-40B4-BE49-F238E27FC236}">
                      <a16:creationId xmlns:a16="http://schemas.microsoft.com/office/drawing/2014/main" id="{54194795-E476-31E5-8D8B-E3CB54C65337}"/>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Rectangle 273">
                  <a:extLst>
                    <a:ext uri="{FF2B5EF4-FFF2-40B4-BE49-F238E27FC236}">
                      <a16:creationId xmlns:a16="http://schemas.microsoft.com/office/drawing/2014/main" id="{EE9E0E97-3976-6AB5-585E-F7ABD71E16E2}"/>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5" name="Rectangle 274">
                  <a:extLst>
                    <a:ext uri="{FF2B5EF4-FFF2-40B4-BE49-F238E27FC236}">
                      <a16:creationId xmlns:a16="http://schemas.microsoft.com/office/drawing/2014/main" id="{0802F0D4-1BED-D1F3-53F8-C8B3ACA0D7AA}"/>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70" name="Picture 4" descr="Transparent Human Png - Human Logo In Blue Png, Png Download , Transparent  Png Image - PNGitem">
                <a:extLst>
                  <a:ext uri="{FF2B5EF4-FFF2-40B4-BE49-F238E27FC236}">
                    <a16:creationId xmlns:a16="http://schemas.microsoft.com/office/drawing/2014/main" id="{9C49524A-E786-42A2-1D47-6294AB28B6C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1" name="Group 260">
              <a:extLst>
                <a:ext uri="{FF2B5EF4-FFF2-40B4-BE49-F238E27FC236}">
                  <a16:creationId xmlns:a16="http://schemas.microsoft.com/office/drawing/2014/main" id="{540B3D5A-7E9D-ED91-E119-3587D48EA89D}"/>
                </a:ext>
              </a:extLst>
            </p:cNvPr>
            <p:cNvGrpSpPr/>
            <p:nvPr/>
          </p:nvGrpSpPr>
          <p:grpSpPr>
            <a:xfrm>
              <a:off x="6159057" y="3375999"/>
              <a:ext cx="424443" cy="300446"/>
              <a:chOff x="279804" y="2586982"/>
              <a:chExt cx="424443" cy="300446"/>
            </a:xfrm>
          </p:grpSpPr>
          <p:grpSp>
            <p:nvGrpSpPr>
              <p:cNvPr id="262" name="Group 261">
                <a:extLst>
                  <a:ext uri="{FF2B5EF4-FFF2-40B4-BE49-F238E27FC236}">
                    <a16:creationId xmlns:a16="http://schemas.microsoft.com/office/drawing/2014/main" id="{C801D28A-09C6-3FFE-A470-8782D16938D4}"/>
                  </a:ext>
                </a:extLst>
              </p:cNvPr>
              <p:cNvGrpSpPr/>
              <p:nvPr/>
            </p:nvGrpSpPr>
            <p:grpSpPr>
              <a:xfrm rot="5400000">
                <a:off x="418913" y="2602093"/>
                <a:ext cx="300446" cy="270223"/>
                <a:chOff x="7146132" y="1848203"/>
                <a:chExt cx="762000" cy="685348"/>
              </a:xfrm>
            </p:grpSpPr>
            <p:sp>
              <p:nvSpPr>
                <p:cNvPr id="264" name="Rectangle 263">
                  <a:extLst>
                    <a:ext uri="{FF2B5EF4-FFF2-40B4-BE49-F238E27FC236}">
                      <a16:creationId xmlns:a16="http://schemas.microsoft.com/office/drawing/2014/main" id="{F020E835-1A9E-832C-7047-EDDD4ECFBA59}"/>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5" name="Rectangle 264">
                  <a:extLst>
                    <a:ext uri="{FF2B5EF4-FFF2-40B4-BE49-F238E27FC236}">
                      <a16:creationId xmlns:a16="http://schemas.microsoft.com/office/drawing/2014/main" id="{4C5106AC-7259-9260-FA4A-42BF3E46D4F9}"/>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6" name="Rectangle 265">
                  <a:extLst>
                    <a:ext uri="{FF2B5EF4-FFF2-40B4-BE49-F238E27FC236}">
                      <a16:creationId xmlns:a16="http://schemas.microsoft.com/office/drawing/2014/main" id="{A04D6EE4-1098-EE70-EECB-79375A4BE28E}"/>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7" name="Rectangle 266">
                  <a:extLst>
                    <a:ext uri="{FF2B5EF4-FFF2-40B4-BE49-F238E27FC236}">
                      <a16:creationId xmlns:a16="http://schemas.microsoft.com/office/drawing/2014/main" id="{470EBED0-E07C-8D10-6B4D-F2B0F34B3F1C}"/>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8" name="Rectangle 267">
                  <a:extLst>
                    <a:ext uri="{FF2B5EF4-FFF2-40B4-BE49-F238E27FC236}">
                      <a16:creationId xmlns:a16="http://schemas.microsoft.com/office/drawing/2014/main" id="{85FAB9E7-8F02-CDDC-2A12-471C2ADECE8E}"/>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63" name="Picture 4" descr="Transparent Human Png - Human Logo In Blue Png, Png Download , Transparent  Png Image - PNGitem">
                <a:extLst>
                  <a:ext uri="{FF2B5EF4-FFF2-40B4-BE49-F238E27FC236}">
                    <a16:creationId xmlns:a16="http://schemas.microsoft.com/office/drawing/2014/main" id="{9F23F33C-358A-94C6-91DB-C22595BB493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10" name="Group 309">
            <a:extLst>
              <a:ext uri="{FF2B5EF4-FFF2-40B4-BE49-F238E27FC236}">
                <a16:creationId xmlns:a16="http://schemas.microsoft.com/office/drawing/2014/main" id="{51C9D961-F767-40F9-B226-D6B44F83F9CF}"/>
              </a:ext>
            </a:extLst>
          </p:cNvPr>
          <p:cNvGrpSpPr/>
          <p:nvPr/>
        </p:nvGrpSpPr>
        <p:grpSpPr>
          <a:xfrm>
            <a:off x="4885158" y="5707968"/>
            <a:ext cx="450631" cy="1024892"/>
            <a:chOff x="2049044" y="2325951"/>
            <a:chExt cx="493570" cy="1122550"/>
          </a:xfrm>
        </p:grpSpPr>
        <p:sp>
          <p:nvSpPr>
            <p:cNvPr id="284" name="Rectangle 283">
              <a:extLst>
                <a:ext uri="{FF2B5EF4-FFF2-40B4-BE49-F238E27FC236}">
                  <a16:creationId xmlns:a16="http://schemas.microsoft.com/office/drawing/2014/main" id="{D37288CC-BC58-C07B-6EA1-286CB90464C4}"/>
                </a:ext>
              </a:extLst>
            </p:cNvPr>
            <p:cNvSpPr/>
            <p:nvPr/>
          </p:nvSpPr>
          <p:spPr>
            <a:xfrm rot="5400000">
              <a:off x="1734554" y="2640441"/>
              <a:ext cx="1122550"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285" name="Group 284">
              <a:extLst>
                <a:ext uri="{FF2B5EF4-FFF2-40B4-BE49-F238E27FC236}">
                  <a16:creationId xmlns:a16="http://schemas.microsoft.com/office/drawing/2014/main" id="{EA6DC553-1154-8C6E-8FEC-F78580C95BD1}"/>
                </a:ext>
              </a:extLst>
            </p:cNvPr>
            <p:cNvGrpSpPr/>
            <p:nvPr/>
          </p:nvGrpSpPr>
          <p:grpSpPr>
            <a:xfrm>
              <a:off x="2080905" y="2386428"/>
              <a:ext cx="424443" cy="300446"/>
              <a:chOff x="279804" y="2586982"/>
              <a:chExt cx="424443" cy="300446"/>
            </a:xfrm>
          </p:grpSpPr>
          <p:grpSp>
            <p:nvGrpSpPr>
              <p:cNvPr id="302" name="Group 301">
                <a:extLst>
                  <a:ext uri="{FF2B5EF4-FFF2-40B4-BE49-F238E27FC236}">
                    <a16:creationId xmlns:a16="http://schemas.microsoft.com/office/drawing/2014/main" id="{B2C4B52E-A7A7-4439-9C26-E5AC8804690E}"/>
                  </a:ext>
                </a:extLst>
              </p:cNvPr>
              <p:cNvGrpSpPr/>
              <p:nvPr/>
            </p:nvGrpSpPr>
            <p:grpSpPr>
              <a:xfrm rot="5400000">
                <a:off x="418913" y="2602093"/>
                <a:ext cx="300446" cy="270223"/>
                <a:chOff x="7146132" y="1848203"/>
                <a:chExt cx="762000" cy="685348"/>
              </a:xfrm>
            </p:grpSpPr>
            <p:sp>
              <p:nvSpPr>
                <p:cNvPr id="304" name="Rectangle 303">
                  <a:extLst>
                    <a:ext uri="{FF2B5EF4-FFF2-40B4-BE49-F238E27FC236}">
                      <a16:creationId xmlns:a16="http://schemas.microsoft.com/office/drawing/2014/main" id="{16C435E9-2808-E7DD-6ED8-6D53C74D3C74}"/>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5" name="Rectangle 304">
                  <a:extLst>
                    <a:ext uri="{FF2B5EF4-FFF2-40B4-BE49-F238E27FC236}">
                      <a16:creationId xmlns:a16="http://schemas.microsoft.com/office/drawing/2014/main" id="{3ACC84C5-9284-ED6B-C105-11AE64ECAF04}"/>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6" name="Rectangle 305">
                  <a:extLst>
                    <a:ext uri="{FF2B5EF4-FFF2-40B4-BE49-F238E27FC236}">
                      <a16:creationId xmlns:a16="http://schemas.microsoft.com/office/drawing/2014/main" id="{A422E518-C3A7-1F77-E828-E89C22F734E1}"/>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7" name="Rectangle 306">
                  <a:extLst>
                    <a:ext uri="{FF2B5EF4-FFF2-40B4-BE49-F238E27FC236}">
                      <a16:creationId xmlns:a16="http://schemas.microsoft.com/office/drawing/2014/main" id="{FCD4AEF6-EA0B-747A-9325-593C705682F5}"/>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8" name="Rectangle 307">
                  <a:extLst>
                    <a:ext uri="{FF2B5EF4-FFF2-40B4-BE49-F238E27FC236}">
                      <a16:creationId xmlns:a16="http://schemas.microsoft.com/office/drawing/2014/main" id="{A06963AC-3A07-2A93-5203-06322F90CFAA}"/>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303" name="Picture 4" descr="Transparent Human Png - Human Logo In Blue Png, Png Download , Transparent  Png Image - PNGitem">
                <a:extLst>
                  <a:ext uri="{FF2B5EF4-FFF2-40B4-BE49-F238E27FC236}">
                    <a16:creationId xmlns:a16="http://schemas.microsoft.com/office/drawing/2014/main" id="{89E43821-00E4-CAD8-67E2-DAF1BE2A44E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 name="Group 308">
              <a:extLst>
                <a:ext uri="{FF2B5EF4-FFF2-40B4-BE49-F238E27FC236}">
                  <a16:creationId xmlns:a16="http://schemas.microsoft.com/office/drawing/2014/main" id="{EB974F3C-3609-4B18-5D15-F9480FD81682}"/>
                </a:ext>
              </a:extLst>
            </p:cNvPr>
            <p:cNvGrpSpPr/>
            <p:nvPr/>
          </p:nvGrpSpPr>
          <p:grpSpPr>
            <a:xfrm>
              <a:off x="2076302" y="2739119"/>
              <a:ext cx="429047" cy="294534"/>
              <a:chOff x="1037067" y="2900520"/>
              <a:chExt cx="429047" cy="294534"/>
            </a:xfrm>
          </p:grpSpPr>
          <p:sp>
            <p:nvSpPr>
              <p:cNvPr id="217" name="Rectangle 216">
                <a:extLst>
                  <a:ext uri="{FF2B5EF4-FFF2-40B4-BE49-F238E27FC236}">
                    <a16:creationId xmlns:a16="http://schemas.microsoft.com/office/drawing/2014/main" id="{17CF92D1-38AD-EC57-C9E5-93A3CD7516D3}"/>
                  </a:ext>
                </a:extLst>
              </p:cNvPr>
              <p:cNvSpPr/>
              <p:nvPr/>
            </p:nvSpPr>
            <p:spPr>
              <a:xfrm rot="5400000">
                <a:off x="1309000" y="2847568"/>
                <a:ext cx="45705" cy="20234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8" name="Rectangle 217">
                <a:extLst>
                  <a:ext uri="{FF2B5EF4-FFF2-40B4-BE49-F238E27FC236}">
                    <a16:creationId xmlns:a16="http://schemas.microsoft.com/office/drawing/2014/main" id="{1FA46647-CBA6-1613-43AC-A5A9B12DD86A}"/>
                  </a:ext>
                </a:extLst>
              </p:cNvPr>
              <p:cNvSpPr/>
              <p:nvPr/>
            </p:nvSpPr>
            <p:spPr>
              <a:xfrm rot="5400000">
                <a:off x="1309000" y="2912908"/>
                <a:ext cx="45705" cy="2023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9" name="Rectangle 218">
                <a:extLst>
                  <a:ext uri="{FF2B5EF4-FFF2-40B4-BE49-F238E27FC236}">
                    <a16:creationId xmlns:a16="http://schemas.microsoft.com/office/drawing/2014/main" id="{2539B828-B4C9-CB17-4FFE-69A1C193C2BF}"/>
                  </a:ext>
                </a:extLst>
              </p:cNvPr>
              <p:cNvSpPr/>
              <p:nvPr/>
            </p:nvSpPr>
            <p:spPr>
              <a:xfrm rot="5400000">
                <a:off x="1309000" y="2978249"/>
                <a:ext cx="45705" cy="20234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0" name="Rectangle 219">
                <a:extLst>
                  <a:ext uri="{FF2B5EF4-FFF2-40B4-BE49-F238E27FC236}">
                    <a16:creationId xmlns:a16="http://schemas.microsoft.com/office/drawing/2014/main" id="{CEFF4657-3902-4B6B-8624-F6FB9D097E94}"/>
                  </a:ext>
                </a:extLst>
              </p:cNvPr>
              <p:cNvSpPr/>
              <p:nvPr/>
            </p:nvSpPr>
            <p:spPr>
              <a:xfrm rot="5400000">
                <a:off x="1309000" y="3043589"/>
                <a:ext cx="45705" cy="2023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1" name="Rectangle 220">
                <a:extLst>
                  <a:ext uri="{FF2B5EF4-FFF2-40B4-BE49-F238E27FC236}">
                    <a16:creationId xmlns:a16="http://schemas.microsoft.com/office/drawing/2014/main" id="{6E61D747-9007-5A59-21D5-FC3B524D27D6}"/>
                  </a:ext>
                </a:extLst>
              </p:cNvPr>
              <p:cNvSpPr/>
              <p:nvPr/>
            </p:nvSpPr>
            <p:spPr>
              <a:xfrm rot="5400000">
                <a:off x="1186394" y="2915334"/>
                <a:ext cx="294534" cy="264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22" name="Picture 4" descr="Transparent Human Png - Human Logo In Blue Png, Png Download , Transparent  Png Image - PNGitem">
                <a:extLst>
                  <a:ext uri="{FF2B5EF4-FFF2-40B4-BE49-F238E27FC236}">
                    <a16:creationId xmlns:a16="http://schemas.microsoft.com/office/drawing/2014/main" id="{DEC107E2-6D0A-7C48-3081-9418F66D787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1037067" y="2932243"/>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3" name="Group 222">
              <a:extLst>
                <a:ext uri="{FF2B5EF4-FFF2-40B4-BE49-F238E27FC236}">
                  <a16:creationId xmlns:a16="http://schemas.microsoft.com/office/drawing/2014/main" id="{569A32C3-50EE-BE36-2D16-7E0524A3F1F9}"/>
                </a:ext>
              </a:extLst>
            </p:cNvPr>
            <p:cNvGrpSpPr/>
            <p:nvPr/>
          </p:nvGrpSpPr>
          <p:grpSpPr>
            <a:xfrm>
              <a:off x="2241082" y="3090223"/>
              <a:ext cx="264906" cy="294534"/>
              <a:chOff x="9150205" y="2674089"/>
              <a:chExt cx="785642" cy="873510"/>
            </a:xfrm>
          </p:grpSpPr>
          <p:sp>
            <p:nvSpPr>
              <p:cNvPr id="225" name="Rectangle 224">
                <a:extLst>
                  <a:ext uri="{FF2B5EF4-FFF2-40B4-BE49-F238E27FC236}">
                    <a16:creationId xmlns:a16="http://schemas.microsoft.com/office/drawing/2014/main" id="{6BF907D0-357B-0FC4-E0F7-6D4A249C3861}"/>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6" name="Rectangle 225">
                <a:extLst>
                  <a:ext uri="{FF2B5EF4-FFF2-40B4-BE49-F238E27FC236}">
                    <a16:creationId xmlns:a16="http://schemas.microsoft.com/office/drawing/2014/main" id="{569F9E31-25E7-06AE-4A41-A97E1CD66E11}"/>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7" name="Rectangle 226">
                <a:extLst>
                  <a:ext uri="{FF2B5EF4-FFF2-40B4-BE49-F238E27FC236}">
                    <a16:creationId xmlns:a16="http://schemas.microsoft.com/office/drawing/2014/main" id="{1775C548-5662-A0AF-2FB2-15169B490DF3}"/>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8" name="Rectangle 227">
                <a:extLst>
                  <a:ext uri="{FF2B5EF4-FFF2-40B4-BE49-F238E27FC236}">
                    <a16:creationId xmlns:a16="http://schemas.microsoft.com/office/drawing/2014/main" id="{18415557-5620-96FF-96C9-1F322BE0093F}"/>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9" name="Rectangle 228">
                <a:extLst>
                  <a:ext uri="{FF2B5EF4-FFF2-40B4-BE49-F238E27FC236}">
                    <a16:creationId xmlns:a16="http://schemas.microsoft.com/office/drawing/2014/main" id="{777C21B1-0465-4994-9828-80944349272A}"/>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24" name="Picture 4" descr="Transparent Human Png - Human Logo In Blue Png, Png Download , Transparent  Png Image - PNGitem">
              <a:extLst>
                <a:ext uri="{FF2B5EF4-FFF2-40B4-BE49-F238E27FC236}">
                  <a16:creationId xmlns:a16="http://schemas.microsoft.com/office/drawing/2014/main" id="{82A4FBE0-B1DC-7FFA-8F64-C0E88E91E9B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070626" y="3121946"/>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9D577709-760B-DD1A-89D9-B30963883D0D}"/>
              </a:ext>
            </a:extLst>
          </p:cNvPr>
          <p:cNvGrpSpPr/>
          <p:nvPr/>
        </p:nvGrpSpPr>
        <p:grpSpPr>
          <a:xfrm>
            <a:off x="4981964" y="1274887"/>
            <a:ext cx="2243350" cy="989395"/>
            <a:chOff x="8834938" y="1955931"/>
            <a:chExt cx="2243350" cy="989395"/>
          </a:xfrm>
        </p:grpSpPr>
        <p:grpSp>
          <p:nvGrpSpPr>
            <p:cNvPr id="4" name="Group 3">
              <a:extLst>
                <a:ext uri="{FF2B5EF4-FFF2-40B4-BE49-F238E27FC236}">
                  <a16:creationId xmlns:a16="http://schemas.microsoft.com/office/drawing/2014/main" id="{A51E4DE5-B9E4-E818-1DDE-247BD1F9371B}"/>
                </a:ext>
              </a:extLst>
            </p:cNvPr>
            <p:cNvGrpSpPr/>
            <p:nvPr/>
          </p:nvGrpSpPr>
          <p:grpSpPr>
            <a:xfrm>
              <a:off x="8834938" y="2061368"/>
              <a:ext cx="873510" cy="785642"/>
              <a:chOff x="7797602" y="2133617"/>
              <a:chExt cx="873510" cy="785642"/>
            </a:xfrm>
          </p:grpSpPr>
          <p:sp>
            <p:nvSpPr>
              <p:cNvPr id="10" name="Rectangle 9">
                <a:extLst>
                  <a:ext uri="{FF2B5EF4-FFF2-40B4-BE49-F238E27FC236}">
                    <a16:creationId xmlns:a16="http://schemas.microsoft.com/office/drawing/2014/main" id="{1CAF784E-C0EC-64F5-8880-6152CB9179B9}"/>
                  </a:ext>
                </a:extLst>
              </p:cNvPr>
              <p:cNvSpPr/>
              <p:nvPr/>
            </p:nvSpPr>
            <p:spPr>
              <a:xfrm>
                <a:off x="7872836" y="2231753"/>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961D30B7-181F-7339-D542-7B9959F5EA9A}"/>
                  </a:ext>
                </a:extLst>
              </p:cNvPr>
              <p:cNvSpPr/>
              <p:nvPr/>
            </p:nvSpPr>
            <p:spPr>
              <a:xfrm>
                <a:off x="7797602" y="2133617"/>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Rectangle 44">
                <a:extLst>
                  <a:ext uri="{FF2B5EF4-FFF2-40B4-BE49-F238E27FC236}">
                    <a16:creationId xmlns:a16="http://schemas.microsoft.com/office/drawing/2014/main" id="{F9F42529-1418-4077-497A-C1D18CB94C0C}"/>
                  </a:ext>
                </a:extLst>
              </p:cNvPr>
              <p:cNvSpPr/>
              <p:nvPr/>
            </p:nvSpPr>
            <p:spPr>
              <a:xfrm>
                <a:off x="7872836" y="2400759"/>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Rectangle 45">
                <a:extLst>
                  <a:ext uri="{FF2B5EF4-FFF2-40B4-BE49-F238E27FC236}">
                    <a16:creationId xmlns:a16="http://schemas.microsoft.com/office/drawing/2014/main" id="{992A2ACF-8E1C-6704-F156-864B113A90F5}"/>
                  </a:ext>
                </a:extLst>
              </p:cNvPr>
              <p:cNvSpPr/>
              <p:nvPr/>
            </p:nvSpPr>
            <p:spPr>
              <a:xfrm>
                <a:off x="7874903" y="2562955"/>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Rectangle 46">
                <a:extLst>
                  <a:ext uri="{FF2B5EF4-FFF2-40B4-BE49-F238E27FC236}">
                    <a16:creationId xmlns:a16="http://schemas.microsoft.com/office/drawing/2014/main" id="{DA5DDB6A-DDBE-8356-327B-D3FBBDDAA456}"/>
                  </a:ext>
                </a:extLst>
              </p:cNvPr>
              <p:cNvSpPr/>
              <p:nvPr/>
            </p:nvSpPr>
            <p:spPr>
              <a:xfrm>
                <a:off x="7873907" y="2722937"/>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096DCC50-A7B4-E4BC-15EF-F4CF6E97EDA9}"/>
                  </a:ext>
                </a:extLst>
              </p:cNvPr>
              <p:cNvSpPr/>
              <p:nvPr/>
            </p:nvSpPr>
            <p:spPr>
              <a:xfrm>
                <a:off x="8066621" y="2231753"/>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77C14528-91F4-F9B5-E197-1A38EFB91D23}"/>
                  </a:ext>
                </a:extLst>
              </p:cNvPr>
              <p:cNvSpPr/>
              <p:nvPr/>
            </p:nvSpPr>
            <p:spPr>
              <a:xfrm>
                <a:off x="8066621" y="2400759"/>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3FE0E956-7EE6-50D3-FD88-6E9AA85CEC10}"/>
                  </a:ext>
                </a:extLst>
              </p:cNvPr>
              <p:cNvSpPr/>
              <p:nvPr/>
            </p:nvSpPr>
            <p:spPr>
              <a:xfrm>
                <a:off x="8068688" y="2562955"/>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D928A87E-9427-FABF-10B8-71D9A47936F6}"/>
                  </a:ext>
                </a:extLst>
              </p:cNvPr>
              <p:cNvSpPr/>
              <p:nvPr/>
            </p:nvSpPr>
            <p:spPr>
              <a:xfrm>
                <a:off x="8067692" y="2722937"/>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6AFDD4AB-D0A5-B5F5-1468-DFB30294D088}"/>
                  </a:ext>
                </a:extLst>
              </p:cNvPr>
              <p:cNvSpPr/>
              <p:nvPr/>
            </p:nvSpPr>
            <p:spPr>
              <a:xfrm>
                <a:off x="8267208" y="2231753"/>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Rectangle 52">
                <a:extLst>
                  <a:ext uri="{FF2B5EF4-FFF2-40B4-BE49-F238E27FC236}">
                    <a16:creationId xmlns:a16="http://schemas.microsoft.com/office/drawing/2014/main" id="{D5E715FB-B1F5-742F-5176-441EDF8F4437}"/>
                  </a:ext>
                </a:extLst>
              </p:cNvPr>
              <p:cNvSpPr/>
              <p:nvPr/>
            </p:nvSpPr>
            <p:spPr>
              <a:xfrm>
                <a:off x="8267208" y="2400759"/>
                <a:ext cx="135549" cy="119593"/>
              </a:xfrm>
              <a:prstGeom prst="rect">
                <a:avLst/>
              </a:prstGeom>
              <a:solidFill>
                <a:srgbClr val="ADCE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Rectangle 53">
                <a:extLst>
                  <a:ext uri="{FF2B5EF4-FFF2-40B4-BE49-F238E27FC236}">
                    <a16:creationId xmlns:a16="http://schemas.microsoft.com/office/drawing/2014/main" id="{5F7D718E-AC0B-379D-AFF3-5EB002860878}"/>
                  </a:ext>
                </a:extLst>
              </p:cNvPr>
              <p:cNvSpPr/>
              <p:nvPr/>
            </p:nvSpPr>
            <p:spPr>
              <a:xfrm>
                <a:off x="8269275" y="2562955"/>
                <a:ext cx="135549" cy="119593"/>
              </a:xfrm>
              <a:prstGeom prst="rect">
                <a:avLst/>
              </a:prstGeom>
              <a:solidFill>
                <a:srgbClr val="5289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Rectangle 54">
                <a:extLst>
                  <a:ext uri="{FF2B5EF4-FFF2-40B4-BE49-F238E27FC236}">
                    <a16:creationId xmlns:a16="http://schemas.microsoft.com/office/drawing/2014/main" id="{AD99F6E9-C7D0-5E72-9F0B-2E5B7F919B09}"/>
                  </a:ext>
                </a:extLst>
              </p:cNvPr>
              <p:cNvSpPr/>
              <p:nvPr/>
            </p:nvSpPr>
            <p:spPr>
              <a:xfrm>
                <a:off x="8268279" y="2722937"/>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C89FF952-9B46-1361-89AF-134A45F9FFCC}"/>
                  </a:ext>
                </a:extLst>
              </p:cNvPr>
              <p:cNvSpPr/>
              <p:nvPr/>
            </p:nvSpPr>
            <p:spPr>
              <a:xfrm>
                <a:off x="8460993" y="2231753"/>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a:extLst>
                  <a:ext uri="{FF2B5EF4-FFF2-40B4-BE49-F238E27FC236}">
                    <a16:creationId xmlns:a16="http://schemas.microsoft.com/office/drawing/2014/main" id="{AAB5722A-480D-5BAF-9D70-3BA0574F6D51}"/>
                  </a:ext>
                </a:extLst>
              </p:cNvPr>
              <p:cNvSpPr/>
              <p:nvPr/>
            </p:nvSpPr>
            <p:spPr>
              <a:xfrm>
                <a:off x="8460993" y="2400759"/>
                <a:ext cx="135549" cy="119593"/>
              </a:xfrm>
              <a:prstGeom prst="rect">
                <a:avLst/>
              </a:prstGeom>
              <a:solidFill>
                <a:srgbClr val="ADCE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a:extLst>
                  <a:ext uri="{FF2B5EF4-FFF2-40B4-BE49-F238E27FC236}">
                    <a16:creationId xmlns:a16="http://schemas.microsoft.com/office/drawing/2014/main" id="{8B415732-942A-F7F2-D0CE-9F8A7AA45EEF}"/>
                  </a:ext>
                </a:extLst>
              </p:cNvPr>
              <p:cNvSpPr/>
              <p:nvPr/>
            </p:nvSpPr>
            <p:spPr>
              <a:xfrm>
                <a:off x="8463060" y="2562955"/>
                <a:ext cx="135549" cy="119593"/>
              </a:xfrm>
              <a:prstGeom prst="rect">
                <a:avLst/>
              </a:prstGeom>
              <a:solidFill>
                <a:srgbClr val="5289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Rectangle 59">
                <a:extLst>
                  <a:ext uri="{FF2B5EF4-FFF2-40B4-BE49-F238E27FC236}">
                    <a16:creationId xmlns:a16="http://schemas.microsoft.com/office/drawing/2014/main" id="{A45E04C4-CEFB-E613-CBA2-2A41F2C082C1}"/>
                  </a:ext>
                </a:extLst>
              </p:cNvPr>
              <p:cNvSpPr/>
              <p:nvPr/>
            </p:nvSpPr>
            <p:spPr>
              <a:xfrm>
                <a:off x="8462064" y="2722937"/>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 name="TextBox 4">
              <a:extLst>
                <a:ext uri="{FF2B5EF4-FFF2-40B4-BE49-F238E27FC236}">
                  <a16:creationId xmlns:a16="http://schemas.microsoft.com/office/drawing/2014/main" id="{602C1A8D-26AB-216E-8C37-5C461B3E65F5}"/>
                </a:ext>
              </a:extLst>
            </p:cNvPr>
            <p:cNvSpPr txBox="1"/>
            <p:nvPr/>
          </p:nvSpPr>
          <p:spPr>
            <a:xfrm>
              <a:off x="9644060" y="1955931"/>
              <a:ext cx="1038617" cy="646331"/>
            </a:xfrm>
            <a:prstGeom prst="rect">
              <a:avLst/>
            </a:prstGeom>
            <a:noFill/>
            <a:ln>
              <a:noFill/>
            </a:ln>
          </p:spPr>
          <p:txBody>
            <a:bodyPr wrap="squar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644</a:t>
              </a:r>
            </a:p>
          </p:txBody>
        </p:sp>
        <p:sp>
          <p:nvSpPr>
            <p:cNvPr id="9" name="TextBox 8">
              <a:extLst>
                <a:ext uri="{FF2B5EF4-FFF2-40B4-BE49-F238E27FC236}">
                  <a16:creationId xmlns:a16="http://schemas.microsoft.com/office/drawing/2014/main" id="{0475BACE-3F72-000A-8472-4E52BEA02036}"/>
                </a:ext>
              </a:extLst>
            </p:cNvPr>
            <p:cNvSpPr txBox="1"/>
            <p:nvPr/>
          </p:nvSpPr>
          <p:spPr>
            <a:xfrm>
              <a:off x="9728430" y="2422106"/>
              <a:ext cx="1349858" cy="523220"/>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Features for</a:t>
              </a:r>
              <a:br>
                <a:rPr lang="en-SG" sz="1400" dirty="0">
                  <a:latin typeface="Tahoma" panose="020B0604030504040204" pitchFamily="34" charset="0"/>
                  <a:ea typeface="Tahoma" panose="020B0604030504040204" pitchFamily="34" charset="0"/>
                  <a:cs typeface="Tahoma" panose="020B0604030504040204" pitchFamily="34" charset="0"/>
                </a:rPr>
              </a:br>
              <a:r>
                <a:rPr lang="en-SG" sz="1400" dirty="0">
                  <a:latin typeface="Tahoma" panose="020B0604030504040204" pitchFamily="34" charset="0"/>
                  <a:ea typeface="Tahoma" panose="020B0604030504040204" pitchFamily="34" charset="0"/>
                  <a:cs typeface="Tahoma" panose="020B0604030504040204" pitchFamily="34" charset="0"/>
                </a:rPr>
                <a:t>Pairing dataset</a:t>
              </a:r>
              <a:endParaRPr lang="en-SG" sz="1400" dirty="0"/>
            </a:p>
          </p:txBody>
        </p:sp>
      </p:grpSp>
      <p:pic>
        <p:nvPicPr>
          <p:cNvPr id="7" name="Picture 6">
            <a:extLst>
              <a:ext uri="{FF2B5EF4-FFF2-40B4-BE49-F238E27FC236}">
                <a16:creationId xmlns:a16="http://schemas.microsoft.com/office/drawing/2014/main" id="{2DD4E083-730B-FC3F-B8C6-FC3B729CA067}"/>
              </a:ext>
            </a:extLst>
          </p:cNvPr>
          <p:cNvPicPr>
            <a:picLocks noChangeAspect="1"/>
          </p:cNvPicPr>
          <p:nvPr/>
        </p:nvPicPr>
        <p:blipFill>
          <a:blip r:embed="rId5"/>
          <a:stretch>
            <a:fillRect/>
          </a:stretch>
        </p:blipFill>
        <p:spPr>
          <a:xfrm>
            <a:off x="5387359" y="2753909"/>
            <a:ext cx="6674704" cy="721426"/>
          </a:xfrm>
          <a:prstGeom prst="rect">
            <a:avLst/>
          </a:prstGeom>
        </p:spPr>
      </p:pic>
      <p:pic>
        <p:nvPicPr>
          <p:cNvPr id="14" name="Picture 13">
            <a:extLst>
              <a:ext uri="{FF2B5EF4-FFF2-40B4-BE49-F238E27FC236}">
                <a16:creationId xmlns:a16="http://schemas.microsoft.com/office/drawing/2014/main" id="{A412FC52-99A2-52F5-3342-BC6CCDE8ACC4}"/>
              </a:ext>
            </a:extLst>
          </p:cNvPr>
          <p:cNvPicPr>
            <a:picLocks noChangeAspect="1"/>
          </p:cNvPicPr>
          <p:nvPr/>
        </p:nvPicPr>
        <p:blipFill>
          <a:blip r:embed="rId6"/>
          <a:stretch>
            <a:fillRect/>
          </a:stretch>
        </p:blipFill>
        <p:spPr>
          <a:xfrm>
            <a:off x="5409608" y="4358239"/>
            <a:ext cx="6574964" cy="726581"/>
          </a:xfrm>
          <a:prstGeom prst="rect">
            <a:avLst/>
          </a:prstGeom>
        </p:spPr>
      </p:pic>
      <p:pic>
        <p:nvPicPr>
          <p:cNvPr id="15" name="Picture 14">
            <a:extLst>
              <a:ext uri="{FF2B5EF4-FFF2-40B4-BE49-F238E27FC236}">
                <a16:creationId xmlns:a16="http://schemas.microsoft.com/office/drawing/2014/main" id="{838EB25B-5D35-8B84-FF59-CC900B17E4FF}"/>
              </a:ext>
            </a:extLst>
          </p:cNvPr>
          <p:cNvPicPr>
            <a:picLocks noChangeAspect="1"/>
          </p:cNvPicPr>
          <p:nvPr/>
        </p:nvPicPr>
        <p:blipFill>
          <a:blip r:embed="rId7"/>
          <a:stretch>
            <a:fillRect/>
          </a:stretch>
        </p:blipFill>
        <p:spPr>
          <a:xfrm>
            <a:off x="5445486" y="5874548"/>
            <a:ext cx="6522470" cy="715405"/>
          </a:xfrm>
          <a:prstGeom prst="rect">
            <a:avLst/>
          </a:prstGeom>
        </p:spPr>
      </p:pic>
    </p:spTree>
    <p:extLst>
      <p:ext uri="{BB962C8B-B14F-4D97-AF65-F5344CB8AC3E}">
        <p14:creationId xmlns:p14="http://schemas.microsoft.com/office/powerpoint/2010/main" val="1106339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a:extLst>
              <a:ext uri="{FF2B5EF4-FFF2-40B4-BE49-F238E27FC236}">
                <a16:creationId xmlns:a16="http://schemas.microsoft.com/office/drawing/2014/main" id="{3E6BB2EA-0A12-D2F0-FD1A-C8E5610CACDA}"/>
              </a:ext>
            </a:extLst>
          </p:cNvPr>
          <p:cNvGraphicFramePr>
            <a:graphicFrameLocks noGrp="1"/>
          </p:cNvGraphicFramePr>
          <p:nvPr>
            <p:extLst>
              <p:ext uri="{D42A27DB-BD31-4B8C-83A1-F6EECF244321}">
                <p14:modId xmlns:p14="http://schemas.microsoft.com/office/powerpoint/2010/main" val="3674021356"/>
              </p:ext>
            </p:extLst>
          </p:nvPr>
        </p:nvGraphicFramePr>
        <p:xfrm>
          <a:off x="101600" y="2105301"/>
          <a:ext cx="11899899" cy="3705860"/>
        </p:xfrm>
        <a:graphic>
          <a:graphicData uri="http://schemas.openxmlformats.org/drawingml/2006/table">
            <a:tbl>
              <a:tblPr firstRow="1" bandRow="1">
                <a:tableStyleId>{5940675A-B579-460E-94D1-54222C63F5DA}</a:tableStyleId>
              </a:tblPr>
              <a:tblGrid>
                <a:gridCol w="1081809">
                  <a:extLst>
                    <a:ext uri="{9D8B030D-6E8A-4147-A177-3AD203B41FA5}">
                      <a16:colId xmlns:a16="http://schemas.microsoft.com/office/drawing/2014/main" val="3086030336"/>
                    </a:ext>
                  </a:extLst>
                </a:gridCol>
                <a:gridCol w="1803015">
                  <a:extLst>
                    <a:ext uri="{9D8B030D-6E8A-4147-A177-3AD203B41FA5}">
                      <a16:colId xmlns:a16="http://schemas.microsoft.com/office/drawing/2014/main" val="2987655572"/>
                    </a:ext>
                  </a:extLst>
                </a:gridCol>
                <a:gridCol w="1803015">
                  <a:extLst>
                    <a:ext uri="{9D8B030D-6E8A-4147-A177-3AD203B41FA5}">
                      <a16:colId xmlns:a16="http://schemas.microsoft.com/office/drawing/2014/main" val="2682720129"/>
                    </a:ext>
                  </a:extLst>
                </a:gridCol>
                <a:gridCol w="1803015">
                  <a:extLst>
                    <a:ext uri="{9D8B030D-6E8A-4147-A177-3AD203B41FA5}">
                      <a16:colId xmlns:a16="http://schemas.microsoft.com/office/drawing/2014/main" val="866209822"/>
                    </a:ext>
                  </a:extLst>
                </a:gridCol>
                <a:gridCol w="1803015">
                  <a:extLst>
                    <a:ext uri="{9D8B030D-6E8A-4147-A177-3AD203B41FA5}">
                      <a16:colId xmlns:a16="http://schemas.microsoft.com/office/drawing/2014/main" val="415128498"/>
                    </a:ext>
                  </a:extLst>
                </a:gridCol>
                <a:gridCol w="1803015">
                  <a:extLst>
                    <a:ext uri="{9D8B030D-6E8A-4147-A177-3AD203B41FA5}">
                      <a16:colId xmlns:a16="http://schemas.microsoft.com/office/drawing/2014/main" val="745863991"/>
                    </a:ext>
                  </a:extLst>
                </a:gridCol>
                <a:gridCol w="1803015">
                  <a:extLst>
                    <a:ext uri="{9D8B030D-6E8A-4147-A177-3AD203B41FA5}">
                      <a16:colId xmlns:a16="http://schemas.microsoft.com/office/drawing/2014/main" val="1556197260"/>
                    </a:ext>
                  </a:extLst>
                </a:gridCol>
              </a:tblGrid>
              <a:tr h="50546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latin typeface="Tahoma" panose="020B0604030504040204" pitchFamily="34" charset="0"/>
                          <a:ea typeface="Tahoma" panose="020B0604030504040204" pitchFamily="34" charset="0"/>
                          <a:cs typeface="Tahoma" panose="020B0604030504040204" pitchFamily="34" charset="0"/>
                        </a:rPr>
                        <a:t>Experiment 1</a:t>
                      </a:r>
                    </a:p>
                  </a:txBody>
                  <a:tcPr anchor="ctr">
                    <a:solidFill>
                      <a:schemeClr val="bg1">
                        <a:lumMod val="75000"/>
                      </a:schemeClr>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latin typeface="Tahoma" panose="020B0604030504040204" pitchFamily="34" charset="0"/>
                          <a:ea typeface="Tahoma" panose="020B0604030504040204" pitchFamily="34" charset="0"/>
                          <a:cs typeface="Tahoma" panose="020B0604030504040204" pitchFamily="34" charset="0"/>
                        </a:rPr>
                        <a:t>Experiment 2</a:t>
                      </a:r>
                    </a:p>
                  </a:txBody>
                  <a:tcPr anchor="ctr">
                    <a:solidFill>
                      <a:schemeClr val="bg1">
                        <a:lumMod val="75000"/>
                      </a:schemeClr>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502144611"/>
                  </a:ext>
                </a:extLst>
              </a:tr>
              <a:tr h="50546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endParaRPr lang="en-SG" b="1" dirty="0"/>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CAPTCHA</a:t>
                      </a: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CAPTCHA</a:t>
                      </a:r>
                    </a:p>
                  </a:txBody>
                  <a:tcPr anchor="ctr">
                    <a:solidFill>
                      <a:schemeClr val="bg1"/>
                    </a:solidFill>
                  </a:tcP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131759547"/>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a:t>
                      </a:r>
                      <a:br>
                        <a:rPr lang="en-SG" b="1" dirty="0">
                          <a:latin typeface="Tahoma" panose="020B0604030504040204" pitchFamily="34" charset="0"/>
                          <a:ea typeface="Tahoma" panose="020B0604030504040204" pitchFamily="34" charset="0"/>
                          <a:cs typeface="Tahoma" panose="020B0604030504040204" pitchFamily="34" charset="0"/>
                        </a:rPr>
                      </a:br>
                      <a:r>
                        <a:rPr lang="en-SG" b="1" dirty="0">
                          <a:latin typeface="Tahoma" panose="020B0604030504040204" pitchFamily="34" charset="0"/>
                          <a:ea typeface="Tahoma" panose="020B0604030504040204" pitchFamily="34" charset="0"/>
                          <a:cs typeface="Tahoma" panose="020B0604030504040204" pitchFamily="34" charset="0"/>
                        </a:rPr>
                        <a:t>Type</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bg1">
                        <a:lumMod val="95000"/>
                      </a:schemeClr>
                    </a:solidFill>
                  </a:tcPr>
                </a:tc>
                <a:extLst>
                  <a:ext uri="{0D108BD9-81ED-4DB2-BD59-A6C34878D82A}">
                    <a16:rowId xmlns:a16="http://schemas.microsoft.com/office/drawing/2014/main" val="3403258894"/>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Train Dataset</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bg1">
                        <a:lumMod val="95000"/>
                      </a:schemeClr>
                    </a:solidFill>
                  </a:tcPr>
                </a:tc>
                <a:extLst>
                  <a:ext uri="{0D108BD9-81ED-4DB2-BD59-A6C34878D82A}">
                    <a16:rowId xmlns:a16="http://schemas.microsoft.com/office/drawing/2014/main" val="2592988543"/>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IR</a:t>
                      </a:r>
                    </a:p>
                  </a:txBody>
                  <a:tcPr anchor="ctr">
                    <a:solidFill>
                      <a:schemeClr val="bg1">
                        <a:lumMod val="9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DR</a:t>
                      </a:r>
                    </a:p>
                  </a:txBody>
                  <a:tcPr anchor="ctr">
                    <a:solidFill>
                      <a:schemeClr val="bg1">
                        <a:lumMod val="95000"/>
                      </a:schemeClr>
                    </a:solidFill>
                  </a:tcPr>
                </a:tc>
                <a:extLst>
                  <a:ext uri="{0D108BD9-81ED-4DB2-BD59-A6C34878D82A}">
                    <a16:rowId xmlns:a16="http://schemas.microsoft.com/office/drawing/2014/main" val="1547738168"/>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33/80</a:t>
                      </a:r>
                      <a:br>
                        <a:rPr lang="en-SG" dirty="0">
                          <a:latin typeface="Tahoma" panose="020B0604030504040204" pitchFamily="34" charset="0"/>
                          <a:ea typeface="Tahoma" panose="020B0604030504040204" pitchFamily="34" charset="0"/>
                          <a:cs typeface="Tahoma" panose="020B0604030504040204" pitchFamily="34" charset="0"/>
                        </a:rPr>
                      </a:br>
                      <a:r>
                        <a:rPr lang="en-SG" dirty="0">
                          <a:latin typeface="Tahoma" panose="020B0604030504040204" pitchFamily="34" charset="0"/>
                          <a:ea typeface="Tahoma" panose="020B0604030504040204" pitchFamily="34" charset="0"/>
                          <a:cs typeface="Tahoma" panose="020B0604030504040204" pitchFamily="34" charset="0"/>
                        </a:rPr>
                        <a:t>(41.3%)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latin typeface="Tahoma" panose="020B0604030504040204" pitchFamily="34" charset="0"/>
                          <a:ea typeface="Tahoma" panose="020B0604030504040204" pitchFamily="34" charset="0"/>
                          <a:cs typeface="Tahoma" panose="020B0604030504040204" pitchFamily="34" charset="0"/>
                        </a:rPr>
                        <a:t>271/480 (56.5%)</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40/80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(50%)</a:t>
                      </a:r>
                    </a:p>
                  </a:txBody>
                  <a:tcPr marL="68580" marR="68580" marT="0" marB="0"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38/80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(47.5%)</a:t>
                      </a:r>
                    </a:p>
                  </a:txBody>
                  <a:tcPr marL="68580" marR="68580" marT="0" marB="0" anchor="ctr">
                    <a:solidFill>
                      <a:schemeClr val="bg1"/>
                    </a:solidFill>
                  </a:tcPr>
                </a:tc>
                <a:tc>
                  <a:txBody>
                    <a:bodyPr/>
                    <a:lstStyle/>
                    <a:p>
                      <a:pPr marL="259080" algn="ctr">
                        <a:lnSpc>
                          <a:spcPct val="102000"/>
                        </a:lnSpc>
                        <a:tabLst>
                          <a:tab pos="270510" algn="l"/>
                        </a:tabLst>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294/480 (61.3%)</a:t>
                      </a:r>
                    </a:p>
                  </a:txBody>
                  <a:tcPr marL="68580" marR="68580" marT="0" marB="0" anchor="ctr">
                    <a:solidFill>
                      <a:schemeClr val="bg1">
                        <a:lumMod val="95000"/>
                      </a:schemeClr>
                    </a:solidFill>
                  </a:tcPr>
                </a:tc>
                <a:tc>
                  <a:txBody>
                    <a:bodyPr/>
                    <a:lstStyle/>
                    <a:p>
                      <a:pPr marL="259080" algn="ctr">
                        <a:lnSpc>
                          <a:spcPct val="102000"/>
                        </a:lnSpc>
                        <a:tabLst>
                          <a:tab pos="270510" algn="l"/>
                        </a:tabLst>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245/480 (51.0%)</a:t>
                      </a:r>
                    </a:p>
                  </a:txBody>
                  <a:tcPr marL="68580" marR="68580" marT="0" marB="0" anchor="ctr">
                    <a:solidFill>
                      <a:schemeClr val="bg1">
                        <a:lumMod val="95000"/>
                      </a:schemeClr>
                    </a:solidFill>
                  </a:tcPr>
                </a:tc>
                <a:extLst>
                  <a:ext uri="{0D108BD9-81ED-4DB2-BD59-A6C34878D82A}">
                    <a16:rowId xmlns:a16="http://schemas.microsoft.com/office/drawing/2014/main" val="3438294375"/>
                  </a:ext>
                </a:extLst>
              </a:tr>
            </a:tbl>
          </a:graphicData>
        </a:graphic>
      </p:graphicFrame>
      <p:pic>
        <p:nvPicPr>
          <p:cNvPr id="2" name="Picture 1" descr="Shape&#10;&#10;Description automatically generated with low confidence">
            <a:extLst>
              <a:ext uri="{FF2B5EF4-FFF2-40B4-BE49-F238E27FC236}">
                <a16:creationId xmlns:a16="http://schemas.microsoft.com/office/drawing/2014/main" id="{777137D2-B2B3-6E87-03EC-3DD325ED9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078" y="5567190"/>
            <a:ext cx="501069" cy="501069"/>
          </a:xfrm>
          <a:prstGeom prst="rect">
            <a:avLst/>
          </a:prstGeom>
        </p:spPr>
      </p:pic>
      <p:sp>
        <p:nvSpPr>
          <p:cNvPr id="6" name="Title 1">
            <a:extLst>
              <a:ext uri="{FF2B5EF4-FFF2-40B4-BE49-F238E27FC236}">
                <a16:creationId xmlns:a16="http://schemas.microsoft.com/office/drawing/2014/main" id="{68C42126-37F7-5F7B-7380-1993BFDDE3A9}"/>
              </a:ext>
            </a:extLst>
          </p:cNvPr>
          <p:cNvSpPr txBox="1">
            <a:spLocks/>
          </p:cNvSpPr>
          <p:nvPr/>
        </p:nvSpPr>
        <p:spPr>
          <a:xfrm>
            <a:off x="0" y="63217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2: IDENTICAL TEN-CHARACTERS</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CAPTCHA DATASET (PAIRING)</a:t>
            </a:r>
          </a:p>
        </p:txBody>
      </p:sp>
      <p:pic>
        <p:nvPicPr>
          <p:cNvPr id="5" name="Picture 4" descr="Shape&#10;&#10;Description automatically generated with low confidence">
            <a:extLst>
              <a:ext uri="{FF2B5EF4-FFF2-40B4-BE49-F238E27FC236}">
                <a16:creationId xmlns:a16="http://schemas.microsoft.com/office/drawing/2014/main" id="{DD710E8B-F393-F29B-BC46-0C5AFF1C4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9319" y="5567190"/>
            <a:ext cx="501069" cy="501069"/>
          </a:xfrm>
          <a:prstGeom prst="rect">
            <a:avLst/>
          </a:prstGeom>
        </p:spPr>
      </p:pic>
    </p:spTree>
    <p:extLst>
      <p:ext uri="{BB962C8B-B14F-4D97-AF65-F5344CB8AC3E}">
        <p14:creationId xmlns:p14="http://schemas.microsoft.com/office/powerpoint/2010/main" val="32171783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E8BA0A24-FA47-E8C2-B295-7919F35AD5A1}"/>
              </a:ext>
            </a:extLst>
          </p:cNvPr>
          <p:cNvGrpSpPr/>
          <p:nvPr/>
        </p:nvGrpSpPr>
        <p:grpSpPr>
          <a:xfrm>
            <a:off x="927578" y="2370718"/>
            <a:ext cx="10055253" cy="1410741"/>
            <a:chOff x="1090864" y="1915251"/>
            <a:chExt cx="10055253" cy="1410741"/>
          </a:xfrm>
        </p:grpSpPr>
        <p:sp>
          <p:nvSpPr>
            <p:cNvPr id="46" name="Rectangle 45">
              <a:extLst>
                <a:ext uri="{FF2B5EF4-FFF2-40B4-BE49-F238E27FC236}">
                  <a16:creationId xmlns:a16="http://schemas.microsoft.com/office/drawing/2014/main" id="{F3EBA6AF-08F6-047F-5A07-41B863CB7830}"/>
                </a:ext>
              </a:extLst>
            </p:cNvPr>
            <p:cNvSpPr/>
            <p:nvPr/>
          </p:nvSpPr>
          <p:spPr>
            <a:xfrm>
              <a:off x="1090864" y="1915251"/>
              <a:ext cx="10010272" cy="141074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8" name="TextBox 47">
              <a:extLst>
                <a:ext uri="{FF2B5EF4-FFF2-40B4-BE49-F238E27FC236}">
                  <a16:creationId xmlns:a16="http://schemas.microsoft.com/office/drawing/2014/main" id="{06291896-C9DB-8024-4A90-DEB3F0B4DF30}"/>
                </a:ext>
              </a:extLst>
            </p:cNvPr>
            <p:cNvSpPr txBox="1"/>
            <p:nvPr/>
          </p:nvSpPr>
          <p:spPr>
            <a:xfrm>
              <a:off x="1156455" y="2612342"/>
              <a:ext cx="2164261"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User Authentication</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with Password</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49" name="Arrow: Right 48">
              <a:extLst>
                <a:ext uri="{FF2B5EF4-FFF2-40B4-BE49-F238E27FC236}">
                  <a16:creationId xmlns:a16="http://schemas.microsoft.com/office/drawing/2014/main" id="{3DC1F66A-7FBF-F1C7-D604-574D4A074F25}"/>
                </a:ext>
              </a:extLst>
            </p:cNvPr>
            <p:cNvSpPr/>
            <p:nvPr/>
          </p:nvSpPr>
          <p:spPr>
            <a:xfrm>
              <a:off x="3378908" y="2783018"/>
              <a:ext cx="699590"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TextBox 50">
              <a:extLst>
                <a:ext uri="{FF2B5EF4-FFF2-40B4-BE49-F238E27FC236}">
                  <a16:creationId xmlns:a16="http://schemas.microsoft.com/office/drawing/2014/main" id="{39E93467-34B9-C95D-73F7-70174976EA60}"/>
                </a:ext>
              </a:extLst>
            </p:cNvPr>
            <p:cNvSpPr txBox="1"/>
            <p:nvPr/>
          </p:nvSpPr>
          <p:spPr>
            <a:xfrm>
              <a:off x="9435597" y="2595306"/>
              <a:ext cx="1710520" cy="646331"/>
            </a:xfrm>
            <a:prstGeom prst="rect">
              <a:avLst/>
            </a:prstGeom>
            <a:noFill/>
            <a:ln>
              <a:noFill/>
            </a:ln>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Successfully</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Authenticate</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54" name="TextBox 53">
              <a:extLst>
                <a:ext uri="{FF2B5EF4-FFF2-40B4-BE49-F238E27FC236}">
                  <a16:creationId xmlns:a16="http://schemas.microsoft.com/office/drawing/2014/main" id="{16B057AE-71A9-6E76-F745-722C83BD927F}"/>
                </a:ext>
              </a:extLst>
            </p:cNvPr>
            <p:cNvSpPr txBox="1"/>
            <p:nvPr/>
          </p:nvSpPr>
          <p:spPr>
            <a:xfrm>
              <a:off x="4111349" y="2746183"/>
              <a:ext cx="4490192" cy="369332"/>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Input MFA code through phone/email</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55" name="Arrow: Right 54">
              <a:extLst>
                <a:ext uri="{FF2B5EF4-FFF2-40B4-BE49-F238E27FC236}">
                  <a16:creationId xmlns:a16="http://schemas.microsoft.com/office/drawing/2014/main" id="{90DCDD63-2178-F42E-1D87-780BF299E9DE}"/>
                </a:ext>
              </a:extLst>
            </p:cNvPr>
            <p:cNvSpPr/>
            <p:nvPr/>
          </p:nvSpPr>
          <p:spPr>
            <a:xfrm>
              <a:off x="8755207" y="2783018"/>
              <a:ext cx="699590"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6268830D-5EBA-71F0-CAFA-2F3AEAFAC08A}"/>
                </a:ext>
              </a:extLst>
            </p:cNvPr>
            <p:cNvSpPr/>
            <p:nvPr/>
          </p:nvSpPr>
          <p:spPr>
            <a:xfrm>
              <a:off x="3877161" y="1917245"/>
              <a:ext cx="4075155" cy="591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Existing Authentication Method</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62" name="Group 61">
            <a:extLst>
              <a:ext uri="{FF2B5EF4-FFF2-40B4-BE49-F238E27FC236}">
                <a16:creationId xmlns:a16="http://schemas.microsoft.com/office/drawing/2014/main" id="{859693D2-02F6-BB7B-748F-1C91F30E89B0}"/>
              </a:ext>
            </a:extLst>
          </p:cNvPr>
          <p:cNvGrpSpPr/>
          <p:nvPr/>
        </p:nvGrpSpPr>
        <p:grpSpPr>
          <a:xfrm>
            <a:off x="927578" y="4226064"/>
            <a:ext cx="10010272" cy="1410741"/>
            <a:chOff x="1090864" y="3703549"/>
            <a:chExt cx="10010272" cy="1410741"/>
          </a:xfrm>
        </p:grpSpPr>
        <p:grpSp>
          <p:nvGrpSpPr>
            <p:cNvPr id="59" name="Group 58">
              <a:extLst>
                <a:ext uri="{FF2B5EF4-FFF2-40B4-BE49-F238E27FC236}">
                  <a16:creationId xmlns:a16="http://schemas.microsoft.com/office/drawing/2014/main" id="{711A3C0A-5C5A-B21C-D7C9-A6872411F847}"/>
                </a:ext>
              </a:extLst>
            </p:cNvPr>
            <p:cNvGrpSpPr/>
            <p:nvPr/>
          </p:nvGrpSpPr>
          <p:grpSpPr>
            <a:xfrm>
              <a:off x="1090864" y="3703549"/>
              <a:ext cx="10010272" cy="1410741"/>
              <a:chOff x="1090864" y="3567397"/>
              <a:chExt cx="10010272" cy="1410741"/>
            </a:xfrm>
          </p:grpSpPr>
          <p:sp>
            <p:nvSpPr>
              <p:cNvPr id="57" name="Rectangle 56">
                <a:extLst>
                  <a:ext uri="{FF2B5EF4-FFF2-40B4-BE49-F238E27FC236}">
                    <a16:creationId xmlns:a16="http://schemas.microsoft.com/office/drawing/2014/main" id="{BC7DF3F9-92AC-52EE-FCD1-AACBD48187AC}"/>
                  </a:ext>
                </a:extLst>
              </p:cNvPr>
              <p:cNvSpPr/>
              <p:nvPr/>
            </p:nvSpPr>
            <p:spPr>
              <a:xfrm>
                <a:off x="1090864" y="3567397"/>
                <a:ext cx="10010272" cy="141074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8" name="Rectangle 57">
                <a:extLst>
                  <a:ext uri="{FF2B5EF4-FFF2-40B4-BE49-F238E27FC236}">
                    <a16:creationId xmlns:a16="http://schemas.microsoft.com/office/drawing/2014/main" id="{F9450C41-6834-6D29-6C80-C284852032F0}"/>
                  </a:ext>
                </a:extLst>
              </p:cNvPr>
              <p:cNvSpPr/>
              <p:nvPr/>
            </p:nvSpPr>
            <p:spPr>
              <a:xfrm>
                <a:off x="3877161" y="3569898"/>
                <a:ext cx="4075155" cy="591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Suggested Authentication Method</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39" name="Group 38">
                <a:extLst>
                  <a:ext uri="{FF2B5EF4-FFF2-40B4-BE49-F238E27FC236}">
                    <a16:creationId xmlns:a16="http://schemas.microsoft.com/office/drawing/2014/main" id="{F4CD3B27-DD8B-D3E0-06B1-074C18785DE1}"/>
                  </a:ext>
                </a:extLst>
              </p:cNvPr>
              <p:cNvGrpSpPr/>
              <p:nvPr/>
            </p:nvGrpSpPr>
            <p:grpSpPr>
              <a:xfrm>
                <a:off x="1156455" y="4255278"/>
                <a:ext cx="9944681" cy="692884"/>
                <a:chOff x="3916144" y="5458569"/>
                <a:chExt cx="7790704" cy="692884"/>
              </a:xfrm>
            </p:grpSpPr>
            <p:sp>
              <p:nvSpPr>
                <p:cNvPr id="40" name="TextBox 39">
                  <a:extLst>
                    <a:ext uri="{FF2B5EF4-FFF2-40B4-BE49-F238E27FC236}">
                      <a16:creationId xmlns:a16="http://schemas.microsoft.com/office/drawing/2014/main" id="{C5F22360-7EFB-7019-9A83-4C4E0FC8F198}"/>
                    </a:ext>
                  </a:extLst>
                </p:cNvPr>
                <p:cNvSpPr txBox="1"/>
                <p:nvPr/>
              </p:nvSpPr>
              <p:spPr>
                <a:xfrm>
                  <a:off x="3916144" y="5458569"/>
                  <a:ext cx="1715877"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User Authentication</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with Password</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42" name="TextBox 41">
                  <a:extLst>
                    <a:ext uri="{FF2B5EF4-FFF2-40B4-BE49-F238E27FC236}">
                      <a16:creationId xmlns:a16="http://schemas.microsoft.com/office/drawing/2014/main" id="{F15DC29E-931E-0EA3-1B82-120C88449FA1}"/>
                    </a:ext>
                  </a:extLst>
                </p:cNvPr>
                <p:cNvSpPr txBox="1"/>
                <p:nvPr/>
              </p:nvSpPr>
              <p:spPr>
                <a:xfrm>
                  <a:off x="6231020" y="5505122"/>
                  <a:ext cx="3373629" cy="646331"/>
                </a:xfrm>
                <a:prstGeom prst="rect">
                  <a:avLst/>
                </a:prstGeom>
                <a:noFill/>
                <a:ln>
                  <a:noFill/>
                </a:ln>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MFA with keystroke biometrics obtained from </a:t>
                  </a:r>
                  <a:r>
                    <a:rPr lang="en-US" b="1" i="1" u="sng" dirty="0">
                      <a:latin typeface="Tahoma" panose="020B0604030504040204" pitchFamily="34" charset="0"/>
                      <a:ea typeface="Tahoma" panose="020B0604030504040204" pitchFamily="34" charset="0"/>
                      <a:cs typeface="Tahoma" panose="020B0604030504040204" pitchFamily="34" charset="0"/>
                    </a:rPr>
                    <a:t>Password</a:t>
                  </a:r>
                  <a:r>
                    <a:rPr lang="en-US" dirty="0">
                      <a:latin typeface="Tahoma" panose="020B0604030504040204" pitchFamily="34" charset="0"/>
                      <a:ea typeface="Tahoma" panose="020B0604030504040204" pitchFamily="34" charset="0"/>
                      <a:cs typeface="Tahoma" panose="020B0604030504040204" pitchFamily="34" charset="0"/>
                    </a:rPr>
                    <a:t> through the model</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43" name="TextBox 42">
                  <a:extLst>
                    <a:ext uri="{FF2B5EF4-FFF2-40B4-BE49-F238E27FC236}">
                      <a16:creationId xmlns:a16="http://schemas.microsoft.com/office/drawing/2014/main" id="{29D10382-14E9-4179-5827-727BD7F8F4E3}"/>
                    </a:ext>
                  </a:extLst>
                </p:cNvPr>
                <p:cNvSpPr txBox="1"/>
                <p:nvPr/>
              </p:nvSpPr>
              <p:spPr>
                <a:xfrm>
                  <a:off x="10245742" y="5473473"/>
                  <a:ext cx="1461106" cy="646331"/>
                </a:xfrm>
                <a:prstGeom prst="rect">
                  <a:avLst/>
                </a:prstGeom>
                <a:noFill/>
                <a:ln>
                  <a:noFill/>
                </a:ln>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Successfully</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Authenticate</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44" name="Arrow: Right 43">
                  <a:extLst>
                    <a:ext uri="{FF2B5EF4-FFF2-40B4-BE49-F238E27FC236}">
                      <a16:creationId xmlns:a16="http://schemas.microsoft.com/office/drawing/2014/main" id="{F5601E9D-E1A0-1976-CC52-04B98485E771}"/>
                    </a:ext>
                  </a:extLst>
                </p:cNvPr>
                <p:cNvSpPr/>
                <p:nvPr/>
              </p:nvSpPr>
              <p:spPr>
                <a:xfrm>
                  <a:off x="9768507" y="5633778"/>
                  <a:ext cx="582107"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61" name="Arrow: Right 60">
              <a:extLst>
                <a:ext uri="{FF2B5EF4-FFF2-40B4-BE49-F238E27FC236}">
                  <a16:creationId xmlns:a16="http://schemas.microsoft.com/office/drawing/2014/main" id="{ED8658C0-6A9B-DF51-59E8-744406234134}"/>
                </a:ext>
              </a:extLst>
            </p:cNvPr>
            <p:cNvSpPr/>
            <p:nvPr/>
          </p:nvSpPr>
          <p:spPr>
            <a:xfrm>
              <a:off x="3378908" y="4534988"/>
              <a:ext cx="743048" cy="38902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 name="Title 1">
            <a:extLst>
              <a:ext uri="{FF2B5EF4-FFF2-40B4-BE49-F238E27FC236}">
                <a16:creationId xmlns:a16="http://schemas.microsoft.com/office/drawing/2014/main" id="{9E0E1908-9FA3-BC16-2F0E-4C1BAB36F606}"/>
              </a:ext>
            </a:extLst>
          </p:cNvPr>
          <p:cNvSpPr txBox="1">
            <a:spLocks/>
          </p:cNvSpPr>
          <p:nvPr/>
        </p:nvSpPr>
        <p:spPr>
          <a:xfrm>
            <a:off x="0" y="63217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a:latin typeface="Consolas" panose="020B0609020204030204" pitchFamily="49" charset="0"/>
                <a:ea typeface="Tahoma" panose="020B0604030504040204" pitchFamily="34" charset="0"/>
                <a:cs typeface="Tahoma" panose="020B0604030504040204" pitchFamily="34" charset="0"/>
              </a:rPr>
              <a:t>Experiment 3: FIVE-LETTERS PASSWORD DATASET</a:t>
            </a:r>
            <a:endParaRPr lang="en-SG" b="1" u="sng" dirty="0">
              <a:latin typeface="Consolas" panose="020B0609020204030204" pitchFamily="49"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189869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A084023F-71F0-7575-49D0-DE0531906027}"/>
              </a:ext>
            </a:extLst>
          </p:cNvPr>
          <p:cNvGraphicFramePr>
            <a:graphicFrameLocks noGrp="1"/>
          </p:cNvGraphicFramePr>
          <p:nvPr>
            <p:extLst>
              <p:ext uri="{D42A27DB-BD31-4B8C-83A1-F6EECF244321}">
                <p14:modId xmlns:p14="http://schemas.microsoft.com/office/powerpoint/2010/main" val="4187768099"/>
              </p:ext>
            </p:extLst>
          </p:nvPr>
        </p:nvGraphicFramePr>
        <p:xfrm>
          <a:off x="1135958" y="2200074"/>
          <a:ext cx="9920083" cy="1638568"/>
        </p:xfrm>
        <a:graphic>
          <a:graphicData uri="http://schemas.openxmlformats.org/drawingml/2006/table">
            <a:tbl>
              <a:tblPr firstRow="1" bandRow="1">
                <a:tableStyleId>{5940675A-B579-460E-94D1-54222C63F5DA}</a:tableStyleId>
              </a:tblPr>
              <a:tblGrid>
                <a:gridCol w="1470659">
                  <a:extLst>
                    <a:ext uri="{9D8B030D-6E8A-4147-A177-3AD203B41FA5}">
                      <a16:colId xmlns:a16="http://schemas.microsoft.com/office/drawing/2014/main" val="3086030336"/>
                    </a:ext>
                  </a:extLst>
                </a:gridCol>
                <a:gridCol w="1404620">
                  <a:extLst>
                    <a:ext uri="{9D8B030D-6E8A-4147-A177-3AD203B41FA5}">
                      <a16:colId xmlns:a16="http://schemas.microsoft.com/office/drawing/2014/main" val="2987655572"/>
                    </a:ext>
                  </a:extLst>
                </a:gridCol>
                <a:gridCol w="1404619">
                  <a:extLst>
                    <a:ext uri="{9D8B030D-6E8A-4147-A177-3AD203B41FA5}">
                      <a16:colId xmlns:a16="http://schemas.microsoft.com/office/drawing/2014/main" val="3581111768"/>
                    </a:ext>
                  </a:extLst>
                </a:gridCol>
                <a:gridCol w="1404620">
                  <a:extLst>
                    <a:ext uri="{9D8B030D-6E8A-4147-A177-3AD203B41FA5}">
                      <a16:colId xmlns:a16="http://schemas.microsoft.com/office/drawing/2014/main" val="3975540774"/>
                    </a:ext>
                  </a:extLst>
                </a:gridCol>
                <a:gridCol w="1404620">
                  <a:extLst>
                    <a:ext uri="{9D8B030D-6E8A-4147-A177-3AD203B41FA5}">
                      <a16:colId xmlns:a16="http://schemas.microsoft.com/office/drawing/2014/main" val="2011586658"/>
                    </a:ext>
                  </a:extLst>
                </a:gridCol>
                <a:gridCol w="1426325">
                  <a:extLst>
                    <a:ext uri="{9D8B030D-6E8A-4147-A177-3AD203B41FA5}">
                      <a16:colId xmlns:a16="http://schemas.microsoft.com/office/drawing/2014/main" val="3131825090"/>
                    </a:ext>
                  </a:extLst>
                </a:gridCol>
                <a:gridCol w="1404620">
                  <a:extLst>
                    <a:ext uri="{9D8B030D-6E8A-4147-A177-3AD203B41FA5}">
                      <a16:colId xmlns:a16="http://schemas.microsoft.com/office/drawing/2014/main" val="26781352"/>
                    </a:ext>
                  </a:extLst>
                </a:gridCol>
              </a:tblGrid>
              <a:tr h="250356">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b="1" dirty="0">
                          <a:latin typeface="Tahoma" panose="020B0604030504040204" pitchFamily="34" charset="0"/>
                          <a:ea typeface="Tahoma" panose="020B0604030504040204" pitchFamily="34" charset="0"/>
                          <a:cs typeface="Tahoma" panose="020B0604030504040204" pitchFamily="34" charset="0"/>
                        </a:rPr>
                        <a:t>Experiment 1</a:t>
                      </a:r>
                    </a:p>
                  </a:txBody>
                  <a:tcPr anchor="ctr">
                    <a:solidFill>
                      <a:schemeClr val="bg1">
                        <a:lumMod val="75000"/>
                      </a:schemeClr>
                    </a:solidFill>
                  </a:tcPr>
                </a:tc>
                <a:tc hMerge="1">
                  <a:txBody>
                    <a:bodyPr/>
                    <a:lstStyle/>
                    <a:p>
                      <a:endParaRPr lang="en-SG"/>
                    </a:p>
                  </a:txBody>
                  <a:tcPr/>
                </a:tc>
                <a:tc gridSpan="4">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Experiment 2</a:t>
                      </a:r>
                      <a:endParaRPr lang="en-SG" dirty="0"/>
                    </a:p>
                  </a:txBody>
                  <a:tcPr anchor="ctr">
                    <a:solidFill>
                      <a:schemeClr val="bg1">
                        <a:lumMod val="7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02144611"/>
                  </a:ext>
                </a:extLst>
              </a:tr>
              <a:tr h="333442">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Use-Case</a:t>
                      </a:r>
                      <a:endParaRPr lang="en-SG" sz="1400" b="1" dirty="0"/>
                    </a:p>
                  </a:txBody>
                  <a:tcPr anchor="ctr">
                    <a:solidFill>
                      <a:schemeClr val="bg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CAPTCHA</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400" dirty="0">
                        <a:latin typeface="Tahoma" panose="020B0604030504040204" pitchFamily="34" charset="0"/>
                        <a:ea typeface="Tahoma" panose="020B0604030504040204" pitchFamily="34" charset="0"/>
                        <a:cs typeface="Tahoma" panose="020B0604030504040204" pitchFamily="34" charset="0"/>
                      </a:endParaRP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CAPTCHA</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400"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400"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131759547"/>
                  </a:ext>
                </a:extLst>
              </a:tr>
              <a:tr h="333442">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Pairing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Pairing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Pairing</a:t>
                      </a:r>
                    </a:p>
                  </a:txBody>
                  <a:tcPr anchor="ctr"/>
                </a:tc>
                <a:extLst>
                  <a:ext uri="{0D108BD9-81ED-4DB2-BD59-A6C34878D82A}">
                    <a16:rowId xmlns:a16="http://schemas.microsoft.com/office/drawing/2014/main" val="3979750307"/>
                  </a:ext>
                </a:extLst>
              </a:tr>
              <a:tr h="333442">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Train Dataset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extLst>
                  <a:ext uri="{0D108BD9-81ED-4DB2-BD59-A6C34878D82A}">
                    <a16:rowId xmlns:a16="http://schemas.microsoft.com/office/drawing/2014/main" val="2525655543"/>
                  </a:ext>
                </a:extLst>
              </a:tr>
              <a:tr h="333442">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Test Dataset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extLst>
                  <a:ext uri="{0D108BD9-81ED-4DB2-BD59-A6C34878D82A}">
                    <a16:rowId xmlns:a16="http://schemas.microsoft.com/office/drawing/2014/main" val="1588720292"/>
                  </a:ext>
                </a:extLst>
              </a:tr>
            </a:tbl>
          </a:graphicData>
        </a:graphic>
      </p:graphicFrame>
      <p:graphicFrame>
        <p:nvGraphicFramePr>
          <p:cNvPr id="13" name="Table 12">
            <a:extLst>
              <a:ext uri="{FF2B5EF4-FFF2-40B4-BE49-F238E27FC236}">
                <a16:creationId xmlns:a16="http://schemas.microsoft.com/office/drawing/2014/main" id="{81EEE357-86D0-96BE-495D-38AAA82E8BD3}"/>
              </a:ext>
            </a:extLst>
          </p:cNvPr>
          <p:cNvGraphicFramePr>
            <a:graphicFrameLocks noGrp="1"/>
          </p:cNvGraphicFramePr>
          <p:nvPr>
            <p:extLst>
              <p:ext uri="{D42A27DB-BD31-4B8C-83A1-F6EECF244321}">
                <p14:modId xmlns:p14="http://schemas.microsoft.com/office/powerpoint/2010/main" val="3057700147"/>
              </p:ext>
            </p:extLst>
          </p:nvPr>
        </p:nvGraphicFramePr>
        <p:xfrm>
          <a:off x="1125105" y="4190514"/>
          <a:ext cx="9920083" cy="1638568"/>
        </p:xfrm>
        <a:graphic>
          <a:graphicData uri="http://schemas.openxmlformats.org/drawingml/2006/table">
            <a:tbl>
              <a:tblPr firstRow="1" bandRow="1">
                <a:tableStyleId>{5940675A-B579-460E-94D1-54222C63F5DA}</a:tableStyleId>
              </a:tblPr>
              <a:tblGrid>
                <a:gridCol w="1470659">
                  <a:extLst>
                    <a:ext uri="{9D8B030D-6E8A-4147-A177-3AD203B41FA5}">
                      <a16:colId xmlns:a16="http://schemas.microsoft.com/office/drawing/2014/main" val="3086030336"/>
                    </a:ext>
                  </a:extLst>
                </a:gridCol>
                <a:gridCol w="1404620">
                  <a:extLst>
                    <a:ext uri="{9D8B030D-6E8A-4147-A177-3AD203B41FA5}">
                      <a16:colId xmlns:a16="http://schemas.microsoft.com/office/drawing/2014/main" val="2987655572"/>
                    </a:ext>
                  </a:extLst>
                </a:gridCol>
                <a:gridCol w="1404619">
                  <a:extLst>
                    <a:ext uri="{9D8B030D-6E8A-4147-A177-3AD203B41FA5}">
                      <a16:colId xmlns:a16="http://schemas.microsoft.com/office/drawing/2014/main" val="3581111768"/>
                    </a:ext>
                  </a:extLst>
                </a:gridCol>
                <a:gridCol w="1404620">
                  <a:extLst>
                    <a:ext uri="{9D8B030D-6E8A-4147-A177-3AD203B41FA5}">
                      <a16:colId xmlns:a16="http://schemas.microsoft.com/office/drawing/2014/main" val="3975540774"/>
                    </a:ext>
                  </a:extLst>
                </a:gridCol>
                <a:gridCol w="1404620">
                  <a:extLst>
                    <a:ext uri="{9D8B030D-6E8A-4147-A177-3AD203B41FA5}">
                      <a16:colId xmlns:a16="http://schemas.microsoft.com/office/drawing/2014/main" val="2011586658"/>
                    </a:ext>
                  </a:extLst>
                </a:gridCol>
                <a:gridCol w="1426325">
                  <a:extLst>
                    <a:ext uri="{9D8B030D-6E8A-4147-A177-3AD203B41FA5}">
                      <a16:colId xmlns:a16="http://schemas.microsoft.com/office/drawing/2014/main" val="3131825090"/>
                    </a:ext>
                  </a:extLst>
                </a:gridCol>
                <a:gridCol w="1404620">
                  <a:extLst>
                    <a:ext uri="{9D8B030D-6E8A-4147-A177-3AD203B41FA5}">
                      <a16:colId xmlns:a16="http://schemas.microsoft.com/office/drawing/2014/main" val="26781352"/>
                    </a:ext>
                  </a:extLst>
                </a:gridCol>
              </a:tblGrid>
              <a:tr h="250356">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6">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Experiment 3</a:t>
                      </a:r>
                      <a:endParaRPr lang="en-SG" dirty="0"/>
                    </a:p>
                  </a:txBody>
                  <a:tcPr anchor="ctr">
                    <a:solidFill>
                      <a:schemeClr val="bg1">
                        <a:lumMod val="75000"/>
                      </a:schemeClr>
                    </a:solidFill>
                  </a:tcPr>
                </a:tc>
                <a:tc hMerge="1">
                  <a:txBody>
                    <a:bodyPr/>
                    <a:lstStyle/>
                    <a:p>
                      <a:endParaRPr lang="en-SG"/>
                    </a:p>
                  </a:txBody>
                  <a:tcPr/>
                </a:tc>
                <a:tc hMerge="1">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Experiment 3</a:t>
                      </a:r>
                      <a:endParaRPr lang="en-SG" dirty="0"/>
                    </a:p>
                  </a:txBody>
                  <a:tcPr anchor="ctr">
                    <a:solidFill>
                      <a:schemeClr val="bg1">
                        <a:lumMod val="7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02144611"/>
                  </a:ext>
                </a:extLst>
              </a:tr>
              <a:tr h="333442">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Use-Case</a:t>
                      </a:r>
                      <a:endParaRPr lang="en-SG" sz="1400" b="1" dirty="0"/>
                    </a:p>
                  </a:txBody>
                  <a:tcPr anchor="ctr">
                    <a:solidFill>
                      <a:schemeClr val="bg1">
                        <a:lumMod val="75000"/>
                      </a:schemeClr>
                    </a:solidFill>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Password</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400"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CAPTCHA</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400"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400" dirty="0">
                        <a:latin typeface="Tahoma" panose="020B0604030504040204" pitchFamily="34" charset="0"/>
                        <a:ea typeface="Tahoma" panose="020B0604030504040204" pitchFamily="34" charset="0"/>
                        <a:cs typeface="Tahoma" panose="020B0604030504040204" pitchFamily="34" charset="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1400" dirty="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131759547"/>
                  </a:ext>
                </a:extLst>
              </a:tr>
              <a:tr h="333442">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Pairing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Pairing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Pairing</a:t>
                      </a:r>
                    </a:p>
                  </a:txBody>
                  <a:tcPr anchor="ctr"/>
                </a:tc>
                <a:extLst>
                  <a:ext uri="{0D108BD9-81ED-4DB2-BD59-A6C34878D82A}">
                    <a16:rowId xmlns:a16="http://schemas.microsoft.com/office/drawing/2014/main" val="3979750307"/>
                  </a:ext>
                </a:extLst>
              </a:tr>
              <a:tr h="333442">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Train Dataset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extLst>
                  <a:ext uri="{0D108BD9-81ED-4DB2-BD59-A6C34878D82A}">
                    <a16:rowId xmlns:a16="http://schemas.microsoft.com/office/drawing/2014/main" val="2525655543"/>
                  </a:ext>
                </a:extLst>
              </a:tr>
              <a:tr h="333442">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Test Dataset</a:t>
                      </a:r>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extLst>
                  <a:ext uri="{0D108BD9-81ED-4DB2-BD59-A6C34878D82A}">
                    <a16:rowId xmlns:a16="http://schemas.microsoft.com/office/drawing/2014/main" val="1588720292"/>
                  </a:ext>
                </a:extLst>
              </a:tr>
            </a:tbl>
          </a:graphicData>
        </a:graphic>
      </p:graphicFrame>
      <p:sp>
        <p:nvSpPr>
          <p:cNvPr id="14" name="Title 1">
            <a:extLst>
              <a:ext uri="{FF2B5EF4-FFF2-40B4-BE49-F238E27FC236}">
                <a16:creationId xmlns:a16="http://schemas.microsoft.com/office/drawing/2014/main" id="{4B66526E-0880-FCB5-D60E-4931FD32CBAA}"/>
              </a:ext>
            </a:extLst>
          </p:cNvPr>
          <p:cNvSpPr>
            <a:spLocks noGrp="1"/>
          </p:cNvSpPr>
          <p:nvPr>
            <p:ph type="title"/>
          </p:nvPr>
        </p:nvSpPr>
        <p:spPr>
          <a:xfrm>
            <a:off x="0" y="632179"/>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3: FIVE-LETTERS PASSWORD DATASET</a:t>
            </a:r>
          </a:p>
        </p:txBody>
      </p:sp>
    </p:spTree>
    <p:extLst>
      <p:ext uri="{BB962C8B-B14F-4D97-AF65-F5344CB8AC3E}">
        <p14:creationId xmlns:p14="http://schemas.microsoft.com/office/powerpoint/2010/main" val="1541987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49CD017-8C48-1C54-8227-C9EB2FF5A28C}"/>
              </a:ext>
            </a:extLst>
          </p:cNvPr>
          <p:cNvSpPr txBox="1"/>
          <p:nvPr/>
        </p:nvSpPr>
        <p:spPr>
          <a:xfrm>
            <a:off x="1740585" y="3977276"/>
            <a:ext cx="2225738" cy="923330"/>
          </a:xfrm>
          <a:prstGeom prst="rect">
            <a:avLst/>
          </a:prstGeom>
          <a:noFill/>
          <a:ln>
            <a:solidFill>
              <a:schemeClr val="tx1"/>
            </a:solidFill>
          </a:ln>
        </p:spPr>
        <p:txBody>
          <a:bodyPr wrap="non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Arrow Connector 9">
            <a:extLst>
              <a:ext uri="{FF2B5EF4-FFF2-40B4-BE49-F238E27FC236}">
                <a16:creationId xmlns:a16="http://schemas.microsoft.com/office/drawing/2014/main" id="{9D8B93C3-10F5-E811-88AE-08008D8B6C41}"/>
              </a:ext>
            </a:extLst>
          </p:cNvPr>
          <p:cNvCxnSpPr>
            <a:cxnSpLocks/>
            <a:stCxn id="9" idx="0"/>
            <a:endCxn id="12" idx="2"/>
          </p:cNvCxnSpPr>
          <p:nvPr/>
        </p:nvCxnSpPr>
        <p:spPr>
          <a:xfrm flipV="1">
            <a:off x="2853454" y="3550434"/>
            <a:ext cx="866105" cy="426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14D2202-53B1-D411-33B4-382B7D523CC9}"/>
              </a:ext>
            </a:extLst>
          </p:cNvPr>
          <p:cNvCxnSpPr>
            <a:cxnSpLocks/>
            <a:stCxn id="9" idx="2"/>
            <a:endCxn id="13" idx="0"/>
          </p:cNvCxnSpPr>
          <p:nvPr/>
        </p:nvCxnSpPr>
        <p:spPr>
          <a:xfrm>
            <a:off x="2853454" y="4900606"/>
            <a:ext cx="866104" cy="642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490FE89-7B2D-4B31-6789-EE01D2AD4028}"/>
              </a:ext>
            </a:extLst>
          </p:cNvPr>
          <p:cNvSpPr txBox="1"/>
          <p:nvPr/>
        </p:nvSpPr>
        <p:spPr>
          <a:xfrm>
            <a:off x="2606689" y="2627104"/>
            <a:ext cx="2225739" cy="923330"/>
          </a:xfrm>
          <a:prstGeom prst="rect">
            <a:avLst/>
          </a:prstGeom>
          <a:noFill/>
          <a:ln>
            <a:solidFill>
              <a:schemeClr val="tx1"/>
            </a:solidFill>
          </a:ln>
        </p:spPr>
        <p:txBody>
          <a:bodyPr wrap="squar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A54F6E31-4578-5A24-B597-77AB331D15A6}"/>
              </a:ext>
            </a:extLst>
          </p:cNvPr>
          <p:cNvSpPr txBox="1"/>
          <p:nvPr/>
        </p:nvSpPr>
        <p:spPr>
          <a:xfrm>
            <a:off x="2606689" y="5543275"/>
            <a:ext cx="2225738" cy="923330"/>
          </a:xfrm>
          <a:prstGeom prst="rect">
            <a:avLst/>
          </a:prstGeom>
          <a:noFill/>
          <a:ln>
            <a:solidFill>
              <a:schemeClr val="tx1"/>
            </a:solidFill>
          </a:ln>
        </p:spPr>
        <p:txBody>
          <a:bodyPr wrap="non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0070C0"/>
                </a:solidFill>
                <a:latin typeface="Tahoma" panose="020B0604030504040204" pitchFamily="34" charset="0"/>
                <a:ea typeface="Tahoma" panose="020B0604030504040204" pitchFamily="34" charset="0"/>
                <a:cs typeface="Tahoma" panose="020B0604030504040204" pitchFamily="34" charset="0"/>
              </a:rPr>
              <a:t>Random</a:t>
            </a:r>
          </a:p>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417FD472-2BC6-48A4-D6BB-EB1509338BB4}"/>
              </a:ext>
            </a:extLst>
          </p:cNvPr>
          <p:cNvSpPr>
            <a:spLocks noGrp="1"/>
          </p:cNvSpPr>
          <p:nvPr>
            <p:ph type="title"/>
          </p:nvPr>
        </p:nvSpPr>
        <p:spPr>
          <a:xfrm>
            <a:off x="0" y="0"/>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3: FIVE-LETTERS PASSWORD</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DATASET (RANDOM)</a:t>
            </a:r>
          </a:p>
        </p:txBody>
      </p:sp>
      <p:grpSp>
        <p:nvGrpSpPr>
          <p:cNvPr id="8" name="Group 7">
            <a:extLst>
              <a:ext uri="{FF2B5EF4-FFF2-40B4-BE49-F238E27FC236}">
                <a16:creationId xmlns:a16="http://schemas.microsoft.com/office/drawing/2014/main" id="{E98F14E1-E4A1-7332-FCD5-C1AB31886062}"/>
              </a:ext>
            </a:extLst>
          </p:cNvPr>
          <p:cNvGrpSpPr/>
          <p:nvPr/>
        </p:nvGrpSpPr>
        <p:grpSpPr>
          <a:xfrm>
            <a:off x="5103261" y="1125105"/>
            <a:ext cx="2315653" cy="988764"/>
            <a:chOff x="4991161" y="1955932"/>
            <a:chExt cx="2315653" cy="988764"/>
          </a:xfrm>
        </p:grpSpPr>
        <p:sp>
          <p:nvSpPr>
            <p:cNvPr id="14" name="TextBox 13">
              <a:extLst>
                <a:ext uri="{FF2B5EF4-FFF2-40B4-BE49-F238E27FC236}">
                  <a16:creationId xmlns:a16="http://schemas.microsoft.com/office/drawing/2014/main" id="{166D3034-7746-6AD9-992C-FE6A2B5F41A7}"/>
                </a:ext>
              </a:extLst>
            </p:cNvPr>
            <p:cNvSpPr txBox="1"/>
            <p:nvPr/>
          </p:nvSpPr>
          <p:spPr>
            <a:xfrm>
              <a:off x="5856777" y="1955932"/>
              <a:ext cx="688010" cy="646331"/>
            </a:xfrm>
            <a:prstGeom prst="rect">
              <a:avLst/>
            </a:prstGeom>
            <a:noFill/>
            <a:ln>
              <a:noFill/>
            </a:ln>
          </p:spPr>
          <p:txBody>
            <a:bodyPr wrap="squar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97</a:t>
              </a:r>
            </a:p>
          </p:txBody>
        </p:sp>
        <p:grpSp>
          <p:nvGrpSpPr>
            <p:cNvPr id="35" name="Group 34">
              <a:extLst>
                <a:ext uri="{FF2B5EF4-FFF2-40B4-BE49-F238E27FC236}">
                  <a16:creationId xmlns:a16="http://schemas.microsoft.com/office/drawing/2014/main" id="{C0362E80-B970-8099-71B1-DAA67480188D}"/>
                </a:ext>
              </a:extLst>
            </p:cNvPr>
            <p:cNvGrpSpPr/>
            <p:nvPr/>
          </p:nvGrpSpPr>
          <p:grpSpPr>
            <a:xfrm>
              <a:off x="4991161" y="2059518"/>
              <a:ext cx="873510" cy="785642"/>
              <a:chOff x="7146132" y="1848203"/>
              <a:chExt cx="762000" cy="685348"/>
            </a:xfrm>
          </p:grpSpPr>
          <p:sp>
            <p:nvSpPr>
              <p:cNvPr id="37" name="Rectangle 36">
                <a:extLst>
                  <a:ext uri="{FF2B5EF4-FFF2-40B4-BE49-F238E27FC236}">
                    <a16:creationId xmlns:a16="http://schemas.microsoft.com/office/drawing/2014/main" id="{ACF36570-E55D-B2F9-14FE-AF03525E6509}"/>
                  </a:ext>
                </a:extLst>
              </p:cNvPr>
              <p:cNvSpPr/>
              <p:nvPr/>
            </p:nvSpPr>
            <p:spPr>
              <a:xfrm>
                <a:off x="721176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EDF20A8A-DD5C-D28F-AD6D-F931E8D0B16E}"/>
                  </a:ext>
                </a:extLst>
              </p:cNvPr>
              <p:cNvSpPr/>
              <p:nvPr/>
            </p:nvSpPr>
            <p:spPr>
              <a:xfrm>
                <a:off x="7380807"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4F752BC2-3F5C-C3FE-AD2B-A68A6159B81B}"/>
                  </a:ext>
                </a:extLst>
              </p:cNvPr>
              <p:cNvSpPr/>
              <p:nvPr/>
            </p:nvSpPr>
            <p:spPr>
              <a:xfrm>
                <a:off x="754985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Rectangle 39">
                <a:extLst>
                  <a:ext uri="{FF2B5EF4-FFF2-40B4-BE49-F238E27FC236}">
                    <a16:creationId xmlns:a16="http://schemas.microsoft.com/office/drawing/2014/main" id="{8DE3D276-490F-87B5-0C8A-9B2425DD6B40}"/>
                  </a:ext>
                </a:extLst>
              </p:cNvPr>
              <p:cNvSpPr/>
              <p:nvPr/>
            </p:nvSpPr>
            <p:spPr>
              <a:xfrm>
                <a:off x="7718896"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a:extLst>
                  <a:ext uri="{FF2B5EF4-FFF2-40B4-BE49-F238E27FC236}">
                    <a16:creationId xmlns:a16="http://schemas.microsoft.com/office/drawing/2014/main" id="{095F86FF-F091-4AE5-876D-C46F01D84615}"/>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6" name="TextBox 35">
              <a:extLst>
                <a:ext uri="{FF2B5EF4-FFF2-40B4-BE49-F238E27FC236}">
                  <a16:creationId xmlns:a16="http://schemas.microsoft.com/office/drawing/2014/main" id="{C4A59BB6-BEA5-2048-F859-BA163ABA13B5}"/>
                </a:ext>
              </a:extLst>
            </p:cNvPr>
            <p:cNvSpPr txBox="1"/>
            <p:nvPr/>
          </p:nvSpPr>
          <p:spPr>
            <a:xfrm>
              <a:off x="5841523" y="2421476"/>
              <a:ext cx="1465291" cy="523220"/>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Features for</a:t>
              </a:r>
              <a:br>
                <a:rPr lang="en-SG" sz="1400" dirty="0">
                  <a:latin typeface="Tahoma" panose="020B0604030504040204" pitchFamily="34" charset="0"/>
                  <a:ea typeface="Tahoma" panose="020B0604030504040204" pitchFamily="34" charset="0"/>
                  <a:cs typeface="Tahoma" panose="020B0604030504040204" pitchFamily="34" charset="0"/>
                </a:rPr>
              </a:br>
              <a:r>
                <a:rPr lang="en-SG" sz="1400" dirty="0">
                  <a:latin typeface="Tahoma" panose="020B0604030504040204" pitchFamily="34" charset="0"/>
                  <a:ea typeface="Tahoma" panose="020B0604030504040204" pitchFamily="34" charset="0"/>
                  <a:cs typeface="Tahoma" panose="020B0604030504040204" pitchFamily="34" charset="0"/>
                </a:rPr>
                <a:t>Original dataset</a:t>
              </a:r>
              <a:endParaRPr lang="en-SG" sz="1400" dirty="0"/>
            </a:p>
          </p:txBody>
        </p:sp>
      </p:grpSp>
      <p:grpSp>
        <p:nvGrpSpPr>
          <p:cNvPr id="42" name="Group 41">
            <a:extLst>
              <a:ext uri="{FF2B5EF4-FFF2-40B4-BE49-F238E27FC236}">
                <a16:creationId xmlns:a16="http://schemas.microsoft.com/office/drawing/2014/main" id="{12A4A618-900B-3C69-619B-59EE0859294F}"/>
              </a:ext>
            </a:extLst>
          </p:cNvPr>
          <p:cNvGrpSpPr/>
          <p:nvPr/>
        </p:nvGrpSpPr>
        <p:grpSpPr>
          <a:xfrm>
            <a:off x="2268329" y="1137482"/>
            <a:ext cx="2678768" cy="942436"/>
            <a:chOff x="2903747" y="1951928"/>
            <a:chExt cx="2678768" cy="942436"/>
          </a:xfrm>
        </p:grpSpPr>
        <p:sp>
          <p:nvSpPr>
            <p:cNvPr id="43" name="TextBox 42">
              <a:extLst>
                <a:ext uri="{FF2B5EF4-FFF2-40B4-BE49-F238E27FC236}">
                  <a16:creationId xmlns:a16="http://schemas.microsoft.com/office/drawing/2014/main" id="{2A484160-1B0C-5A52-B19E-56CA9A00B35A}"/>
                </a:ext>
              </a:extLst>
            </p:cNvPr>
            <p:cNvSpPr txBox="1"/>
            <p:nvPr/>
          </p:nvSpPr>
          <p:spPr>
            <a:xfrm>
              <a:off x="3844183" y="1951928"/>
              <a:ext cx="436338" cy="646331"/>
            </a:xfrm>
            <a:prstGeom prst="rect">
              <a:avLst/>
            </a:prstGeom>
            <a:noFill/>
            <a:ln>
              <a:noFill/>
            </a:ln>
          </p:spPr>
          <p:txBody>
            <a:bodyPr wrap="non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8</a:t>
              </a:r>
            </a:p>
          </p:txBody>
        </p:sp>
        <p:grpSp>
          <p:nvGrpSpPr>
            <p:cNvPr id="44" name="Group 43">
              <a:extLst>
                <a:ext uri="{FF2B5EF4-FFF2-40B4-BE49-F238E27FC236}">
                  <a16:creationId xmlns:a16="http://schemas.microsoft.com/office/drawing/2014/main" id="{8B4C9328-D130-8842-A123-7F4477F0B508}"/>
                </a:ext>
              </a:extLst>
            </p:cNvPr>
            <p:cNvGrpSpPr/>
            <p:nvPr/>
          </p:nvGrpSpPr>
          <p:grpSpPr>
            <a:xfrm>
              <a:off x="2903747" y="2064944"/>
              <a:ext cx="873511" cy="785641"/>
              <a:chOff x="2903749" y="2108723"/>
              <a:chExt cx="873511" cy="785641"/>
            </a:xfrm>
          </p:grpSpPr>
          <p:pic>
            <p:nvPicPr>
              <p:cNvPr id="46" name="Picture 4" descr="Transparent Human Png - Human Logo In Blue Png, Png Download , Transparent  Png Image - PNGitem">
                <a:extLst>
                  <a:ext uri="{FF2B5EF4-FFF2-40B4-BE49-F238E27FC236}">
                    <a16:creationId xmlns:a16="http://schemas.microsoft.com/office/drawing/2014/main" id="{3CF0C13E-5CE0-15A6-FB9C-D1575484F6C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134061" y="2158869"/>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8261BD86-73B9-D96C-F1C5-482FE17E057F}"/>
                  </a:ext>
                </a:extLst>
              </p:cNvPr>
              <p:cNvSpPr/>
              <p:nvPr/>
            </p:nvSpPr>
            <p:spPr>
              <a:xfrm>
                <a:off x="2903749" y="2108723"/>
                <a:ext cx="873511" cy="785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5" name="TextBox 44">
              <a:extLst>
                <a:ext uri="{FF2B5EF4-FFF2-40B4-BE49-F238E27FC236}">
                  <a16:creationId xmlns:a16="http://schemas.microsoft.com/office/drawing/2014/main" id="{92A5E14F-64F6-4E83-185A-74D764DB907F}"/>
                </a:ext>
              </a:extLst>
            </p:cNvPr>
            <p:cNvSpPr txBox="1"/>
            <p:nvPr/>
          </p:nvSpPr>
          <p:spPr>
            <a:xfrm>
              <a:off x="3835492" y="2494254"/>
              <a:ext cx="1747023" cy="400110"/>
            </a:xfrm>
            <a:prstGeom prst="rect">
              <a:avLst/>
            </a:prstGeom>
            <a:noFill/>
          </p:spPr>
          <p:txBody>
            <a:bodyPr wrap="square">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Participants</a:t>
              </a:r>
              <a:endParaRPr lang="en-SG" sz="2000" dirty="0"/>
            </a:p>
          </p:txBody>
        </p:sp>
      </p:grpSp>
      <p:grpSp>
        <p:nvGrpSpPr>
          <p:cNvPr id="85" name="Group 84">
            <a:extLst>
              <a:ext uri="{FF2B5EF4-FFF2-40B4-BE49-F238E27FC236}">
                <a16:creationId xmlns:a16="http://schemas.microsoft.com/office/drawing/2014/main" id="{BCD39AE3-D3B7-22AC-0875-6C589317B949}"/>
              </a:ext>
            </a:extLst>
          </p:cNvPr>
          <p:cNvGrpSpPr/>
          <p:nvPr/>
        </p:nvGrpSpPr>
        <p:grpSpPr>
          <a:xfrm>
            <a:off x="7962118" y="1228691"/>
            <a:ext cx="2963381" cy="785642"/>
            <a:chOff x="8541492" y="1461699"/>
            <a:chExt cx="2963381" cy="785642"/>
          </a:xfrm>
        </p:grpSpPr>
        <p:sp>
          <p:nvSpPr>
            <p:cNvPr id="86" name="Rectangle 85">
              <a:extLst>
                <a:ext uri="{FF2B5EF4-FFF2-40B4-BE49-F238E27FC236}">
                  <a16:creationId xmlns:a16="http://schemas.microsoft.com/office/drawing/2014/main" id="{DB18F114-671B-5A61-481A-D89EF84C2251}"/>
                </a:ext>
              </a:extLst>
            </p:cNvPr>
            <p:cNvSpPr/>
            <p:nvPr/>
          </p:nvSpPr>
          <p:spPr>
            <a:xfrm>
              <a:off x="8541492" y="1461699"/>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TextBox 86">
              <a:extLst>
                <a:ext uri="{FF2B5EF4-FFF2-40B4-BE49-F238E27FC236}">
                  <a16:creationId xmlns:a16="http://schemas.microsoft.com/office/drawing/2014/main" id="{E5FA9296-A1B2-C471-37CE-B1E0150FB197}"/>
                </a:ext>
              </a:extLst>
            </p:cNvPr>
            <p:cNvSpPr txBox="1"/>
            <p:nvPr/>
          </p:nvSpPr>
          <p:spPr>
            <a:xfrm>
              <a:off x="9429060" y="1570099"/>
              <a:ext cx="1747023"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800 DR rows</a:t>
              </a:r>
              <a:endParaRPr lang="en-SG" sz="1400" dirty="0"/>
            </a:p>
          </p:txBody>
        </p:sp>
        <p:sp>
          <p:nvSpPr>
            <p:cNvPr id="88" name="TextBox 87">
              <a:extLst>
                <a:ext uri="{FF2B5EF4-FFF2-40B4-BE49-F238E27FC236}">
                  <a16:creationId xmlns:a16="http://schemas.microsoft.com/office/drawing/2014/main" id="{FA9C61EA-AD46-375F-C6A1-2CF21CB0CE71}"/>
                </a:ext>
              </a:extLst>
            </p:cNvPr>
            <p:cNvSpPr txBox="1"/>
            <p:nvPr/>
          </p:nvSpPr>
          <p:spPr>
            <a:xfrm>
              <a:off x="9424527" y="1897604"/>
              <a:ext cx="2080346"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80 DR rows</a:t>
              </a:r>
              <a:endParaRPr lang="en-SG" sz="1400" dirty="0"/>
            </a:p>
          </p:txBody>
        </p:sp>
        <p:grpSp>
          <p:nvGrpSpPr>
            <p:cNvPr id="89" name="Group 88">
              <a:extLst>
                <a:ext uri="{FF2B5EF4-FFF2-40B4-BE49-F238E27FC236}">
                  <a16:creationId xmlns:a16="http://schemas.microsoft.com/office/drawing/2014/main" id="{7C85969E-DACC-D70D-0AED-9D0DB39F66F2}"/>
                </a:ext>
              </a:extLst>
            </p:cNvPr>
            <p:cNvGrpSpPr/>
            <p:nvPr/>
          </p:nvGrpSpPr>
          <p:grpSpPr>
            <a:xfrm>
              <a:off x="8682331" y="1577492"/>
              <a:ext cx="718154" cy="619818"/>
              <a:chOff x="8653600" y="2703027"/>
              <a:chExt cx="718154" cy="619818"/>
            </a:xfrm>
          </p:grpSpPr>
          <p:sp>
            <p:nvSpPr>
              <p:cNvPr id="90" name="TextBox 89">
                <a:extLst>
                  <a:ext uri="{FF2B5EF4-FFF2-40B4-BE49-F238E27FC236}">
                    <a16:creationId xmlns:a16="http://schemas.microsoft.com/office/drawing/2014/main" id="{71DA075B-E8CF-ECD6-E3D0-DAB2972D462E}"/>
                  </a:ext>
                </a:extLst>
              </p:cNvPr>
              <p:cNvSpPr txBox="1"/>
              <p:nvPr/>
            </p:nvSpPr>
            <p:spPr>
              <a:xfrm>
                <a:off x="8653600" y="2703027"/>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Train</a:t>
                </a:r>
                <a:endParaRPr lang="en-SG" sz="1400" dirty="0"/>
              </a:p>
            </p:txBody>
          </p:sp>
          <p:sp>
            <p:nvSpPr>
              <p:cNvPr id="91" name="Rectangle 90">
                <a:extLst>
                  <a:ext uri="{FF2B5EF4-FFF2-40B4-BE49-F238E27FC236}">
                    <a16:creationId xmlns:a16="http://schemas.microsoft.com/office/drawing/2014/main" id="{1AA36950-AC5A-EF67-8D50-A7404BBF9696}"/>
                  </a:ext>
                </a:extLst>
              </p:cNvPr>
              <p:cNvSpPr/>
              <p:nvPr/>
            </p:nvSpPr>
            <p:spPr>
              <a:xfrm>
                <a:off x="8653600" y="2722231"/>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TextBox 91">
                <a:extLst>
                  <a:ext uri="{FF2B5EF4-FFF2-40B4-BE49-F238E27FC236}">
                    <a16:creationId xmlns:a16="http://schemas.microsoft.com/office/drawing/2014/main" id="{B00AD70A-BAC5-0A21-CBD7-277D2B971175}"/>
                  </a:ext>
                </a:extLst>
              </p:cNvPr>
              <p:cNvSpPr txBox="1"/>
              <p:nvPr/>
            </p:nvSpPr>
            <p:spPr>
              <a:xfrm>
                <a:off x="8683744" y="3015068"/>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Test</a:t>
                </a:r>
                <a:endParaRPr lang="en-SG" sz="1400" dirty="0"/>
              </a:p>
            </p:txBody>
          </p:sp>
          <p:sp>
            <p:nvSpPr>
              <p:cNvPr id="93" name="Rectangle 92">
                <a:extLst>
                  <a:ext uri="{FF2B5EF4-FFF2-40B4-BE49-F238E27FC236}">
                    <a16:creationId xmlns:a16="http://schemas.microsoft.com/office/drawing/2014/main" id="{DD2550BA-D728-C198-977A-8FD4B1E5242F}"/>
                  </a:ext>
                </a:extLst>
              </p:cNvPr>
              <p:cNvSpPr/>
              <p:nvPr/>
            </p:nvSpPr>
            <p:spPr>
              <a:xfrm>
                <a:off x="8653600" y="3053604"/>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166" name="Group 165">
            <a:extLst>
              <a:ext uri="{FF2B5EF4-FFF2-40B4-BE49-F238E27FC236}">
                <a16:creationId xmlns:a16="http://schemas.microsoft.com/office/drawing/2014/main" id="{28BD4A0D-EA16-C3EE-8428-473438D7F4A1}"/>
              </a:ext>
            </a:extLst>
          </p:cNvPr>
          <p:cNvGrpSpPr/>
          <p:nvPr/>
        </p:nvGrpSpPr>
        <p:grpSpPr>
          <a:xfrm>
            <a:off x="5225286" y="2552690"/>
            <a:ext cx="476628" cy="1084019"/>
            <a:chOff x="2049044" y="2325951"/>
            <a:chExt cx="493570" cy="1122550"/>
          </a:xfrm>
        </p:grpSpPr>
        <p:sp>
          <p:nvSpPr>
            <p:cNvPr id="167" name="Rectangle 166">
              <a:extLst>
                <a:ext uri="{FF2B5EF4-FFF2-40B4-BE49-F238E27FC236}">
                  <a16:creationId xmlns:a16="http://schemas.microsoft.com/office/drawing/2014/main" id="{58011313-1B86-2CA7-C329-B6683F403DA5}"/>
                </a:ext>
              </a:extLst>
            </p:cNvPr>
            <p:cNvSpPr/>
            <p:nvPr/>
          </p:nvSpPr>
          <p:spPr>
            <a:xfrm rot="5400000">
              <a:off x="1734554" y="2640441"/>
              <a:ext cx="1122550"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168" name="Group 167">
              <a:extLst>
                <a:ext uri="{FF2B5EF4-FFF2-40B4-BE49-F238E27FC236}">
                  <a16:creationId xmlns:a16="http://schemas.microsoft.com/office/drawing/2014/main" id="{CEAC1C6E-9F3E-CB86-88AF-4BE5AF6C30B7}"/>
                </a:ext>
              </a:extLst>
            </p:cNvPr>
            <p:cNvGrpSpPr/>
            <p:nvPr/>
          </p:nvGrpSpPr>
          <p:grpSpPr>
            <a:xfrm>
              <a:off x="2080905" y="2386428"/>
              <a:ext cx="424443" cy="300446"/>
              <a:chOff x="279804" y="2586982"/>
              <a:chExt cx="424443" cy="300446"/>
            </a:xfrm>
          </p:grpSpPr>
          <p:grpSp>
            <p:nvGrpSpPr>
              <p:cNvPr id="183" name="Group 182">
                <a:extLst>
                  <a:ext uri="{FF2B5EF4-FFF2-40B4-BE49-F238E27FC236}">
                    <a16:creationId xmlns:a16="http://schemas.microsoft.com/office/drawing/2014/main" id="{65A0E312-127C-9E7D-E1E3-629B5E3E76A2}"/>
                  </a:ext>
                </a:extLst>
              </p:cNvPr>
              <p:cNvGrpSpPr/>
              <p:nvPr/>
            </p:nvGrpSpPr>
            <p:grpSpPr>
              <a:xfrm rot="5400000">
                <a:off x="418913" y="2602093"/>
                <a:ext cx="300446" cy="270223"/>
                <a:chOff x="7146132" y="1848203"/>
                <a:chExt cx="762000" cy="685348"/>
              </a:xfrm>
            </p:grpSpPr>
            <p:sp>
              <p:nvSpPr>
                <p:cNvPr id="185" name="Rectangle 184">
                  <a:extLst>
                    <a:ext uri="{FF2B5EF4-FFF2-40B4-BE49-F238E27FC236}">
                      <a16:creationId xmlns:a16="http://schemas.microsoft.com/office/drawing/2014/main" id="{0640FB61-3D44-874F-AE92-2093F29B660F}"/>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6" name="Rectangle 185">
                  <a:extLst>
                    <a:ext uri="{FF2B5EF4-FFF2-40B4-BE49-F238E27FC236}">
                      <a16:creationId xmlns:a16="http://schemas.microsoft.com/office/drawing/2014/main" id="{954B3883-003B-7509-E231-639F4BBC0DFE}"/>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87" name="Rectangle 186">
                  <a:extLst>
                    <a:ext uri="{FF2B5EF4-FFF2-40B4-BE49-F238E27FC236}">
                      <a16:creationId xmlns:a16="http://schemas.microsoft.com/office/drawing/2014/main" id="{FDA3F289-08F8-F3DA-77FE-F47883D12C29}"/>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8" name="Rectangle 187">
                  <a:extLst>
                    <a:ext uri="{FF2B5EF4-FFF2-40B4-BE49-F238E27FC236}">
                      <a16:creationId xmlns:a16="http://schemas.microsoft.com/office/drawing/2014/main" id="{E8AF3643-BB58-0609-C569-AF3ABE703F33}"/>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9" name="Rectangle 188">
                  <a:extLst>
                    <a:ext uri="{FF2B5EF4-FFF2-40B4-BE49-F238E27FC236}">
                      <a16:creationId xmlns:a16="http://schemas.microsoft.com/office/drawing/2014/main" id="{EABC3788-5B95-CE72-D3E4-C09C5BF115A8}"/>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84" name="Picture 4" descr="Transparent Human Png - Human Logo In Blue Png, Png Download , Transparent  Png Image - PNGitem">
                <a:extLst>
                  <a:ext uri="{FF2B5EF4-FFF2-40B4-BE49-F238E27FC236}">
                    <a16:creationId xmlns:a16="http://schemas.microsoft.com/office/drawing/2014/main" id="{D631E937-A4D6-BAD6-C00B-17D8FED8911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9" name="Group 168">
              <a:extLst>
                <a:ext uri="{FF2B5EF4-FFF2-40B4-BE49-F238E27FC236}">
                  <a16:creationId xmlns:a16="http://schemas.microsoft.com/office/drawing/2014/main" id="{ABBAE5B7-50F1-2C7D-715D-2ED140F1CC32}"/>
                </a:ext>
              </a:extLst>
            </p:cNvPr>
            <p:cNvGrpSpPr/>
            <p:nvPr/>
          </p:nvGrpSpPr>
          <p:grpSpPr>
            <a:xfrm>
              <a:off x="2076302" y="2739119"/>
              <a:ext cx="429047" cy="294534"/>
              <a:chOff x="1037067" y="2900520"/>
              <a:chExt cx="429047" cy="294534"/>
            </a:xfrm>
          </p:grpSpPr>
          <p:sp>
            <p:nvSpPr>
              <p:cNvPr id="177" name="Rectangle 176">
                <a:extLst>
                  <a:ext uri="{FF2B5EF4-FFF2-40B4-BE49-F238E27FC236}">
                    <a16:creationId xmlns:a16="http://schemas.microsoft.com/office/drawing/2014/main" id="{8B180FE0-7D30-7530-558E-BE3A348F0705}"/>
                  </a:ext>
                </a:extLst>
              </p:cNvPr>
              <p:cNvSpPr/>
              <p:nvPr/>
            </p:nvSpPr>
            <p:spPr>
              <a:xfrm rot="5400000">
                <a:off x="1309000" y="2847568"/>
                <a:ext cx="45705" cy="20234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8" name="Rectangle 177">
                <a:extLst>
                  <a:ext uri="{FF2B5EF4-FFF2-40B4-BE49-F238E27FC236}">
                    <a16:creationId xmlns:a16="http://schemas.microsoft.com/office/drawing/2014/main" id="{2CE6E471-1791-68EC-2B6B-FB6C2B776EBA}"/>
                  </a:ext>
                </a:extLst>
              </p:cNvPr>
              <p:cNvSpPr/>
              <p:nvPr/>
            </p:nvSpPr>
            <p:spPr>
              <a:xfrm rot="5400000">
                <a:off x="1309000" y="2912908"/>
                <a:ext cx="45705" cy="2023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a:extLst>
                  <a:ext uri="{FF2B5EF4-FFF2-40B4-BE49-F238E27FC236}">
                    <a16:creationId xmlns:a16="http://schemas.microsoft.com/office/drawing/2014/main" id="{AD6BA4E6-A4CA-EF89-D688-95F39A08154D}"/>
                  </a:ext>
                </a:extLst>
              </p:cNvPr>
              <p:cNvSpPr/>
              <p:nvPr/>
            </p:nvSpPr>
            <p:spPr>
              <a:xfrm rot="5400000">
                <a:off x="1309000" y="2978249"/>
                <a:ext cx="45705" cy="20234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Rectangle 179">
                <a:extLst>
                  <a:ext uri="{FF2B5EF4-FFF2-40B4-BE49-F238E27FC236}">
                    <a16:creationId xmlns:a16="http://schemas.microsoft.com/office/drawing/2014/main" id="{D99AC045-4386-094F-D8D9-707234A7495C}"/>
                  </a:ext>
                </a:extLst>
              </p:cNvPr>
              <p:cNvSpPr/>
              <p:nvPr/>
            </p:nvSpPr>
            <p:spPr>
              <a:xfrm rot="5400000">
                <a:off x="1309000" y="3043589"/>
                <a:ext cx="45705" cy="2023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1" name="Rectangle 180">
                <a:extLst>
                  <a:ext uri="{FF2B5EF4-FFF2-40B4-BE49-F238E27FC236}">
                    <a16:creationId xmlns:a16="http://schemas.microsoft.com/office/drawing/2014/main" id="{28BF233F-A508-434D-5782-A30E91550BEA}"/>
                  </a:ext>
                </a:extLst>
              </p:cNvPr>
              <p:cNvSpPr/>
              <p:nvPr/>
            </p:nvSpPr>
            <p:spPr>
              <a:xfrm rot="5400000">
                <a:off x="1186394" y="2915334"/>
                <a:ext cx="294534" cy="264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2" name="Picture 4" descr="Transparent Human Png - Human Logo In Blue Png, Png Download , Transparent  Png Image - PNGitem">
                <a:extLst>
                  <a:ext uri="{FF2B5EF4-FFF2-40B4-BE49-F238E27FC236}">
                    <a16:creationId xmlns:a16="http://schemas.microsoft.com/office/drawing/2014/main" id="{FFDC9E4E-2774-1E08-1F2A-816AD910652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1037067" y="2932243"/>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0" name="Group 169">
              <a:extLst>
                <a:ext uri="{FF2B5EF4-FFF2-40B4-BE49-F238E27FC236}">
                  <a16:creationId xmlns:a16="http://schemas.microsoft.com/office/drawing/2014/main" id="{75B75FC5-2AEC-AE18-C80D-4713C8BD6108}"/>
                </a:ext>
              </a:extLst>
            </p:cNvPr>
            <p:cNvGrpSpPr/>
            <p:nvPr/>
          </p:nvGrpSpPr>
          <p:grpSpPr>
            <a:xfrm>
              <a:off x="2241082" y="3090223"/>
              <a:ext cx="264906" cy="294534"/>
              <a:chOff x="9150205" y="2674089"/>
              <a:chExt cx="785642" cy="873510"/>
            </a:xfrm>
          </p:grpSpPr>
          <p:sp>
            <p:nvSpPr>
              <p:cNvPr id="172" name="Rectangle 171">
                <a:extLst>
                  <a:ext uri="{FF2B5EF4-FFF2-40B4-BE49-F238E27FC236}">
                    <a16:creationId xmlns:a16="http://schemas.microsoft.com/office/drawing/2014/main" id="{0974B2C6-5535-EA50-3AEB-EBAB336C67B5}"/>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3" name="Rectangle 172">
                <a:extLst>
                  <a:ext uri="{FF2B5EF4-FFF2-40B4-BE49-F238E27FC236}">
                    <a16:creationId xmlns:a16="http://schemas.microsoft.com/office/drawing/2014/main" id="{FABB9967-499E-EEE8-3E16-3013C5E7EBE4}"/>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4" name="Rectangle 173">
                <a:extLst>
                  <a:ext uri="{FF2B5EF4-FFF2-40B4-BE49-F238E27FC236}">
                    <a16:creationId xmlns:a16="http://schemas.microsoft.com/office/drawing/2014/main" id="{B98ACAE4-706B-059E-344D-44A8C491A25C}"/>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5" name="Rectangle 174">
                <a:extLst>
                  <a:ext uri="{FF2B5EF4-FFF2-40B4-BE49-F238E27FC236}">
                    <a16:creationId xmlns:a16="http://schemas.microsoft.com/office/drawing/2014/main" id="{2529FFE1-3BCE-3F5E-BBB0-C736B6FEDECB}"/>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6" name="Rectangle 175">
                <a:extLst>
                  <a:ext uri="{FF2B5EF4-FFF2-40B4-BE49-F238E27FC236}">
                    <a16:creationId xmlns:a16="http://schemas.microsoft.com/office/drawing/2014/main" id="{41E9E08E-5165-A1B8-CD0F-ABF7889075B1}"/>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71" name="Picture 4" descr="Transparent Human Png - Human Logo In Blue Png, Png Download , Transparent  Png Image - PNGitem">
              <a:extLst>
                <a:ext uri="{FF2B5EF4-FFF2-40B4-BE49-F238E27FC236}">
                  <a16:creationId xmlns:a16="http://schemas.microsoft.com/office/drawing/2014/main" id="{23DFB43B-9877-9911-ED9F-BBB088B423F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070626" y="3121946"/>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0" name="Group 189">
            <a:extLst>
              <a:ext uri="{FF2B5EF4-FFF2-40B4-BE49-F238E27FC236}">
                <a16:creationId xmlns:a16="http://schemas.microsoft.com/office/drawing/2014/main" id="{4EA61DEF-74B9-542D-4DB0-25C734E659D0}"/>
              </a:ext>
            </a:extLst>
          </p:cNvPr>
          <p:cNvGrpSpPr/>
          <p:nvPr/>
        </p:nvGrpSpPr>
        <p:grpSpPr>
          <a:xfrm>
            <a:off x="5242461" y="5530159"/>
            <a:ext cx="445232" cy="1012614"/>
            <a:chOff x="2049044" y="2325951"/>
            <a:chExt cx="493570" cy="1122550"/>
          </a:xfrm>
        </p:grpSpPr>
        <p:sp>
          <p:nvSpPr>
            <p:cNvPr id="191" name="Rectangle 190">
              <a:extLst>
                <a:ext uri="{FF2B5EF4-FFF2-40B4-BE49-F238E27FC236}">
                  <a16:creationId xmlns:a16="http://schemas.microsoft.com/office/drawing/2014/main" id="{0D209472-8469-71D6-8B14-CA0A05EB1CE7}"/>
                </a:ext>
              </a:extLst>
            </p:cNvPr>
            <p:cNvSpPr/>
            <p:nvPr/>
          </p:nvSpPr>
          <p:spPr>
            <a:xfrm rot="5400000">
              <a:off x="1734554" y="2640441"/>
              <a:ext cx="1122550"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192" name="Group 191">
              <a:extLst>
                <a:ext uri="{FF2B5EF4-FFF2-40B4-BE49-F238E27FC236}">
                  <a16:creationId xmlns:a16="http://schemas.microsoft.com/office/drawing/2014/main" id="{BD68CCCC-60AF-88C6-23C0-1FABCBF8A307}"/>
                </a:ext>
              </a:extLst>
            </p:cNvPr>
            <p:cNvGrpSpPr/>
            <p:nvPr/>
          </p:nvGrpSpPr>
          <p:grpSpPr>
            <a:xfrm>
              <a:off x="2080905" y="2386428"/>
              <a:ext cx="424443" cy="300446"/>
              <a:chOff x="279804" y="2586982"/>
              <a:chExt cx="424443" cy="300446"/>
            </a:xfrm>
          </p:grpSpPr>
          <p:grpSp>
            <p:nvGrpSpPr>
              <p:cNvPr id="207" name="Group 206">
                <a:extLst>
                  <a:ext uri="{FF2B5EF4-FFF2-40B4-BE49-F238E27FC236}">
                    <a16:creationId xmlns:a16="http://schemas.microsoft.com/office/drawing/2014/main" id="{02F2DCE1-F4AA-89F9-DB91-DDC3516F79C5}"/>
                  </a:ext>
                </a:extLst>
              </p:cNvPr>
              <p:cNvGrpSpPr/>
              <p:nvPr/>
            </p:nvGrpSpPr>
            <p:grpSpPr>
              <a:xfrm rot="5400000">
                <a:off x="418913" y="2602093"/>
                <a:ext cx="300446" cy="270223"/>
                <a:chOff x="7146132" y="1848203"/>
                <a:chExt cx="762000" cy="685348"/>
              </a:xfrm>
            </p:grpSpPr>
            <p:sp>
              <p:nvSpPr>
                <p:cNvPr id="209" name="Rectangle 208">
                  <a:extLst>
                    <a:ext uri="{FF2B5EF4-FFF2-40B4-BE49-F238E27FC236}">
                      <a16:creationId xmlns:a16="http://schemas.microsoft.com/office/drawing/2014/main" id="{7955EADA-73BA-2327-718B-77DD1148971F}"/>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0" name="Rectangle 209">
                  <a:extLst>
                    <a:ext uri="{FF2B5EF4-FFF2-40B4-BE49-F238E27FC236}">
                      <a16:creationId xmlns:a16="http://schemas.microsoft.com/office/drawing/2014/main" id="{4D1BD00C-05B8-2ABA-81F4-A46B0CBEDC2D}"/>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1" name="Rectangle 210">
                  <a:extLst>
                    <a:ext uri="{FF2B5EF4-FFF2-40B4-BE49-F238E27FC236}">
                      <a16:creationId xmlns:a16="http://schemas.microsoft.com/office/drawing/2014/main" id="{FA35C683-9039-1E1B-AD9F-02078CC3C43A}"/>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2" name="Rectangle 211">
                  <a:extLst>
                    <a:ext uri="{FF2B5EF4-FFF2-40B4-BE49-F238E27FC236}">
                      <a16:creationId xmlns:a16="http://schemas.microsoft.com/office/drawing/2014/main" id="{BD64B182-131B-37C8-7E55-83D0AEC04836}"/>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 name="Rectangle 212">
                  <a:extLst>
                    <a:ext uri="{FF2B5EF4-FFF2-40B4-BE49-F238E27FC236}">
                      <a16:creationId xmlns:a16="http://schemas.microsoft.com/office/drawing/2014/main" id="{2EA81635-6356-C53D-1354-ED1469E3B0BD}"/>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08" name="Picture 4" descr="Transparent Human Png - Human Logo In Blue Png, Png Download , Transparent  Png Image - PNGitem">
                <a:extLst>
                  <a:ext uri="{FF2B5EF4-FFF2-40B4-BE49-F238E27FC236}">
                    <a16:creationId xmlns:a16="http://schemas.microsoft.com/office/drawing/2014/main" id="{5D64E201-6A00-88FE-C4FE-6E23BDCDC9C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3" name="Group 192">
              <a:extLst>
                <a:ext uri="{FF2B5EF4-FFF2-40B4-BE49-F238E27FC236}">
                  <a16:creationId xmlns:a16="http://schemas.microsoft.com/office/drawing/2014/main" id="{5FB6B144-820C-A384-F7EC-33ACB2604B42}"/>
                </a:ext>
              </a:extLst>
            </p:cNvPr>
            <p:cNvGrpSpPr/>
            <p:nvPr/>
          </p:nvGrpSpPr>
          <p:grpSpPr>
            <a:xfrm>
              <a:off x="2076302" y="2739119"/>
              <a:ext cx="429047" cy="294534"/>
              <a:chOff x="1037067" y="2900520"/>
              <a:chExt cx="429047" cy="294534"/>
            </a:xfrm>
          </p:grpSpPr>
          <p:sp>
            <p:nvSpPr>
              <p:cNvPr id="201" name="Rectangle 200">
                <a:extLst>
                  <a:ext uri="{FF2B5EF4-FFF2-40B4-BE49-F238E27FC236}">
                    <a16:creationId xmlns:a16="http://schemas.microsoft.com/office/drawing/2014/main" id="{2A0B454C-FC7E-792E-7D07-CDBBB5F63D43}"/>
                  </a:ext>
                </a:extLst>
              </p:cNvPr>
              <p:cNvSpPr/>
              <p:nvPr/>
            </p:nvSpPr>
            <p:spPr>
              <a:xfrm rot="5400000">
                <a:off x="1309000" y="2847568"/>
                <a:ext cx="45705" cy="20234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2" name="Rectangle 201">
                <a:extLst>
                  <a:ext uri="{FF2B5EF4-FFF2-40B4-BE49-F238E27FC236}">
                    <a16:creationId xmlns:a16="http://schemas.microsoft.com/office/drawing/2014/main" id="{21798ED3-EE77-28D8-6E4F-E20039337435}"/>
                  </a:ext>
                </a:extLst>
              </p:cNvPr>
              <p:cNvSpPr/>
              <p:nvPr/>
            </p:nvSpPr>
            <p:spPr>
              <a:xfrm rot="5400000">
                <a:off x="1309000" y="2912908"/>
                <a:ext cx="45705" cy="2023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3" name="Rectangle 202">
                <a:extLst>
                  <a:ext uri="{FF2B5EF4-FFF2-40B4-BE49-F238E27FC236}">
                    <a16:creationId xmlns:a16="http://schemas.microsoft.com/office/drawing/2014/main" id="{806E9696-73BD-B106-816C-B6070B3D7B73}"/>
                  </a:ext>
                </a:extLst>
              </p:cNvPr>
              <p:cNvSpPr/>
              <p:nvPr/>
            </p:nvSpPr>
            <p:spPr>
              <a:xfrm rot="5400000">
                <a:off x="1309000" y="2978249"/>
                <a:ext cx="45705" cy="20234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4" name="Rectangle 203">
                <a:extLst>
                  <a:ext uri="{FF2B5EF4-FFF2-40B4-BE49-F238E27FC236}">
                    <a16:creationId xmlns:a16="http://schemas.microsoft.com/office/drawing/2014/main" id="{9DF17D6E-A2A7-17FE-FC42-E240FB265056}"/>
                  </a:ext>
                </a:extLst>
              </p:cNvPr>
              <p:cNvSpPr/>
              <p:nvPr/>
            </p:nvSpPr>
            <p:spPr>
              <a:xfrm rot="5400000">
                <a:off x="1309000" y="3043589"/>
                <a:ext cx="45705" cy="2023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5" name="Rectangle 204">
                <a:extLst>
                  <a:ext uri="{FF2B5EF4-FFF2-40B4-BE49-F238E27FC236}">
                    <a16:creationId xmlns:a16="http://schemas.microsoft.com/office/drawing/2014/main" id="{BBA67521-981C-A58F-3047-D60C6401641B}"/>
                  </a:ext>
                </a:extLst>
              </p:cNvPr>
              <p:cNvSpPr/>
              <p:nvPr/>
            </p:nvSpPr>
            <p:spPr>
              <a:xfrm rot="5400000">
                <a:off x="1186394" y="2915334"/>
                <a:ext cx="294534" cy="264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06" name="Picture 4" descr="Transparent Human Png - Human Logo In Blue Png, Png Download , Transparent  Png Image - PNGitem">
                <a:extLst>
                  <a:ext uri="{FF2B5EF4-FFF2-40B4-BE49-F238E27FC236}">
                    <a16:creationId xmlns:a16="http://schemas.microsoft.com/office/drawing/2014/main" id="{AC797109-B1F4-35F4-BD69-9AD8A1D48B9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1037067" y="2932243"/>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4" name="Group 193">
              <a:extLst>
                <a:ext uri="{FF2B5EF4-FFF2-40B4-BE49-F238E27FC236}">
                  <a16:creationId xmlns:a16="http://schemas.microsoft.com/office/drawing/2014/main" id="{ED34D3EB-C6B7-8734-C9B2-D684D473D878}"/>
                </a:ext>
              </a:extLst>
            </p:cNvPr>
            <p:cNvGrpSpPr/>
            <p:nvPr/>
          </p:nvGrpSpPr>
          <p:grpSpPr>
            <a:xfrm>
              <a:off x="2241082" y="3090223"/>
              <a:ext cx="264906" cy="294534"/>
              <a:chOff x="9150205" y="2674089"/>
              <a:chExt cx="785642" cy="873510"/>
            </a:xfrm>
          </p:grpSpPr>
          <p:sp>
            <p:nvSpPr>
              <p:cNvPr id="196" name="Rectangle 195">
                <a:extLst>
                  <a:ext uri="{FF2B5EF4-FFF2-40B4-BE49-F238E27FC236}">
                    <a16:creationId xmlns:a16="http://schemas.microsoft.com/office/drawing/2014/main" id="{CD892551-FFCA-8087-ED6A-615F4944594E}"/>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97" name="Rectangle 196">
                <a:extLst>
                  <a:ext uri="{FF2B5EF4-FFF2-40B4-BE49-F238E27FC236}">
                    <a16:creationId xmlns:a16="http://schemas.microsoft.com/office/drawing/2014/main" id="{502EA945-1542-BDE7-6CD7-3F6F167F7DCA}"/>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8" name="Rectangle 197">
                <a:extLst>
                  <a:ext uri="{FF2B5EF4-FFF2-40B4-BE49-F238E27FC236}">
                    <a16:creationId xmlns:a16="http://schemas.microsoft.com/office/drawing/2014/main" id="{356D2A98-B1E7-01E8-CA52-0DC316EB58EA}"/>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9" name="Rectangle 198">
                <a:extLst>
                  <a:ext uri="{FF2B5EF4-FFF2-40B4-BE49-F238E27FC236}">
                    <a16:creationId xmlns:a16="http://schemas.microsoft.com/office/drawing/2014/main" id="{AE3A6E1E-0900-742F-4406-7E2465DAD0D6}"/>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0" name="Rectangle 199">
                <a:extLst>
                  <a:ext uri="{FF2B5EF4-FFF2-40B4-BE49-F238E27FC236}">
                    <a16:creationId xmlns:a16="http://schemas.microsoft.com/office/drawing/2014/main" id="{91F26169-F2AB-BF59-EAB1-588A29C5944B}"/>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95" name="Picture 4" descr="Transparent Human Png - Human Logo In Blue Png, Png Download , Transparent  Png Image - PNGitem">
              <a:extLst>
                <a:ext uri="{FF2B5EF4-FFF2-40B4-BE49-F238E27FC236}">
                  <a16:creationId xmlns:a16="http://schemas.microsoft.com/office/drawing/2014/main" id="{CD621498-AC05-6878-29D3-5365758B26E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070626" y="3121946"/>
              <a:ext cx="139218" cy="231089"/>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151802C7-CBA8-2C66-FC71-F0AE3CC081F1}"/>
              </a:ext>
            </a:extLst>
          </p:cNvPr>
          <p:cNvPicPr>
            <a:picLocks noChangeAspect="1"/>
          </p:cNvPicPr>
          <p:nvPr/>
        </p:nvPicPr>
        <p:blipFill>
          <a:blip r:embed="rId5"/>
          <a:stretch>
            <a:fillRect/>
          </a:stretch>
        </p:blipFill>
        <p:spPr>
          <a:xfrm>
            <a:off x="6172350" y="5274167"/>
            <a:ext cx="4428293" cy="1348218"/>
          </a:xfrm>
          <a:prstGeom prst="rect">
            <a:avLst/>
          </a:prstGeom>
        </p:spPr>
      </p:pic>
      <p:pic>
        <p:nvPicPr>
          <p:cNvPr id="6" name="Picture 5" descr="Table&#10;&#10;Description automatically generated">
            <a:extLst>
              <a:ext uri="{FF2B5EF4-FFF2-40B4-BE49-F238E27FC236}">
                <a16:creationId xmlns:a16="http://schemas.microsoft.com/office/drawing/2014/main" id="{77348BDA-D0F6-4187-EA58-90B3FA076DFA}"/>
              </a:ext>
            </a:extLst>
          </p:cNvPr>
          <p:cNvPicPr>
            <a:picLocks noChangeAspect="1"/>
          </p:cNvPicPr>
          <p:nvPr/>
        </p:nvPicPr>
        <p:blipFill>
          <a:blip r:embed="rId6"/>
          <a:stretch>
            <a:fillRect/>
          </a:stretch>
        </p:blipFill>
        <p:spPr>
          <a:xfrm>
            <a:off x="6094773" y="2475827"/>
            <a:ext cx="4501936" cy="1348218"/>
          </a:xfrm>
          <a:prstGeom prst="rect">
            <a:avLst/>
          </a:prstGeom>
        </p:spPr>
      </p:pic>
    </p:spTree>
    <p:extLst>
      <p:ext uri="{BB962C8B-B14F-4D97-AF65-F5344CB8AC3E}">
        <p14:creationId xmlns:p14="http://schemas.microsoft.com/office/powerpoint/2010/main" val="25979132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4CBF29B5-F0EC-2366-5958-1A6941BBC592}"/>
              </a:ext>
            </a:extLst>
          </p:cNvPr>
          <p:cNvSpPr txBox="1"/>
          <p:nvPr/>
        </p:nvSpPr>
        <p:spPr>
          <a:xfrm>
            <a:off x="578011" y="3766523"/>
            <a:ext cx="3080047" cy="646331"/>
          </a:xfrm>
          <a:prstGeom prst="rect">
            <a:avLst/>
          </a:prstGeom>
          <a:noFill/>
          <a:ln>
            <a:solidFill>
              <a:schemeClr val="tx1"/>
            </a:solidFill>
          </a:ln>
        </p:spPr>
        <p:txBody>
          <a:bodyPr wrap="square" rtlCol="0">
            <a:spAutoFit/>
          </a:bodyPr>
          <a:lstStyle/>
          <a:p>
            <a:pPr algn="ct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a:t>
            </a:r>
            <a:b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b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Free-Text </a:t>
            </a:r>
            <a:r>
              <a:rPr lang="en-US" dirty="0">
                <a:latin typeface="Tahoma" panose="020B0604030504040204" pitchFamily="34" charset="0"/>
                <a:ea typeface="Tahoma" panose="020B0604030504040204" pitchFamily="34" charset="0"/>
                <a:cs typeface="Tahoma" panose="020B0604030504040204" pitchFamily="34" charset="0"/>
              </a:rPr>
              <a:t>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24" name="Straight Arrow Connector 23">
            <a:extLst>
              <a:ext uri="{FF2B5EF4-FFF2-40B4-BE49-F238E27FC236}">
                <a16:creationId xmlns:a16="http://schemas.microsoft.com/office/drawing/2014/main" id="{ECAAB877-95B7-29C9-96D2-1B7CFA620D1A}"/>
              </a:ext>
            </a:extLst>
          </p:cNvPr>
          <p:cNvCxnSpPr>
            <a:cxnSpLocks/>
            <a:stCxn id="23" idx="0"/>
            <a:endCxn id="26" idx="1"/>
          </p:cNvCxnSpPr>
          <p:nvPr/>
        </p:nvCxnSpPr>
        <p:spPr>
          <a:xfrm flipV="1">
            <a:off x="2118035" y="3046048"/>
            <a:ext cx="2474737" cy="720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411749-5C6A-936E-D3EE-C72D47682711}"/>
              </a:ext>
            </a:extLst>
          </p:cNvPr>
          <p:cNvCxnSpPr>
            <a:cxnSpLocks/>
            <a:stCxn id="23" idx="2"/>
            <a:endCxn id="27" idx="0"/>
          </p:cNvCxnSpPr>
          <p:nvPr/>
        </p:nvCxnSpPr>
        <p:spPr>
          <a:xfrm>
            <a:off x="2118035" y="4412854"/>
            <a:ext cx="704493" cy="685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2BE6DBE-E139-53EE-B1D4-E5E7B6645FC9}"/>
              </a:ext>
            </a:extLst>
          </p:cNvPr>
          <p:cNvSpPr txBox="1"/>
          <p:nvPr/>
        </p:nvSpPr>
        <p:spPr>
          <a:xfrm>
            <a:off x="4592772" y="2676716"/>
            <a:ext cx="1874214" cy="738664"/>
          </a:xfrm>
          <a:prstGeom prst="rect">
            <a:avLst/>
          </a:prstGeom>
          <a:noFill/>
          <a:ln>
            <a:solidFill>
              <a:schemeClr val="tx1"/>
            </a:solidFill>
          </a:ln>
        </p:spPr>
        <p:txBody>
          <a:bodyPr wrap="squar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sz="1400" dirty="0">
                <a:latin typeface="Tahoma" panose="020B0604030504040204" pitchFamily="34" charset="0"/>
                <a:ea typeface="Tahoma" panose="020B0604030504040204" pitchFamily="34" charset="0"/>
                <a:cs typeface="Tahoma" panose="020B0604030504040204" pitchFamily="34" charset="0"/>
              </a:rPr>
              <a:t> </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27" name="TextBox 26">
            <a:extLst>
              <a:ext uri="{FF2B5EF4-FFF2-40B4-BE49-F238E27FC236}">
                <a16:creationId xmlns:a16="http://schemas.microsoft.com/office/drawing/2014/main" id="{7FA86E14-252E-608C-A66F-D795BCB144A7}"/>
              </a:ext>
            </a:extLst>
          </p:cNvPr>
          <p:cNvSpPr txBox="1"/>
          <p:nvPr/>
        </p:nvSpPr>
        <p:spPr>
          <a:xfrm>
            <a:off x="1600652" y="5097903"/>
            <a:ext cx="2443752" cy="646331"/>
          </a:xfrm>
          <a:prstGeom prst="rect">
            <a:avLst/>
          </a:prstGeom>
          <a:noFill/>
          <a:ln>
            <a:solidFill>
              <a:schemeClr val="tx1"/>
            </a:solidFill>
          </a:ln>
        </p:spPr>
        <p:txBody>
          <a:bodyPr wrap="square" rtlCol="0">
            <a:spAutoFit/>
          </a:bodyPr>
          <a:lstStyle/>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35" name="Straight Arrow Connector 34">
            <a:extLst>
              <a:ext uri="{FF2B5EF4-FFF2-40B4-BE49-F238E27FC236}">
                <a16:creationId xmlns:a16="http://schemas.microsoft.com/office/drawing/2014/main" id="{CDE6521C-F4DE-53EC-1DA2-0D17EC7168A2}"/>
              </a:ext>
            </a:extLst>
          </p:cNvPr>
          <p:cNvCxnSpPr>
            <a:cxnSpLocks/>
            <a:stCxn id="27" idx="3"/>
            <a:endCxn id="37" idx="1"/>
          </p:cNvCxnSpPr>
          <p:nvPr/>
        </p:nvCxnSpPr>
        <p:spPr>
          <a:xfrm flipV="1">
            <a:off x="4044404" y="4585669"/>
            <a:ext cx="473345" cy="835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EB9604-73E6-9A5A-84E1-96788311711E}"/>
              </a:ext>
            </a:extLst>
          </p:cNvPr>
          <p:cNvCxnSpPr>
            <a:cxnSpLocks/>
            <a:stCxn id="27" idx="3"/>
            <a:endCxn id="38" idx="1"/>
          </p:cNvCxnSpPr>
          <p:nvPr/>
        </p:nvCxnSpPr>
        <p:spPr>
          <a:xfrm>
            <a:off x="4044404" y="5421069"/>
            <a:ext cx="409052" cy="7098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34C762A-30B2-4D25-2131-2805AB756EF5}"/>
              </a:ext>
            </a:extLst>
          </p:cNvPr>
          <p:cNvSpPr txBox="1"/>
          <p:nvPr/>
        </p:nvSpPr>
        <p:spPr>
          <a:xfrm>
            <a:off x="4517749" y="4216337"/>
            <a:ext cx="1994942" cy="738664"/>
          </a:xfrm>
          <a:prstGeom prst="rect">
            <a:avLst/>
          </a:prstGeom>
          <a:noFill/>
          <a:ln>
            <a:solidFill>
              <a:schemeClr val="tx1"/>
            </a:solidFill>
          </a:ln>
        </p:spPr>
        <p:txBody>
          <a:bodyPr wrap="squar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Identical</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sz="1400" dirty="0">
                <a:latin typeface="Tahoma" panose="020B0604030504040204" pitchFamily="34" charset="0"/>
                <a:ea typeface="Tahoma" panose="020B0604030504040204" pitchFamily="34" charset="0"/>
                <a:cs typeface="Tahoma" panose="020B0604030504040204" pitchFamily="34" charset="0"/>
              </a:rPr>
              <a:t> (IR)</a:t>
            </a:r>
          </a:p>
          <a:p>
            <a:pPr algn="ct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38" name="TextBox 37">
            <a:extLst>
              <a:ext uri="{FF2B5EF4-FFF2-40B4-BE49-F238E27FC236}">
                <a16:creationId xmlns:a16="http://schemas.microsoft.com/office/drawing/2014/main" id="{18372A15-C809-D355-05FE-657E0E177DC9}"/>
              </a:ext>
            </a:extLst>
          </p:cNvPr>
          <p:cNvSpPr txBox="1"/>
          <p:nvPr/>
        </p:nvSpPr>
        <p:spPr>
          <a:xfrm>
            <a:off x="4453456" y="5761559"/>
            <a:ext cx="2008562" cy="738664"/>
          </a:xfrm>
          <a:prstGeom prst="rect">
            <a:avLst/>
          </a:prstGeom>
          <a:noFill/>
          <a:ln>
            <a:solidFill>
              <a:schemeClr val="tx1"/>
            </a:solidFill>
          </a:ln>
        </p:spPr>
        <p:txBody>
          <a:bodyPr wrap="none" rtlCol="0">
            <a:spAutoFit/>
          </a:bodyPr>
          <a:lstStyle/>
          <a:p>
            <a:pPr algn="ctr"/>
            <a:r>
              <a:rPr lang="en-US" sz="1400" dirty="0">
                <a:solidFill>
                  <a:srgbClr val="FF0000"/>
                </a:solidFill>
                <a:latin typeface="Tahoma" panose="020B0604030504040204" pitchFamily="34" charset="0"/>
                <a:ea typeface="Tahoma" panose="020B0604030504040204" pitchFamily="34" charset="0"/>
                <a:cs typeface="Tahoma" panose="020B0604030504040204" pitchFamily="34" charset="0"/>
              </a:rPr>
              <a:t>Different</a:t>
            </a: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Random</a:t>
            </a:r>
            <a:r>
              <a:rPr lang="en-US" sz="1400" dirty="0">
                <a:latin typeface="Tahoma" panose="020B0604030504040204" pitchFamily="34" charset="0"/>
                <a:ea typeface="Tahoma" panose="020B0604030504040204" pitchFamily="34" charset="0"/>
                <a:cs typeface="Tahoma" panose="020B0604030504040204" pitchFamily="34" charset="0"/>
              </a:rPr>
              <a:t> (DR)</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Controlled Free-Text</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11311A97-81C2-8AC8-AEE4-2DB7696C2DE2}"/>
              </a:ext>
            </a:extLst>
          </p:cNvPr>
          <p:cNvSpPr txBox="1">
            <a:spLocks/>
          </p:cNvSpPr>
          <p:nvPr/>
        </p:nvSpPr>
        <p:spPr>
          <a:xfrm>
            <a:off x="7639" y="-11971"/>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3: FIVE-LETTERS PASSWORD</a:t>
            </a:r>
            <a:br>
              <a:rPr lang="en-SG" b="1" u="sng" dirty="0">
                <a:latin typeface="Consolas" panose="020B0609020204030204" pitchFamily="49" charset="0"/>
                <a:ea typeface="Tahoma" panose="020B0604030504040204" pitchFamily="34" charset="0"/>
                <a:cs typeface="Tahoma" panose="020B0604030504040204" pitchFamily="34" charset="0"/>
              </a:rPr>
            </a:br>
            <a:r>
              <a:rPr lang="en-SG" b="1" u="sng" dirty="0">
                <a:latin typeface="Consolas" panose="020B0609020204030204" pitchFamily="49" charset="0"/>
                <a:ea typeface="Tahoma" panose="020B0604030504040204" pitchFamily="34" charset="0"/>
                <a:cs typeface="Tahoma" panose="020B0604030504040204" pitchFamily="34" charset="0"/>
              </a:rPr>
              <a:t>DATASET (IDENTICAL)</a:t>
            </a:r>
          </a:p>
        </p:txBody>
      </p:sp>
      <p:grpSp>
        <p:nvGrpSpPr>
          <p:cNvPr id="31" name="Group 30">
            <a:extLst>
              <a:ext uri="{FF2B5EF4-FFF2-40B4-BE49-F238E27FC236}">
                <a16:creationId xmlns:a16="http://schemas.microsoft.com/office/drawing/2014/main" id="{CE0B34DE-888A-A827-8C36-6BFFA9007D60}"/>
              </a:ext>
            </a:extLst>
          </p:cNvPr>
          <p:cNvGrpSpPr/>
          <p:nvPr/>
        </p:nvGrpSpPr>
        <p:grpSpPr>
          <a:xfrm>
            <a:off x="7737338" y="1380519"/>
            <a:ext cx="3111636" cy="785642"/>
            <a:chOff x="8541492" y="1461699"/>
            <a:chExt cx="3111636" cy="785642"/>
          </a:xfrm>
        </p:grpSpPr>
        <p:sp>
          <p:nvSpPr>
            <p:cNvPr id="32" name="Rectangle 31">
              <a:extLst>
                <a:ext uri="{FF2B5EF4-FFF2-40B4-BE49-F238E27FC236}">
                  <a16:creationId xmlns:a16="http://schemas.microsoft.com/office/drawing/2014/main" id="{B6E07E1D-C048-05DF-3EEC-FAD2A99DA13F}"/>
                </a:ext>
              </a:extLst>
            </p:cNvPr>
            <p:cNvSpPr/>
            <p:nvPr/>
          </p:nvSpPr>
          <p:spPr>
            <a:xfrm>
              <a:off x="8541492" y="1461699"/>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TextBox 32">
              <a:extLst>
                <a:ext uri="{FF2B5EF4-FFF2-40B4-BE49-F238E27FC236}">
                  <a16:creationId xmlns:a16="http://schemas.microsoft.com/office/drawing/2014/main" id="{9A25505F-BBC3-5A44-838E-8389487366FE}"/>
                </a:ext>
              </a:extLst>
            </p:cNvPr>
            <p:cNvSpPr txBox="1"/>
            <p:nvPr/>
          </p:nvSpPr>
          <p:spPr>
            <a:xfrm>
              <a:off x="9419535" y="1579624"/>
              <a:ext cx="1747023"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800 IR rows</a:t>
              </a:r>
              <a:endParaRPr lang="en-SG" sz="1400" dirty="0"/>
            </a:p>
          </p:txBody>
        </p:sp>
        <p:sp>
          <p:nvSpPr>
            <p:cNvPr id="34" name="TextBox 33">
              <a:extLst>
                <a:ext uri="{FF2B5EF4-FFF2-40B4-BE49-F238E27FC236}">
                  <a16:creationId xmlns:a16="http://schemas.microsoft.com/office/drawing/2014/main" id="{C5CCFE4D-9290-7286-515D-F4376D2446BF}"/>
                </a:ext>
              </a:extLst>
            </p:cNvPr>
            <p:cNvSpPr txBox="1"/>
            <p:nvPr/>
          </p:nvSpPr>
          <p:spPr>
            <a:xfrm>
              <a:off x="9415001" y="1897604"/>
              <a:ext cx="2238127"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80 IR and 80 DR rows</a:t>
              </a:r>
              <a:endParaRPr lang="en-SG" sz="1400" dirty="0"/>
            </a:p>
          </p:txBody>
        </p:sp>
        <p:grpSp>
          <p:nvGrpSpPr>
            <p:cNvPr id="39" name="Group 38">
              <a:extLst>
                <a:ext uri="{FF2B5EF4-FFF2-40B4-BE49-F238E27FC236}">
                  <a16:creationId xmlns:a16="http://schemas.microsoft.com/office/drawing/2014/main" id="{3D1F1900-6929-A027-E17D-13A0873E24C8}"/>
                </a:ext>
              </a:extLst>
            </p:cNvPr>
            <p:cNvGrpSpPr/>
            <p:nvPr/>
          </p:nvGrpSpPr>
          <p:grpSpPr>
            <a:xfrm>
              <a:off x="8682331" y="1577492"/>
              <a:ext cx="718154" cy="619818"/>
              <a:chOff x="8653600" y="2703027"/>
              <a:chExt cx="718154" cy="619818"/>
            </a:xfrm>
          </p:grpSpPr>
          <p:sp>
            <p:nvSpPr>
              <p:cNvPr id="40" name="TextBox 39">
                <a:extLst>
                  <a:ext uri="{FF2B5EF4-FFF2-40B4-BE49-F238E27FC236}">
                    <a16:creationId xmlns:a16="http://schemas.microsoft.com/office/drawing/2014/main" id="{AF5B245D-1CF6-A38B-3EBF-21F457332E76}"/>
                  </a:ext>
                </a:extLst>
              </p:cNvPr>
              <p:cNvSpPr txBox="1"/>
              <p:nvPr/>
            </p:nvSpPr>
            <p:spPr>
              <a:xfrm>
                <a:off x="8653600" y="2703027"/>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Train</a:t>
                </a:r>
                <a:endParaRPr lang="en-SG" sz="1400" dirty="0"/>
              </a:p>
            </p:txBody>
          </p:sp>
          <p:sp>
            <p:nvSpPr>
              <p:cNvPr id="41" name="Rectangle 40">
                <a:extLst>
                  <a:ext uri="{FF2B5EF4-FFF2-40B4-BE49-F238E27FC236}">
                    <a16:creationId xmlns:a16="http://schemas.microsoft.com/office/drawing/2014/main" id="{E9F7219F-23E9-711F-771C-7C1F2F72F3DB}"/>
                  </a:ext>
                </a:extLst>
              </p:cNvPr>
              <p:cNvSpPr/>
              <p:nvPr/>
            </p:nvSpPr>
            <p:spPr>
              <a:xfrm>
                <a:off x="8653600" y="2722231"/>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2" name="TextBox 41">
                <a:extLst>
                  <a:ext uri="{FF2B5EF4-FFF2-40B4-BE49-F238E27FC236}">
                    <a16:creationId xmlns:a16="http://schemas.microsoft.com/office/drawing/2014/main" id="{CCA601D2-6B5C-DA6C-3B8D-D8993BD389EA}"/>
                  </a:ext>
                </a:extLst>
              </p:cNvPr>
              <p:cNvSpPr txBox="1"/>
              <p:nvPr/>
            </p:nvSpPr>
            <p:spPr>
              <a:xfrm>
                <a:off x="8683744" y="3015068"/>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Test</a:t>
                </a:r>
                <a:endParaRPr lang="en-SG" sz="1400" dirty="0"/>
              </a:p>
            </p:txBody>
          </p:sp>
          <p:sp>
            <p:nvSpPr>
              <p:cNvPr id="43" name="Rectangle 42">
                <a:extLst>
                  <a:ext uri="{FF2B5EF4-FFF2-40B4-BE49-F238E27FC236}">
                    <a16:creationId xmlns:a16="http://schemas.microsoft.com/office/drawing/2014/main" id="{64255A19-74FF-19D6-C01A-AC58AF8C7ECD}"/>
                  </a:ext>
                </a:extLst>
              </p:cNvPr>
              <p:cNvSpPr/>
              <p:nvPr/>
            </p:nvSpPr>
            <p:spPr>
              <a:xfrm>
                <a:off x="8653600" y="3053604"/>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grpSp>
        <p:nvGrpSpPr>
          <p:cNvPr id="256" name="Group 255">
            <a:extLst>
              <a:ext uri="{FF2B5EF4-FFF2-40B4-BE49-F238E27FC236}">
                <a16:creationId xmlns:a16="http://schemas.microsoft.com/office/drawing/2014/main" id="{5EE7E79B-C5A4-29EC-1385-9BD217C446BB}"/>
              </a:ext>
            </a:extLst>
          </p:cNvPr>
          <p:cNvGrpSpPr/>
          <p:nvPr/>
        </p:nvGrpSpPr>
        <p:grpSpPr>
          <a:xfrm>
            <a:off x="6638883" y="2536285"/>
            <a:ext cx="445069" cy="1019525"/>
            <a:chOff x="6125966" y="2586111"/>
            <a:chExt cx="493570" cy="1130627"/>
          </a:xfrm>
        </p:grpSpPr>
        <p:sp>
          <p:nvSpPr>
            <p:cNvPr id="57" name="Rectangle 56">
              <a:extLst>
                <a:ext uri="{FF2B5EF4-FFF2-40B4-BE49-F238E27FC236}">
                  <a16:creationId xmlns:a16="http://schemas.microsoft.com/office/drawing/2014/main" id="{1AEEE3F3-6165-5054-7480-FEE1525E5272}"/>
                </a:ext>
              </a:extLst>
            </p:cNvPr>
            <p:cNvSpPr/>
            <p:nvPr/>
          </p:nvSpPr>
          <p:spPr>
            <a:xfrm rot="5400000">
              <a:off x="5807437" y="2904640"/>
              <a:ext cx="1130627"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164" name="Group 163">
              <a:extLst>
                <a:ext uri="{FF2B5EF4-FFF2-40B4-BE49-F238E27FC236}">
                  <a16:creationId xmlns:a16="http://schemas.microsoft.com/office/drawing/2014/main" id="{8E075F06-48BF-A812-723A-C410880649C6}"/>
                </a:ext>
              </a:extLst>
            </p:cNvPr>
            <p:cNvGrpSpPr/>
            <p:nvPr/>
          </p:nvGrpSpPr>
          <p:grpSpPr>
            <a:xfrm>
              <a:off x="6157827" y="2646590"/>
              <a:ext cx="424443" cy="300446"/>
              <a:chOff x="279804" y="2586982"/>
              <a:chExt cx="424443" cy="300446"/>
            </a:xfrm>
          </p:grpSpPr>
          <p:grpSp>
            <p:nvGrpSpPr>
              <p:cNvPr id="128" name="Group 127">
                <a:extLst>
                  <a:ext uri="{FF2B5EF4-FFF2-40B4-BE49-F238E27FC236}">
                    <a16:creationId xmlns:a16="http://schemas.microsoft.com/office/drawing/2014/main" id="{C1086A1D-5AB8-6E36-3CA6-288E83E57D78}"/>
                  </a:ext>
                </a:extLst>
              </p:cNvPr>
              <p:cNvGrpSpPr/>
              <p:nvPr/>
            </p:nvGrpSpPr>
            <p:grpSpPr>
              <a:xfrm rot="5400000">
                <a:off x="418913" y="2602093"/>
                <a:ext cx="300446" cy="270223"/>
                <a:chOff x="7146132" y="1848203"/>
                <a:chExt cx="762000" cy="685348"/>
              </a:xfrm>
            </p:grpSpPr>
            <p:sp>
              <p:nvSpPr>
                <p:cNvPr id="144" name="Rectangle 143">
                  <a:extLst>
                    <a:ext uri="{FF2B5EF4-FFF2-40B4-BE49-F238E27FC236}">
                      <a16:creationId xmlns:a16="http://schemas.microsoft.com/office/drawing/2014/main" id="{25BAFA2C-CBAD-4B2F-3D57-12EEA7A5ED81}"/>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5" name="Rectangle 144">
                  <a:extLst>
                    <a:ext uri="{FF2B5EF4-FFF2-40B4-BE49-F238E27FC236}">
                      <a16:creationId xmlns:a16="http://schemas.microsoft.com/office/drawing/2014/main" id="{2213D9EF-A0C4-E25B-1FCB-9FE1538F2E10}"/>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6" name="Rectangle 145">
                  <a:extLst>
                    <a:ext uri="{FF2B5EF4-FFF2-40B4-BE49-F238E27FC236}">
                      <a16:creationId xmlns:a16="http://schemas.microsoft.com/office/drawing/2014/main" id="{1D99983A-76B2-6A3F-ABFD-AAB761509551}"/>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7" name="Rectangle 146">
                  <a:extLst>
                    <a:ext uri="{FF2B5EF4-FFF2-40B4-BE49-F238E27FC236}">
                      <a16:creationId xmlns:a16="http://schemas.microsoft.com/office/drawing/2014/main" id="{221E1F88-9B2F-F8A1-69C0-6B76F6E2E2E3}"/>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Rectangle 147">
                  <a:extLst>
                    <a:ext uri="{FF2B5EF4-FFF2-40B4-BE49-F238E27FC236}">
                      <a16:creationId xmlns:a16="http://schemas.microsoft.com/office/drawing/2014/main" id="{4BDED70C-09CB-B208-2B7E-06F9E3B4D293}"/>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29" name="Picture 4" descr="Transparent Human Png - Human Logo In Blue Png, Png Download , Transparent  Png Image - PNGitem">
                <a:extLst>
                  <a:ext uri="{FF2B5EF4-FFF2-40B4-BE49-F238E27FC236}">
                    <a16:creationId xmlns:a16="http://schemas.microsoft.com/office/drawing/2014/main" id="{4F8075CB-E42B-5C47-E73B-C97300307DE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5" name="Group 164">
              <a:extLst>
                <a:ext uri="{FF2B5EF4-FFF2-40B4-BE49-F238E27FC236}">
                  <a16:creationId xmlns:a16="http://schemas.microsoft.com/office/drawing/2014/main" id="{E4F4C959-245A-95BB-D218-575F1EC5AD8A}"/>
                </a:ext>
              </a:extLst>
            </p:cNvPr>
            <p:cNvGrpSpPr/>
            <p:nvPr/>
          </p:nvGrpSpPr>
          <p:grpSpPr>
            <a:xfrm>
              <a:off x="6151010" y="3006654"/>
              <a:ext cx="424443" cy="300446"/>
              <a:chOff x="279804" y="2586982"/>
              <a:chExt cx="424443" cy="300446"/>
            </a:xfrm>
          </p:grpSpPr>
          <p:grpSp>
            <p:nvGrpSpPr>
              <p:cNvPr id="166" name="Group 165">
                <a:extLst>
                  <a:ext uri="{FF2B5EF4-FFF2-40B4-BE49-F238E27FC236}">
                    <a16:creationId xmlns:a16="http://schemas.microsoft.com/office/drawing/2014/main" id="{352E058A-656E-68E9-4A5E-C082AC218F87}"/>
                  </a:ext>
                </a:extLst>
              </p:cNvPr>
              <p:cNvGrpSpPr/>
              <p:nvPr/>
            </p:nvGrpSpPr>
            <p:grpSpPr>
              <a:xfrm rot="5400000">
                <a:off x="418913" y="2602093"/>
                <a:ext cx="300446" cy="270223"/>
                <a:chOff x="7146132" y="1848203"/>
                <a:chExt cx="762000" cy="685348"/>
              </a:xfrm>
            </p:grpSpPr>
            <p:sp>
              <p:nvSpPr>
                <p:cNvPr id="168" name="Rectangle 167">
                  <a:extLst>
                    <a:ext uri="{FF2B5EF4-FFF2-40B4-BE49-F238E27FC236}">
                      <a16:creationId xmlns:a16="http://schemas.microsoft.com/office/drawing/2014/main" id="{F583AB6F-6B40-FE8C-A812-878E31AD14EF}"/>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Rectangle 168">
                  <a:extLst>
                    <a:ext uri="{FF2B5EF4-FFF2-40B4-BE49-F238E27FC236}">
                      <a16:creationId xmlns:a16="http://schemas.microsoft.com/office/drawing/2014/main" id="{8CED0A2B-C862-D3E8-4249-1C7EF25BC860}"/>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0" name="Rectangle 169">
                  <a:extLst>
                    <a:ext uri="{FF2B5EF4-FFF2-40B4-BE49-F238E27FC236}">
                      <a16:creationId xmlns:a16="http://schemas.microsoft.com/office/drawing/2014/main" id="{B4D849B9-5D84-7A61-C2AE-DB8AE097FB9A}"/>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1" name="Rectangle 170">
                  <a:extLst>
                    <a:ext uri="{FF2B5EF4-FFF2-40B4-BE49-F238E27FC236}">
                      <a16:creationId xmlns:a16="http://schemas.microsoft.com/office/drawing/2014/main" id="{8CBBC58B-503D-B5E0-B26C-DBD66B0D7BAD}"/>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2" name="Rectangle 171">
                  <a:extLst>
                    <a:ext uri="{FF2B5EF4-FFF2-40B4-BE49-F238E27FC236}">
                      <a16:creationId xmlns:a16="http://schemas.microsoft.com/office/drawing/2014/main" id="{0955176F-3B6F-A563-9E41-342704C9AE84}"/>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67" name="Picture 4" descr="Transparent Human Png - Human Logo In Blue Png, Png Download , Transparent  Png Image - PNGitem">
                <a:extLst>
                  <a:ext uri="{FF2B5EF4-FFF2-40B4-BE49-F238E27FC236}">
                    <a16:creationId xmlns:a16="http://schemas.microsoft.com/office/drawing/2014/main" id="{8DED33D7-B0C1-8DFA-C1FE-F59BA69C1A2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3" name="Group 172">
              <a:extLst>
                <a:ext uri="{FF2B5EF4-FFF2-40B4-BE49-F238E27FC236}">
                  <a16:creationId xmlns:a16="http://schemas.microsoft.com/office/drawing/2014/main" id="{B833EFE7-49D1-E7CF-43FF-5ED6CD3A78FD}"/>
                </a:ext>
              </a:extLst>
            </p:cNvPr>
            <p:cNvGrpSpPr/>
            <p:nvPr/>
          </p:nvGrpSpPr>
          <p:grpSpPr>
            <a:xfrm>
              <a:off x="6159057" y="3375999"/>
              <a:ext cx="424443" cy="300446"/>
              <a:chOff x="279804" y="2586982"/>
              <a:chExt cx="424443" cy="300446"/>
            </a:xfrm>
          </p:grpSpPr>
          <p:grpSp>
            <p:nvGrpSpPr>
              <p:cNvPr id="174" name="Group 173">
                <a:extLst>
                  <a:ext uri="{FF2B5EF4-FFF2-40B4-BE49-F238E27FC236}">
                    <a16:creationId xmlns:a16="http://schemas.microsoft.com/office/drawing/2014/main" id="{319FBAED-9458-EB5A-C14F-3CB41D74B1EF}"/>
                  </a:ext>
                </a:extLst>
              </p:cNvPr>
              <p:cNvGrpSpPr/>
              <p:nvPr/>
            </p:nvGrpSpPr>
            <p:grpSpPr>
              <a:xfrm rot="5400000">
                <a:off x="418913" y="2602093"/>
                <a:ext cx="300446" cy="270223"/>
                <a:chOff x="7146132" y="1848203"/>
                <a:chExt cx="762000" cy="685348"/>
              </a:xfrm>
            </p:grpSpPr>
            <p:sp>
              <p:nvSpPr>
                <p:cNvPr id="176" name="Rectangle 175">
                  <a:extLst>
                    <a:ext uri="{FF2B5EF4-FFF2-40B4-BE49-F238E27FC236}">
                      <a16:creationId xmlns:a16="http://schemas.microsoft.com/office/drawing/2014/main" id="{4810EF6D-114D-0845-EDEF-236D05B2E394}"/>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7" name="Rectangle 176">
                  <a:extLst>
                    <a:ext uri="{FF2B5EF4-FFF2-40B4-BE49-F238E27FC236}">
                      <a16:creationId xmlns:a16="http://schemas.microsoft.com/office/drawing/2014/main" id="{FA4D8249-0C4C-AA9B-147E-F8E6BA01AB73}"/>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78" name="Rectangle 177">
                  <a:extLst>
                    <a:ext uri="{FF2B5EF4-FFF2-40B4-BE49-F238E27FC236}">
                      <a16:creationId xmlns:a16="http://schemas.microsoft.com/office/drawing/2014/main" id="{A4CEFF38-49C7-5277-036B-1B4080BDDCD3}"/>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9" name="Rectangle 178">
                  <a:extLst>
                    <a:ext uri="{FF2B5EF4-FFF2-40B4-BE49-F238E27FC236}">
                      <a16:creationId xmlns:a16="http://schemas.microsoft.com/office/drawing/2014/main" id="{E512D884-BA61-572F-C78B-76EDE5814AEE}"/>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0" name="Rectangle 179">
                  <a:extLst>
                    <a:ext uri="{FF2B5EF4-FFF2-40B4-BE49-F238E27FC236}">
                      <a16:creationId xmlns:a16="http://schemas.microsoft.com/office/drawing/2014/main" id="{9577EDBE-BE47-FF8D-77AC-4490F4B34639}"/>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75" name="Picture 4" descr="Transparent Human Png - Human Logo In Blue Png, Png Download , Transparent  Png Image - PNGitem">
                <a:extLst>
                  <a:ext uri="{FF2B5EF4-FFF2-40B4-BE49-F238E27FC236}">
                    <a16:creationId xmlns:a16="http://schemas.microsoft.com/office/drawing/2014/main" id="{C7786478-3E32-7E36-E9AC-8EDF1191819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7" name="Group 256">
            <a:extLst>
              <a:ext uri="{FF2B5EF4-FFF2-40B4-BE49-F238E27FC236}">
                <a16:creationId xmlns:a16="http://schemas.microsoft.com/office/drawing/2014/main" id="{08F6BC03-C5A9-BA8B-EF11-D55D91D90EAB}"/>
              </a:ext>
            </a:extLst>
          </p:cNvPr>
          <p:cNvGrpSpPr/>
          <p:nvPr/>
        </p:nvGrpSpPr>
        <p:grpSpPr>
          <a:xfrm>
            <a:off x="6622968" y="4084696"/>
            <a:ext cx="447412" cy="1024892"/>
            <a:chOff x="6125966" y="2586111"/>
            <a:chExt cx="493570" cy="1130627"/>
          </a:xfrm>
        </p:grpSpPr>
        <p:sp>
          <p:nvSpPr>
            <p:cNvPr id="258" name="Rectangle 257">
              <a:extLst>
                <a:ext uri="{FF2B5EF4-FFF2-40B4-BE49-F238E27FC236}">
                  <a16:creationId xmlns:a16="http://schemas.microsoft.com/office/drawing/2014/main" id="{00B5714D-B080-DC80-BB00-AF7CB823F684}"/>
                </a:ext>
              </a:extLst>
            </p:cNvPr>
            <p:cNvSpPr/>
            <p:nvPr/>
          </p:nvSpPr>
          <p:spPr>
            <a:xfrm rot="5400000">
              <a:off x="5807437" y="2904640"/>
              <a:ext cx="1130627"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259" name="Group 258">
              <a:extLst>
                <a:ext uri="{FF2B5EF4-FFF2-40B4-BE49-F238E27FC236}">
                  <a16:creationId xmlns:a16="http://schemas.microsoft.com/office/drawing/2014/main" id="{C4FEAC3A-08A1-3E4B-C0F8-42170DE40896}"/>
                </a:ext>
              </a:extLst>
            </p:cNvPr>
            <p:cNvGrpSpPr/>
            <p:nvPr/>
          </p:nvGrpSpPr>
          <p:grpSpPr>
            <a:xfrm>
              <a:off x="6157827" y="2646590"/>
              <a:ext cx="424443" cy="300446"/>
              <a:chOff x="279804" y="2586982"/>
              <a:chExt cx="424443" cy="300446"/>
            </a:xfrm>
          </p:grpSpPr>
          <p:grpSp>
            <p:nvGrpSpPr>
              <p:cNvPr id="276" name="Group 275">
                <a:extLst>
                  <a:ext uri="{FF2B5EF4-FFF2-40B4-BE49-F238E27FC236}">
                    <a16:creationId xmlns:a16="http://schemas.microsoft.com/office/drawing/2014/main" id="{2BF40D03-165C-8DB5-5C29-9C6EEAA38672}"/>
                  </a:ext>
                </a:extLst>
              </p:cNvPr>
              <p:cNvGrpSpPr/>
              <p:nvPr/>
            </p:nvGrpSpPr>
            <p:grpSpPr>
              <a:xfrm rot="5400000">
                <a:off x="418913" y="2602093"/>
                <a:ext cx="300446" cy="270223"/>
                <a:chOff x="7146132" y="1848203"/>
                <a:chExt cx="762000" cy="685348"/>
              </a:xfrm>
            </p:grpSpPr>
            <p:sp>
              <p:nvSpPr>
                <p:cNvPr id="278" name="Rectangle 277">
                  <a:extLst>
                    <a:ext uri="{FF2B5EF4-FFF2-40B4-BE49-F238E27FC236}">
                      <a16:creationId xmlns:a16="http://schemas.microsoft.com/office/drawing/2014/main" id="{3AB7E001-CA78-455D-A1DD-CD2F32D3435A}"/>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9" name="Rectangle 278">
                  <a:extLst>
                    <a:ext uri="{FF2B5EF4-FFF2-40B4-BE49-F238E27FC236}">
                      <a16:creationId xmlns:a16="http://schemas.microsoft.com/office/drawing/2014/main" id="{A09B556C-1857-02E0-BA07-A8A109CCB213}"/>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0" name="Rectangle 279">
                  <a:extLst>
                    <a:ext uri="{FF2B5EF4-FFF2-40B4-BE49-F238E27FC236}">
                      <a16:creationId xmlns:a16="http://schemas.microsoft.com/office/drawing/2014/main" id="{4EC4F434-80B5-CDA6-F9A1-A71A588ADC87}"/>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1" name="Rectangle 280">
                  <a:extLst>
                    <a:ext uri="{FF2B5EF4-FFF2-40B4-BE49-F238E27FC236}">
                      <a16:creationId xmlns:a16="http://schemas.microsoft.com/office/drawing/2014/main" id="{64442711-44D9-215E-9672-9240321C513B}"/>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2" name="Rectangle 281">
                  <a:extLst>
                    <a:ext uri="{FF2B5EF4-FFF2-40B4-BE49-F238E27FC236}">
                      <a16:creationId xmlns:a16="http://schemas.microsoft.com/office/drawing/2014/main" id="{6E08AB9E-8489-804F-A91B-A3385803B83E}"/>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77" name="Picture 4" descr="Transparent Human Png - Human Logo In Blue Png, Png Download , Transparent  Png Image - PNGitem">
                <a:extLst>
                  <a:ext uri="{FF2B5EF4-FFF2-40B4-BE49-F238E27FC236}">
                    <a16:creationId xmlns:a16="http://schemas.microsoft.com/office/drawing/2014/main" id="{156DD658-D012-332F-425E-74FDC5D6A24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0" name="Group 259">
              <a:extLst>
                <a:ext uri="{FF2B5EF4-FFF2-40B4-BE49-F238E27FC236}">
                  <a16:creationId xmlns:a16="http://schemas.microsoft.com/office/drawing/2014/main" id="{8211DFE2-24B3-1148-82C4-7064576A7C16}"/>
                </a:ext>
              </a:extLst>
            </p:cNvPr>
            <p:cNvGrpSpPr/>
            <p:nvPr/>
          </p:nvGrpSpPr>
          <p:grpSpPr>
            <a:xfrm>
              <a:off x="6151010" y="3006654"/>
              <a:ext cx="424443" cy="300446"/>
              <a:chOff x="279804" y="2586982"/>
              <a:chExt cx="424443" cy="300446"/>
            </a:xfrm>
          </p:grpSpPr>
          <p:grpSp>
            <p:nvGrpSpPr>
              <p:cNvPr id="269" name="Group 268">
                <a:extLst>
                  <a:ext uri="{FF2B5EF4-FFF2-40B4-BE49-F238E27FC236}">
                    <a16:creationId xmlns:a16="http://schemas.microsoft.com/office/drawing/2014/main" id="{720639BF-92C7-F3DC-9123-78DE0AAC3359}"/>
                  </a:ext>
                </a:extLst>
              </p:cNvPr>
              <p:cNvGrpSpPr/>
              <p:nvPr/>
            </p:nvGrpSpPr>
            <p:grpSpPr>
              <a:xfrm rot="5400000">
                <a:off x="418913" y="2602093"/>
                <a:ext cx="300446" cy="270223"/>
                <a:chOff x="7146132" y="1848203"/>
                <a:chExt cx="762000" cy="685348"/>
              </a:xfrm>
            </p:grpSpPr>
            <p:sp>
              <p:nvSpPr>
                <p:cNvPr id="271" name="Rectangle 270">
                  <a:extLst>
                    <a:ext uri="{FF2B5EF4-FFF2-40B4-BE49-F238E27FC236}">
                      <a16:creationId xmlns:a16="http://schemas.microsoft.com/office/drawing/2014/main" id="{D49A8C17-EF05-219C-1285-6ED73D18A75C}"/>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2" name="Rectangle 271">
                  <a:extLst>
                    <a:ext uri="{FF2B5EF4-FFF2-40B4-BE49-F238E27FC236}">
                      <a16:creationId xmlns:a16="http://schemas.microsoft.com/office/drawing/2014/main" id="{37B2B384-1FA6-C0A0-68C0-FB5EDFA50C7B}"/>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73" name="Rectangle 272">
                  <a:extLst>
                    <a:ext uri="{FF2B5EF4-FFF2-40B4-BE49-F238E27FC236}">
                      <a16:creationId xmlns:a16="http://schemas.microsoft.com/office/drawing/2014/main" id="{54194795-E476-31E5-8D8B-E3CB54C65337}"/>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4" name="Rectangle 273">
                  <a:extLst>
                    <a:ext uri="{FF2B5EF4-FFF2-40B4-BE49-F238E27FC236}">
                      <a16:creationId xmlns:a16="http://schemas.microsoft.com/office/drawing/2014/main" id="{EE9E0E97-3976-6AB5-585E-F7ABD71E16E2}"/>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5" name="Rectangle 274">
                  <a:extLst>
                    <a:ext uri="{FF2B5EF4-FFF2-40B4-BE49-F238E27FC236}">
                      <a16:creationId xmlns:a16="http://schemas.microsoft.com/office/drawing/2014/main" id="{0802F0D4-1BED-D1F3-53F8-C8B3ACA0D7AA}"/>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70" name="Picture 4" descr="Transparent Human Png - Human Logo In Blue Png, Png Download , Transparent  Png Image - PNGitem">
                <a:extLst>
                  <a:ext uri="{FF2B5EF4-FFF2-40B4-BE49-F238E27FC236}">
                    <a16:creationId xmlns:a16="http://schemas.microsoft.com/office/drawing/2014/main" id="{9C49524A-E786-42A2-1D47-6294AB28B6C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1" name="Group 260">
              <a:extLst>
                <a:ext uri="{FF2B5EF4-FFF2-40B4-BE49-F238E27FC236}">
                  <a16:creationId xmlns:a16="http://schemas.microsoft.com/office/drawing/2014/main" id="{540B3D5A-7E9D-ED91-E119-3587D48EA89D}"/>
                </a:ext>
              </a:extLst>
            </p:cNvPr>
            <p:cNvGrpSpPr/>
            <p:nvPr/>
          </p:nvGrpSpPr>
          <p:grpSpPr>
            <a:xfrm>
              <a:off x="6159057" y="3375999"/>
              <a:ext cx="424443" cy="300446"/>
              <a:chOff x="279804" y="2586982"/>
              <a:chExt cx="424443" cy="300446"/>
            </a:xfrm>
          </p:grpSpPr>
          <p:grpSp>
            <p:nvGrpSpPr>
              <p:cNvPr id="262" name="Group 261">
                <a:extLst>
                  <a:ext uri="{FF2B5EF4-FFF2-40B4-BE49-F238E27FC236}">
                    <a16:creationId xmlns:a16="http://schemas.microsoft.com/office/drawing/2014/main" id="{C801D28A-09C6-3FFE-A470-8782D16938D4}"/>
                  </a:ext>
                </a:extLst>
              </p:cNvPr>
              <p:cNvGrpSpPr/>
              <p:nvPr/>
            </p:nvGrpSpPr>
            <p:grpSpPr>
              <a:xfrm rot="5400000">
                <a:off x="418913" y="2602093"/>
                <a:ext cx="300446" cy="270223"/>
                <a:chOff x="7146132" y="1848203"/>
                <a:chExt cx="762000" cy="685348"/>
              </a:xfrm>
            </p:grpSpPr>
            <p:sp>
              <p:nvSpPr>
                <p:cNvPr id="264" name="Rectangle 263">
                  <a:extLst>
                    <a:ext uri="{FF2B5EF4-FFF2-40B4-BE49-F238E27FC236}">
                      <a16:creationId xmlns:a16="http://schemas.microsoft.com/office/drawing/2014/main" id="{F020E835-1A9E-832C-7047-EDDD4ECFBA59}"/>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5" name="Rectangle 264">
                  <a:extLst>
                    <a:ext uri="{FF2B5EF4-FFF2-40B4-BE49-F238E27FC236}">
                      <a16:creationId xmlns:a16="http://schemas.microsoft.com/office/drawing/2014/main" id="{4C5106AC-7259-9260-FA4A-42BF3E46D4F9}"/>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6" name="Rectangle 265">
                  <a:extLst>
                    <a:ext uri="{FF2B5EF4-FFF2-40B4-BE49-F238E27FC236}">
                      <a16:creationId xmlns:a16="http://schemas.microsoft.com/office/drawing/2014/main" id="{A04D6EE4-1098-EE70-EECB-79375A4BE28E}"/>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7" name="Rectangle 266">
                  <a:extLst>
                    <a:ext uri="{FF2B5EF4-FFF2-40B4-BE49-F238E27FC236}">
                      <a16:creationId xmlns:a16="http://schemas.microsoft.com/office/drawing/2014/main" id="{470EBED0-E07C-8D10-6B4D-F2B0F34B3F1C}"/>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8" name="Rectangle 267">
                  <a:extLst>
                    <a:ext uri="{FF2B5EF4-FFF2-40B4-BE49-F238E27FC236}">
                      <a16:creationId xmlns:a16="http://schemas.microsoft.com/office/drawing/2014/main" id="{85FAB9E7-8F02-CDDC-2A12-471C2ADECE8E}"/>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63" name="Picture 4" descr="Transparent Human Png - Human Logo In Blue Png, Png Download , Transparent  Png Image - PNGitem">
                <a:extLst>
                  <a:ext uri="{FF2B5EF4-FFF2-40B4-BE49-F238E27FC236}">
                    <a16:creationId xmlns:a16="http://schemas.microsoft.com/office/drawing/2014/main" id="{9F23F33C-358A-94C6-91DB-C22595BB493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10" name="Group 309">
            <a:extLst>
              <a:ext uri="{FF2B5EF4-FFF2-40B4-BE49-F238E27FC236}">
                <a16:creationId xmlns:a16="http://schemas.microsoft.com/office/drawing/2014/main" id="{51C9D961-F767-40F9-B226-D6B44F83F9CF}"/>
              </a:ext>
            </a:extLst>
          </p:cNvPr>
          <p:cNvGrpSpPr/>
          <p:nvPr/>
        </p:nvGrpSpPr>
        <p:grpSpPr>
          <a:xfrm>
            <a:off x="6619749" y="5561277"/>
            <a:ext cx="450631" cy="1024892"/>
            <a:chOff x="2049044" y="2325951"/>
            <a:chExt cx="493570" cy="1122550"/>
          </a:xfrm>
        </p:grpSpPr>
        <p:sp>
          <p:nvSpPr>
            <p:cNvPr id="284" name="Rectangle 283">
              <a:extLst>
                <a:ext uri="{FF2B5EF4-FFF2-40B4-BE49-F238E27FC236}">
                  <a16:creationId xmlns:a16="http://schemas.microsoft.com/office/drawing/2014/main" id="{D37288CC-BC58-C07B-6EA1-286CB90464C4}"/>
                </a:ext>
              </a:extLst>
            </p:cNvPr>
            <p:cNvSpPr/>
            <p:nvPr/>
          </p:nvSpPr>
          <p:spPr>
            <a:xfrm rot="5400000">
              <a:off x="1734554" y="2640441"/>
              <a:ext cx="1122550" cy="4935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grpSp>
          <p:nvGrpSpPr>
            <p:cNvPr id="285" name="Group 284">
              <a:extLst>
                <a:ext uri="{FF2B5EF4-FFF2-40B4-BE49-F238E27FC236}">
                  <a16:creationId xmlns:a16="http://schemas.microsoft.com/office/drawing/2014/main" id="{EA6DC553-1154-8C6E-8FEC-F78580C95BD1}"/>
                </a:ext>
              </a:extLst>
            </p:cNvPr>
            <p:cNvGrpSpPr/>
            <p:nvPr/>
          </p:nvGrpSpPr>
          <p:grpSpPr>
            <a:xfrm>
              <a:off x="2080905" y="2386428"/>
              <a:ext cx="424443" cy="300446"/>
              <a:chOff x="279804" y="2586982"/>
              <a:chExt cx="424443" cy="300446"/>
            </a:xfrm>
          </p:grpSpPr>
          <p:grpSp>
            <p:nvGrpSpPr>
              <p:cNvPr id="302" name="Group 301">
                <a:extLst>
                  <a:ext uri="{FF2B5EF4-FFF2-40B4-BE49-F238E27FC236}">
                    <a16:creationId xmlns:a16="http://schemas.microsoft.com/office/drawing/2014/main" id="{B2C4B52E-A7A7-4439-9C26-E5AC8804690E}"/>
                  </a:ext>
                </a:extLst>
              </p:cNvPr>
              <p:cNvGrpSpPr/>
              <p:nvPr/>
            </p:nvGrpSpPr>
            <p:grpSpPr>
              <a:xfrm rot="5400000">
                <a:off x="418913" y="2602093"/>
                <a:ext cx="300446" cy="270223"/>
                <a:chOff x="7146132" y="1848203"/>
                <a:chExt cx="762000" cy="685348"/>
              </a:xfrm>
            </p:grpSpPr>
            <p:sp>
              <p:nvSpPr>
                <p:cNvPr id="304" name="Rectangle 303">
                  <a:extLst>
                    <a:ext uri="{FF2B5EF4-FFF2-40B4-BE49-F238E27FC236}">
                      <a16:creationId xmlns:a16="http://schemas.microsoft.com/office/drawing/2014/main" id="{16C435E9-2808-E7DD-6ED8-6D53C74D3C74}"/>
                    </a:ext>
                  </a:extLst>
                </p:cNvPr>
                <p:cNvSpPr/>
                <p:nvPr/>
              </p:nvSpPr>
              <p:spPr>
                <a:xfrm>
                  <a:off x="7211762" y="1933811"/>
                  <a:ext cx="118245" cy="5234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5" name="Rectangle 304">
                  <a:extLst>
                    <a:ext uri="{FF2B5EF4-FFF2-40B4-BE49-F238E27FC236}">
                      <a16:creationId xmlns:a16="http://schemas.microsoft.com/office/drawing/2014/main" id="{3ACC84C5-9284-ED6B-C105-11AE64ECAF04}"/>
                    </a:ext>
                  </a:extLst>
                </p:cNvPr>
                <p:cNvSpPr/>
                <p:nvPr/>
              </p:nvSpPr>
              <p:spPr>
                <a:xfrm>
                  <a:off x="7380807" y="1933811"/>
                  <a:ext cx="118245" cy="5234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6" name="Rectangle 305">
                  <a:extLst>
                    <a:ext uri="{FF2B5EF4-FFF2-40B4-BE49-F238E27FC236}">
                      <a16:creationId xmlns:a16="http://schemas.microsoft.com/office/drawing/2014/main" id="{A422E518-C3A7-1F77-E828-E89C22F734E1}"/>
                    </a:ext>
                  </a:extLst>
                </p:cNvPr>
                <p:cNvSpPr/>
                <p:nvPr/>
              </p:nvSpPr>
              <p:spPr>
                <a:xfrm>
                  <a:off x="7549852" y="1933811"/>
                  <a:ext cx="118245" cy="5234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7" name="Rectangle 306">
                  <a:extLst>
                    <a:ext uri="{FF2B5EF4-FFF2-40B4-BE49-F238E27FC236}">
                      <a16:creationId xmlns:a16="http://schemas.microsoft.com/office/drawing/2014/main" id="{FCD4AEF6-EA0B-747A-9325-593C705682F5}"/>
                    </a:ext>
                  </a:extLst>
                </p:cNvPr>
                <p:cNvSpPr/>
                <p:nvPr/>
              </p:nvSpPr>
              <p:spPr>
                <a:xfrm>
                  <a:off x="7718896" y="1933811"/>
                  <a:ext cx="118245" cy="52349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8" name="Rectangle 307">
                  <a:extLst>
                    <a:ext uri="{FF2B5EF4-FFF2-40B4-BE49-F238E27FC236}">
                      <a16:creationId xmlns:a16="http://schemas.microsoft.com/office/drawing/2014/main" id="{A06963AC-3A07-2A93-5203-06322F90CFAA}"/>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303" name="Picture 4" descr="Transparent Human Png - Human Logo In Blue Png, Png Download , Transparent  Png Image - PNGitem">
                <a:extLst>
                  <a:ext uri="{FF2B5EF4-FFF2-40B4-BE49-F238E27FC236}">
                    <a16:creationId xmlns:a16="http://schemas.microsoft.com/office/drawing/2014/main" id="{89E43821-00E4-CAD8-67E2-DAF1BE2A44E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79804" y="2619341"/>
                <a:ext cx="142013" cy="2357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 name="Group 308">
              <a:extLst>
                <a:ext uri="{FF2B5EF4-FFF2-40B4-BE49-F238E27FC236}">
                  <a16:creationId xmlns:a16="http://schemas.microsoft.com/office/drawing/2014/main" id="{EB974F3C-3609-4B18-5D15-F9480FD81682}"/>
                </a:ext>
              </a:extLst>
            </p:cNvPr>
            <p:cNvGrpSpPr/>
            <p:nvPr/>
          </p:nvGrpSpPr>
          <p:grpSpPr>
            <a:xfrm>
              <a:off x="2076302" y="2739119"/>
              <a:ext cx="429047" cy="294534"/>
              <a:chOff x="1037067" y="2900520"/>
              <a:chExt cx="429047" cy="294534"/>
            </a:xfrm>
          </p:grpSpPr>
          <p:sp>
            <p:nvSpPr>
              <p:cNvPr id="217" name="Rectangle 216">
                <a:extLst>
                  <a:ext uri="{FF2B5EF4-FFF2-40B4-BE49-F238E27FC236}">
                    <a16:creationId xmlns:a16="http://schemas.microsoft.com/office/drawing/2014/main" id="{17CF92D1-38AD-EC57-C9E5-93A3CD7516D3}"/>
                  </a:ext>
                </a:extLst>
              </p:cNvPr>
              <p:cNvSpPr/>
              <p:nvPr/>
            </p:nvSpPr>
            <p:spPr>
              <a:xfrm rot="5400000">
                <a:off x="1309000" y="2847568"/>
                <a:ext cx="45705" cy="20234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8" name="Rectangle 217">
                <a:extLst>
                  <a:ext uri="{FF2B5EF4-FFF2-40B4-BE49-F238E27FC236}">
                    <a16:creationId xmlns:a16="http://schemas.microsoft.com/office/drawing/2014/main" id="{1FA46647-CBA6-1613-43AC-A5A9B12DD86A}"/>
                  </a:ext>
                </a:extLst>
              </p:cNvPr>
              <p:cNvSpPr/>
              <p:nvPr/>
            </p:nvSpPr>
            <p:spPr>
              <a:xfrm rot="5400000">
                <a:off x="1309000" y="2912908"/>
                <a:ext cx="45705" cy="20234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9" name="Rectangle 218">
                <a:extLst>
                  <a:ext uri="{FF2B5EF4-FFF2-40B4-BE49-F238E27FC236}">
                    <a16:creationId xmlns:a16="http://schemas.microsoft.com/office/drawing/2014/main" id="{2539B828-B4C9-CB17-4FFE-69A1C193C2BF}"/>
                  </a:ext>
                </a:extLst>
              </p:cNvPr>
              <p:cNvSpPr/>
              <p:nvPr/>
            </p:nvSpPr>
            <p:spPr>
              <a:xfrm rot="5400000">
                <a:off x="1309000" y="2978249"/>
                <a:ext cx="45705" cy="20234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0" name="Rectangle 219">
                <a:extLst>
                  <a:ext uri="{FF2B5EF4-FFF2-40B4-BE49-F238E27FC236}">
                    <a16:creationId xmlns:a16="http://schemas.microsoft.com/office/drawing/2014/main" id="{CEFF4657-3902-4B6B-8624-F6FB9D097E94}"/>
                  </a:ext>
                </a:extLst>
              </p:cNvPr>
              <p:cNvSpPr/>
              <p:nvPr/>
            </p:nvSpPr>
            <p:spPr>
              <a:xfrm rot="5400000">
                <a:off x="1309000" y="3043589"/>
                <a:ext cx="45705" cy="2023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1" name="Rectangle 220">
                <a:extLst>
                  <a:ext uri="{FF2B5EF4-FFF2-40B4-BE49-F238E27FC236}">
                    <a16:creationId xmlns:a16="http://schemas.microsoft.com/office/drawing/2014/main" id="{6E61D747-9007-5A59-21D5-FC3B524D27D6}"/>
                  </a:ext>
                </a:extLst>
              </p:cNvPr>
              <p:cNvSpPr/>
              <p:nvPr/>
            </p:nvSpPr>
            <p:spPr>
              <a:xfrm rot="5400000">
                <a:off x="1186394" y="2915334"/>
                <a:ext cx="294534" cy="264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22" name="Picture 4" descr="Transparent Human Png - Human Logo In Blue Png, Png Download , Transparent  Png Image - PNGitem">
                <a:extLst>
                  <a:ext uri="{FF2B5EF4-FFF2-40B4-BE49-F238E27FC236}">
                    <a16:creationId xmlns:a16="http://schemas.microsoft.com/office/drawing/2014/main" id="{DEC107E2-6D0A-7C48-3081-9418F66D787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1037067" y="2932243"/>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3" name="Group 222">
              <a:extLst>
                <a:ext uri="{FF2B5EF4-FFF2-40B4-BE49-F238E27FC236}">
                  <a16:creationId xmlns:a16="http://schemas.microsoft.com/office/drawing/2014/main" id="{569A32C3-50EE-BE36-2D16-7E0524A3F1F9}"/>
                </a:ext>
              </a:extLst>
            </p:cNvPr>
            <p:cNvGrpSpPr/>
            <p:nvPr/>
          </p:nvGrpSpPr>
          <p:grpSpPr>
            <a:xfrm>
              <a:off x="2241082" y="3090223"/>
              <a:ext cx="264906" cy="294534"/>
              <a:chOff x="9150205" y="2674089"/>
              <a:chExt cx="785642" cy="873510"/>
            </a:xfrm>
          </p:grpSpPr>
          <p:sp>
            <p:nvSpPr>
              <p:cNvPr id="225" name="Rectangle 224">
                <a:extLst>
                  <a:ext uri="{FF2B5EF4-FFF2-40B4-BE49-F238E27FC236}">
                    <a16:creationId xmlns:a16="http://schemas.microsoft.com/office/drawing/2014/main" id="{6BF907D0-357B-0FC4-E0F7-6D4A249C3861}"/>
                  </a:ext>
                </a:extLst>
              </p:cNvPr>
              <p:cNvSpPr/>
              <p:nvPr/>
            </p:nvSpPr>
            <p:spPr>
              <a:xfrm rot="5400000">
                <a:off x="9469886" y="2517046"/>
                <a:ext cx="135549" cy="6001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6" name="Rectangle 225">
                <a:extLst>
                  <a:ext uri="{FF2B5EF4-FFF2-40B4-BE49-F238E27FC236}">
                    <a16:creationId xmlns:a16="http://schemas.microsoft.com/office/drawing/2014/main" id="{569F9E31-25E7-06AE-4A41-A97E1CD66E11}"/>
                  </a:ext>
                </a:extLst>
              </p:cNvPr>
              <p:cNvSpPr/>
              <p:nvPr/>
            </p:nvSpPr>
            <p:spPr>
              <a:xfrm rot="5400000">
                <a:off x="9469886" y="2710829"/>
                <a:ext cx="135549" cy="60010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7" name="Rectangle 226">
                <a:extLst>
                  <a:ext uri="{FF2B5EF4-FFF2-40B4-BE49-F238E27FC236}">
                    <a16:creationId xmlns:a16="http://schemas.microsoft.com/office/drawing/2014/main" id="{1775C548-5662-A0AF-2FB2-15169B490DF3}"/>
                  </a:ext>
                </a:extLst>
              </p:cNvPr>
              <p:cNvSpPr/>
              <p:nvPr/>
            </p:nvSpPr>
            <p:spPr>
              <a:xfrm rot="5400000">
                <a:off x="9469886" y="2904612"/>
                <a:ext cx="135549" cy="60010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8" name="Rectangle 227">
                <a:extLst>
                  <a:ext uri="{FF2B5EF4-FFF2-40B4-BE49-F238E27FC236}">
                    <a16:creationId xmlns:a16="http://schemas.microsoft.com/office/drawing/2014/main" id="{18415557-5620-96FF-96C9-1F322BE0093F}"/>
                  </a:ext>
                </a:extLst>
              </p:cNvPr>
              <p:cNvSpPr/>
              <p:nvPr/>
            </p:nvSpPr>
            <p:spPr>
              <a:xfrm rot="5400000">
                <a:off x="9469886" y="3098394"/>
                <a:ext cx="135549" cy="600102"/>
              </a:xfrm>
              <a:prstGeom prst="rect">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9" name="Rectangle 228">
                <a:extLst>
                  <a:ext uri="{FF2B5EF4-FFF2-40B4-BE49-F238E27FC236}">
                    <a16:creationId xmlns:a16="http://schemas.microsoft.com/office/drawing/2014/main" id="{777C21B1-0465-4994-9828-80944349272A}"/>
                  </a:ext>
                </a:extLst>
              </p:cNvPr>
              <p:cNvSpPr/>
              <p:nvPr/>
            </p:nvSpPr>
            <p:spPr>
              <a:xfrm rot="5400000">
                <a:off x="9106271" y="2718023"/>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24" name="Picture 4" descr="Transparent Human Png - Human Logo In Blue Png, Png Download , Transparent  Png Image - PNGitem">
              <a:extLst>
                <a:ext uri="{FF2B5EF4-FFF2-40B4-BE49-F238E27FC236}">
                  <a16:creationId xmlns:a16="http://schemas.microsoft.com/office/drawing/2014/main" id="{82A4FBE0-B1DC-7FFA-8F64-C0E88E91E9B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2070626" y="3121946"/>
              <a:ext cx="139218" cy="2310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45">
            <a:extLst>
              <a:ext uri="{FF2B5EF4-FFF2-40B4-BE49-F238E27FC236}">
                <a16:creationId xmlns:a16="http://schemas.microsoft.com/office/drawing/2014/main" id="{A003B554-2566-73CD-A48F-E70C0AECEF61}"/>
              </a:ext>
            </a:extLst>
          </p:cNvPr>
          <p:cNvGrpSpPr/>
          <p:nvPr/>
        </p:nvGrpSpPr>
        <p:grpSpPr>
          <a:xfrm>
            <a:off x="1890996" y="1270044"/>
            <a:ext cx="2678768" cy="916041"/>
            <a:chOff x="2903747" y="1978323"/>
            <a:chExt cx="2678768" cy="916041"/>
          </a:xfrm>
        </p:grpSpPr>
        <p:sp>
          <p:nvSpPr>
            <p:cNvPr id="47" name="TextBox 46">
              <a:extLst>
                <a:ext uri="{FF2B5EF4-FFF2-40B4-BE49-F238E27FC236}">
                  <a16:creationId xmlns:a16="http://schemas.microsoft.com/office/drawing/2014/main" id="{D6474943-A60E-CBD5-67BB-486373DD9285}"/>
                </a:ext>
              </a:extLst>
            </p:cNvPr>
            <p:cNvSpPr txBox="1"/>
            <p:nvPr/>
          </p:nvSpPr>
          <p:spPr>
            <a:xfrm>
              <a:off x="3848697" y="1978323"/>
              <a:ext cx="436338" cy="646331"/>
            </a:xfrm>
            <a:prstGeom prst="rect">
              <a:avLst/>
            </a:prstGeom>
            <a:noFill/>
            <a:ln>
              <a:noFill/>
            </a:ln>
          </p:spPr>
          <p:txBody>
            <a:bodyPr wrap="non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8</a:t>
              </a:r>
            </a:p>
          </p:txBody>
        </p:sp>
        <p:grpSp>
          <p:nvGrpSpPr>
            <p:cNvPr id="48" name="Group 47">
              <a:extLst>
                <a:ext uri="{FF2B5EF4-FFF2-40B4-BE49-F238E27FC236}">
                  <a16:creationId xmlns:a16="http://schemas.microsoft.com/office/drawing/2014/main" id="{A508387E-60E5-8204-7ABB-668E9BDBD8D6}"/>
                </a:ext>
              </a:extLst>
            </p:cNvPr>
            <p:cNvGrpSpPr/>
            <p:nvPr/>
          </p:nvGrpSpPr>
          <p:grpSpPr>
            <a:xfrm>
              <a:off x="2903747" y="2064944"/>
              <a:ext cx="873511" cy="785641"/>
              <a:chOff x="2903749" y="2108723"/>
              <a:chExt cx="873511" cy="785641"/>
            </a:xfrm>
          </p:grpSpPr>
          <p:pic>
            <p:nvPicPr>
              <p:cNvPr id="50" name="Picture 4" descr="Transparent Human Png - Human Logo In Blue Png, Png Download , Transparent  Png Image - PNGitem">
                <a:extLst>
                  <a:ext uri="{FF2B5EF4-FFF2-40B4-BE49-F238E27FC236}">
                    <a16:creationId xmlns:a16="http://schemas.microsoft.com/office/drawing/2014/main" id="{9121A492-2E77-7CA4-1CDC-AF6FDED1240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134061" y="2158869"/>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AD8719DB-9CFC-3DE3-CB53-E79FB39174CA}"/>
                  </a:ext>
                </a:extLst>
              </p:cNvPr>
              <p:cNvSpPr/>
              <p:nvPr/>
            </p:nvSpPr>
            <p:spPr>
              <a:xfrm>
                <a:off x="2903749" y="2108723"/>
                <a:ext cx="873511" cy="785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9" name="TextBox 48">
              <a:extLst>
                <a:ext uri="{FF2B5EF4-FFF2-40B4-BE49-F238E27FC236}">
                  <a16:creationId xmlns:a16="http://schemas.microsoft.com/office/drawing/2014/main" id="{1392FD73-AEB2-862D-922C-36889E4F93CE}"/>
                </a:ext>
              </a:extLst>
            </p:cNvPr>
            <p:cNvSpPr txBox="1"/>
            <p:nvPr/>
          </p:nvSpPr>
          <p:spPr>
            <a:xfrm>
              <a:off x="3835492" y="2494254"/>
              <a:ext cx="1747023" cy="400110"/>
            </a:xfrm>
            <a:prstGeom prst="rect">
              <a:avLst/>
            </a:prstGeom>
            <a:noFill/>
          </p:spPr>
          <p:txBody>
            <a:bodyPr wrap="square">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Participants</a:t>
              </a:r>
              <a:endParaRPr lang="en-SG" sz="2000" dirty="0"/>
            </a:p>
          </p:txBody>
        </p:sp>
      </p:grpSp>
      <p:grpSp>
        <p:nvGrpSpPr>
          <p:cNvPr id="52" name="Group 51">
            <a:extLst>
              <a:ext uri="{FF2B5EF4-FFF2-40B4-BE49-F238E27FC236}">
                <a16:creationId xmlns:a16="http://schemas.microsoft.com/office/drawing/2014/main" id="{5A52A2CF-E8B3-C24B-FDDC-E7719B500DFC}"/>
              </a:ext>
            </a:extLst>
          </p:cNvPr>
          <p:cNvGrpSpPr/>
          <p:nvPr/>
        </p:nvGrpSpPr>
        <p:grpSpPr>
          <a:xfrm>
            <a:off x="4974325" y="1243908"/>
            <a:ext cx="2243350" cy="989395"/>
            <a:chOff x="8834938" y="1955931"/>
            <a:chExt cx="2243350" cy="989395"/>
          </a:xfrm>
        </p:grpSpPr>
        <p:grpSp>
          <p:nvGrpSpPr>
            <p:cNvPr id="53" name="Group 52">
              <a:extLst>
                <a:ext uri="{FF2B5EF4-FFF2-40B4-BE49-F238E27FC236}">
                  <a16:creationId xmlns:a16="http://schemas.microsoft.com/office/drawing/2014/main" id="{C300EA05-01AB-21FA-CEE1-015656B99C4E}"/>
                </a:ext>
              </a:extLst>
            </p:cNvPr>
            <p:cNvGrpSpPr/>
            <p:nvPr/>
          </p:nvGrpSpPr>
          <p:grpSpPr>
            <a:xfrm>
              <a:off x="8834938" y="2061368"/>
              <a:ext cx="873510" cy="785642"/>
              <a:chOff x="7797602" y="2133617"/>
              <a:chExt cx="873510" cy="785642"/>
            </a:xfrm>
          </p:grpSpPr>
          <p:sp>
            <p:nvSpPr>
              <p:cNvPr id="56" name="Rectangle 55">
                <a:extLst>
                  <a:ext uri="{FF2B5EF4-FFF2-40B4-BE49-F238E27FC236}">
                    <a16:creationId xmlns:a16="http://schemas.microsoft.com/office/drawing/2014/main" id="{6FD7243A-D8D6-7D2E-755A-15FA3E2491CC}"/>
                  </a:ext>
                </a:extLst>
              </p:cNvPr>
              <p:cNvSpPr/>
              <p:nvPr/>
            </p:nvSpPr>
            <p:spPr>
              <a:xfrm>
                <a:off x="7872836" y="2231753"/>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a:extLst>
                  <a:ext uri="{FF2B5EF4-FFF2-40B4-BE49-F238E27FC236}">
                    <a16:creationId xmlns:a16="http://schemas.microsoft.com/office/drawing/2014/main" id="{96B78304-F30E-AFE6-8B10-A61FE7FA1A72}"/>
                  </a:ext>
                </a:extLst>
              </p:cNvPr>
              <p:cNvSpPr/>
              <p:nvPr/>
            </p:nvSpPr>
            <p:spPr>
              <a:xfrm>
                <a:off x="7797602" y="2133617"/>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a:extLst>
                  <a:ext uri="{FF2B5EF4-FFF2-40B4-BE49-F238E27FC236}">
                    <a16:creationId xmlns:a16="http://schemas.microsoft.com/office/drawing/2014/main" id="{E47258B9-2000-6CA0-6FBF-6E5F58928B6D}"/>
                  </a:ext>
                </a:extLst>
              </p:cNvPr>
              <p:cNvSpPr/>
              <p:nvPr/>
            </p:nvSpPr>
            <p:spPr>
              <a:xfrm>
                <a:off x="7872836" y="2400759"/>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Rectangle 59">
                <a:extLst>
                  <a:ext uri="{FF2B5EF4-FFF2-40B4-BE49-F238E27FC236}">
                    <a16:creationId xmlns:a16="http://schemas.microsoft.com/office/drawing/2014/main" id="{94B6055F-0228-2193-1423-E319A3D85C5A}"/>
                  </a:ext>
                </a:extLst>
              </p:cNvPr>
              <p:cNvSpPr/>
              <p:nvPr/>
            </p:nvSpPr>
            <p:spPr>
              <a:xfrm>
                <a:off x="7874903" y="2562955"/>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Rectangle 60">
                <a:extLst>
                  <a:ext uri="{FF2B5EF4-FFF2-40B4-BE49-F238E27FC236}">
                    <a16:creationId xmlns:a16="http://schemas.microsoft.com/office/drawing/2014/main" id="{584D1859-F33F-AED3-E3C3-589EA21AC5A5}"/>
                  </a:ext>
                </a:extLst>
              </p:cNvPr>
              <p:cNvSpPr/>
              <p:nvPr/>
            </p:nvSpPr>
            <p:spPr>
              <a:xfrm>
                <a:off x="7873907" y="2722937"/>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Rectangle 61">
                <a:extLst>
                  <a:ext uri="{FF2B5EF4-FFF2-40B4-BE49-F238E27FC236}">
                    <a16:creationId xmlns:a16="http://schemas.microsoft.com/office/drawing/2014/main" id="{E215B9DA-C465-6F40-C246-E44DFD064F34}"/>
                  </a:ext>
                </a:extLst>
              </p:cNvPr>
              <p:cNvSpPr/>
              <p:nvPr/>
            </p:nvSpPr>
            <p:spPr>
              <a:xfrm>
                <a:off x="8066621" y="2231753"/>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62">
                <a:extLst>
                  <a:ext uri="{FF2B5EF4-FFF2-40B4-BE49-F238E27FC236}">
                    <a16:creationId xmlns:a16="http://schemas.microsoft.com/office/drawing/2014/main" id="{53DD9CC4-EAB6-B12F-11BE-A6296E7B9B18}"/>
                  </a:ext>
                </a:extLst>
              </p:cNvPr>
              <p:cNvSpPr/>
              <p:nvPr/>
            </p:nvSpPr>
            <p:spPr>
              <a:xfrm>
                <a:off x="8066621" y="2400759"/>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0" name="Rectangle 129">
                <a:extLst>
                  <a:ext uri="{FF2B5EF4-FFF2-40B4-BE49-F238E27FC236}">
                    <a16:creationId xmlns:a16="http://schemas.microsoft.com/office/drawing/2014/main" id="{9E52D8F1-B2F4-20B6-2D78-EB33EE99498E}"/>
                  </a:ext>
                </a:extLst>
              </p:cNvPr>
              <p:cNvSpPr/>
              <p:nvPr/>
            </p:nvSpPr>
            <p:spPr>
              <a:xfrm>
                <a:off x="8068688" y="2562955"/>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1" name="Rectangle 130">
                <a:extLst>
                  <a:ext uri="{FF2B5EF4-FFF2-40B4-BE49-F238E27FC236}">
                    <a16:creationId xmlns:a16="http://schemas.microsoft.com/office/drawing/2014/main" id="{694E7588-8CD6-A617-DCF3-93B641FE24DA}"/>
                  </a:ext>
                </a:extLst>
              </p:cNvPr>
              <p:cNvSpPr/>
              <p:nvPr/>
            </p:nvSpPr>
            <p:spPr>
              <a:xfrm>
                <a:off x="8067692" y="2722937"/>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2" name="Rectangle 131">
                <a:extLst>
                  <a:ext uri="{FF2B5EF4-FFF2-40B4-BE49-F238E27FC236}">
                    <a16:creationId xmlns:a16="http://schemas.microsoft.com/office/drawing/2014/main" id="{7CF3D010-8DB2-0031-FF26-E6BF36B2C7A3}"/>
                  </a:ext>
                </a:extLst>
              </p:cNvPr>
              <p:cNvSpPr/>
              <p:nvPr/>
            </p:nvSpPr>
            <p:spPr>
              <a:xfrm>
                <a:off x="8267208" y="2231753"/>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3" name="Rectangle 132">
                <a:extLst>
                  <a:ext uri="{FF2B5EF4-FFF2-40B4-BE49-F238E27FC236}">
                    <a16:creationId xmlns:a16="http://schemas.microsoft.com/office/drawing/2014/main" id="{7C0F2C86-4900-0D1A-8AB4-F4C68B49265A}"/>
                  </a:ext>
                </a:extLst>
              </p:cNvPr>
              <p:cNvSpPr/>
              <p:nvPr/>
            </p:nvSpPr>
            <p:spPr>
              <a:xfrm>
                <a:off x="8267208" y="2400759"/>
                <a:ext cx="135549" cy="119593"/>
              </a:xfrm>
              <a:prstGeom prst="rect">
                <a:avLst/>
              </a:prstGeom>
              <a:solidFill>
                <a:srgbClr val="ADCE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4" name="Rectangle 133">
                <a:extLst>
                  <a:ext uri="{FF2B5EF4-FFF2-40B4-BE49-F238E27FC236}">
                    <a16:creationId xmlns:a16="http://schemas.microsoft.com/office/drawing/2014/main" id="{F5DBC3D6-FCA3-6723-25E2-3CFC86E860BE}"/>
                  </a:ext>
                </a:extLst>
              </p:cNvPr>
              <p:cNvSpPr/>
              <p:nvPr/>
            </p:nvSpPr>
            <p:spPr>
              <a:xfrm>
                <a:off x="8269275" y="2562955"/>
                <a:ext cx="135549" cy="119593"/>
              </a:xfrm>
              <a:prstGeom prst="rect">
                <a:avLst/>
              </a:prstGeom>
              <a:solidFill>
                <a:srgbClr val="5289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5" name="Rectangle 134">
                <a:extLst>
                  <a:ext uri="{FF2B5EF4-FFF2-40B4-BE49-F238E27FC236}">
                    <a16:creationId xmlns:a16="http://schemas.microsoft.com/office/drawing/2014/main" id="{9FC0AAC2-7286-254C-08FC-6E02C8DD19BC}"/>
                  </a:ext>
                </a:extLst>
              </p:cNvPr>
              <p:cNvSpPr/>
              <p:nvPr/>
            </p:nvSpPr>
            <p:spPr>
              <a:xfrm>
                <a:off x="8268279" y="2722937"/>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6" name="Rectangle 135">
                <a:extLst>
                  <a:ext uri="{FF2B5EF4-FFF2-40B4-BE49-F238E27FC236}">
                    <a16:creationId xmlns:a16="http://schemas.microsoft.com/office/drawing/2014/main" id="{52E14D7B-CA26-B124-87A0-7927BE3542C5}"/>
                  </a:ext>
                </a:extLst>
              </p:cNvPr>
              <p:cNvSpPr/>
              <p:nvPr/>
            </p:nvSpPr>
            <p:spPr>
              <a:xfrm>
                <a:off x="8460993" y="2231753"/>
                <a:ext cx="135549" cy="119593"/>
              </a:xfrm>
              <a:prstGeom prst="rect">
                <a:avLst/>
              </a:prstGeom>
              <a:solidFill>
                <a:srgbClr val="C8DE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7" name="Rectangle 136">
                <a:extLst>
                  <a:ext uri="{FF2B5EF4-FFF2-40B4-BE49-F238E27FC236}">
                    <a16:creationId xmlns:a16="http://schemas.microsoft.com/office/drawing/2014/main" id="{2709C19F-B6E9-AC55-F86D-B7F021EB526B}"/>
                  </a:ext>
                </a:extLst>
              </p:cNvPr>
              <p:cNvSpPr/>
              <p:nvPr/>
            </p:nvSpPr>
            <p:spPr>
              <a:xfrm>
                <a:off x="8460993" y="2400759"/>
                <a:ext cx="135549" cy="119593"/>
              </a:xfrm>
              <a:prstGeom prst="rect">
                <a:avLst/>
              </a:prstGeom>
              <a:solidFill>
                <a:srgbClr val="ADCE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8" name="Rectangle 137">
                <a:extLst>
                  <a:ext uri="{FF2B5EF4-FFF2-40B4-BE49-F238E27FC236}">
                    <a16:creationId xmlns:a16="http://schemas.microsoft.com/office/drawing/2014/main" id="{980A54A9-EA97-6572-844F-2C9479694DD5}"/>
                  </a:ext>
                </a:extLst>
              </p:cNvPr>
              <p:cNvSpPr/>
              <p:nvPr/>
            </p:nvSpPr>
            <p:spPr>
              <a:xfrm>
                <a:off x="8463060" y="2562955"/>
                <a:ext cx="135549" cy="119593"/>
              </a:xfrm>
              <a:prstGeom prst="rect">
                <a:avLst/>
              </a:prstGeom>
              <a:solidFill>
                <a:srgbClr val="52897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9" name="Rectangle 138">
                <a:extLst>
                  <a:ext uri="{FF2B5EF4-FFF2-40B4-BE49-F238E27FC236}">
                    <a16:creationId xmlns:a16="http://schemas.microsoft.com/office/drawing/2014/main" id="{22467B97-F166-6F16-CC58-6A7428B00148}"/>
                  </a:ext>
                </a:extLst>
              </p:cNvPr>
              <p:cNvSpPr/>
              <p:nvPr/>
            </p:nvSpPr>
            <p:spPr>
              <a:xfrm>
                <a:off x="8462064" y="2722937"/>
                <a:ext cx="135549" cy="119593"/>
              </a:xfrm>
              <a:prstGeom prst="rect">
                <a:avLst/>
              </a:prstGeom>
              <a:solidFill>
                <a:srgbClr val="D5D8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4" name="TextBox 53">
              <a:extLst>
                <a:ext uri="{FF2B5EF4-FFF2-40B4-BE49-F238E27FC236}">
                  <a16:creationId xmlns:a16="http://schemas.microsoft.com/office/drawing/2014/main" id="{0FDF0374-EF4A-4885-AC71-655BF0BB9338}"/>
                </a:ext>
              </a:extLst>
            </p:cNvPr>
            <p:cNvSpPr txBox="1"/>
            <p:nvPr/>
          </p:nvSpPr>
          <p:spPr>
            <a:xfrm>
              <a:off x="9644060" y="1955931"/>
              <a:ext cx="1038617" cy="646331"/>
            </a:xfrm>
            <a:prstGeom prst="rect">
              <a:avLst/>
            </a:prstGeom>
            <a:noFill/>
            <a:ln>
              <a:noFill/>
            </a:ln>
          </p:spPr>
          <p:txBody>
            <a:bodyPr wrap="squar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194</a:t>
              </a:r>
            </a:p>
          </p:txBody>
        </p:sp>
        <p:sp>
          <p:nvSpPr>
            <p:cNvPr id="55" name="TextBox 54">
              <a:extLst>
                <a:ext uri="{FF2B5EF4-FFF2-40B4-BE49-F238E27FC236}">
                  <a16:creationId xmlns:a16="http://schemas.microsoft.com/office/drawing/2014/main" id="{E869D28A-65B2-5E9D-A747-E38447F2F9DE}"/>
                </a:ext>
              </a:extLst>
            </p:cNvPr>
            <p:cNvSpPr txBox="1"/>
            <p:nvPr/>
          </p:nvSpPr>
          <p:spPr>
            <a:xfrm>
              <a:off x="9728430" y="2422106"/>
              <a:ext cx="1349858" cy="523220"/>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Features for</a:t>
              </a:r>
              <a:br>
                <a:rPr lang="en-SG" sz="1400" dirty="0">
                  <a:latin typeface="Tahoma" panose="020B0604030504040204" pitchFamily="34" charset="0"/>
                  <a:ea typeface="Tahoma" panose="020B0604030504040204" pitchFamily="34" charset="0"/>
                  <a:cs typeface="Tahoma" panose="020B0604030504040204" pitchFamily="34" charset="0"/>
                </a:rPr>
              </a:br>
              <a:r>
                <a:rPr lang="en-SG" sz="1400" dirty="0">
                  <a:latin typeface="Tahoma" panose="020B0604030504040204" pitchFamily="34" charset="0"/>
                  <a:ea typeface="Tahoma" panose="020B0604030504040204" pitchFamily="34" charset="0"/>
                  <a:cs typeface="Tahoma" panose="020B0604030504040204" pitchFamily="34" charset="0"/>
                </a:rPr>
                <a:t>Pairing dataset</a:t>
              </a:r>
              <a:endParaRPr lang="en-SG" sz="1400" dirty="0"/>
            </a:p>
          </p:txBody>
        </p:sp>
      </p:grpSp>
      <p:pic>
        <p:nvPicPr>
          <p:cNvPr id="11" name="Picture 10">
            <a:extLst>
              <a:ext uri="{FF2B5EF4-FFF2-40B4-BE49-F238E27FC236}">
                <a16:creationId xmlns:a16="http://schemas.microsoft.com/office/drawing/2014/main" id="{CA2BC0CF-EFEA-CEF3-08B3-D75D62D524B1}"/>
              </a:ext>
            </a:extLst>
          </p:cNvPr>
          <p:cNvPicPr>
            <a:picLocks noChangeAspect="1"/>
          </p:cNvPicPr>
          <p:nvPr/>
        </p:nvPicPr>
        <p:blipFill>
          <a:blip r:embed="rId5"/>
          <a:stretch>
            <a:fillRect/>
          </a:stretch>
        </p:blipFill>
        <p:spPr>
          <a:xfrm>
            <a:off x="7622536" y="2495713"/>
            <a:ext cx="3577724" cy="1216024"/>
          </a:xfrm>
          <a:prstGeom prst="rect">
            <a:avLst/>
          </a:prstGeom>
        </p:spPr>
      </p:pic>
      <p:pic>
        <p:nvPicPr>
          <p:cNvPr id="13" name="Picture 12">
            <a:extLst>
              <a:ext uri="{FF2B5EF4-FFF2-40B4-BE49-F238E27FC236}">
                <a16:creationId xmlns:a16="http://schemas.microsoft.com/office/drawing/2014/main" id="{502E875D-C344-4530-5A1A-0D930A55F7B3}"/>
              </a:ext>
            </a:extLst>
          </p:cNvPr>
          <p:cNvPicPr>
            <a:picLocks noChangeAspect="1"/>
          </p:cNvPicPr>
          <p:nvPr/>
        </p:nvPicPr>
        <p:blipFill>
          <a:blip r:embed="rId6"/>
          <a:stretch>
            <a:fillRect/>
          </a:stretch>
        </p:blipFill>
        <p:spPr>
          <a:xfrm>
            <a:off x="7622535" y="3982344"/>
            <a:ext cx="3607535" cy="1216023"/>
          </a:xfrm>
          <a:prstGeom prst="rect">
            <a:avLst/>
          </a:prstGeom>
        </p:spPr>
      </p:pic>
      <p:pic>
        <p:nvPicPr>
          <p:cNvPr id="15" name="Picture 14">
            <a:extLst>
              <a:ext uri="{FF2B5EF4-FFF2-40B4-BE49-F238E27FC236}">
                <a16:creationId xmlns:a16="http://schemas.microsoft.com/office/drawing/2014/main" id="{7BDFA5FB-0F56-4133-E62E-5C73384F9B27}"/>
              </a:ext>
            </a:extLst>
          </p:cNvPr>
          <p:cNvPicPr>
            <a:picLocks noChangeAspect="1"/>
          </p:cNvPicPr>
          <p:nvPr/>
        </p:nvPicPr>
        <p:blipFill>
          <a:blip r:embed="rId7"/>
          <a:stretch>
            <a:fillRect/>
          </a:stretch>
        </p:blipFill>
        <p:spPr>
          <a:xfrm>
            <a:off x="7622535" y="5442112"/>
            <a:ext cx="3637850" cy="1216023"/>
          </a:xfrm>
          <a:prstGeom prst="rect">
            <a:avLst/>
          </a:prstGeom>
        </p:spPr>
      </p:pic>
    </p:spTree>
    <p:extLst>
      <p:ext uri="{BB962C8B-B14F-4D97-AF65-F5344CB8AC3E}">
        <p14:creationId xmlns:p14="http://schemas.microsoft.com/office/powerpoint/2010/main" val="127923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0" y="-31816"/>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3: FIVE-LETTERS PASSWORD DATASET</a:t>
            </a:r>
          </a:p>
        </p:txBody>
      </p:sp>
      <p:graphicFrame>
        <p:nvGraphicFramePr>
          <p:cNvPr id="33" name="Table 33">
            <a:extLst>
              <a:ext uri="{FF2B5EF4-FFF2-40B4-BE49-F238E27FC236}">
                <a16:creationId xmlns:a16="http://schemas.microsoft.com/office/drawing/2014/main" id="{53DBD602-2C51-4B2B-D4A8-FC220703EF8F}"/>
              </a:ext>
            </a:extLst>
          </p:cNvPr>
          <p:cNvGraphicFramePr>
            <a:graphicFrameLocks noGrp="1"/>
          </p:cNvGraphicFramePr>
          <p:nvPr>
            <p:extLst>
              <p:ext uri="{D42A27DB-BD31-4B8C-83A1-F6EECF244321}">
                <p14:modId xmlns:p14="http://schemas.microsoft.com/office/powerpoint/2010/main" val="3172160454"/>
              </p:ext>
            </p:extLst>
          </p:nvPr>
        </p:nvGraphicFramePr>
        <p:xfrm>
          <a:off x="462914" y="1517258"/>
          <a:ext cx="11266171" cy="4298696"/>
        </p:xfrm>
        <a:graphic>
          <a:graphicData uri="http://schemas.openxmlformats.org/drawingml/2006/table">
            <a:tbl>
              <a:tblPr firstRow="1" bandRow="1">
                <a:tableStyleId>{5940675A-B579-460E-94D1-54222C63F5DA}</a:tableStyleId>
              </a:tblPr>
              <a:tblGrid>
                <a:gridCol w="1819519">
                  <a:extLst>
                    <a:ext uri="{9D8B030D-6E8A-4147-A177-3AD203B41FA5}">
                      <a16:colId xmlns:a16="http://schemas.microsoft.com/office/drawing/2014/main" val="3086030336"/>
                    </a:ext>
                  </a:extLst>
                </a:gridCol>
                <a:gridCol w="1574442">
                  <a:extLst>
                    <a:ext uri="{9D8B030D-6E8A-4147-A177-3AD203B41FA5}">
                      <a16:colId xmlns:a16="http://schemas.microsoft.com/office/drawing/2014/main" val="2987655572"/>
                    </a:ext>
                  </a:extLst>
                </a:gridCol>
                <a:gridCol w="1574442">
                  <a:extLst>
                    <a:ext uri="{9D8B030D-6E8A-4147-A177-3AD203B41FA5}">
                      <a16:colId xmlns:a16="http://schemas.microsoft.com/office/drawing/2014/main" val="628038318"/>
                    </a:ext>
                  </a:extLst>
                </a:gridCol>
                <a:gridCol w="1574442">
                  <a:extLst>
                    <a:ext uri="{9D8B030D-6E8A-4147-A177-3AD203B41FA5}">
                      <a16:colId xmlns:a16="http://schemas.microsoft.com/office/drawing/2014/main" val="1343270888"/>
                    </a:ext>
                  </a:extLst>
                </a:gridCol>
                <a:gridCol w="1574442">
                  <a:extLst>
                    <a:ext uri="{9D8B030D-6E8A-4147-A177-3AD203B41FA5}">
                      <a16:colId xmlns:a16="http://schemas.microsoft.com/office/drawing/2014/main" val="2222927831"/>
                    </a:ext>
                  </a:extLst>
                </a:gridCol>
                <a:gridCol w="1574442">
                  <a:extLst>
                    <a:ext uri="{9D8B030D-6E8A-4147-A177-3AD203B41FA5}">
                      <a16:colId xmlns:a16="http://schemas.microsoft.com/office/drawing/2014/main" val="3055786207"/>
                    </a:ext>
                  </a:extLst>
                </a:gridCol>
                <a:gridCol w="1574442">
                  <a:extLst>
                    <a:ext uri="{9D8B030D-6E8A-4147-A177-3AD203B41FA5}">
                      <a16:colId xmlns:a16="http://schemas.microsoft.com/office/drawing/2014/main" val="3038801067"/>
                    </a:ext>
                  </a:extLst>
                </a:gridCol>
              </a:tblGrid>
              <a:tr h="370840">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6">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Experiment 3</a:t>
                      </a:r>
                    </a:p>
                  </a:txBody>
                  <a:tcPr anchor="ctr">
                    <a:solidFill>
                      <a:schemeClr val="bg1">
                        <a:lumMod val="7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02144611"/>
                  </a:ext>
                </a:extLst>
              </a:tr>
              <a:tr h="532384">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Use-Case</a:t>
                      </a:r>
                    </a:p>
                  </a:txBody>
                  <a:tcPr anchor="ctr">
                    <a:solidFill>
                      <a:schemeClr val="bg1">
                        <a:lumMod val="75000"/>
                      </a:schemeClr>
                    </a:solidFill>
                  </a:tcPr>
                </a:tc>
                <a:tc gridSpan="6">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Password</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322014613"/>
                  </a:ext>
                </a:extLst>
              </a:tr>
              <a:tr h="532384">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Pairing</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Pairing</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Pairing</a:t>
                      </a:r>
                    </a:p>
                  </a:txBody>
                  <a:tcPr anchor="ctr"/>
                </a:tc>
                <a:extLst>
                  <a:ext uri="{0D108BD9-81ED-4DB2-BD59-A6C34878D82A}">
                    <a16:rowId xmlns:a16="http://schemas.microsoft.com/office/drawing/2014/main" val="3403258894"/>
                  </a:ext>
                </a:extLst>
              </a:tr>
              <a:tr h="532384">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Train Dataset</a:t>
                      </a:r>
                    </a:p>
                  </a:txBody>
                  <a:tcPr anchor="ctr">
                    <a:solidFill>
                      <a:schemeClr val="bg1">
                        <a:lumMod val="75000"/>
                      </a:schemeClr>
                    </a:solidFill>
                  </a:tcP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extLst>
                  <a:ext uri="{0D108BD9-81ED-4DB2-BD59-A6C34878D82A}">
                    <a16:rowId xmlns:a16="http://schemas.microsoft.com/office/drawing/2014/main" val="2737602239"/>
                  </a:ext>
                </a:extLst>
              </a:tr>
              <a:tr h="532384">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Test Dataset</a:t>
                      </a:r>
                    </a:p>
                  </a:txBody>
                  <a:tcPr anchor="ctr">
                    <a:solidFill>
                      <a:schemeClr val="bg1">
                        <a:lumMod val="75000"/>
                      </a:schemeClr>
                    </a:solidFill>
                  </a:tcP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dirty="0">
                          <a:latin typeface="Tahoma" panose="020B0604030504040204" pitchFamily="34" charset="0"/>
                          <a:ea typeface="Tahoma" panose="020B0604030504040204" pitchFamily="34" charset="0"/>
                          <a:cs typeface="Tahoma" panose="020B0604030504040204" pitchFamily="34" charset="0"/>
                        </a:rPr>
                        <a:t>IR</a:t>
                      </a:r>
                    </a:p>
                  </a:txBody>
                  <a:tcPr anchor="ctr"/>
                </a:tc>
                <a:tc>
                  <a:txBody>
                    <a:bodyPr/>
                    <a:lstStyle/>
                    <a:p>
                      <a:pPr algn="ctr"/>
                      <a:r>
                        <a:rPr lang="en-SG" sz="1400" dirty="0">
                          <a:latin typeface="Tahoma" panose="020B0604030504040204" pitchFamily="34" charset="0"/>
                          <a:ea typeface="Tahoma" panose="020B0604030504040204" pitchFamily="34" charset="0"/>
                          <a:cs typeface="Tahoma" panose="020B0604030504040204" pitchFamily="34" charset="0"/>
                        </a:rPr>
                        <a:t>DR</a:t>
                      </a:r>
                    </a:p>
                  </a:txBody>
                  <a:tcPr anchor="ctr"/>
                </a:tc>
                <a:extLst>
                  <a:ext uri="{0D108BD9-81ED-4DB2-BD59-A6C34878D82A}">
                    <a16:rowId xmlns:a16="http://schemas.microsoft.com/office/drawing/2014/main" val="1148607265"/>
                  </a:ext>
                </a:extLst>
              </a:tr>
              <a:tr h="0">
                <a:tc>
                  <a:txBody>
                    <a:bodyPr/>
                    <a:lstStyle/>
                    <a:p>
                      <a:pPr algn="ctr"/>
                      <a:r>
                        <a:rPr lang="en-SG" sz="1400" b="1" dirty="0">
                          <a:latin typeface="Tahoma" panose="020B0604030504040204" pitchFamily="34" charset="0"/>
                          <a:ea typeface="Tahoma" panose="020B0604030504040204" pitchFamily="34" charset="0"/>
                          <a:cs typeface="Tahoma" panose="020B0604030504040204" pitchFamily="34" charset="0"/>
                        </a:rPr>
                        <a:t>Results</a:t>
                      </a:r>
                    </a:p>
                  </a:txBody>
                  <a:tcPr anchor="ctr">
                    <a:lnB w="762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26/80</a:t>
                      </a:r>
                      <a:b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(32.5%)</a:t>
                      </a:r>
                    </a:p>
                  </a:txBody>
                  <a:tcPr anchor="ctr">
                    <a:lnB w="762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268/720</a:t>
                      </a:r>
                      <a:br>
                        <a:rPr lang="en-SG"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t>(37.2%)</a:t>
                      </a:r>
                    </a:p>
                  </a:txBody>
                  <a:tcPr anchor="ctr">
                    <a:lnB w="762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b="1" u="sng" kern="1200" dirty="0">
                          <a:solidFill>
                            <a:schemeClr val="tx1"/>
                          </a:solidFill>
                          <a:latin typeface="Tahoma" panose="020B0604030504040204" pitchFamily="34" charset="0"/>
                          <a:ea typeface="Tahoma" panose="020B0604030504040204" pitchFamily="34" charset="0"/>
                          <a:cs typeface="Tahoma" panose="020B0604030504040204" pitchFamily="34" charset="0"/>
                        </a:rPr>
                        <a:t>32/80</a:t>
                      </a:r>
                      <a:br>
                        <a:rPr lang="en-SG" sz="1400" b="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400" b="1" u="sng" kern="1200" dirty="0">
                          <a:solidFill>
                            <a:schemeClr val="tx1"/>
                          </a:solidFill>
                          <a:latin typeface="Tahoma" panose="020B0604030504040204" pitchFamily="34" charset="0"/>
                          <a:ea typeface="Tahoma" panose="020B0604030504040204" pitchFamily="34" charset="0"/>
                          <a:cs typeface="Tahoma" panose="020B0604030504040204" pitchFamily="34" charset="0"/>
                        </a:rPr>
                        <a:t>(40.0%)</a:t>
                      </a:r>
                    </a:p>
                  </a:txBody>
                  <a:tcPr anchor="ctr">
                    <a:lnB w="762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30/80</a:t>
                      </a:r>
                      <a:b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(37.5%)</a:t>
                      </a:r>
                    </a:p>
                  </a:txBody>
                  <a:tcPr anchor="ctr">
                    <a:lnB w="762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b="1" u="sng" kern="1200" dirty="0">
                          <a:solidFill>
                            <a:schemeClr val="tx1"/>
                          </a:solidFill>
                          <a:latin typeface="Tahoma" panose="020B0604030504040204" pitchFamily="34" charset="0"/>
                          <a:ea typeface="Tahoma" panose="020B0604030504040204" pitchFamily="34" charset="0"/>
                          <a:cs typeface="Tahoma" panose="020B0604030504040204" pitchFamily="34" charset="0"/>
                        </a:rPr>
                        <a:t>390/720</a:t>
                      </a:r>
                      <a:br>
                        <a:rPr lang="en-SG" sz="1400" b="1" u="sng"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400" b="1" u="sng" kern="1200" dirty="0">
                          <a:solidFill>
                            <a:schemeClr val="tx1"/>
                          </a:solidFill>
                          <a:latin typeface="Tahoma" panose="020B0604030504040204" pitchFamily="34" charset="0"/>
                          <a:ea typeface="Tahoma" panose="020B0604030504040204" pitchFamily="34" charset="0"/>
                          <a:cs typeface="Tahoma" panose="020B0604030504040204" pitchFamily="34" charset="0"/>
                        </a:rPr>
                        <a:t>(54.2%)</a:t>
                      </a:r>
                    </a:p>
                  </a:txBody>
                  <a:tcPr anchor="ctr">
                    <a:lnB w="762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338/720</a:t>
                      </a:r>
                      <a:b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(46.9%)</a:t>
                      </a:r>
                    </a:p>
                  </a:txBody>
                  <a:tcPr anchor="ctr">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209427"/>
                  </a:ext>
                </a:extLst>
              </a:tr>
              <a:tr h="0">
                <a:tc>
                  <a:txBody>
                    <a:bodyPr/>
                    <a:lstStyle/>
                    <a:p>
                      <a:pPr algn="ctr"/>
                      <a:r>
                        <a:rPr lang="en-SG" sz="1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Restriction</a:t>
                      </a:r>
                      <a:br>
                        <a:rPr lang="en-SG" sz="1400" b="1"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(1st as the most restriction)</a:t>
                      </a:r>
                    </a:p>
                  </a:txBody>
                  <a:tcPr marL="68580" marR="68580" marT="0" marB="0" anchor="ctr">
                    <a:lnT w="76200" cap="flat" cmpd="sng" algn="ctr">
                      <a:solidFill>
                        <a:schemeClr val="tx1"/>
                      </a:solidFill>
                      <a:prstDash val="solid"/>
                      <a:round/>
                      <a:headEnd type="none" w="med" len="med"/>
                      <a:tailEnd type="none" w="med" len="med"/>
                    </a:lnT>
                    <a:solidFill>
                      <a:schemeClr val="bg1">
                        <a:lumMod val="75000"/>
                      </a:schemeClr>
                    </a:solidFill>
                  </a:tcP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3rd</a:t>
                      </a:r>
                    </a:p>
                  </a:txBody>
                  <a:tcPr marL="68580" marR="68580" marT="0" marB="0" anchor="ctr">
                    <a:lnT w="762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3rd</a:t>
                      </a:r>
                    </a:p>
                  </a:txBody>
                  <a:tcPr marL="68580" marR="68580" marT="0" marB="0" anchor="ctr">
                    <a:lnT w="762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SG" sz="1400" b="1" u="sng" kern="1200" dirty="0">
                          <a:solidFill>
                            <a:schemeClr val="tx1"/>
                          </a:solidFill>
                          <a:latin typeface="Tahoma" panose="020B0604030504040204" pitchFamily="34" charset="0"/>
                          <a:ea typeface="Tahoma" panose="020B0604030504040204" pitchFamily="34" charset="0"/>
                          <a:cs typeface="Tahoma" panose="020B0604030504040204" pitchFamily="34" charset="0"/>
                        </a:rPr>
                        <a:t>1st</a:t>
                      </a:r>
                    </a:p>
                  </a:txBody>
                  <a:tcPr marL="68580" marR="68580" marT="0" marB="0" anchor="ctr">
                    <a:lnT w="762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2nd</a:t>
                      </a:r>
                    </a:p>
                  </a:txBody>
                  <a:tcPr marL="68580" marR="68580" marT="0" marB="0" anchor="ctr">
                    <a:lnT w="762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SG" sz="1400" b="1" u="sng" kern="1200" dirty="0">
                          <a:solidFill>
                            <a:schemeClr val="tx1"/>
                          </a:solidFill>
                          <a:latin typeface="Tahoma" panose="020B0604030504040204" pitchFamily="34" charset="0"/>
                          <a:ea typeface="Tahoma" panose="020B0604030504040204" pitchFamily="34" charset="0"/>
                          <a:cs typeface="Tahoma" panose="020B0604030504040204" pitchFamily="34" charset="0"/>
                        </a:rPr>
                        <a:t>1st</a:t>
                      </a:r>
                    </a:p>
                  </a:txBody>
                  <a:tcPr marL="68580" marR="68580" marT="0" marB="0" anchor="ctr">
                    <a:lnT w="76200" cap="flat" cmpd="sng" algn="ctr">
                      <a:solidFill>
                        <a:schemeClr val="tx1"/>
                      </a:solidFill>
                      <a:prstDash val="solid"/>
                      <a:round/>
                      <a:headEnd type="none" w="med" len="med"/>
                      <a:tailEnd type="none" w="med" len="med"/>
                    </a:lnT>
                  </a:tcP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2nd</a:t>
                      </a:r>
                    </a:p>
                  </a:txBody>
                  <a:tcPr marL="68580" marR="68580" marT="0" marB="0" anchor="ctr">
                    <a:lnT w="762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21629931"/>
                  </a:ext>
                </a:extLst>
              </a:tr>
              <a:tr h="532384">
                <a:tc>
                  <a:txBody>
                    <a:bodyPr/>
                    <a:lstStyle/>
                    <a:p>
                      <a:pPr algn="ctr"/>
                      <a:r>
                        <a:rPr lang="en-SG" sz="1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Performance</a:t>
                      </a:r>
                      <a:br>
                        <a:rPr lang="en-SG" sz="1400" b="1"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400" b="1" kern="1200" dirty="0">
                          <a:solidFill>
                            <a:schemeClr val="tx1"/>
                          </a:solidFill>
                          <a:latin typeface="Tahoma" panose="020B0604030504040204" pitchFamily="34" charset="0"/>
                          <a:ea typeface="Tahoma" panose="020B0604030504040204" pitchFamily="34" charset="0"/>
                          <a:cs typeface="Tahoma" panose="020B0604030504040204" pitchFamily="34" charset="0"/>
                        </a:rPr>
                        <a:t>(1st as the best performance)</a:t>
                      </a:r>
                    </a:p>
                  </a:txBody>
                  <a:tcPr marL="68580" marR="68580" marT="0" marB="0" anchor="ctr">
                    <a:solidFill>
                      <a:schemeClr val="bg1">
                        <a:lumMod val="75000"/>
                      </a:schemeClr>
                    </a:solidFill>
                  </a:tcP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6th</a:t>
                      </a:r>
                    </a:p>
                  </a:txBody>
                  <a:tcPr marL="68580" marR="68580" marT="0" marB="0" anchor="ct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5th</a:t>
                      </a:r>
                    </a:p>
                  </a:txBody>
                  <a:tcPr marL="68580" marR="68580" marT="0" marB="0" anchor="ct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3rd</a:t>
                      </a:r>
                    </a:p>
                  </a:txBody>
                  <a:tcPr marL="68580" marR="68580" marT="0" marB="0" anchor="ct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4th</a:t>
                      </a:r>
                    </a:p>
                  </a:txBody>
                  <a:tcPr marL="68580" marR="68580" marT="0" marB="0" anchor="ct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1st</a:t>
                      </a:r>
                    </a:p>
                  </a:txBody>
                  <a:tcPr marL="68580" marR="68580" marT="0" marB="0" anchor="ctr"/>
                </a:tc>
                <a:tc>
                  <a:txBody>
                    <a:bodyPr/>
                    <a:lstStyle/>
                    <a:p>
                      <a:pPr marL="0" algn="ctr" defTabSz="914400" rtl="0" eaLnBrk="1" latinLnBrk="0" hangingPunct="1"/>
                      <a:r>
                        <a:rPr lang="en-SG" sz="1400" kern="1200" dirty="0">
                          <a:solidFill>
                            <a:schemeClr val="tx1"/>
                          </a:solidFill>
                          <a:latin typeface="Tahoma" panose="020B0604030504040204" pitchFamily="34" charset="0"/>
                          <a:ea typeface="Tahoma" panose="020B0604030504040204" pitchFamily="34" charset="0"/>
                          <a:cs typeface="Tahoma" panose="020B0604030504040204" pitchFamily="34" charset="0"/>
                        </a:rPr>
                        <a:t>2nd</a:t>
                      </a:r>
                    </a:p>
                  </a:txBody>
                  <a:tcPr marL="68580" marR="68580" marT="0" marB="0" anchor="ctr"/>
                </a:tc>
                <a:extLst>
                  <a:ext uri="{0D108BD9-81ED-4DB2-BD59-A6C34878D82A}">
                    <a16:rowId xmlns:a16="http://schemas.microsoft.com/office/drawing/2014/main" val="3954625807"/>
                  </a:ext>
                </a:extLst>
              </a:tr>
            </a:tbl>
          </a:graphicData>
        </a:graphic>
      </p:graphicFrame>
      <p:sp>
        <p:nvSpPr>
          <p:cNvPr id="2" name="Rectangle: Rounded Corners 1">
            <a:extLst>
              <a:ext uri="{FF2B5EF4-FFF2-40B4-BE49-F238E27FC236}">
                <a16:creationId xmlns:a16="http://schemas.microsoft.com/office/drawing/2014/main" id="{C5E2CEE7-EAAB-9239-E102-E7FF3BD69F08}"/>
              </a:ext>
            </a:extLst>
          </p:cNvPr>
          <p:cNvSpPr/>
          <p:nvPr/>
        </p:nvSpPr>
        <p:spPr>
          <a:xfrm>
            <a:off x="8819535" y="3913239"/>
            <a:ext cx="1120878" cy="11995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Rounded Corners 2">
            <a:extLst>
              <a:ext uri="{FF2B5EF4-FFF2-40B4-BE49-F238E27FC236}">
                <a16:creationId xmlns:a16="http://schemas.microsoft.com/office/drawing/2014/main" id="{00D611BA-CE96-974A-5362-EEC1F5983497}"/>
              </a:ext>
            </a:extLst>
          </p:cNvPr>
          <p:cNvSpPr/>
          <p:nvPr/>
        </p:nvSpPr>
        <p:spPr>
          <a:xfrm>
            <a:off x="5678129" y="3913239"/>
            <a:ext cx="1120878" cy="119953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705503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CFEE408-98DE-8968-DF5A-9BEBF589F03F}"/>
              </a:ext>
            </a:extLst>
          </p:cNvPr>
          <p:cNvSpPr txBox="1">
            <a:spLocks/>
          </p:cNvSpPr>
          <p:nvPr/>
        </p:nvSpPr>
        <p:spPr>
          <a:xfrm>
            <a:off x="1190698" y="632179"/>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u="sng" dirty="0">
                <a:latin typeface="Aharoni" panose="02010803020104030203" pitchFamily="2" charset="-79"/>
                <a:cs typeface="Aharoni" panose="02010803020104030203" pitchFamily="2" charset="-79"/>
              </a:rPr>
              <a:t>Problem statement</a:t>
            </a:r>
          </a:p>
        </p:txBody>
      </p:sp>
      <p:pic>
        <p:nvPicPr>
          <p:cNvPr id="3" name="Picture 2" descr="Hackers Bypass Two-Factor Authentication with Phishing Attack">
            <a:extLst>
              <a:ext uri="{FF2B5EF4-FFF2-40B4-BE49-F238E27FC236}">
                <a16:creationId xmlns:a16="http://schemas.microsoft.com/office/drawing/2014/main" id="{9760EA48-8CB7-3836-9240-16AA881A4B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70"/>
          <a:stretch/>
        </p:blipFill>
        <p:spPr bwMode="auto">
          <a:xfrm>
            <a:off x="2242125" y="2497749"/>
            <a:ext cx="7707750" cy="28245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DEFF02-D459-3F1F-DE35-C28866F7D1F0}"/>
              </a:ext>
            </a:extLst>
          </p:cNvPr>
          <p:cNvSpPr txBox="1"/>
          <p:nvPr/>
        </p:nvSpPr>
        <p:spPr>
          <a:xfrm>
            <a:off x="4772025" y="6396335"/>
            <a:ext cx="7419975" cy="461665"/>
          </a:xfrm>
          <a:prstGeom prst="rect">
            <a:avLst/>
          </a:prstGeom>
          <a:noFill/>
        </p:spPr>
        <p:txBody>
          <a:bodyPr wrap="square">
            <a:spAutoFit/>
          </a:bodyPr>
          <a:lstStyle/>
          <a:p>
            <a:pPr algn="r"/>
            <a:r>
              <a:rPr lang="en-US" sz="1200" dirty="0">
                <a:effectLst/>
                <a:latin typeface="Times New Roman" panose="02020603050405020304" pitchFamily="18" charset="0"/>
                <a:ea typeface="SimSun" panose="02010600030101010101" pitchFamily="2" charset="-122"/>
              </a:rPr>
              <a:t>I. V. McLoughlin and M. s/o </a:t>
            </a:r>
            <a:r>
              <a:rPr lang="en-US" sz="1200" dirty="0" err="1">
                <a:effectLst/>
                <a:latin typeface="Times New Roman" panose="02020603050405020304" pitchFamily="18" charset="0"/>
                <a:ea typeface="SimSun" panose="02010600030101010101" pitchFamily="2" charset="-122"/>
              </a:rPr>
              <a:t>Naransamy</a:t>
            </a:r>
            <a:r>
              <a:rPr lang="en-US" sz="1200" dirty="0">
                <a:effectLst/>
                <a:latin typeface="Times New Roman" panose="02020603050405020304" pitchFamily="18" charset="0"/>
                <a:ea typeface="SimSun" panose="02010600030101010101" pitchFamily="2" charset="-122"/>
              </a:rPr>
              <a:t>, “Keypress biometrics for user validation in mobile consumer devices,” 2009 IEEE 13th International Symposium on Consumer Electronics. IEEE, 2009.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10.1109/isce.2009.5156933</a:t>
            </a:r>
            <a:endParaRPr lang="en-SG" sz="1200" dirty="0"/>
          </a:p>
        </p:txBody>
      </p:sp>
    </p:spTree>
    <p:extLst>
      <p:ext uri="{BB962C8B-B14F-4D97-AF65-F5344CB8AC3E}">
        <p14:creationId xmlns:p14="http://schemas.microsoft.com/office/powerpoint/2010/main" val="3259003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0E1908-9FA3-BC16-2F0E-4C1BAB36F606}"/>
              </a:ext>
            </a:extLst>
          </p:cNvPr>
          <p:cNvSpPr txBox="1">
            <a:spLocks/>
          </p:cNvSpPr>
          <p:nvPr/>
        </p:nvSpPr>
        <p:spPr>
          <a:xfrm>
            <a:off x="0" y="352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4: EIGHT-LETTERS PASSWORD DATASET</a:t>
            </a:r>
          </a:p>
        </p:txBody>
      </p:sp>
      <p:sp>
        <p:nvSpPr>
          <p:cNvPr id="2" name="Arrow: Right 1">
            <a:extLst>
              <a:ext uri="{FF2B5EF4-FFF2-40B4-BE49-F238E27FC236}">
                <a16:creationId xmlns:a16="http://schemas.microsoft.com/office/drawing/2014/main" id="{6DAB3A3E-F5B6-8956-02C5-90B7BC2C183F}"/>
              </a:ext>
            </a:extLst>
          </p:cNvPr>
          <p:cNvSpPr/>
          <p:nvPr/>
        </p:nvSpPr>
        <p:spPr>
          <a:xfrm>
            <a:off x="3868578" y="1061842"/>
            <a:ext cx="498993" cy="389021"/>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FFA0DA57-4216-FC13-B6C5-A32DFE3B2C00}"/>
              </a:ext>
            </a:extLst>
          </p:cNvPr>
          <p:cNvSpPr/>
          <p:nvPr/>
        </p:nvSpPr>
        <p:spPr>
          <a:xfrm>
            <a:off x="4825868" y="961017"/>
            <a:ext cx="2542674" cy="591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2</a:t>
            </a:r>
            <a:r>
              <a:rPr lang="en-US" sz="2000" baseline="30000" dirty="0">
                <a:solidFill>
                  <a:schemeClr val="tx1"/>
                </a:solidFill>
                <a:latin typeface="Tahoma" panose="020B0604030504040204" pitchFamily="34" charset="0"/>
                <a:ea typeface="Tahoma" panose="020B0604030504040204" pitchFamily="34" charset="0"/>
                <a:cs typeface="Tahoma" panose="020B0604030504040204" pitchFamily="34" charset="0"/>
              </a:rPr>
              <a:t>nd</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Stage: Own</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ectangle 7">
            <a:extLst>
              <a:ext uri="{FF2B5EF4-FFF2-40B4-BE49-F238E27FC236}">
                <a16:creationId xmlns:a16="http://schemas.microsoft.com/office/drawing/2014/main" id="{85291C26-ED61-E3F6-EF19-A48AAEE61B2F}"/>
              </a:ext>
            </a:extLst>
          </p:cNvPr>
          <p:cNvSpPr/>
          <p:nvPr/>
        </p:nvSpPr>
        <p:spPr>
          <a:xfrm>
            <a:off x="867607" y="960542"/>
            <a:ext cx="2542674" cy="59161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1</a:t>
            </a:r>
            <a:r>
              <a:rPr lang="en-US" sz="2000" baseline="30000" dirty="0">
                <a:solidFill>
                  <a:schemeClr val="tx1"/>
                </a:solidFill>
                <a:latin typeface="Tahoma" panose="020B0604030504040204" pitchFamily="34" charset="0"/>
                <a:ea typeface="Tahoma" panose="020B0604030504040204" pitchFamily="34" charset="0"/>
                <a:cs typeface="Tahoma" panose="020B0604030504040204" pitchFamily="34" charset="0"/>
              </a:rPr>
              <a:t>st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Stage: Same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Rectangle 10">
            <a:extLst>
              <a:ext uri="{FF2B5EF4-FFF2-40B4-BE49-F238E27FC236}">
                <a16:creationId xmlns:a16="http://schemas.microsoft.com/office/drawing/2014/main" id="{F8BE3408-2176-2F5D-98FD-C552EEF2893C}"/>
              </a:ext>
            </a:extLst>
          </p:cNvPr>
          <p:cNvSpPr/>
          <p:nvPr/>
        </p:nvSpPr>
        <p:spPr>
          <a:xfrm>
            <a:off x="8853993" y="968820"/>
            <a:ext cx="2542674" cy="591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3</a:t>
            </a:r>
            <a:r>
              <a:rPr lang="en-US" sz="2000" baseline="30000" dirty="0">
                <a:solidFill>
                  <a:schemeClr val="tx1"/>
                </a:solidFill>
                <a:latin typeface="Tahoma" panose="020B0604030504040204" pitchFamily="34" charset="0"/>
                <a:ea typeface="Tahoma" panose="020B0604030504040204" pitchFamily="34" charset="0"/>
                <a:cs typeface="Tahoma" panose="020B0604030504040204" pitchFamily="34" charset="0"/>
              </a:rPr>
              <a:t>rd</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Stage: Combine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5" name="Arrow: Right 14">
            <a:extLst>
              <a:ext uri="{FF2B5EF4-FFF2-40B4-BE49-F238E27FC236}">
                <a16:creationId xmlns:a16="http://schemas.microsoft.com/office/drawing/2014/main" id="{9917209C-B411-A4FF-2546-3F244DF5D106}"/>
              </a:ext>
            </a:extLst>
          </p:cNvPr>
          <p:cNvSpPr/>
          <p:nvPr/>
        </p:nvSpPr>
        <p:spPr>
          <a:xfrm>
            <a:off x="7826839" y="1062315"/>
            <a:ext cx="568857" cy="389021"/>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TextBox 63">
            <a:extLst>
              <a:ext uri="{FF2B5EF4-FFF2-40B4-BE49-F238E27FC236}">
                <a16:creationId xmlns:a16="http://schemas.microsoft.com/office/drawing/2014/main" id="{107C3264-8672-C9AC-4A8B-87A7C6AA1323}"/>
              </a:ext>
            </a:extLst>
          </p:cNvPr>
          <p:cNvSpPr txBox="1"/>
          <p:nvPr/>
        </p:nvSpPr>
        <p:spPr>
          <a:xfrm>
            <a:off x="5971205" y="4445469"/>
            <a:ext cx="3034392" cy="523220"/>
          </a:xfrm>
          <a:prstGeom prst="rect">
            <a:avLst/>
          </a:prstGeom>
          <a:noFill/>
        </p:spPr>
        <p:txBody>
          <a:bodyPr wrap="square">
            <a:spAutoFit/>
          </a:bodyPr>
          <a:lstStyle/>
          <a:p>
            <a:r>
              <a:rPr lang="en-SG" sz="2800" u="sng" dirty="0">
                <a:effectLst/>
                <a:latin typeface="Calibri" panose="020F0502020204030204" pitchFamily="34" charset="0"/>
                <a:ea typeface="SimSun" panose="02010600030101010101" pitchFamily="2" charset="-122"/>
                <a:cs typeface="Arial" panose="020B0604020202020204" pitchFamily="34" charset="0"/>
              </a:rPr>
              <a:t>Password: dEcisi0n</a:t>
            </a:r>
            <a:endParaRPr lang="en-SG" sz="2800" u="sng" dirty="0"/>
          </a:p>
        </p:txBody>
      </p:sp>
      <p:sp>
        <p:nvSpPr>
          <p:cNvPr id="9" name="TextBox 8">
            <a:extLst>
              <a:ext uri="{FF2B5EF4-FFF2-40B4-BE49-F238E27FC236}">
                <a16:creationId xmlns:a16="http://schemas.microsoft.com/office/drawing/2014/main" id="{09A7ADF8-E2C2-AB89-CC56-873B1BF37635}"/>
              </a:ext>
            </a:extLst>
          </p:cNvPr>
          <p:cNvSpPr txBox="1"/>
          <p:nvPr/>
        </p:nvSpPr>
        <p:spPr>
          <a:xfrm>
            <a:off x="1408418" y="4296018"/>
            <a:ext cx="1777987" cy="646331"/>
          </a:xfrm>
          <a:prstGeom prst="rect">
            <a:avLst/>
          </a:prstGeom>
          <a:noFill/>
          <a:ln>
            <a:solidFill>
              <a:schemeClr val="tx1"/>
            </a:solidFill>
          </a:ln>
        </p:spPr>
        <p:txBody>
          <a:bodyPr wrap="none" rtlCol="0">
            <a:spAutoFit/>
          </a:bodyPr>
          <a:lstStyle/>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Same Password</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Arrow Connector 9">
            <a:extLst>
              <a:ext uri="{FF2B5EF4-FFF2-40B4-BE49-F238E27FC236}">
                <a16:creationId xmlns:a16="http://schemas.microsoft.com/office/drawing/2014/main" id="{639EB7A8-E483-D6A9-C291-9CDA4458AF5B}"/>
              </a:ext>
            </a:extLst>
          </p:cNvPr>
          <p:cNvCxnSpPr>
            <a:cxnSpLocks/>
            <a:stCxn id="9" idx="0"/>
            <a:endCxn id="13" idx="2"/>
          </p:cNvCxnSpPr>
          <p:nvPr/>
        </p:nvCxnSpPr>
        <p:spPr>
          <a:xfrm flipV="1">
            <a:off x="2297412" y="3866380"/>
            <a:ext cx="1112869" cy="429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16D674-837A-58A4-1091-6666B5AA2303}"/>
              </a:ext>
            </a:extLst>
          </p:cNvPr>
          <p:cNvCxnSpPr>
            <a:cxnSpLocks/>
            <a:stCxn id="9" idx="2"/>
            <a:endCxn id="14" idx="0"/>
          </p:cNvCxnSpPr>
          <p:nvPr/>
        </p:nvCxnSpPr>
        <p:spPr>
          <a:xfrm>
            <a:off x="2297412" y="4942349"/>
            <a:ext cx="1112868" cy="585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A257593-FE81-0D9F-1F9B-5B1FD15F7E24}"/>
              </a:ext>
            </a:extLst>
          </p:cNvPr>
          <p:cNvSpPr txBox="1"/>
          <p:nvPr/>
        </p:nvSpPr>
        <p:spPr>
          <a:xfrm>
            <a:off x="2297411" y="3220049"/>
            <a:ext cx="2225739" cy="646331"/>
          </a:xfrm>
          <a:prstGeom prst="rect">
            <a:avLst/>
          </a:prstGeom>
          <a:noFill/>
          <a:ln>
            <a:solidFill>
              <a:schemeClr val="tx1"/>
            </a:solidFill>
          </a:ln>
        </p:spPr>
        <p:txBody>
          <a:bodyPr wrap="square" rtlCol="0">
            <a:spAutoFit/>
          </a:bodyPr>
          <a:lstStyle/>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Same Password</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25B9DE38-7B9D-3939-4B98-9BFCED18223F}"/>
              </a:ext>
            </a:extLst>
          </p:cNvPr>
          <p:cNvSpPr txBox="1"/>
          <p:nvPr/>
        </p:nvSpPr>
        <p:spPr>
          <a:xfrm>
            <a:off x="2489867" y="5527516"/>
            <a:ext cx="1840825" cy="646331"/>
          </a:xfrm>
          <a:prstGeom prst="rect">
            <a:avLst/>
          </a:prstGeom>
          <a:noFill/>
          <a:ln>
            <a:solidFill>
              <a:schemeClr val="tx1"/>
            </a:solidFill>
          </a:ln>
        </p:spPr>
        <p:txBody>
          <a:bodyPr wrap="none" rtlCol="0">
            <a:spAutoFit/>
          </a:bodyPr>
          <a:lstStyle/>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Same Password</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grpSp>
        <p:nvGrpSpPr>
          <p:cNvPr id="46" name="Group 45">
            <a:extLst>
              <a:ext uri="{FF2B5EF4-FFF2-40B4-BE49-F238E27FC236}">
                <a16:creationId xmlns:a16="http://schemas.microsoft.com/office/drawing/2014/main" id="{009F5F57-5233-F26B-0F81-633B532B17FA}"/>
              </a:ext>
            </a:extLst>
          </p:cNvPr>
          <p:cNvGrpSpPr/>
          <p:nvPr/>
        </p:nvGrpSpPr>
        <p:grpSpPr>
          <a:xfrm>
            <a:off x="1914410" y="1833010"/>
            <a:ext cx="2678768" cy="896841"/>
            <a:chOff x="2903747" y="1997523"/>
            <a:chExt cx="2678768" cy="896841"/>
          </a:xfrm>
        </p:grpSpPr>
        <p:sp>
          <p:nvSpPr>
            <p:cNvPr id="47" name="TextBox 46">
              <a:extLst>
                <a:ext uri="{FF2B5EF4-FFF2-40B4-BE49-F238E27FC236}">
                  <a16:creationId xmlns:a16="http://schemas.microsoft.com/office/drawing/2014/main" id="{666389F0-5D9E-1BCB-5960-D49A65E98387}"/>
                </a:ext>
              </a:extLst>
            </p:cNvPr>
            <p:cNvSpPr txBox="1"/>
            <p:nvPr/>
          </p:nvSpPr>
          <p:spPr>
            <a:xfrm>
              <a:off x="3777256" y="1997523"/>
              <a:ext cx="688010" cy="646331"/>
            </a:xfrm>
            <a:prstGeom prst="rect">
              <a:avLst/>
            </a:prstGeom>
            <a:noFill/>
            <a:ln>
              <a:noFill/>
            </a:ln>
          </p:spPr>
          <p:txBody>
            <a:bodyPr wrap="non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11</a:t>
              </a:r>
            </a:p>
          </p:txBody>
        </p:sp>
        <p:grpSp>
          <p:nvGrpSpPr>
            <p:cNvPr id="48" name="Group 47">
              <a:extLst>
                <a:ext uri="{FF2B5EF4-FFF2-40B4-BE49-F238E27FC236}">
                  <a16:creationId xmlns:a16="http://schemas.microsoft.com/office/drawing/2014/main" id="{65E97D07-9FB1-D068-95C6-13E6501251D2}"/>
                </a:ext>
              </a:extLst>
            </p:cNvPr>
            <p:cNvGrpSpPr/>
            <p:nvPr/>
          </p:nvGrpSpPr>
          <p:grpSpPr>
            <a:xfrm>
              <a:off x="2903747" y="2064944"/>
              <a:ext cx="873511" cy="785641"/>
              <a:chOff x="2903749" y="2108723"/>
              <a:chExt cx="873511" cy="785641"/>
            </a:xfrm>
          </p:grpSpPr>
          <p:pic>
            <p:nvPicPr>
              <p:cNvPr id="51" name="Picture 4" descr="Transparent Human Png - Human Logo In Blue Png, Png Download , Transparent  Png Image - PNGitem">
                <a:extLst>
                  <a:ext uri="{FF2B5EF4-FFF2-40B4-BE49-F238E27FC236}">
                    <a16:creationId xmlns:a16="http://schemas.microsoft.com/office/drawing/2014/main" id="{99D995E3-D1EC-25AB-FB88-A25D3D54FB7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134061" y="2158869"/>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C9EC4014-BB13-2784-FAF5-F10327C3891C}"/>
                  </a:ext>
                </a:extLst>
              </p:cNvPr>
              <p:cNvSpPr/>
              <p:nvPr/>
            </p:nvSpPr>
            <p:spPr>
              <a:xfrm>
                <a:off x="2903749" y="2108723"/>
                <a:ext cx="873511" cy="785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9" name="TextBox 48">
              <a:extLst>
                <a:ext uri="{FF2B5EF4-FFF2-40B4-BE49-F238E27FC236}">
                  <a16:creationId xmlns:a16="http://schemas.microsoft.com/office/drawing/2014/main" id="{D44E43BC-6A03-B05F-4806-D010B344B577}"/>
                </a:ext>
              </a:extLst>
            </p:cNvPr>
            <p:cNvSpPr txBox="1"/>
            <p:nvPr/>
          </p:nvSpPr>
          <p:spPr>
            <a:xfrm>
              <a:off x="3835492" y="2494254"/>
              <a:ext cx="1747023" cy="400110"/>
            </a:xfrm>
            <a:prstGeom prst="rect">
              <a:avLst/>
            </a:prstGeom>
            <a:noFill/>
          </p:spPr>
          <p:txBody>
            <a:bodyPr wrap="square">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Participants</a:t>
              </a:r>
              <a:endParaRPr lang="en-SG" sz="2000" dirty="0"/>
            </a:p>
          </p:txBody>
        </p:sp>
      </p:grpSp>
      <p:grpSp>
        <p:nvGrpSpPr>
          <p:cNvPr id="54" name="Group 53">
            <a:extLst>
              <a:ext uri="{FF2B5EF4-FFF2-40B4-BE49-F238E27FC236}">
                <a16:creationId xmlns:a16="http://schemas.microsoft.com/office/drawing/2014/main" id="{FC0D0F7E-70BF-C024-800B-1CB2D1F7A68F}"/>
              </a:ext>
            </a:extLst>
          </p:cNvPr>
          <p:cNvGrpSpPr/>
          <p:nvPr/>
        </p:nvGrpSpPr>
        <p:grpSpPr>
          <a:xfrm>
            <a:off x="4943359" y="1751732"/>
            <a:ext cx="2315653" cy="1024307"/>
            <a:chOff x="4991161" y="1920389"/>
            <a:chExt cx="2315653" cy="1024307"/>
          </a:xfrm>
        </p:grpSpPr>
        <p:sp>
          <p:nvSpPr>
            <p:cNvPr id="55" name="TextBox 54">
              <a:extLst>
                <a:ext uri="{FF2B5EF4-FFF2-40B4-BE49-F238E27FC236}">
                  <a16:creationId xmlns:a16="http://schemas.microsoft.com/office/drawing/2014/main" id="{933D301E-CB81-41DE-63C9-931369C4A6F7}"/>
                </a:ext>
              </a:extLst>
            </p:cNvPr>
            <p:cNvSpPr txBox="1"/>
            <p:nvPr/>
          </p:nvSpPr>
          <p:spPr>
            <a:xfrm>
              <a:off x="5786270" y="1920389"/>
              <a:ext cx="1038616" cy="646331"/>
            </a:xfrm>
            <a:prstGeom prst="rect">
              <a:avLst/>
            </a:prstGeom>
            <a:noFill/>
            <a:ln>
              <a:noFill/>
            </a:ln>
          </p:spPr>
          <p:txBody>
            <a:bodyPr wrap="squar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220</a:t>
              </a:r>
            </a:p>
          </p:txBody>
        </p:sp>
        <p:grpSp>
          <p:nvGrpSpPr>
            <p:cNvPr id="56" name="Group 55">
              <a:extLst>
                <a:ext uri="{FF2B5EF4-FFF2-40B4-BE49-F238E27FC236}">
                  <a16:creationId xmlns:a16="http://schemas.microsoft.com/office/drawing/2014/main" id="{E25E3968-4681-6E74-BB87-FFA662AC7CFE}"/>
                </a:ext>
              </a:extLst>
            </p:cNvPr>
            <p:cNvGrpSpPr/>
            <p:nvPr/>
          </p:nvGrpSpPr>
          <p:grpSpPr>
            <a:xfrm>
              <a:off x="4991161" y="2059518"/>
              <a:ext cx="873510" cy="785642"/>
              <a:chOff x="7146132" y="1848203"/>
              <a:chExt cx="762000" cy="685348"/>
            </a:xfrm>
          </p:grpSpPr>
          <p:sp>
            <p:nvSpPr>
              <p:cNvPr id="58" name="Rectangle 57">
                <a:extLst>
                  <a:ext uri="{FF2B5EF4-FFF2-40B4-BE49-F238E27FC236}">
                    <a16:creationId xmlns:a16="http://schemas.microsoft.com/office/drawing/2014/main" id="{8C8DBA07-3EA0-6D51-4EE9-C2068E09D90D}"/>
                  </a:ext>
                </a:extLst>
              </p:cNvPr>
              <p:cNvSpPr/>
              <p:nvPr/>
            </p:nvSpPr>
            <p:spPr>
              <a:xfrm>
                <a:off x="721176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a:extLst>
                  <a:ext uri="{FF2B5EF4-FFF2-40B4-BE49-F238E27FC236}">
                    <a16:creationId xmlns:a16="http://schemas.microsoft.com/office/drawing/2014/main" id="{20763247-B6DD-4FCE-A57E-212BB85B8BE1}"/>
                  </a:ext>
                </a:extLst>
              </p:cNvPr>
              <p:cNvSpPr/>
              <p:nvPr/>
            </p:nvSpPr>
            <p:spPr>
              <a:xfrm>
                <a:off x="7380807"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Rectangle 59">
                <a:extLst>
                  <a:ext uri="{FF2B5EF4-FFF2-40B4-BE49-F238E27FC236}">
                    <a16:creationId xmlns:a16="http://schemas.microsoft.com/office/drawing/2014/main" id="{F831D1D1-89C5-6A6C-4E6B-CD33960DC709}"/>
                  </a:ext>
                </a:extLst>
              </p:cNvPr>
              <p:cNvSpPr/>
              <p:nvPr/>
            </p:nvSpPr>
            <p:spPr>
              <a:xfrm>
                <a:off x="754985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Rectangle 60">
                <a:extLst>
                  <a:ext uri="{FF2B5EF4-FFF2-40B4-BE49-F238E27FC236}">
                    <a16:creationId xmlns:a16="http://schemas.microsoft.com/office/drawing/2014/main" id="{1FACBF92-A6AD-2CB2-3234-C72DEE8B3C5D}"/>
                  </a:ext>
                </a:extLst>
              </p:cNvPr>
              <p:cNvSpPr/>
              <p:nvPr/>
            </p:nvSpPr>
            <p:spPr>
              <a:xfrm>
                <a:off x="7718896"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Rectangle 61">
                <a:extLst>
                  <a:ext uri="{FF2B5EF4-FFF2-40B4-BE49-F238E27FC236}">
                    <a16:creationId xmlns:a16="http://schemas.microsoft.com/office/drawing/2014/main" id="{63C85DA6-62BB-D42D-E8AC-690447DFEAA9}"/>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7" name="TextBox 56">
              <a:extLst>
                <a:ext uri="{FF2B5EF4-FFF2-40B4-BE49-F238E27FC236}">
                  <a16:creationId xmlns:a16="http://schemas.microsoft.com/office/drawing/2014/main" id="{2F93DE88-E3B2-2D97-77A5-2C0C57AED933}"/>
                </a:ext>
              </a:extLst>
            </p:cNvPr>
            <p:cNvSpPr txBox="1"/>
            <p:nvPr/>
          </p:nvSpPr>
          <p:spPr>
            <a:xfrm>
              <a:off x="5841523" y="2421476"/>
              <a:ext cx="1465291" cy="523220"/>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Features for</a:t>
              </a:r>
              <a:br>
                <a:rPr lang="en-SG" sz="1400" dirty="0">
                  <a:latin typeface="Tahoma" panose="020B0604030504040204" pitchFamily="34" charset="0"/>
                  <a:ea typeface="Tahoma" panose="020B0604030504040204" pitchFamily="34" charset="0"/>
                  <a:cs typeface="Tahoma" panose="020B0604030504040204" pitchFamily="34" charset="0"/>
                </a:rPr>
              </a:br>
              <a:r>
                <a:rPr lang="en-SG" sz="1400" dirty="0">
                  <a:latin typeface="Tahoma" panose="020B0604030504040204" pitchFamily="34" charset="0"/>
                  <a:ea typeface="Tahoma" panose="020B0604030504040204" pitchFamily="34" charset="0"/>
                  <a:cs typeface="Tahoma" panose="020B0604030504040204" pitchFamily="34" charset="0"/>
                </a:rPr>
                <a:t>Original dataset</a:t>
              </a:r>
              <a:endParaRPr lang="en-SG" sz="1400" dirty="0"/>
            </a:p>
          </p:txBody>
        </p:sp>
      </p:grpSp>
      <p:grpSp>
        <p:nvGrpSpPr>
          <p:cNvPr id="63" name="Group 62">
            <a:extLst>
              <a:ext uri="{FF2B5EF4-FFF2-40B4-BE49-F238E27FC236}">
                <a16:creationId xmlns:a16="http://schemas.microsoft.com/office/drawing/2014/main" id="{D0F0C2DA-8DEC-8152-E9B0-BF64E16CD28A}"/>
              </a:ext>
            </a:extLst>
          </p:cNvPr>
          <p:cNvGrpSpPr/>
          <p:nvPr/>
        </p:nvGrpSpPr>
        <p:grpSpPr>
          <a:xfrm>
            <a:off x="8174313" y="1885410"/>
            <a:ext cx="2909961" cy="785642"/>
            <a:chOff x="8541492" y="1461699"/>
            <a:chExt cx="2909961" cy="785642"/>
          </a:xfrm>
        </p:grpSpPr>
        <p:sp>
          <p:nvSpPr>
            <p:cNvPr id="65" name="Rectangle 64">
              <a:extLst>
                <a:ext uri="{FF2B5EF4-FFF2-40B4-BE49-F238E27FC236}">
                  <a16:creationId xmlns:a16="http://schemas.microsoft.com/office/drawing/2014/main" id="{5BFB5B46-B1B4-692C-493D-B6B1021A10DE}"/>
                </a:ext>
              </a:extLst>
            </p:cNvPr>
            <p:cNvSpPr/>
            <p:nvPr/>
          </p:nvSpPr>
          <p:spPr>
            <a:xfrm>
              <a:off x="8541492" y="1461699"/>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TextBox 65">
              <a:extLst>
                <a:ext uri="{FF2B5EF4-FFF2-40B4-BE49-F238E27FC236}">
                  <a16:creationId xmlns:a16="http://schemas.microsoft.com/office/drawing/2014/main" id="{7CE38E4D-7FF4-18AE-836E-36522BFF9CC5}"/>
                </a:ext>
              </a:extLst>
            </p:cNvPr>
            <p:cNvSpPr txBox="1"/>
            <p:nvPr/>
          </p:nvSpPr>
          <p:spPr>
            <a:xfrm>
              <a:off x="9419535" y="1579624"/>
              <a:ext cx="2031918"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1100 fixed-text rows</a:t>
              </a:r>
              <a:endParaRPr lang="en-SG" sz="1400" dirty="0"/>
            </a:p>
          </p:txBody>
        </p:sp>
        <p:sp>
          <p:nvSpPr>
            <p:cNvPr id="67" name="TextBox 66">
              <a:extLst>
                <a:ext uri="{FF2B5EF4-FFF2-40B4-BE49-F238E27FC236}">
                  <a16:creationId xmlns:a16="http://schemas.microsoft.com/office/drawing/2014/main" id="{A25DD12E-F829-C6AE-0E0A-C9C2B1091DE6}"/>
                </a:ext>
              </a:extLst>
            </p:cNvPr>
            <p:cNvSpPr txBox="1"/>
            <p:nvPr/>
          </p:nvSpPr>
          <p:spPr>
            <a:xfrm>
              <a:off x="9415002" y="1897604"/>
              <a:ext cx="2021934"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55 fixed-text rows</a:t>
              </a:r>
              <a:endParaRPr lang="en-SG" sz="1400" dirty="0"/>
            </a:p>
          </p:txBody>
        </p:sp>
        <p:grpSp>
          <p:nvGrpSpPr>
            <p:cNvPr id="68" name="Group 67">
              <a:extLst>
                <a:ext uri="{FF2B5EF4-FFF2-40B4-BE49-F238E27FC236}">
                  <a16:creationId xmlns:a16="http://schemas.microsoft.com/office/drawing/2014/main" id="{4E0107C4-5169-DDCD-6CF4-7BAE4EA8D585}"/>
                </a:ext>
              </a:extLst>
            </p:cNvPr>
            <p:cNvGrpSpPr/>
            <p:nvPr/>
          </p:nvGrpSpPr>
          <p:grpSpPr>
            <a:xfrm>
              <a:off x="8682331" y="1577492"/>
              <a:ext cx="718154" cy="619818"/>
              <a:chOff x="8653600" y="2703027"/>
              <a:chExt cx="718154" cy="619818"/>
            </a:xfrm>
          </p:grpSpPr>
          <p:sp>
            <p:nvSpPr>
              <p:cNvPr id="69" name="TextBox 68">
                <a:extLst>
                  <a:ext uri="{FF2B5EF4-FFF2-40B4-BE49-F238E27FC236}">
                    <a16:creationId xmlns:a16="http://schemas.microsoft.com/office/drawing/2014/main" id="{DDF00B7C-6A40-73EC-6B05-F83D5E1FB874}"/>
                  </a:ext>
                </a:extLst>
              </p:cNvPr>
              <p:cNvSpPr txBox="1"/>
              <p:nvPr/>
            </p:nvSpPr>
            <p:spPr>
              <a:xfrm>
                <a:off x="8653600" y="2703027"/>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Train</a:t>
                </a:r>
                <a:endParaRPr lang="en-SG" sz="1400" dirty="0"/>
              </a:p>
            </p:txBody>
          </p:sp>
          <p:sp>
            <p:nvSpPr>
              <p:cNvPr id="70" name="Rectangle 69">
                <a:extLst>
                  <a:ext uri="{FF2B5EF4-FFF2-40B4-BE49-F238E27FC236}">
                    <a16:creationId xmlns:a16="http://schemas.microsoft.com/office/drawing/2014/main" id="{90BB30ED-D0B3-A5D0-C95E-627EC0F926E6}"/>
                  </a:ext>
                </a:extLst>
              </p:cNvPr>
              <p:cNvSpPr/>
              <p:nvPr/>
            </p:nvSpPr>
            <p:spPr>
              <a:xfrm>
                <a:off x="8653600" y="2722231"/>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TextBox 70">
                <a:extLst>
                  <a:ext uri="{FF2B5EF4-FFF2-40B4-BE49-F238E27FC236}">
                    <a16:creationId xmlns:a16="http://schemas.microsoft.com/office/drawing/2014/main" id="{B872A4E1-F294-B8F1-2EF9-A1446F8374E5}"/>
                  </a:ext>
                </a:extLst>
              </p:cNvPr>
              <p:cNvSpPr txBox="1"/>
              <p:nvPr/>
            </p:nvSpPr>
            <p:spPr>
              <a:xfrm>
                <a:off x="8683744" y="3015068"/>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Test</a:t>
                </a:r>
                <a:endParaRPr lang="en-SG" sz="1400" dirty="0"/>
              </a:p>
            </p:txBody>
          </p:sp>
          <p:sp>
            <p:nvSpPr>
              <p:cNvPr id="72" name="Rectangle 71">
                <a:extLst>
                  <a:ext uri="{FF2B5EF4-FFF2-40B4-BE49-F238E27FC236}">
                    <a16:creationId xmlns:a16="http://schemas.microsoft.com/office/drawing/2014/main" id="{B4584F34-0D2D-A68C-A607-615BDCC48DDB}"/>
                  </a:ext>
                </a:extLst>
              </p:cNvPr>
              <p:cNvSpPr/>
              <p:nvPr/>
            </p:nvSpPr>
            <p:spPr>
              <a:xfrm>
                <a:off x="8653600" y="3053604"/>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pic>
        <p:nvPicPr>
          <p:cNvPr id="18" name="Picture 17">
            <a:extLst>
              <a:ext uri="{FF2B5EF4-FFF2-40B4-BE49-F238E27FC236}">
                <a16:creationId xmlns:a16="http://schemas.microsoft.com/office/drawing/2014/main" id="{28833BAE-B0EA-15BD-E672-FF5D781345B3}"/>
              </a:ext>
            </a:extLst>
          </p:cNvPr>
          <p:cNvPicPr>
            <a:picLocks noChangeAspect="1"/>
          </p:cNvPicPr>
          <p:nvPr/>
        </p:nvPicPr>
        <p:blipFill>
          <a:blip r:embed="rId5"/>
          <a:stretch>
            <a:fillRect/>
          </a:stretch>
        </p:blipFill>
        <p:spPr>
          <a:xfrm>
            <a:off x="4723321" y="3028066"/>
            <a:ext cx="5833510" cy="1270456"/>
          </a:xfrm>
          <a:prstGeom prst="rect">
            <a:avLst/>
          </a:prstGeom>
        </p:spPr>
      </p:pic>
      <p:pic>
        <p:nvPicPr>
          <p:cNvPr id="20" name="Picture 19">
            <a:extLst>
              <a:ext uri="{FF2B5EF4-FFF2-40B4-BE49-F238E27FC236}">
                <a16:creationId xmlns:a16="http://schemas.microsoft.com/office/drawing/2014/main" id="{83A13FA9-5EBC-3F80-AA0B-FEA646DC629F}"/>
              </a:ext>
            </a:extLst>
          </p:cNvPr>
          <p:cNvPicPr>
            <a:picLocks noChangeAspect="1"/>
          </p:cNvPicPr>
          <p:nvPr/>
        </p:nvPicPr>
        <p:blipFill>
          <a:blip r:embed="rId5"/>
          <a:stretch>
            <a:fillRect/>
          </a:stretch>
        </p:blipFill>
        <p:spPr>
          <a:xfrm>
            <a:off x="4728373" y="5279180"/>
            <a:ext cx="5833506" cy="1270455"/>
          </a:xfrm>
          <a:prstGeom prst="rect">
            <a:avLst/>
          </a:prstGeom>
        </p:spPr>
      </p:pic>
    </p:spTree>
    <p:extLst>
      <p:ext uri="{BB962C8B-B14F-4D97-AF65-F5344CB8AC3E}">
        <p14:creationId xmlns:p14="http://schemas.microsoft.com/office/powerpoint/2010/main" val="13374818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0E1908-9FA3-BC16-2F0E-4C1BAB36F606}"/>
              </a:ext>
            </a:extLst>
          </p:cNvPr>
          <p:cNvSpPr txBox="1">
            <a:spLocks/>
          </p:cNvSpPr>
          <p:nvPr/>
        </p:nvSpPr>
        <p:spPr>
          <a:xfrm>
            <a:off x="0" y="352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4: EIGHT-LETTERS PASSWORD DATASET</a:t>
            </a:r>
          </a:p>
        </p:txBody>
      </p:sp>
      <p:sp>
        <p:nvSpPr>
          <p:cNvPr id="7" name="TextBox 6">
            <a:extLst>
              <a:ext uri="{FF2B5EF4-FFF2-40B4-BE49-F238E27FC236}">
                <a16:creationId xmlns:a16="http://schemas.microsoft.com/office/drawing/2014/main" id="{D1B73E96-CF73-276A-234B-AA94E1BAFD92}"/>
              </a:ext>
            </a:extLst>
          </p:cNvPr>
          <p:cNvSpPr txBox="1"/>
          <p:nvPr/>
        </p:nvSpPr>
        <p:spPr>
          <a:xfrm>
            <a:off x="1459714" y="4296018"/>
            <a:ext cx="1675394" cy="646331"/>
          </a:xfrm>
          <a:prstGeom prst="rect">
            <a:avLst/>
          </a:prstGeom>
          <a:noFill/>
          <a:ln>
            <a:solidFill>
              <a:schemeClr val="tx1"/>
            </a:solidFill>
          </a:ln>
        </p:spPr>
        <p:txBody>
          <a:bodyPr wrap="none" rtlCol="0">
            <a:spAutoFit/>
          </a:bodyPr>
          <a:lstStyle/>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Own Password</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Dataset</a:t>
            </a:r>
            <a:endParaRPr lang="en-SG" dirty="0">
              <a:latin typeface="Tahoma" panose="020B0604030504040204" pitchFamily="34" charset="0"/>
              <a:ea typeface="Tahoma" panose="020B0604030504040204" pitchFamily="34" charset="0"/>
              <a:cs typeface="Tahoma" panose="020B0604030504040204" pitchFamily="34" charset="0"/>
            </a:endParaRPr>
          </a:p>
        </p:txBody>
      </p:sp>
      <p:cxnSp>
        <p:nvCxnSpPr>
          <p:cNvPr id="9" name="Straight Arrow Connector 8">
            <a:extLst>
              <a:ext uri="{FF2B5EF4-FFF2-40B4-BE49-F238E27FC236}">
                <a16:creationId xmlns:a16="http://schemas.microsoft.com/office/drawing/2014/main" id="{CA1F64C7-F61A-BB47-6D3D-A195586AA456}"/>
              </a:ext>
            </a:extLst>
          </p:cNvPr>
          <p:cNvCxnSpPr>
            <a:cxnSpLocks/>
            <a:stCxn id="7" idx="0"/>
            <a:endCxn id="12" idx="2"/>
          </p:cNvCxnSpPr>
          <p:nvPr/>
        </p:nvCxnSpPr>
        <p:spPr>
          <a:xfrm flipV="1">
            <a:off x="2297411" y="3866380"/>
            <a:ext cx="1112870" cy="429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B33EC83-B865-88A4-6988-F95366EC05C1}"/>
              </a:ext>
            </a:extLst>
          </p:cNvPr>
          <p:cNvCxnSpPr>
            <a:cxnSpLocks/>
            <a:stCxn id="7" idx="2"/>
            <a:endCxn id="13" idx="0"/>
          </p:cNvCxnSpPr>
          <p:nvPr/>
        </p:nvCxnSpPr>
        <p:spPr>
          <a:xfrm>
            <a:off x="2297411" y="4942349"/>
            <a:ext cx="1112868" cy="585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169B0AF-8AF4-143D-EFF4-F02963369073}"/>
              </a:ext>
            </a:extLst>
          </p:cNvPr>
          <p:cNvSpPr txBox="1"/>
          <p:nvPr/>
        </p:nvSpPr>
        <p:spPr>
          <a:xfrm>
            <a:off x="2297411" y="3220049"/>
            <a:ext cx="2225739" cy="646331"/>
          </a:xfrm>
          <a:prstGeom prst="rect">
            <a:avLst/>
          </a:prstGeom>
          <a:noFill/>
          <a:ln>
            <a:solidFill>
              <a:schemeClr val="tx1"/>
            </a:solidFill>
          </a:ln>
        </p:spPr>
        <p:txBody>
          <a:bodyPr wrap="square" rtlCol="0">
            <a:spAutoFit/>
          </a:bodyPr>
          <a:lstStyle/>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Own Password</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B46E2C54-8D5B-A648-6B34-4CD9DAE5F774}"/>
              </a:ext>
            </a:extLst>
          </p:cNvPr>
          <p:cNvSpPr txBox="1"/>
          <p:nvPr/>
        </p:nvSpPr>
        <p:spPr>
          <a:xfrm>
            <a:off x="2531417" y="5527516"/>
            <a:ext cx="1757724" cy="646331"/>
          </a:xfrm>
          <a:prstGeom prst="rect">
            <a:avLst/>
          </a:prstGeom>
          <a:noFill/>
          <a:ln>
            <a:solidFill>
              <a:schemeClr val="tx1"/>
            </a:solidFill>
          </a:ln>
        </p:spPr>
        <p:txBody>
          <a:bodyPr wrap="none" rtlCol="0">
            <a:spAutoFit/>
          </a:bodyPr>
          <a:lstStyle/>
          <a:p>
            <a:pPr algn="ctr"/>
            <a:r>
              <a:rPr lang="en-US"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Own Password</a:t>
            </a:r>
            <a:br>
              <a:rPr lang="en-US" dirty="0">
                <a:latin typeface="Tahoma" panose="020B0604030504040204" pitchFamily="34" charset="0"/>
                <a:ea typeface="Tahoma" panose="020B0604030504040204" pitchFamily="34" charset="0"/>
                <a:cs typeface="Tahoma" panose="020B0604030504040204" pitchFamily="34" charset="0"/>
              </a:rPr>
            </a:b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dirty="0">
                <a:latin typeface="Tahoma" panose="020B0604030504040204" pitchFamily="34" charset="0"/>
                <a:ea typeface="Tahoma" panose="020B0604030504040204" pitchFamily="34" charset="0"/>
                <a:cs typeface="Tahoma" panose="020B0604030504040204" pitchFamily="34" charset="0"/>
              </a:rPr>
              <a:t> Dataset</a:t>
            </a:r>
            <a:endParaRPr lang="en-SG" dirty="0">
              <a:latin typeface="Tahoma" panose="020B0604030504040204" pitchFamily="34" charset="0"/>
              <a:ea typeface="Tahoma" panose="020B0604030504040204" pitchFamily="34" charset="0"/>
              <a:cs typeface="Tahoma" panose="020B0604030504040204" pitchFamily="34" charset="0"/>
            </a:endParaRPr>
          </a:p>
        </p:txBody>
      </p:sp>
      <p:grpSp>
        <p:nvGrpSpPr>
          <p:cNvPr id="35" name="Group 34">
            <a:extLst>
              <a:ext uri="{FF2B5EF4-FFF2-40B4-BE49-F238E27FC236}">
                <a16:creationId xmlns:a16="http://schemas.microsoft.com/office/drawing/2014/main" id="{59583264-1BE3-328E-592C-60124B35C28D}"/>
              </a:ext>
            </a:extLst>
          </p:cNvPr>
          <p:cNvGrpSpPr/>
          <p:nvPr/>
        </p:nvGrpSpPr>
        <p:grpSpPr>
          <a:xfrm>
            <a:off x="1914410" y="1833010"/>
            <a:ext cx="2678768" cy="896841"/>
            <a:chOff x="2903747" y="1997523"/>
            <a:chExt cx="2678768" cy="896841"/>
          </a:xfrm>
        </p:grpSpPr>
        <p:sp>
          <p:nvSpPr>
            <p:cNvPr id="36" name="TextBox 35">
              <a:extLst>
                <a:ext uri="{FF2B5EF4-FFF2-40B4-BE49-F238E27FC236}">
                  <a16:creationId xmlns:a16="http://schemas.microsoft.com/office/drawing/2014/main" id="{B94F9C2B-FA32-1A0A-B212-FC0E61245483}"/>
                </a:ext>
              </a:extLst>
            </p:cNvPr>
            <p:cNvSpPr txBox="1"/>
            <p:nvPr/>
          </p:nvSpPr>
          <p:spPr>
            <a:xfrm>
              <a:off x="3777256" y="1997523"/>
              <a:ext cx="688010" cy="646331"/>
            </a:xfrm>
            <a:prstGeom prst="rect">
              <a:avLst/>
            </a:prstGeom>
            <a:noFill/>
            <a:ln>
              <a:noFill/>
            </a:ln>
          </p:spPr>
          <p:txBody>
            <a:bodyPr wrap="non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11</a:t>
              </a:r>
            </a:p>
          </p:txBody>
        </p:sp>
        <p:grpSp>
          <p:nvGrpSpPr>
            <p:cNvPr id="39" name="Group 38">
              <a:extLst>
                <a:ext uri="{FF2B5EF4-FFF2-40B4-BE49-F238E27FC236}">
                  <a16:creationId xmlns:a16="http://schemas.microsoft.com/office/drawing/2014/main" id="{5A2426C8-698C-8EFB-9512-808B2A040629}"/>
                </a:ext>
              </a:extLst>
            </p:cNvPr>
            <p:cNvGrpSpPr/>
            <p:nvPr/>
          </p:nvGrpSpPr>
          <p:grpSpPr>
            <a:xfrm>
              <a:off x="2903747" y="2064944"/>
              <a:ext cx="873511" cy="785641"/>
              <a:chOff x="2903749" y="2108723"/>
              <a:chExt cx="873511" cy="785641"/>
            </a:xfrm>
          </p:grpSpPr>
          <p:pic>
            <p:nvPicPr>
              <p:cNvPr id="41" name="Picture 4" descr="Transparent Human Png - Human Logo In Blue Png, Png Download , Transparent  Png Image - PNGitem">
                <a:extLst>
                  <a:ext uri="{FF2B5EF4-FFF2-40B4-BE49-F238E27FC236}">
                    <a16:creationId xmlns:a16="http://schemas.microsoft.com/office/drawing/2014/main" id="{D763ABB6-9CF8-D863-1B58-85D82F934E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134061" y="2158869"/>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6B03D8C3-4885-C335-0D6D-FAA48A72C76F}"/>
                  </a:ext>
                </a:extLst>
              </p:cNvPr>
              <p:cNvSpPr/>
              <p:nvPr/>
            </p:nvSpPr>
            <p:spPr>
              <a:xfrm>
                <a:off x="2903749" y="2108723"/>
                <a:ext cx="873511" cy="785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0" name="TextBox 39">
              <a:extLst>
                <a:ext uri="{FF2B5EF4-FFF2-40B4-BE49-F238E27FC236}">
                  <a16:creationId xmlns:a16="http://schemas.microsoft.com/office/drawing/2014/main" id="{2A809E99-2304-30FB-786B-2669CE5FAAA2}"/>
                </a:ext>
              </a:extLst>
            </p:cNvPr>
            <p:cNvSpPr txBox="1"/>
            <p:nvPr/>
          </p:nvSpPr>
          <p:spPr>
            <a:xfrm>
              <a:off x="3835492" y="2494254"/>
              <a:ext cx="1747023" cy="400110"/>
            </a:xfrm>
            <a:prstGeom prst="rect">
              <a:avLst/>
            </a:prstGeom>
            <a:noFill/>
          </p:spPr>
          <p:txBody>
            <a:bodyPr wrap="square">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Participants</a:t>
              </a:r>
              <a:endParaRPr lang="en-SG" sz="2000" dirty="0"/>
            </a:p>
          </p:txBody>
        </p:sp>
      </p:grpSp>
      <p:grpSp>
        <p:nvGrpSpPr>
          <p:cNvPr id="43" name="Group 42">
            <a:extLst>
              <a:ext uri="{FF2B5EF4-FFF2-40B4-BE49-F238E27FC236}">
                <a16:creationId xmlns:a16="http://schemas.microsoft.com/office/drawing/2014/main" id="{195D87D6-ABCC-FFB6-7A1F-68DA5A6B4F4A}"/>
              </a:ext>
            </a:extLst>
          </p:cNvPr>
          <p:cNvGrpSpPr/>
          <p:nvPr/>
        </p:nvGrpSpPr>
        <p:grpSpPr>
          <a:xfrm>
            <a:off x="4973503" y="1751732"/>
            <a:ext cx="2315653" cy="1024307"/>
            <a:chOff x="4991161" y="1920389"/>
            <a:chExt cx="2315653" cy="1024307"/>
          </a:xfrm>
        </p:grpSpPr>
        <p:sp>
          <p:nvSpPr>
            <p:cNvPr id="44" name="TextBox 43">
              <a:extLst>
                <a:ext uri="{FF2B5EF4-FFF2-40B4-BE49-F238E27FC236}">
                  <a16:creationId xmlns:a16="http://schemas.microsoft.com/office/drawing/2014/main" id="{AE425C85-F17E-1FED-E8B7-BD7F31E55205}"/>
                </a:ext>
              </a:extLst>
            </p:cNvPr>
            <p:cNvSpPr txBox="1"/>
            <p:nvPr/>
          </p:nvSpPr>
          <p:spPr>
            <a:xfrm>
              <a:off x="5786270" y="1920389"/>
              <a:ext cx="1038616" cy="646331"/>
            </a:xfrm>
            <a:prstGeom prst="rect">
              <a:avLst/>
            </a:prstGeom>
            <a:noFill/>
            <a:ln>
              <a:noFill/>
            </a:ln>
          </p:spPr>
          <p:txBody>
            <a:bodyPr wrap="squar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220</a:t>
              </a:r>
            </a:p>
          </p:txBody>
        </p:sp>
        <p:grpSp>
          <p:nvGrpSpPr>
            <p:cNvPr id="45" name="Group 44">
              <a:extLst>
                <a:ext uri="{FF2B5EF4-FFF2-40B4-BE49-F238E27FC236}">
                  <a16:creationId xmlns:a16="http://schemas.microsoft.com/office/drawing/2014/main" id="{4FCE2F70-F7A0-3710-597E-1181FABDBA5E}"/>
                </a:ext>
              </a:extLst>
            </p:cNvPr>
            <p:cNvGrpSpPr/>
            <p:nvPr/>
          </p:nvGrpSpPr>
          <p:grpSpPr>
            <a:xfrm>
              <a:off x="4991161" y="2059518"/>
              <a:ext cx="873510" cy="785642"/>
              <a:chOff x="7146132" y="1848203"/>
              <a:chExt cx="762000" cy="685348"/>
            </a:xfrm>
          </p:grpSpPr>
          <p:sp>
            <p:nvSpPr>
              <p:cNvPr id="47" name="Rectangle 46">
                <a:extLst>
                  <a:ext uri="{FF2B5EF4-FFF2-40B4-BE49-F238E27FC236}">
                    <a16:creationId xmlns:a16="http://schemas.microsoft.com/office/drawing/2014/main" id="{05AEA78B-814F-34A0-030D-C4AA21B3F18D}"/>
                  </a:ext>
                </a:extLst>
              </p:cNvPr>
              <p:cNvSpPr/>
              <p:nvPr/>
            </p:nvSpPr>
            <p:spPr>
              <a:xfrm>
                <a:off x="721176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Rectangle 47">
                <a:extLst>
                  <a:ext uri="{FF2B5EF4-FFF2-40B4-BE49-F238E27FC236}">
                    <a16:creationId xmlns:a16="http://schemas.microsoft.com/office/drawing/2014/main" id="{BB9E1FD2-B308-2101-54EB-88E7F9817CD8}"/>
                  </a:ext>
                </a:extLst>
              </p:cNvPr>
              <p:cNvSpPr/>
              <p:nvPr/>
            </p:nvSpPr>
            <p:spPr>
              <a:xfrm>
                <a:off x="7380807"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Rectangle 48">
                <a:extLst>
                  <a:ext uri="{FF2B5EF4-FFF2-40B4-BE49-F238E27FC236}">
                    <a16:creationId xmlns:a16="http://schemas.microsoft.com/office/drawing/2014/main" id="{AA1161E0-0422-8813-055D-10D55D0C8C76}"/>
                  </a:ext>
                </a:extLst>
              </p:cNvPr>
              <p:cNvSpPr/>
              <p:nvPr/>
            </p:nvSpPr>
            <p:spPr>
              <a:xfrm>
                <a:off x="754985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0E6DC00C-FAF8-9FC5-46E6-461783ED576D}"/>
                  </a:ext>
                </a:extLst>
              </p:cNvPr>
              <p:cNvSpPr/>
              <p:nvPr/>
            </p:nvSpPr>
            <p:spPr>
              <a:xfrm>
                <a:off x="7718896"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Rectangle 50">
                <a:extLst>
                  <a:ext uri="{FF2B5EF4-FFF2-40B4-BE49-F238E27FC236}">
                    <a16:creationId xmlns:a16="http://schemas.microsoft.com/office/drawing/2014/main" id="{15AA711D-EAA6-55C0-D9B8-3FCE00DA78B4}"/>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6" name="TextBox 45">
              <a:extLst>
                <a:ext uri="{FF2B5EF4-FFF2-40B4-BE49-F238E27FC236}">
                  <a16:creationId xmlns:a16="http://schemas.microsoft.com/office/drawing/2014/main" id="{741013CB-F2B3-E711-7F36-005658C45992}"/>
                </a:ext>
              </a:extLst>
            </p:cNvPr>
            <p:cNvSpPr txBox="1"/>
            <p:nvPr/>
          </p:nvSpPr>
          <p:spPr>
            <a:xfrm>
              <a:off x="5841523" y="2421476"/>
              <a:ext cx="1465291" cy="523220"/>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Features for</a:t>
              </a:r>
              <a:br>
                <a:rPr lang="en-SG" sz="1400" dirty="0">
                  <a:latin typeface="Tahoma" panose="020B0604030504040204" pitchFamily="34" charset="0"/>
                  <a:ea typeface="Tahoma" panose="020B0604030504040204" pitchFamily="34" charset="0"/>
                  <a:cs typeface="Tahoma" panose="020B0604030504040204" pitchFamily="34" charset="0"/>
                </a:rPr>
              </a:br>
              <a:r>
                <a:rPr lang="en-SG" sz="1400" dirty="0">
                  <a:latin typeface="Tahoma" panose="020B0604030504040204" pitchFamily="34" charset="0"/>
                  <a:ea typeface="Tahoma" panose="020B0604030504040204" pitchFamily="34" charset="0"/>
                  <a:cs typeface="Tahoma" panose="020B0604030504040204" pitchFamily="34" charset="0"/>
                </a:rPr>
                <a:t>Original dataset</a:t>
              </a:r>
              <a:endParaRPr lang="en-SG" sz="1400" dirty="0"/>
            </a:p>
          </p:txBody>
        </p:sp>
      </p:grpSp>
      <p:grpSp>
        <p:nvGrpSpPr>
          <p:cNvPr id="52" name="Group 51">
            <a:extLst>
              <a:ext uri="{FF2B5EF4-FFF2-40B4-BE49-F238E27FC236}">
                <a16:creationId xmlns:a16="http://schemas.microsoft.com/office/drawing/2014/main" id="{DE15145E-F29A-0E8C-E251-C41507CB05B7}"/>
              </a:ext>
            </a:extLst>
          </p:cNvPr>
          <p:cNvGrpSpPr/>
          <p:nvPr/>
        </p:nvGrpSpPr>
        <p:grpSpPr>
          <a:xfrm>
            <a:off x="8174313" y="1885410"/>
            <a:ext cx="2909961" cy="785642"/>
            <a:chOff x="8541492" y="1461699"/>
            <a:chExt cx="2909961" cy="785642"/>
          </a:xfrm>
        </p:grpSpPr>
        <p:sp>
          <p:nvSpPr>
            <p:cNvPr id="53" name="Rectangle 52">
              <a:extLst>
                <a:ext uri="{FF2B5EF4-FFF2-40B4-BE49-F238E27FC236}">
                  <a16:creationId xmlns:a16="http://schemas.microsoft.com/office/drawing/2014/main" id="{F62EB70E-86F0-B97A-E7BA-594C2F1D38D6}"/>
                </a:ext>
              </a:extLst>
            </p:cNvPr>
            <p:cNvSpPr/>
            <p:nvPr/>
          </p:nvSpPr>
          <p:spPr>
            <a:xfrm>
              <a:off x="8541492" y="1461699"/>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TextBox 53">
              <a:extLst>
                <a:ext uri="{FF2B5EF4-FFF2-40B4-BE49-F238E27FC236}">
                  <a16:creationId xmlns:a16="http://schemas.microsoft.com/office/drawing/2014/main" id="{DA707E43-A13A-46CD-7BAC-7EA637D4F446}"/>
                </a:ext>
              </a:extLst>
            </p:cNvPr>
            <p:cNvSpPr txBox="1"/>
            <p:nvPr/>
          </p:nvSpPr>
          <p:spPr>
            <a:xfrm>
              <a:off x="9419535" y="1579624"/>
              <a:ext cx="2031918"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1100 fixed-text rows</a:t>
              </a:r>
              <a:endParaRPr lang="en-SG" sz="1400" dirty="0"/>
            </a:p>
          </p:txBody>
        </p:sp>
        <p:sp>
          <p:nvSpPr>
            <p:cNvPr id="55" name="TextBox 54">
              <a:extLst>
                <a:ext uri="{FF2B5EF4-FFF2-40B4-BE49-F238E27FC236}">
                  <a16:creationId xmlns:a16="http://schemas.microsoft.com/office/drawing/2014/main" id="{34371B6E-EAFA-B513-50A6-DF4DB1C3BE39}"/>
                </a:ext>
              </a:extLst>
            </p:cNvPr>
            <p:cNvSpPr txBox="1"/>
            <p:nvPr/>
          </p:nvSpPr>
          <p:spPr>
            <a:xfrm>
              <a:off x="9415002" y="1897604"/>
              <a:ext cx="2021934"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55 fixed-text rows</a:t>
              </a:r>
              <a:endParaRPr lang="en-SG" sz="1400" dirty="0"/>
            </a:p>
          </p:txBody>
        </p:sp>
        <p:grpSp>
          <p:nvGrpSpPr>
            <p:cNvPr id="56" name="Group 55">
              <a:extLst>
                <a:ext uri="{FF2B5EF4-FFF2-40B4-BE49-F238E27FC236}">
                  <a16:creationId xmlns:a16="http://schemas.microsoft.com/office/drawing/2014/main" id="{56CE0F85-09BA-7C23-F564-C1BE7B439DDC}"/>
                </a:ext>
              </a:extLst>
            </p:cNvPr>
            <p:cNvGrpSpPr/>
            <p:nvPr/>
          </p:nvGrpSpPr>
          <p:grpSpPr>
            <a:xfrm>
              <a:off x="8682331" y="1577492"/>
              <a:ext cx="718154" cy="619818"/>
              <a:chOff x="8653600" y="2703027"/>
              <a:chExt cx="718154" cy="619818"/>
            </a:xfrm>
          </p:grpSpPr>
          <p:sp>
            <p:nvSpPr>
              <p:cNvPr id="57" name="TextBox 56">
                <a:extLst>
                  <a:ext uri="{FF2B5EF4-FFF2-40B4-BE49-F238E27FC236}">
                    <a16:creationId xmlns:a16="http://schemas.microsoft.com/office/drawing/2014/main" id="{65A6864F-9A70-655D-8829-457AA178673E}"/>
                  </a:ext>
                </a:extLst>
              </p:cNvPr>
              <p:cNvSpPr txBox="1"/>
              <p:nvPr/>
            </p:nvSpPr>
            <p:spPr>
              <a:xfrm>
                <a:off x="8653600" y="2703027"/>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Train</a:t>
                </a:r>
                <a:endParaRPr lang="en-SG" sz="1400" dirty="0"/>
              </a:p>
            </p:txBody>
          </p:sp>
          <p:sp>
            <p:nvSpPr>
              <p:cNvPr id="58" name="Rectangle 57">
                <a:extLst>
                  <a:ext uri="{FF2B5EF4-FFF2-40B4-BE49-F238E27FC236}">
                    <a16:creationId xmlns:a16="http://schemas.microsoft.com/office/drawing/2014/main" id="{474A7FBA-B98E-DE13-46CC-89FF42F1E11B}"/>
                  </a:ext>
                </a:extLst>
              </p:cNvPr>
              <p:cNvSpPr/>
              <p:nvPr/>
            </p:nvSpPr>
            <p:spPr>
              <a:xfrm>
                <a:off x="8653600" y="2722231"/>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TextBox 58">
                <a:extLst>
                  <a:ext uri="{FF2B5EF4-FFF2-40B4-BE49-F238E27FC236}">
                    <a16:creationId xmlns:a16="http://schemas.microsoft.com/office/drawing/2014/main" id="{8DF00C02-9616-C952-343D-7564256FCE78}"/>
                  </a:ext>
                </a:extLst>
              </p:cNvPr>
              <p:cNvSpPr txBox="1"/>
              <p:nvPr/>
            </p:nvSpPr>
            <p:spPr>
              <a:xfrm>
                <a:off x="8683744" y="3015068"/>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Test</a:t>
                </a:r>
                <a:endParaRPr lang="en-SG" sz="1400" dirty="0"/>
              </a:p>
            </p:txBody>
          </p:sp>
          <p:sp>
            <p:nvSpPr>
              <p:cNvPr id="60" name="Rectangle 59">
                <a:extLst>
                  <a:ext uri="{FF2B5EF4-FFF2-40B4-BE49-F238E27FC236}">
                    <a16:creationId xmlns:a16="http://schemas.microsoft.com/office/drawing/2014/main" id="{420ACBE7-63BD-BA12-739C-C3B16B15A97F}"/>
                  </a:ext>
                </a:extLst>
              </p:cNvPr>
              <p:cNvSpPr/>
              <p:nvPr/>
            </p:nvSpPr>
            <p:spPr>
              <a:xfrm>
                <a:off x="8653600" y="3053604"/>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61" name="Arrow: Right 60">
            <a:extLst>
              <a:ext uri="{FF2B5EF4-FFF2-40B4-BE49-F238E27FC236}">
                <a16:creationId xmlns:a16="http://schemas.microsoft.com/office/drawing/2014/main" id="{D5179387-07CF-2A54-B723-59C2FCE9B97F}"/>
              </a:ext>
            </a:extLst>
          </p:cNvPr>
          <p:cNvSpPr/>
          <p:nvPr/>
        </p:nvSpPr>
        <p:spPr>
          <a:xfrm>
            <a:off x="3868578" y="1061842"/>
            <a:ext cx="498993" cy="389021"/>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Rectangle 61">
            <a:extLst>
              <a:ext uri="{FF2B5EF4-FFF2-40B4-BE49-F238E27FC236}">
                <a16:creationId xmlns:a16="http://schemas.microsoft.com/office/drawing/2014/main" id="{E0762329-DDBB-F627-9BA3-DF2CDBA21DDA}"/>
              </a:ext>
            </a:extLst>
          </p:cNvPr>
          <p:cNvSpPr/>
          <p:nvPr/>
        </p:nvSpPr>
        <p:spPr>
          <a:xfrm>
            <a:off x="4825868" y="961017"/>
            <a:ext cx="2542674" cy="59161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2</a:t>
            </a:r>
            <a:r>
              <a:rPr lang="en-US" sz="2000" baseline="30000" dirty="0">
                <a:solidFill>
                  <a:schemeClr val="tx1"/>
                </a:solidFill>
                <a:latin typeface="Tahoma" panose="020B0604030504040204" pitchFamily="34" charset="0"/>
                <a:ea typeface="Tahoma" panose="020B0604030504040204" pitchFamily="34" charset="0"/>
                <a:cs typeface="Tahoma" panose="020B0604030504040204" pitchFamily="34" charset="0"/>
              </a:rPr>
              <a:t>nd</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Stage: Own</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3" name="Rectangle 62">
            <a:extLst>
              <a:ext uri="{FF2B5EF4-FFF2-40B4-BE49-F238E27FC236}">
                <a16:creationId xmlns:a16="http://schemas.microsoft.com/office/drawing/2014/main" id="{A96A4B8C-E2B5-B3B1-2680-3FD806436694}"/>
              </a:ext>
            </a:extLst>
          </p:cNvPr>
          <p:cNvSpPr/>
          <p:nvPr/>
        </p:nvSpPr>
        <p:spPr>
          <a:xfrm>
            <a:off x="867607" y="960542"/>
            <a:ext cx="2542674" cy="591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1</a:t>
            </a:r>
            <a:r>
              <a:rPr lang="en-US" sz="2000" baseline="30000" dirty="0">
                <a:solidFill>
                  <a:schemeClr val="tx1"/>
                </a:solidFill>
                <a:latin typeface="Tahoma" panose="020B0604030504040204" pitchFamily="34" charset="0"/>
                <a:ea typeface="Tahoma" panose="020B0604030504040204" pitchFamily="34" charset="0"/>
                <a:cs typeface="Tahoma" panose="020B0604030504040204" pitchFamily="34" charset="0"/>
              </a:rPr>
              <a:t>st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Stage: Same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4" name="Rectangle 63">
            <a:extLst>
              <a:ext uri="{FF2B5EF4-FFF2-40B4-BE49-F238E27FC236}">
                <a16:creationId xmlns:a16="http://schemas.microsoft.com/office/drawing/2014/main" id="{49FA8118-FDBD-89C5-5B61-063D3FD269F7}"/>
              </a:ext>
            </a:extLst>
          </p:cNvPr>
          <p:cNvSpPr/>
          <p:nvPr/>
        </p:nvSpPr>
        <p:spPr>
          <a:xfrm>
            <a:off x="8853993" y="968820"/>
            <a:ext cx="2542674" cy="591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3</a:t>
            </a:r>
            <a:r>
              <a:rPr lang="en-US" sz="2000" baseline="30000" dirty="0">
                <a:solidFill>
                  <a:schemeClr val="tx1"/>
                </a:solidFill>
                <a:latin typeface="Tahoma" panose="020B0604030504040204" pitchFamily="34" charset="0"/>
                <a:ea typeface="Tahoma" panose="020B0604030504040204" pitchFamily="34" charset="0"/>
                <a:cs typeface="Tahoma" panose="020B0604030504040204" pitchFamily="34" charset="0"/>
              </a:rPr>
              <a:t>rd</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Stage: Combine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5" name="Arrow: Right 64">
            <a:extLst>
              <a:ext uri="{FF2B5EF4-FFF2-40B4-BE49-F238E27FC236}">
                <a16:creationId xmlns:a16="http://schemas.microsoft.com/office/drawing/2014/main" id="{E2822785-FE3C-84D1-40D7-D2F3A02DED20}"/>
              </a:ext>
            </a:extLst>
          </p:cNvPr>
          <p:cNvSpPr/>
          <p:nvPr/>
        </p:nvSpPr>
        <p:spPr>
          <a:xfrm>
            <a:off x="7826839" y="1062315"/>
            <a:ext cx="568857" cy="389021"/>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E85D20CA-23BF-842E-FDC3-63320C6F43F2}"/>
              </a:ext>
            </a:extLst>
          </p:cNvPr>
          <p:cNvPicPr>
            <a:picLocks noChangeAspect="1"/>
          </p:cNvPicPr>
          <p:nvPr/>
        </p:nvPicPr>
        <p:blipFill>
          <a:blip r:embed="rId5"/>
          <a:stretch>
            <a:fillRect/>
          </a:stretch>
        </p:blipFill>
        <p:spPr>
          <a:xfrm>
            <a:off x="4838693" y="2987304"/>
            <a:ext cx="5267325" cy="1162050"/>
          </a:xfrm>
          <a:prstGeom prst="rect">
            <a:avLst/>
          </a:prstGeom>
        </p:spPr>
      </p:pic>
      <p:pic>
        <p:nvPicPr>
          <p:cNvPr id="6" name="Picture 5">
            <a:extLst>
              <a:ext uri="{FF2B5EF4-FFF2-40B4-BE49-F238E27FC236}">
                <a16:creationId xmlns:a16="http://schemas.microsoft.com/office/drawing/2014/main" id="{5C244DBF-D842-86D8-4DA7-4745103DB8FD}"/>
              </a:ext>
            </a:extLst>
          </p:cNvPr>
          <p:cNvPicPr>
            <a:picLocks noChangeAspect="1"/>
          </p:cNvPicPr>
          <p:nvPr/>
        </p:nvPicPr>
        <p:blipFill>
          <a:blip r:embed="rId5"/>
          <a:stretch>
            <a:fillRect/>
          </a:stretch>
        </p:blipFill>
        <p:spPr>
          <a:xfrm>
            <a:off x="4858005" y="5269656"/>
            <a:ext cx="5267325" cy="1162050"/>
          </a:xfrm>
          <a:prstGeom prst="rect">
            <a:avLst/>
          </a:prstGeom>
        </p:spPr>
      </p:pic>
    </p:spTree>
    <p:extLst>
      <p:ext uri="{BB962C8B-B14F-4D97-AF65-F5344CB8AC3E}">
        <p14:creationId xmlns:p14="http://schemas.microsoft.com/office/powerpoint/2010/main" val="5193027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0E1908-9FA3-BC16-2F0E-4C1BAB36F606}"/>
              </a:ext>
            </a:extLst>
          </p:cNvPr>
          <p:cNvSpPr txBox="1">
            <a:spLocks/>
          </p:cNvSpPr>
          <p:nvPr/>
        </p:nvSpPr>
        <p:spPr>
          <a:xfrm>
            <a:off x="0" y="352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4: EIGHT-LETTERS PASSWORD DATASET</a:t>
            </a:r>
          </a:p>
        </p:txBody>
      </p:sp>
      <p:sp>
        <p:nvSpPr>
          <p:cNvPr id="9" name="TextBox 8">
            <a:extLst>
              <a:ext uri="{FF2B5EF4-FFF2-40B4-BE49-F238E27FC236}">
                <a16:creationId xmlns:a16="http://schemas.microsoft.com/office/drawing/2014/main" id="{24747237-9EBC-9B7A-E082-73B7BA216145}"/>
              </a:ext>
            </a:extLst>
          </p:cNvPr>
          <p:cNvSpPr txBox="1"/>
          <p:nvPr/>
        </p:nvSpPr>
        <p:spPr>
          <a:xfrm>
            <a:off x="308708" y="4036522"/>
            <a:ext cx="1783665" cy="523220"/>
          </a:xfrm>
          <a:prstGeom prst="rect">
            <a:avLst/>
          </a:prstGeom>
          <a:noFill/>
          <a:ln>
            <a:solidFill>
              <a:schemeClr val="tx1"/>
            </a:solidFill>
          </a:ln>
        </p:spPr>
        <p:txBody>
          <a:bodyPr wrap="square" rtlCol="0">
            <a:spAutoFit/>
          </a:bodyPr>
          <a:lstStyle/>
          <a:p>
            <a:pPr algn="ct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Combine Password </a:t>
            </a:r>
            <a:r>
              <a:rPr lang="en-US" sz="1400" dirty="0">
                <a:latin typeface="Tahoma" panose="020B0604030504040204" pitchFamily="34" charset="0"/>
                <a:ea typeface="Tahoma" panose="020B0604030504040204" pitchFamily="34" charset="0"/>
                <a:cs typeface="Tahoma" panose="020B0604030504040204" pitchFamily="34" charset="0"/>
              </a:rPr>
              <a:t>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Arrow Connector 9">
            <a:extLst>
              <a:ext uri="{FF2B5EF4-FFF2-40B4-BE49-F238E27FC236}">
                <a16:creationId xmlns:a16="http://schemas.microsoft.com/office/drawing/2014/main" id="{F19BF1D7-3731-B443-6D1E-32E9761050B5}"/>
              </a:ext>
            </a:extLst>
          </p:cNvPr>
          <p:cNvCxnSpPr>
            <a:cxnSpLocks/>
            <a:stCxn id="9" idx="0"/>
            <a:endCxn id="13" idx="1"/>
          </p:cNvCxnSpPr>
          <p:nvPr/>
        </p:nvCxnSpPr>
        <p:spPr>
          <a:xfrm flipV="1">
            <a:off x="1200541" y="3304760"/>
            <a:ext cx="2820928" cy="731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B09F390-F476-6A26-9C3D-949B2847DA75}"/>
              </a:ext>
            </a:extLst>
          </p:cNvPr>
          <p:cNvCxnSpPr>
            <a:cxnSpLocks/>
            <a:stCxn id="9" idx="2"/>
            <a:endCxn id="14" idx="0"/>
          </p:cNvCxnSpPr>
          <p:nvPr/>
        </p:nvCxnSpPr>
        <p:spPr>
          <a:xfrm>
            <a:off x="1200541" y="4559742"/>
            <a:ext cx="1317908" cy="409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BA29C3F-4643-C62E-42C7-ED73243B5356}"/>
              </a:ext>
            </a:extLst>
          </p:cNvPr>
          <p:cNvSpPr txBox="1"/>
          <p:nvPr/>
        </p:nvSpPr>
        <p:spPr>
          <a:xfrm>
            <a:off x="4021469" y="3043150"/>
            <a:ext cx="1994943" cy="523220"/>
          </a:xfrm>
          <a:prstGeom prst="rect">
            <a:avLst/>
          </a:prstGeom>
          <a:noFill/>
          <a:ln>
            <a:solidFill>
              <a:schemeClr val="tx1"/>
            </a:solidFill>
          </a:ln>
        </p:spPr>
        <p:txBody>
          <a:bodyPr wrap="square" rtlCol="0">
            <a:spAutoFit/>
          </a:bodyPr>
          <a:lstStyle/>
          <a:p>
            <a:pPr algn="ctr"/>
            <a:r>
              <a:rPr lang="en-SG" sz="1400" dirty="0">
                <a:solidFill>
                  <a:schemeClr val="accent5">
                    <a:lumMod val="75000"/>
                  </a:schemeClr>
                </a:solidFill>
                <a:latin typeface="Tahoma" panose="020B0604030504040204" pitchFamily="34" charset="0"/>
                <a:ea typeface="Tahoma" panose="020B0604030504040204" pitchFamily="34" charset="0"/>
                <a:cs typeface="Tahoma" panose="020B0604030504040204" pitchFamily="34" charset="0"/>
              </a:rPr>
              <a:t>Own Password</a:t>
            </a:r>
          </a:p>
          <a:p>
            <a:pPr algn="ctr"/>
            <a:r>
              <a:rPr lang="en-SG" sz="1400" dirty="0">
                <a:solidFill>
                  <a:srgbClr val="7030A0"/>
                </a:solidFill>
                <a:latin typeface="Tahoma" panose="020B0604030504040204" pitchFamily="34" charset="0"/>
                <a:ea typeface="Tahoma" panose="020B0604030504040204" pitchFamily="34" charset="0"/>
                <a:cs typeface="Tahoma" panose="020B0604030504040204" pitchFamily="34" charset="0"/>
              </a:rPr>
              <a:t>Training</a:t>
            </a:r>
            <a:r>
              <a:rPr lang="en-SG" sz="1400" dirty="0">
                <a:latin typeface="Tahoma" panose="020B0604030504040204" pitchFamily="34" charset="0"/>
                <a:ea typeface="Tahoma" panose="020B0604030504040204" pitchFamily="34" charset="0"/>
                <a:cs typeface="Tahoma" panose="020B0604030504040204" pitchFamily="34" charset="0"/>
              </a:rPr>
              <a:t> Dataset</a:t>
            </a:r>
          </a:p>
        </p:txBody>
      </p:sp>
      <p:sp>
        <p:nvSpPr>
          <p:cNvPr id="14" name="TextBox 13">
            <a:extLst>
              <a:ext uri="{FF2B5EF4-FFF2-40B4-BE49-F238E27FC236}">
                <a16:creationId xmlns:a16="http://schemas.microsoft.com/office/drawing/2014/main" id="{CB9C038B-5D60-2901-E8D5-C7AF3E143CED}"/>
              </a:ext>
            </a:extLst>
          </p:cNvPr>
          <p:cNvSpPr txBox="1"/>
          <p:nvPr/>
        </p:nvSpPr>
        <p:spPr>
          <a:xfrm>
            <a:off x="1626616" y="4968963"/>
            <a:ext cx="1783665" cy="523220"/>
          </a:xfrm>
          <a:prstGeom prst="rect">
            <a:avLst/>
          </a:prstGeom>
          <a:noFill/>
          <a:ln>
            <a:solidFill>
              <a:schemeClr val="tx1"/>
            </a:solidFill>
          </a:ln>
        </p:spPr>
        <p:txBody>
          <a:bodyPr wrap="square" rtlCol="0">
            <a:spAutoFit/>
          </a:bodyPr>
          <a:lstStyle/>
          <a:p>
            <a:pPr algn="ct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Combine Password</a:t>
            </a:r>
            <a:b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6" name="Straight Arrow Connector 15">
            <a:extLst>
              <a:ext uri="{FF2B5EF4-FFF2-40B4-BE49-F238E27FC236}">
                <a16:creationId xmlns:a16="http://schemas.microsoft.com/office/drawing/2014/main" id="{9DF05B5F-FC57-D17D-2E7A-72ED43ABDADC}"/>
              </a:ext>
            </a:extLst>
          </p:cNvPr>
          <p:cNvCxnSpPr>
            <a:cxnSpLocks/>
            <a:stCxn id="14" idx="3"/>
            <a:endCxn id="18" idx="1"/>
          </p:cNvCxnSpPr>
          <p:nvPr/>
        </p:nvCxnSpPr>
        <p:spPr>
          <a:xfrm flipV="1">
            <a:off x="3410281" y="4460528"/>
            <a:ext cx="611189" cy="7700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8520B6-F43A-2582-B8FA-E0C28C6CFC59}"/>
              </a:ext>
            </a:extLst>
          </p:cNvPr>
          <p:cNvCxnSpPr>
            <a:cxnSpLocks/>
            <a:stCxn id="14" idx="3"/>
            <a:endCxn id="19" idx="1"/>
          </p:cNvCxnSpPr>
          <p:nvPr/>
        </p:nvCxnSpPr>
        <p:spPr>
          <a:xfrm>
            <a:off x="3410281" y="5230573"/>
            <a:ext cx="595519" cy="689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9CD66B9-9AC0-C502-67A6-9BF7A4107743}"/>
              </a:ext>
            </a:extLst>
          </p:cNvPr>
          <p:cNvSpPr txBox="1"/>
          <p:nvPr/>
        </p:nvSpPr>
        <p:spPr>
          <a:xfrm>
            <a:off x="4021470" y="4198918"/>
            <a:ext cx="1994942" cy="523220"/>
          </a:xfrm>
          <a:prstGeom prst="rect">
            <a:avLst/>
          </a:prstGeom>
          <a:noFill/>
          <a:ln>
            <a:solidFill>
              <a:schemeClr val="tx1"/>
            </a:solidFill>
          </a:ln>
        </p:spPr>
        <p:txBody>
          <a:bodyPr wrap="square" rtlCol="0">
            <a:spAutoFit/>
          </a:bodyPr>
          <a:lstStyle/>
          <a:p>
            <a:pPr algn="ct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Legit Password</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D8CA0307-31DD-02B3-4193-C1AD62153254}"/>
              </a:ext>
            </a:extLst>
          </p:cNvPr>
          <p:cNvSpPr txBox="1"/>
          <p:nvPr/>
        </p:nvSpPr>
        <p:spPr>
          <a:xfrm>
            <a:off x="4005800" y="5658353"/>
            <a:ext cx="2010612" cy="523220"/>
          </a:xfrm>
          <a:prstGeom prst="rect">
            <a:avLst/>
          </a:prstGeom>
          <a:noFill/>
          <a:ln>
            <a:solidFill>
              <a:schemeClr val="tx1"/>
            </a:solidFill>
          </a:ln>
        </p:spPr>
        <p:txBody>
          <a:bodyPr wrap="square" rtlCol="0">
            <a:spAutoFit/>
          </a:bodyPr>
          <a:lstStyle/>
          <a:p>
            <a:pPr algn="ctr"/>
            <a:r>
              <a:rPr lang="en-US" sz="1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Fake Password</a:t>
            </a:r>
            <a:br>
              <a:rPr lang="en-US" sz="1400" dirty="0">
                <a:latin typeface="Tahoma" panose="020B0604030504040204" pitchFamily="34" charset="0"/>
                <a:ea typeface="Tahoma" panose="020B0604030504040204" pitchFamily="34" charset="0"/>
                <a:cs typeface="Tahoma" panose="020B0604030504040204" pitchFamily="34" charset="0"/>
              </a:rPr>
            </a:br>
            <a:r>
              <a:rPr lang="en-US" sz="1400" dirty="0">
                <a:solidFill>
                  <a:srgbClr val="7030A0"/>
                </a:solidFill>
                <a:latin typeface="Tahoma" panose="020B0604030504040204" pitchFamily="34" charset="0"/>
                <a:ea typeface="Tahoma" panose="020B0604030504040204" pitchFamily="34" charset="0"/>
                <a:cs typeface="Tahoma" panose="020B0604030504040204" pitchFamily="34" charset="0"/>
              </a:rPr>
              <a:t>Testing</a:t>
            </a:r>
            <a:r>
              <a:rPr lang="en-US" sz="1400" dirty="0">
                <a:latin typeface="Tahoma" panose="020B0604030504040204" pitchFamily="34" charset="0"/>
                <a:ea typeface="Tahoma" panose="020B0604030504040204" pitchFamily="34" charset="0"/>
                <a:cs typeface="Tahoma" panose="020B0604030504040204" pitchFamily="34" charset="0"/>
              </a:rPr>
              <a:t> Dataset</a:t>
            </a:r>
            <a:endParaRPr lang="en-SG" sz="1400" dirty="0">
              <a:latin typeface="Tahoma" panose="020B0604030504040204" pitchFamily="34" charset="0"/>
              <a:ea typeface="Tahoma" panose="020B0604030504040204" pitchFamily="34" charset="0"/>
              <a:cs typeface="Tahoma" panose="020B0604030504040204" pitchFamily="34" charset="0"/>
            </a:endParaRPr>
          </a:p>
        </p:txBody>
      </p:sp>
      <p:grpSp>
        <p:nvGrpSpPr>
          <p:cNvPr id="43" name="Group 42">
            <a:extLst>
              <a:ext uri="{FF2B5EF4-FFF2-40B4-BE49-F238E27FC236}">
                <a16:creationId xmlns:a16="http://schemas.microsoft.com/office/drawing/2014/main" id="{D0B91611-5992-A3A8-6D94-DB3383CCC339}"/>
              </a:ext>
            </a:extLst>
          </p:cNvPr>
          <p:cNvGrpSpPr/>
          <p:nvPr/>
        </p:nvGrpSpPr>
        <p:grpSpPr>
          <a:xfrm>
            <a:off x="1914410" y="1772722"/>
            <a:ext cx="2678768" cy="896841"/>
            <a:chOff x="2903747" y="1997523"/>
            <a:chExt cx="2678768" cy="896841"/>
          </a:xfrm>
        </p:grpSpPr>
        <p:sp>
          <p:nvSpPr>
            <p:cNvPr id="44" name="TextBox 43">
              <a:extLst>
                <a:ext uri="{FF2B5EF4-FFF2-40B4-BE49-F238E27FC236}">
                  <a16:creationId xmlns:a16="http://schemas.microsoft.com/office/drawing/2014/main" id="{03F504FD-4EFB-49D1-4652-660EC981A8D4}"/>
                </a:ext>
              </a:extLst>
            </p:cNvPr>
            <p:cNvSpPr txBox="1"/>
            <p:nvPr/>
          </p:nvSpPr>
          <p:spPr>
            <a:xfrm>
              <a:off x="3777256" y="1997523"/>
              <a:ext cx="688010" cy="646331"/>
            </a:xfrm>
            <a:prstGeom prst="rect">
              <a:avLst/>
            </a:prstGeom>
            <a:noFill/>
            <a:ln>
              <a:noFill/>
            </a:ln>
          </p:spPr>
          <p:txBody>
            <a:bodyPr wrap="non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11</a:t>
              </a:r>
            </a:p>
          </p:txBody>
        </p:sp>
        <p:grpSp>
          <p:nvGrpSpPr>
            <p:cNvPr id="46" name="Group 45">
              <a:extLst>
                <a:ext uri="{FF2B5EF4-FFF2-40B4-BE49-F238E27FC236}">
                  <a16:creationId xmlns:a16="http://schemas.microsoft.com/office/drawing/2014/main" id="{71B027F3-A7A4-2B41-EC8E-C660F8343575}"/>
                </a:ext>
              </a:extLst>
            </p:cNvPr>
            <p:cNvGrpSpPr/>
            <p:nvPr/>
          </p:nvGrpSpPr>
          <p:grpSpPr>
            <a:xfrm>
              <a:off x="2903747" y="2064944"/>
              <a:ext cx="873511" cy="785641"/>
              <a:chOff x="2903749" y="2108723"/>
              <a:chExt cx="873511" cy="785641"/>
            </a:xfrm>
          </p:grpSpPr>
          <p:pic>
            <p:nvPicPr>
              <p:cNvPr id="49" name="Picture 4" descr="Transparent Human Png - Human Logo In Blue Png, Png Download , Transparent  Png Image - PNGitem">
                <a:extLst>
                  <a:ext uri="{FF2B5EF4-FFF2-40B4-BE49-F238E27FC236}">
                    <a16:creationId xmlns:a16="http://schemas.microsoft.com/office/drawing/2014/main" id="{989597A9-F9F1-F6C0-8B4F-8502505BDCAF}"/>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894" b="90106" l="10000" r="90000">
                            <a14:foregroundMark x1="49070" y1="90106" x2="49070" y2="90106"/>
                            <a14:foregroundMark x1="49419" y1="89753" x2="49651" y2="90106"/>
                            <a14:foregroundMark x1="51047" y1="29152" x2="51047" y2="29152"/>
                          </a14:backgroundRemoval>
                        </a14:imgEffect>
                      </a14:imgLayer>
                    </a14:imgProps>
                  </a:ext>
                  <a:ext uri="{28A0092B-C50C-407E-A947-70E740481C1C}">
                    <a14:useLocalDpi xmlns:a14="http://schemas.microsoft.com/office/drawing/2010/main" val="0"/>
                  </a:ext>
                </a:extLst>
              </a:blip>
              <a:srcRect l="31927" t="6594" r="33167" b="5369"/>
              <a:stretch/>
            </p:blipFill>
            <p:spPr bwMode="auto">
              <a:xfrm>
                <a:off x="3134061" y="2158869"/>
                <a:ext cx="412885" cy="685348"/>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30D843DB-BB1D-E912-34D2-B4C579EDF662}"/>
                  </a:ext>
                </a:extLst>
              </p:cNvPr>
              <p:cNvSpPr/>
              <p:nvPr/>
            </p:nvSpPr>
            <p:spPr>
              <a:xfrm>
                <a:off x="2903749" y="2108723"/>
                <a:ext cx="873511" cy="7856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48" name="TextBox 47">
              <a:extLst>
                <a:ext uri="{FF2B5EF4-FFF2-40B4-BE49-F238E27FC236}">
                  <a16:creationId xmlns:a16="http://schemas.microsoft.com/office/drawing/2014/main" id="{732B47AD-E33F-2CC9-120A-BCABF29CD6E1}"/>
                </a:ext>
              </a:extLst>
            </p:cNvPr>
            <p:cNvSpPr txBox="1"/>
            <p:nvPr/>
          </p:nvSpPr>
          <p:spPr>
            <a:xfrm>
              <a:off x="3835492" y="2494254"/>
              <a:ext cx="1747023" cy="400110"/>
            </a:xfrm>
            <a:prstGeom prst="rect">
              <a:avLst/>
            </a:prstGeom>
            <a:noFill/>
          </p:spPr>
          <p:txBody>
            <a:bodyPr wrap="square">
              <a:spAutoFit/>
            </a:bodyPr>
            <a:lstStyle/>
            <a:p>
              <a:r>
                <a:rPr lang="en-SG" sz="2000" dirty="0">
                  <a:latin typeface="Tahoma" panose="020B0604030504040204" pitchFamily="34" charset="0"/>
                  <a:ea typeface="Tahoma" panose="020B0604030504040204" pitchFamily="34" charset="0"/>
                  <a:cs typeface="Tahoma" panose="020B0604030504040204" pitchFamily="34" charset="0"/>
                </a:rPr>
                <a:t>Participants</a:t>
              </a:r>
              <a:endParaRPr lang="en-SG" sz="2000" dirty="0"/>
            </a:p>
          </p:txBody>
        </p:sp>
      </p:grpSp>
      <p:grpSp>
        <p:nvGrpSpPr>
          <p:cNvPr id="51" name="Group 50">
            <a:extLst>
              <a:ext uri="{FF2B5EF4-FFF2-40B4-BE49-F238E27FC236}">
                <a16:creationId xmlns:a16="http://schemas.microsoft.com/office/drawing/2014/main" id="{47E98C46-95FA-0ED6-8B86-C6828DA637C1}"/>
              </a:ext>
            </a:extLst>
          </p:cNvPr>
          <p:cNvGrpSpPr/>
          <p:nvPr/>
        </p:nvGrpSpPr>
        <p:grpSpPr>
          <a:xfrm>
            <a:off x="5053892" y="1691444"/>
            <a:ext cx="2315653" cy="1024307"/>
            <a:chOff x="4991161" y="1920389"/>
            <a:chExt cx="2315653" cy="1024307"/>
          </a:xfrm>
        </p:grpSpPr>
        <p:sp>
          <p:nvSpPr>
            <p:cNvPr id="52" name="TextBox 51">
              <a:extLst>
                <a:ext uri="{FF2B5EF4-FFF2-40B4-BE49-F238E27FC236}">
                  <a16:creationId xmlns:a16="http://schemas.microsoft.com/office/drawing/2014/main" id="{0B210B2A-8CB8-DD51-F430-1AEE37BBA82C}"/>
                </a:ext>
              </a:extLst>
            </p:cNvPr>
            <p:cNvSpPr txBox="1"/>
            <p:nvPr/>
          </p:nvSpPr>
          <p:spPr>
            <a:xfrm>
              <a:off x="5786270" y="1920389"/>
              <a:ext cx="1038616" cy="646331"/>
            </a:xfrm>
            <a:prstGeom prst="rect">
              <a:avLst/>
            </a:prstGeom>
            <a:noFill/>
            <a:ln>
              <a:noFill/>
            </a:ln>
          </p:spPr>
          <p:txBody>
            <a:bodyPr wrap="square" rtlCol="0">
              <a:spAutoFit/>
            </a:bodyPr>
            <a:lstStyle/>
            <a:p>
              <a:pPr algn="ctr"/>
              <a:r>
                <a:rPr lang="en-SG" sz="3600" dirty="0">
                  <a:latin typeface="Tahoma" panose="020B0604030504040204" pitchFamily="34" charset="0"/>
                  <a:ea typeface="Tahoma" panose="020B0604030504040204" pitchFamily="34" charset="0"/>
                  <a:cs typeface="Tahoma" panose="020B0604030504040204" pitchFamily="34" charset="0"/>
                </a:rPr>
                <a:t>220</a:t>
              </a:r>
            </a:p>
          </p:txBody>
        </p:sp>
        <p:grpSp>
          <p:nvGrpSpPr>
            <p:cNvPr id="53" name="Group 52">
              <a:extLst>
                <a:ext uri="{FF2B5EF4-FFF2-40B4-BE49-F238E27FC236}">
                  <a16:creationId xmlns:a16="http://schemas.microsoft.com/office/drawing/2014/main" id="{CF4B1263-18D6-7922-3E02-E302118A29A6}"/>
                </a:ext>
              </a:extLst>
            </p:cNvPr>
            <p:cNvGrpSpPr/>
            <p:nvPr/>
          </p:nvGrpSpPr>
          <p:grpSpPr>
            <a:xfrm>
              <a:off x="4991161" y="2059518"/>
              <a:ext cx="873510" cy="785642"/>
              <a:chOff x="7146132" y="1848203"/>
              <a:chExt cx="762000" cy="685348"/>
            </a:xfrm>
          </p:grpSpPr>
          <p:sp>
            <p:nvSpPr>
              <p:cNvPr id="55" name="Rectangle 54">
                <a:extLst>
                  <a:ext uri="{FF2B5EF4-FFF2-40B4-BE49-F238E27FC236}">
                    <a16:creationId xmlns:a16="http://schemas.microsoft.com/office/drawing/2014/main" id="{29A81CDA-F8B9-BD4F-06EB-27F08DFF5F60}"/>
                  </a:ext>
                </a:extLst>
              </p:cNvPr>
              <p:cNvSpPr/>
              <p:nvPr/>
            </p:nvSpPr>
            <p:spPr>
              <a:xfrm>
                <a:off x="721176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6" name="Rectangle 55">
                <a:extLst>
                  <a:ext uri="{FF2B5EF4-FFF2-40B4-BE49-F238E27FC236}">
                    <a16:creationId xmlns:a16="http://schemas.microsoft.com/office/drawing/2014/main" id="{9CE0BC51-7C1C-D05C-EEAC-94CC3CCE30D0}"/>
                  </a:ext>
                </a:extLst>
              </p:cNvPr>
              <p:cNvSpPr/>
              <p:nvPr/>
            </p:nvSpPr>
            <p:spPr>
              <a:xfrm>
                <a:off x="7380807"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AB5E9A7D-88B8-0257-63D3-12088678ACAC}"/>
                  </a:ext>
                </a:extLst>
              </p:cNvPr>
              <p:cNvSpPr/>
              <p:nvPr/>
            </p:nvSpPr>
            <p:spPr>
              <a:xfrm>
                <a:off x="7549852"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a:extLst>
                  <a:ext uri="{FF2B5EF4-FFF2-40B4-BE49-F238E27FC236}">
                    <a16:creationId xmlns:a16="http://schemas.microsoft.com/office/drawing/2014/main" id="{A5BBB50A-AC41-4F82-E9B6-27183F22BFB8}"/>
                  </a:ext>
                </a:extLst>
              </p:cNvPr>
              <p:cNvSpPr/>
              <p:nvPr/>
            </p:nvSpPr>
            <p:spPr>
              <a:xfrm>
                <a:off x="7718896" y="1933811"/>
                <a:ext cx="118245" cy="52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a:extLst>
                  <a:ext uri="{FF2B5EF4-FFF2-40B4-BE49-F238E27FC236}">
                    <a16:creationId xmlns:a16="http://schemas.microsoft.com/office/drawing/2014/main" id="{FEF07E3C-183C-6D6A-68B1-823EA4CE7E6A}"/>
                  </a:ext>
                </a:extLst>
              </p:cNvPr>
              <p:cNvSpPr/>
              <p:nvPr/>
            </p:nvSpPr>
            <p:spPr>
              <a:xfrm>
                <a:off x="7146132" y="1848203"/>
                <a:ext cx="762000" cy="6853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4" name="TextBox 53">
              <a:extLst>
                <a:ext uri="{FF2B5EF4-FFF2-40B4-BE49-F238E27FC236}">
                  <a16:creationId xmlns:a16="http://schemas.microsoft.com/office/drawing/2014/main" id="{8C4E0BB0-783D-CF90-B9DD-D50E247B24FB}"/>
                </a:ext>
              </a:extLst>
            </p:cNvPr>
            <p:cNvSpPr txBox="1"/>
            <p:nvPr/>
          </p:nvSpPr>
          <p:spPr>
            <a:xfrm>
              <a:off x="5841523" y="2421476"/>
              <a:ext cx="1465291" cy="523220"/>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Features for</a:t>
              </a:r>
              <a:br>
                <a:rPr lang="en-SG" sz="1400" dirty="0">
                  <a:latin typeface="Tahoma" panose="020B0604030504040204" pitchFamily="34" charset="0"/>
                  <a:ea typeface="Tahoma" panose="020B0604030504040204" pitchFamily="34" charset="0"/>
                  <a:cs typeface="Tahoma" panose="020B0604030504040204" pitchFamily="34" charset="0"/>
                </a:rPr>
              </a:br>
              <a:r>
                <a:rPr lang="en-SG" sz="1400" dirty="0">
                  <a:latin typeface="Tahoma" panose="020B0604030504040204" pitchFamily="34" charset="0"/>
                  <a:ea typeface="Tahoma" panose="020B0604030504040204" pitchFamily="34" charset="0"/>
                  <a:cs typeface="Tahoma" panose="020B0604030504040204" pitchFamily="34" charset="0"/>
                </a:rPr>
                <a:t>Original dataset</a:t>
              </a:r>
              <a:endParaRPr lang="en-SG" sz="1400" dirty="0"/>
            </a:p>
          </p:txBody>
        </p:sp>
      </p:grpSp>
      <p:grpSp>
        <p:nvGrpSpPr>
          <p:cNvPr id="60" name="Group 59">
            <a:extLst>
              <a:ext uri="{FF2B5EF4-FFF2-40B4-BE49-F238E27FC236}">
                <a16:creationId xmlns:a16="http://schemas.microsoft.com/office/drawing/2014/main" id="{3FEF734D-FD8D-92D2-3292-99259A4B218D}"/>
              </a:ext>
            </a:extLst>
          </p:cNvPr>
          <p:cNvGrpSpPr/>
          <p:nvPr/>
        </p:nvGrpSpPr>
        <p:grpSpPr>
          <a:xfrm>
            <a:off x="8174313" y="1825122"/>
            <a:ext cx="3222354" cy="785642"/>
            <a:chOff x="8541492" y="1461699"/>
            <a:chExt cx="3222354" cy="785642"/>
          </a:xfrm>
        </p:grpSpPr>
        <p:sp>
          <p:nvSpPr>
            <p:cNvPr id="61" name="Rectangle 60">
              <a:extLst>
                <a:ext uri="{FF2B5EF4-FFF2-40B4-BE49-F238E27FC236}">
                  <a16:creationId xmlns:a16="http://schemas.microsoft.com/office/drawing/2014/main" id="{A8154C8F-3B51-37B0-6019-C278AB09AE21}"/>
                </a:ext>
              </a:extLst>
            </p:cNvPr>
            <p:cNvSpPr/>
            <p:nvPr/>
          </p:nvSpPr>
          <p:spPr>
            <a:xfrm>
              <a:off x="8541492" y="1461699"/>
              <a:ext cx="873510" cy="7856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TextBox 61">
              <a:extLst>
                <a:ext uri="{FF2B5EF4-FFF2-40B4-BE49-F238E27FC236}">
                  <a16:creationId xmlns:a16="http://schemas.microsoft.com/office/drawing/2014/main" id="{095572A6-8744-3352-7BC8-872119D75ABB}"/>
                </a:ext>
              </a:extLst>
            </p:cNvPr>
            <p:cNvSpPr txBox="1"/>
            <p:nvPr/>
          </p:nvSpPr>
          <p:spPr>
            <a:xfrm>
              <a:off x="9419535" y="1579624"/>
              <a:ext cx="2031918"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1100 fixed-text rows</a:t>
              </a:r>
              <a:endParaRPr lang="en-SG" sz="1400" dirty="0"/>
            </a:p>
          </p:txBody>
        </p:sp>
        <p:sp>
          <p:nvSpPr>
            <p:cNvPr id="63" name="TextBox 62">
              <a:extLst>
                <a:ext uri="{FF2B5EF4-FFF2-40B4-BE49-F238E27FC236}">
                  <a16:creationId xmlns:a16="http://schemas.microsoft.com/office/drawing/2014/main" id="{F22B4E17-6111-4E84-827D-A5C4AD0EE724}"/>
                </a:ext>
              </a:extLst>
            </p:cNvPr>
            <p:cNvSpPr txBox="1"/>
            <p:nvPr/>
          </p:nvSpPr>
          <p:spPr>
            <a:xfrm>
              <a:off x="9415002" y="1897604"/>
              <a:ext cx="2348844"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55 legit and 550 fake rows</a:t>
              </a:r>
              <a:endParaRPr lang="en-SG" sz="1400" dirty="0"/>
            </a:p>
          </p:txBody>
        </p:sp>
        <p:grpSp>
          <p:nvGrpSpPr>
            <p:cNvPr id="64" name="Group 63">
              <a:extLst>
                <a:ext uri="{FF2B5EF4-FFF2-40B4-BE49-F238E27FC236}">
                  <a16:creationId xmlns:a16="http://schemas.microsoft.com/office/drawing/2014/main" id="{FEE2BC20-FF5B-F2B2-67D8-8ABE2AF63471}"/>
                </a:ext>
              </a:extLst>
            </p:cNvPr>
            <p:cNvGrpSpPr/>
            <p:nvPr/>
          </p:nvGrpSpPr>
          <p:grpSpPr>
            <a:xfrm>
              <a:off x="8682331" y="1577492"/>
              <a:ext cx="718154" cy="619818"/>
              <a:chOff x="8653600" y="2703027"/>
              <a:chExt cx="718154" cy="619818"/>
            </a:xfrm>
          </p:grpSpPr>
          <p:sp>
            <p:nvSpPr>
              <p:cNvPr id="65" name="TextBox 64">
                <a:extLst>
                  <a:ext uri="{FF2B5EF4-FFF2-40B4-BE49-F238E27FC236}">
                    <a16:creationId xmlns:a16="http://schemas.microsoft.com/office/drawing/2014/main" id="{88C81F3F-ED78-C57B-8BFB-324E194A13EB}"/>
                  </a:ext>
                </a:extLst>
              </p:cNvPr>
              <p:cNvSpPr txBox="1"/>
              <p:nvPr/>
            </p:nvSpPr>
            <p:spPr>
              <a:xfrm>
                <a:off x="8653600" y="2703027"/>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Train</a:t>
                </a:r>
                <a:endParaRPr lang="en-SG" sz="1400" dirty="0"/>
              </a:p>
            </p:txBody>
          </p:sp>
          <p:sp>
            <p:nvSpPr>
              <p:cNvPr id="66" name="Rectangle 65">
                <a:extLst>
                  <a:ext uri="{FF2B5EF4-FFF2-40B4-BE49-F238E27FC236}">
                    <a16:creationId xmlns:a16="http://schemas.microsoft.com/office/drawing/2014/main" id="{E492585F-6EEC-C796-F52D-37BFC10A7306}"/>
                  </a:ext>
                </a:extLst>
              </p:cNvPr>
              <p:cNvSpPr/>
              <p:nvPr/>
            </p:nvSpPr>
            <p:spPr>
              <a:xfrm>
                <a:off x="8653600" y="2722231"/>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TextBox 66">
                <a:extLst>
                  <a:ext uri="{FF2B5EF4-FFF2-40B4-BE49-F238E27FC236}">
                    <a16:creationId xmlns:a16="http://schemas.microsoft.com/office/drawing/2014/main" id="{C1FBC2A9-5174-9DFC-D72C-D33A0D8F7360}"/>
                  </a:ext>
                </a:extLst>
              </p:cNvPr>
              <p:cNvSpPr txBox="1"/>
              <p:nvPr/>
            </p:nvSpPr>
            <p:spPr>
              <a:xfrm>
                <a:off x="8683744" y="3015068"/>
                <a:ext cx="688010" cy="307777"/>
              </a:xfrm>
              <a:prstGeom prst="rect">
                <a:avLst/>
              </a:prstGeom>
              <a:noFill/>
            </p:spPr>
            <p:txBody>
              <a:bodyPr wrap="square">
                <a:spAutoFit/>
              </a:bodyPr>
              <a:lstStyle/>
              <a:p>
                <a:r>
                  <a:rPr lang="en-SG" sz="1400" dirty="0">
                    <a:latin typeface="Tahoma" panose="020B0604030504040204" pitchFamily="34" charset="0"/>
                    <a:ea typeface="Tahoma" panose="020B0604030504040204" pitchFamily="34" charset="0"/>
                    <a:cs typeface="Tahoma" panose="020B0604030504040204" pitchFamily="34" charset="0"/>
                  </a:rPr>
                  <a:t>Test</a:t>
                </a:r>
                <a:endParaRPr lang="en-SG" sz="1400" dirty="0"/>
              </a:p>
            </p:txBody>
          </p:sp>
          <p:sp>
            <p:nvSpPr>
              <p:cNvPr id="68" name="Rectangle 67">
                <a:extLst>
                  <a:ext uri="{FF2B5EF4-FFF2-40B4-BE49-F238E27FC236}">
                    <a16:creationId xmlns:a16="http://schemas.microsoft.com/office/drawing/2014/main" id="{99754A5F-42AD-7243-EB15-95B374A30D60}"/>
                  </a:ext>
                </a:extLst>
              </p:cNvPr>
              <p:cNvSpPr/>
              <p:nvPr/>
            </p:nvSpPr>
            <p:spPr>
              <a:xfrm>
                <a:off x="8653600" y="3053604"/>
                <a:ext cx="578032" cy="222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
        <p:nvSpPr>
          <p:cNvPr id="22" name="Arrow: Right 21">
            <a:extLst>
              <a:ext uri="{FF2B5EF4-FFF2-40B4-BE49-F238E27FC236}">
                <a16:creationId xmlns:a16="http://schemas.microsoft.com/office/drawing/2014/main" id="{73052FBE-D4CF-4E04-C9E2-304847C495DF}"/>
              </a:ext>
            </a:extLst>
          </p:cNvPr>
          <p:cNvSpPr/>
          <p:nvPr/>
        </p:nvSpPr>
        <p:spPr>
          <a:xfrm>
            <a:off x="3868578" y="1059965"/>
            <a:ext cx="498993" cy="389021"/>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8223653F-BDC0-348B-FFF5-191B432E2434}"/>
              </a:ext>
            </a:extLst>
          </p:cNvPr>
          <p:cNvSpPr/>
          <p:nvPr/>
        </p:nvSpPr>
        <p:spPr>
          <a:xfrm>
            <a:off x="4825868" y="959140"/>
            <a:ext cx="2542674" cy="591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2</a:t>
            </a:r>
            <a:r>
              <a:rPr lang="en-US" sz="2000" baseline="30000" dirty="0">
                <a:solidFill>
                  <a:schemeClr val="tx1"/>
                </a:solidFill>
                <a:latin typeface="Tahoma" panose="020B0604030504040204" pitchFamily="34" charset="0"/>
                <a:ea typeface="Tahoma" panose="020B0604030504040204" pitchFamily="34" charset="0"/>
                <a:cs typeface="Tahoma" panose="020B0604030504040204" pitchFamily="34" charset="0"/>
              </a:rPr>
              <a:t>nd</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Stage: Own</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4" name="Rectangle 23">
            <a:extLst>
              <a:ext uri="{FF2B5EF4-FFF2-40B4-BE49-F238E27FC236}">
                <a16:creationId xmlns:a16="http://schemas.microsoft.com/office/drawing/2014/main" id="{ED568F0E-EC82-124C-BA6F-C5BCF6B5ED47}"/>
              </a:ext>
            </a:extLst>
          </p:cNvPr>
          <p:cNvSpPr/>
          <p:nvPr/>
        </p:nvSpPr>
        <p:spPr>
          <a:xfrm>
            <a:off x="867607" y="958665"/>
            <a:ext cx="2542674" cy="5916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1</a:t>
            </a:r>
            <a:r>
              <a:rPr lang="en-US" sz="2000" baseline="30000" dirty="0">
                <a:solidFill>
                  <a:schemeClr val="tx1"/>
                </a:solidFill>
                <a:latin typeface="Tahoma" panose="020B0604030504040204" pitchFamily="34" charset="0"/>
                <a:ea typeface="Tahoma" panose="020B0604030504040204" pitchFamily="34" charset="0"/>
                <a:cs typeface="Tahoma" panose="020B0604030504040204" pitchFamily="34" charset="0"/>
              </a:rPr>
              <a:t>st</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Stage: Same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Rectangle 24">
            <a:extLst>
              <a:ext uri="{FF2B5EF4-FFF2-40B4-BE49-F238E27FC236}">
                <a16:creationId xmlns:a16="http://schemas.microsoft.com/office/drawing/2014/main" id="{2FC98EF3-A443-3859-FC63-F36F91D0F09C}"/>
              </a:ext>
            </a:extLst>
          </p:cNvPr>
          <p:cNvSpPr/>
          <p:nvPr/>
        </p:nvSpPr>
        <p:spPr>
          <a:xfrm>
            <a:off x="8853993" y="966943"/>
            <a:ext cx="2542674" cy="59161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3</a:t>
            </a:r>
            <a:r>
              <a:rPr lang="en-US" sz="2000" baseline="30000" dirty="0">
                <a:solidFill>
                  <a:schemeClr val="tx1"/>
                </a:solidFill>
                <a:latin typeface="Tahoma" panose="020B0604030504040204" pitchFamily="34" charset="0"/>
                <a:ea typeface="Tahoma" panose="020B0604030504040204" pitchFamily="34" charset="0"/>
                <a:cs typeface="Tahoma" panose="020B0604030504040204" pitchFamily="34" charset="0"/>
              </a:rPr>
              <a:t>rd</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Stage: Combine</a:t>
            </a:r>
            <a:endParaRPr lang="en-SG"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6" name="Arrow: Right 25">
            <a:extLst>
              <a:ext uri="{FF2B5EF4-FFF2-40B4-BE49-F238E27FC236}">
                <a16:creationId xmlns:a16="http://schemas.microsoft.com/office/drawing/2014/main" id="{42750A71-488B-C416-5F92-C8985C5CA4F2}"/>
              </a:ext>
            </a:extLst>
          </p:cNvPr>
          <p:cNvSpPr/>
          <p:nvPr/>
        </p:nvSpPr>
        <p:spPr>
          <a:xfrm>
            <a:off x="7826839" y="1060438"/>
            <a:ext cx="568857" cy="389021"/>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F86C17FF-7BBE-E947-CF21-F9E140BAECE6}"/>
              </a:ext>
            </a:extLst>
          </p:cNvPr>
          <p:cNvPicPr>
            <a:picLocks noChangeAspect="1"/>
          </p:cNvPicPr>
          <p:nvPr/>
        </p:nvPicPr>
        <p:blipFill>
          <a:blip r:embed="rId5"/>
          <a:stretch>
            <a:fillRect/>
          </a:stretch>
        </p:blipFill>
        <p:spPr>
          <a:xfrm>
            <a:off x="6234453" y="5149520"/>
            <a:ext cx="5239079" cy="1498679"/>
          </a:xfrm>
          <a:prstGeom prst="rect">
            <a:avLst/>
          </a:prstGeom>
        </p:spPr>
      </p:pic>
      <p:pic>
        <p:nvPicPr>
          <p:cNvPr id="4" name="Picture 3" descr="Table&#10;&#10;Description automatically generated">
            <a:extLst>
              <a:ext uri="{FF2B5EF4-FFF2-40B4-BE49-F238E27FC236}">
                <a16:creationId xmlns:a16="http://schemas.microsoft.com/office/drawing/2014/main" id="{BE617A5A-D605-0364-EEAF-CB8B043165FA}"/>
              </a:ext>
            </a:extLst>
          </p:cNvPr>
          <p:cNvPicPr>
            <a:picLocks noChangeAspect="1"/>
          </p:cNvPicPr>
          <p:nvPr/>
        </p:nvPicPr>
        <p:blipFill>
          <a:blip r:embed="rId6"/>
          <a:stretch>
            <a:fillRect/>
          </a:stretch>
        </p:blipFill>
        <p:spPr>
          <a:xfrm>
            <a:off x="6234453" y="3992331"/>
            <a:ext cx="5249706" cy="884200"/>
          </a:xfrm>
          <a:prstGeom prst="rect">
            <a:avLst/>
          </a:prstGeom>
        </p:spPr>
      </p:pic>
      <p:pic>
        <p:nvPicPr>
          <p:cNvPr id="6" name="Picture 5">
            <a:extLst>
              <a:ext uri="{FF2B5EF4-FFF2-40B4-BE49-F238E27FC236}">
                <a16:creationId xmlns:a16="http://schemas.microsoft.com/office/drawing/2014/main" id="{26C05974-0043-01F3-918D-10FC4BAF60CD}"/>
              </a:ext>
            </a:extLst>
          </p:cNvPr>
          <p:cNvPicPr>
            <a:picLocks noChangeAspect="1"/>
          </p:cNvPicPr>
          <p:nvPr/>
        </p:nvPicPr>
        <p:blipFill>
          <a:blip r:embed="rId7"/>
          <a:stretch>
            <a:fillRect/>
          </a:stretch>
        </p:blipFill>
        <p:spPr>
          <a:xfrm>
            <a:off x="6577160" y="2933017"/>
            <a:ext cx="4460227" cy="983992"/>
          </a:xfrm>
          <a:prstGeom prst="rect">
            <a:avLst/>
          </a:prstGeom>
        </p:spPr>
      </p:pic>
    </p:spTree>
    <p:extLst>
      <p:ext uri="{BB962C8B-B14F-4D97-AF65-F5344CB8AC3E}">
        <p14:creationId xmlns:p14="http://schemas.microsoft.com/office/powerpoint/2010/main" val="1285658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0" y="631375"/>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4: EIGHT-LETTERS PASSWORD DATASET</a:t>
            </a:r>
          </a:p>
        </p:txBody>
      </p:sp>
      <p:graphicFrame>
        <p:nvGraphicFramePr>
          <p:cNvPr id="13" name="Table 33">
            <a:extLst>
              <a:ext uri="{FF2B5EF4-FFF2-40B4-BE49-F238E27FC236}">
                <a16:creationId xmlns:a16="http://schemas.microsoft.com/office/drawing/2014/main" id="{515E26E4-5C29-1B93-C983-D184551CA8C5}"/>
              </a:ext>
            </a:extLst>
          </p:cNvPr>
          <p:cNvGraphicFramePr>
            <a:graphicFrameLocks noGrp="1"/>
          </p:cNvGraphicFramePr>
          <p:nvPr>
            <p:extLst>
              <p:ext uri="{D42A27DB-BD31-4B8C-83A1-F6EECF244321}">
                <p14:modId xmlns:p14="http://schemas.microsoft.com/office/powerpoint/2010/main" val="2651408720"/>
              </p:ext>
            </p:extLst>
          </p:nvPr>
        </p:nvGraphicFramePr>
        <p:xfrm>
          <a:off x="279400" y="1848203"/>
          <a:ext cx="11633199" cy="3855720"/>
        </p:xfrm>
        <a:graphic>
          <a:graphicData uri="http://schemas.openxmlformats.org/drawingml/2006/table">
            <a:tbl>
              <a:tblPr firstRow="1" bandRow="1">
                <a:tableStyleId>{5940675A-B579-460E-94D1-54222C63F5DA}</a:tableStyleId>
              </a:tblPr>
              <a:tblGrid>
                <a:gridCol w="1174481">
                  <a:extLst>
                    <a:ext uri="{9D8B030D-6E8A-4147-A177-3AD203B41FA5}">
                      <a16:colId xmlns:a16="http://schemas.microsoft.com/office/drawing/2014/main" val="3086030336"/>
                    </a:ext>
                  </a:extLst>
                </a:gridCol>
                <a:gridCol w="1284589">
                  <a:extLst>
                    <a:ext uri="{9D8B030D-6E8A-4147-A177-3AD203B41FA5}">
                      <a16:colId xmlns:a16="http://schemas.microsoft.com/office/drawing/2014/main" val="2987655572"/>
                    </a:ext>
                  </a:extLst>
                </a:gridCol>
                <a:gridCol w="1284589">
                  <a:extLst>
                    <a:ext uri="{9D8B030D-6E8A-4147-A177-3AD203B41FA5}">
                      <a16:colId xmlns:a16="http://schemas.microsoft.com/office/drawing/2014/main" val="3179236304"/>
                    </a:ext>
                  </a:extLst>
                </a:gridCol>
                <a:gridCol w="1284589">
                  <a:extLst>
                    <a:ext uri="{9D8B030D-6E8A-4147-A177-3AD203B41FA5}">
                      <a16:colId xmlns:a16="http://schemas.microsoft.com/office/drawing/2014/main" val="1630724564"/>
                    </a:ext>
                  </a:extLst>
                </a:gridCol>
                <a:gridCol w="1284589">
                  <a:extLst>
                    <a:ext uri="{9D8B030D-6E8A-4147-A177-3AD203B41FA5}">
                      <a16:colId xmlns:a16="http://schemas.microsoft.com/office/drawing/2014/main" val="3492640160"/>
                    </a:ext>
                  </a:extLst>
                </a:gridCol>
                <a:gridCol w="1284589">
                  <a:extLst>
                    <a:ext uri="{9D8B030D-6E8A-4147-A177-3AD203B41FA5}">
                      <a16:colId xmlns:a16="http://schemas.microsoft.com/office/drawing/2014/main" val="3171241149"/>
                    </a:ext>
                  </a:extLst>
                </a:gridCol>
                <a:gridCol w="1284589">
                  <a:extLst>
                    <a:ext uri="{9D8B030D-6E8A-4147-A177-3AD203B41FA5}">
                      <a16:colId xmlns:a16="http://schemas.microsoft.com/office/drawing/2014/main" val="1858536752"/>
                    </a:ext>
                  </a:extLst>
                </a:gridCol>
                <a:gridCol w="1332966">
                  <a:extLst>
                    <a:ext uri="{9D8B030D-6E8A-4147-A177-3AD203B41FA5}">
                      <a16:colId xmlns:a16="http://schemas.microsoft.com/office/drawing/2014/main" val="3662106737"/>
                    </a:ext>
                  </a:extLst>
                </a:gridCol>
                <a:gridCol w="1418218">
                  <a:extLst>
                    <a:ext uri="{9D8B030D-6E8A-4147-A177-3AD203B41FA5}">
                      <a16:colId xmlns:a16="http://schemas.microsoft.com/office/drawing/2014/main" val="2360942216"/>
                    </a:ext>
                  </a:extLst>
                </a:gridCol>
              </a:tblGrid>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8">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Experiment 4</a:t>
                      </a:r>
                    </a:p>
                  </a:txBody>
                  <a:tcPr anchor="ctr">
                    <a:solidFill>
                      <a:schemeClr val="bg1">
                        <a:lumMod val="7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02144611"/>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p>
                  </a:txBody>
                  <a:tcPr anchor="ctr">
                    <a:solidFill>
                      <a:schemeClr val="bg1">
                        <a:lumMod val="75000"/>
                      </a:schemeClr>
                    </a:solidFill>
                  </a:tcPr>
                </a:tc>
                <a:tc gridSpan="8">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Password</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322014613"/>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gridSpan="4">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gridSpan="4">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002274405"/>
                  </a:ext>
                </a:extLst>
              </a:tr>
              <a:tr h="711200">
                <a:tc>
                  <a:txBody>
                    <a:bodyPr/>
                    <a:lstStyle/>
                    <a:p>
                      <a:pPr algn="ctr"/>
                      <a:r>
                        <a:rPr lang="en-SG" b="1">
                          <a:latin typeface="Tahoma" panose="020B0604030504040204" pitchFamily="34" charset="0"/>
                          <a:ea typeface="Tahoma" panose="020B0604030504040204" pitchFamily="34" charset="0"/>
                          <a:cs typeface="Tahoma" panose="020B0604030504040204" pitchFamily="34" charset="0"/>
                        </a:rPr>
                        <a:t>Train</a:t>
                      </a:r>
                      <a:br>
                        <a:rPr lang="en-SG" b="1">
                          <a:latin typeface="Tahoma" panose="020B0604030504040204" pitchFamily="34" charset="0"/>
                          <a:ea typeface="Tahoma" panose="020B0604030504040204" pitchFamily="34" charset="0"/>
                          <a:cs typeface="Tahoma" panose="020B0604030504040204" pitchFamily="34" charset="0"/>
                        </a:rPr>
                      </a:br>
                      <a:r>
                        <a:rPr lang="en-SG" b="1">
                          <a:latin typeface="Tahoma" panose="020B0604030504040204" pitchFamily="34" charset="0"/>
                          <a:ea typeface="Tahoma" panose="020B0604030504040204" pitchFamily="34" charset="0"/>
                          <a:cs typeface="Tahoma" panose="020B0604030504040204" pitchFamily="34" charset="0"/>
                        </a:rPr>
                        <a:t>Dataset</a:t>
                      </a:r>
                      <a:endParaRPr lang="en-SG" b="1"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extLst>
                  <a:ext uri="{0D108BD9-81ED-4DB2-BD59-A6C34878D82A}">
                    <a16:rowId xmlns:a16="http://schemas.microsoft.com/office/drawing/2014/main" val="1890316382"/>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endParaRPr lang="en-SG" b="1" dirty="0"/>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solidFill>
                      <a:schemeClr val="tx1"/>
                    </a:solidFill>
                  </a:tcPr>
                </a:tc>
                <a:extLst>
                  <a:ext uri="{0D108BD9-81ED-4DB2-BD59-A6C34878D82A}">
                    <a16:rowId xmlns:a16="http://schemas.microsoft.com/office/drawing/2014/main" val="798706480"/>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endParaRPr lang="en-SG" b="1" dirty="0"/>
                    </a:p>
                  </a:txBody>
                  <a:tcPr anchor="ctr">
                    <a:solidFill>
                      <a:schemeClr val="bg1">
                        <a:lumMod val="75000"/>
                      </a:schemeClr>
                    </a:solidFill>
                  </a:tcPr>
                </a:tc>
                <a:tc>
                  <a:txBody>
                    <a:bodyPr/>
                    <a:lstStyle/>
                    <a:p>
                      <a:pPr marL="0" algn="ctr" defTabSz="914400" rtl="0" eaLnBrk="1" latinLnBrk="0" hangingPunct="1"/>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44/55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(80.0%)</a:t>
                      </a:r>
                    </a:p>
                  </a:txBody>
                  <a:tcPr anchor="ct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extLst>
                  <a:ext uri="{0D108BD9-81ED-4DB2-BD59-A6C34878D82A}">
                    <a16:rowId xmlns:a16="http://schemas.microsoft.com/office/drawing/2014/main" val="777860293"/>
                  </a:ext>
                </a:extLst>
              </a:tr>
            </a:tbl>
          </a:graphicData>
        </a:graphic>
      </p:graphicFrame>
      <p:pic>
        <p:nvPicPr>
          <p:cNvPr id="15" name="Picture 14" descr="Shape&#10;&#10;Description automatically generated with low confidence">
            <a:extLst>
              <a:ext uri="{FF2B5EF4-FFF2-40B4-BE49-F238E27FC236}">
                <a16:creationId xmlns:a16="http://schemas.microsoft.com/office/drawing/2014/main" id="{AB7C7CBB-CCCB-9E58-F55B-F41FECA17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138" y="5453388"/>
            <a:ext cx="501069" cy="501069"/>
          </a:xfrm>
          <a:prstGeom prst="rect">
            <a:avLst/>
          </a:prstGeom>
        </p:spPr>
      </p:pic>
    </p:spTree>
    <p:extLst>
      <p:ext uri="{BB962C8B-B14F-4D97-AF65-F5344CB8AC3E}">
        <p14:creationId xmlns:p14="http://schemas.microsoft.com/office/powerpoint/2010/main" val="12666793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3">
            <a:extLst>
              <a:ext uri="{FF2B5EF4-FFF2-40B4-BE49-F238E27FC236}">
                <a16:creationId xmlns:a16="http://schemas.microsoft.com/office/drawing/2014/main" id="{515E26E4-5C29-1B93-C983-D184551CA8C5}"/>
              </a:ext>
            </a:extLst>
          </p:cNvPr>
          <p:cNvGraphicFramePr>
            <a:graphicFrameLocks noGrp="1"/>
          </p:cNvGraphicFramePr>
          <p:nvPr>
            <p:extLst>
              <p:ext uri="{D42A27DB-BD31-4B8C-83A1-F6EECF244321}">
                <p14:modId xmlns:p14="http://schemas.microsoft.com/office/powerpoint/2010/main" val="2409023679"/>
              </p:ext>
            </p:extLst>
          </p:nvPr>
        </p:nvGraphicFramePr>
        <p:xfrm>
          <a:off x="279400" y="1848203"/>
          <a:ext cx="11633199" cy="3855720"/>
        </p:xfrm>
        <a:graphic>
          <a:graphicData uri="http://schemas.openxmlformats.org/drawingml/2006/table">
            <a:tbl>
              <a:tblPr firstRow="1" bandRow="1">
                <a:tableStyleId>{5940675A-B579-460E-94D1-54222C63F5DA}</a:tableStyleId>
              </a:tblPr>
              <a:tblGrid>
                <a:gridCol w="1174481">
                  <a:extLst>
                    <a:ext uri="{9D8B030D-6E8A-4147-A177-3AD203B41FA5}">
                      <a16:colId xmlns:a16="http://schemas.microsoft.com/office/drawing/2014/main" val="3086030336"/>
                    </a:ext>
                  </a:extLst>
                </a:gridCol>
                <a:gridCol w="1284589">
                  <a:extLst>
                    <a:ext uri="{9D8B030D-6E8A-4147-A177-3AD203B41FA5}">
                      <a16:colId xmlns:a16="http://schemas.microsoft.com/office/drawing/2014/main" val="2987655572"/>
                    </a:ext>
                  </a:extLst>
                </a:gridCol>
                <a:gridCol w="1284589">
                  <a:extLst>
                    <a:ext uri="{9D8B030D-6E8A-4147-A177-3AD203B41FA5}">
                      <a16:colId xmlns:a16="http://schemas.microsoft.com/office/drawing/2014/main" val="3179236304"/>
                    </a:ext>
                  </a:extLst>
                </a:gridCol>
                <a:gridCol w="1284589">
                  <a:extLst>
                    <a:ext uri="{9D8B030D-6E8A-4147-A177-3AD203B41FA5}">
                      <a16:colId xmlns:a16="http://schemas.microsoft.com/office/drawing/2014/main" val="1630724564"/>
                    </a:ext>
                  </a:extLst>
                </a:gridCol>
                <a:gridCol w="1284589">
                  <a:extLst>
                    <a:ext uri="{9D8B030D-6E8A-4147-A177-3AD203B41FA5}">
                      <a16:colId xmlns:a16="http://schemas.microsoft.com/office/drawing/2014/main" val="3492640160"/>
                    </a:ext>
                  </a:extLst>
                </a:gridCol>
                <a:gridCol w="1284589">
                  <a:extLst>
                    <a:ext uri="{9D8B030D-6E8A-4147-A177-3AD203B41FA5}">
                      <a16:colId xmlns:a16="http://schemas.microsoft.com/office/drawing/2014/main" val="3171241149"/>
                    </a:ext>
                  </a:extLst>
                </a:gridCol>
                <a:gridCol w="1284589">
                  <a:extLst>
                    <a:ext uri="{9D8B030D-6E8A-4147-A177-3AD203B41FA5}">
                      <a16:colId xmlns:a16="http://schemas.microsoft.com/office/drawing/2014/main" val="1858536752"/>
                    </a:ext>
                  </a:extLst>
                </a:gridCol>
                <a:gridCol w="1332966">
                  <a:extLst>
                    <a:ext uri="{9D8B030D-6E8A-4147-A177-3AD203B41FA5}">
                      <a16:colId xmlns:a16="http://schemas.microsoft.com/office/drawing/2014/main" val="3662106737"/>
                    </a:ext>
                  </a:extLst>
                </a:gridCol>
                <a:gridCol w="1418218">
                  <a:extLst>
                    <a:ext uri="{9D8B030D-6E8A-4147-A177-3AD203B41FA5}">
                      <a16:colId xmlns:a16="http://schemas.microsoft.com/office/drawing/2014/main" val="2360942216"/>
                    </a:ext>
                  </a:extLst>
                </a:gridCol>
              </a:tblGrid>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8">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Experiment 4</a:t>
                      </a:r>
                    </a:p>
                  </a:txBody>
                  <a:tcPr anchor="ctr">
                    <a:solidFill>
                      <a:schemeClr val="bg1">
                        <a:lumMod val="7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02144611"/>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p>
                  </a:txBody>
                  <a:tcPr anchor="ctr">
                    <a:solidFill>
                      <a:schemeClr val="bg1">
                        <a:lumMod val="75000"/>
                      </a:schemeClr>
                    </a:solidFill>
                  </a:tcPr>
                </a:tc>
                <a:tc gridSpan="8">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Password</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322014613"/>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gridSpan="4">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gridSpan="4">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002274405"/>
                  </a:ext>
                </a:extLst>
              </a:tr>
              <a:tr h="711200">
                <a:tc>
                  <a:txBody>
                    <a:bodyPr/>
                    <a:lstStyle/>
                    <a:p>
                      <a:pPr algn="ctr"/>
                      <a:r>
                        <a:rPr lang="en-SG" b="1">
                          <a:latin typeface="Tahoma" panose="020B0604030504040204" pitchFamily="34" charset="0"/>
                          <a:ea typeface="Tahoma" panose="020B0604030504040204" pitchFamily="34" charset="0"/>
                          <a:cs typeface="Tahoma" panose="020B0604030504040204" pitchFamily="34" charset="0"/>
                        </a:rPr>
                        <a:t>Train</a:t>
                      </a:r>
                      <a:br>
                        <a:rPr lang="en-SG" b="1">
                          <a:latin typeface="Tahoma" panose="020B0604030504040204" pitchFamily="34" charset="0"/>
                          <a:ea typeface="Tahoma" panose="020B0604030504040204" pitchFamily="34" charset="0"/>
                          <a:cs typeface="Tahoma" panose="020B0604030504040204" pitchFamily="34" charset="0"/>
                        </a:rPr>
                      </a:br>
                      <a:r>
                        <a:rPr lang="en-SG" b="1">
                          <a:latin typeface="Tahoma" panose="020B0604030504040204" pitchFamily="34" charset="0"/>
                          <a:ea typeface="Tahoma" panose="020B0604030504040204" pitchFamily="34" charset="0"/>
                          <a:cs typeface="Tahoma" panose="020B0604030504040204" pitchFamily="34" charset="0"/>
                        </a:rPr>
                        <a:t>Dataset</a:t>
                      </a:r>
                      <a:endParaRPr lang="en-SG" b="1"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extLst>
                  <a:ext uri="{0D108BD9-81ED-4DB2-BD59-A6C34878D82A}">
                    <a16:rowId xmlns:a16="http://schemas.microsoft.com/office/drawing/2014/main" val="1890316382"/>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endParaRPr lang="en-SG" b="1" dirty="0"/>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solidFill>
                      <a:schemeClr val="tx1"/>
                    </a:solidFill>
                  </a:tcPr>
                </a:tc>
                <a:extLst>
                  <a:ext uri="{0D108BD9-81ED-4DB2-BD59-A6C34878D82A}">
                    <a16:rowId xmlns:a16="http://schemas.microsoft.com/office/drawing/2014/main" val="798706480"/>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endParaRPr lang="en-SG" b="1" dirty="0"/>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44/55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(80.0%)</a:t>
                      </a:r>
                    </a:p>
                  </a:txBody>
                  <a:tcPr anchor="ctr"/>
                </a:tc>
                <a:tc>
                  <a:txBody>
                    <a:bodyPr/>
                    <a:lstStyle/>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53/55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(96.4%)</a:t>
                      </a:r>
                    </a:p>
                  </a:txBody>
                  <a:tcPr anchor="ctr">
                    <a:solidFill>
                      <a:schemeClr val="bg1">
                        <a:lumMod val="85000"/>
                      </a:schemeClr>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extLst>
                  <a:ext uri="{0D108BD9-81ED-4DB2-BD59-A6C34878D82A}">
                    <a16:rowId xmlns:a16="http://schemas.microsoft.com/office/drawing/2014/main" val="777860293"/>
                  </a:ext>
                </a:extLst>
              </a:tr>
            </a:tbl>
          </a:graphicData>
        </a:graphic>
      </p:graphicFrame>
      <p:pic>
        <p:nvPicPr>
          <p:cNvPr id="17" name="Picture 16" descr="Shape&#10;&#10;Description automatically generated with low confidence">
            <a:extLst>
              <a:ext uri="{FF2B5EF4-FFF2-40B4-BE49-F238E27FC236}">
                <a16:creationId xmlns:a16="http://schemas.microsoft.com/office/drawing/2014/main" id="{AC0C8C52-8262-EA5D-8023-A54386CA18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169" y="5453388"/>
            <a:ext cx="501069" cy="501069"/>
          </a:xfrm>
          <a:prstGeom prst="rect">
            <a:avLst/>
          </a:prstGeom>
        </p:spPr>
      </p:pic>
      <p:sp>
        <p:nvSpPr>
          <p:cNvPr id="5" name="Title 1">
            <a:extLst>
              <a:ext uri="{FF2B5EF4-FFF2-40B4-BE49-F238E27FC236}">
                <a16:creationId xmlns:a16="http://schemas.microsoft.com/office/drawing/2014/main" id="{1E7B3E1B-5DED-7ED0-FEE9-D63F3FAEC6A1}"/>
              </a:ext>
            </a:extLst>
          </p:cNvPr>
          <p:cNvSpPr>
            <a:spLocks noGrp="1"/>
          </p:cNvSpPr>
          <p:nvPr>
            <p:ph type="title"/>
          </p:nvPr>
        </p:nvSpPr>
        <p:spPr>
          <a:xfrm>
            <a:off x="0" y="631375"/>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4: EIGHT-LETTERS PASSWORD DATASET</a:t>
            </a:r>
          </a:p>
        </p:txBody>
      </p:sp>
    </p:spTree>
    <p:extLst>
      <p:ext uri="{BB962C8B-B14F-4D97-AF65-F5344CB8AC3E}">
        <p14:creationId xmlns:p14="http://schemas.microsoft.com/office/powerpoint/2010/main" val="3988819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3">
            <a:extLst>
              <a:ext uri="{FF2B5EF4-FFF2-40B4-BE49-F238E27FC236}">
                <a16:creationId xmlns:a16="http://schemas.microsoft.com/office/drawing/2014/main" id="{515E26E4-5C29-1B93-C983-D184551CA8C5}"/>
              </a:ext>
            </a:extLst>
          </p:cNvPr>
          <p:cNvGraphicFramePr>
            <a:graphicFrameLocks noGrp="1"/>
          </p:cNvGraphicFramePr>
          <p:nvPr>
            <p:extLst>
              <p:ext uri="{D42A27DB-BD31-4B8C-83A1-F6EECF244321}">
                <p14:modId xmlns:p14="http://schemas.microsoft.com/office/powerpoint/2010/main" val="2991334474"/>
              </p:ext>
            </p:extLst>
          </p:nvPr>
        </p:nvGraphicFramePr>
        <p:xfrm>
          <a:off x="279400" y="1848203"/>
          <a:ext cx="11633199" cy="3855720"/>
        </p:xfrm>
        <a:graphic>
          <a:graphicData uri="http://schemas.openxmlformats.org/drawingml/2006/table">
            <a:tbl>
              <a:tblPr firstRow="1" bandRow="1">
                <a:tableStyleId>{5940675A-B579-460E-94D1-54222C63F5DA}</a:tableStyleId>
              </a:tblPr>
              <a:tblGrid>
                <a:gridCol w="1174481">
                  <a:extLst>
                    <a:ext uri="{9D8B030D-6E8A-4147-A177-3AD203B41FA5}">
                      <a16:colId xmlns:a16="http://schemas.microsoft.com/office/drawing/2014/main" val="3086030336"/>
                    </a:ext>
                  </a:extLst>
                </a:gridCol>
                <a:gridCol w="1284589">
                  <a:extLst>
                    <a:ext uri="{9D8B030D-6E8A-4147-A177-3AD203B41FA5}">
                      <a16:colId xmlns:a16="http://schemas.microsoft.com/office/drawing/2014/main" val="2987655572"/>
                    </a:ext>
                  </a:extLst>
                </a:gridCol>
                <a:gridCol w="1284589">
                  <a:extLst>
                    <a:ext uri="{9D8B030D-6E8A-4147-A177-3AD203B41FA5}">
                      <a16:colId xmlns:a16="http://schemas.microsoft.com/office/drawing/2014/main" val="3179236304"/>
                    </a:ext>
                  </a:extLst>
                </a:gridCol>
                <a:gridCol w="1284589">
                  <a:extLst>
                    <a:ext uri="{9D8B030D-6E8A-4147-A177-3AD203B41FA5}">
                      <a16:colId xmlns:a16="http://schemas.microsoft.com/office/drawing/2014/main" val="1630724564"/>
                    </a:ext>
                  </a:extLst>
                </a:gridCol>
                <a:gridCol w="1284589">
                  <a:extLst>
                    <a:ext uri="{9D8B030D-6E8A-4147-A177-3AD203B41FA5}">
                      <a16:colId xmlns:a16="http://schemas.microsoft.com/office/drawing/2014/main" val="3492640160"/>
                    </a:ext>
                  </a:extLst>
                </a:gridCol>
                <a:gridCol w="1284589">
                  <a:extLst>
                    <a:ext uri="{9D8B030D-6E8A-4147-A177-3AD203B41FA5}">
                      <a16:colId xmlns:a16="http://schemas.microsoft.com/office/drawing/2014/main" val="3171241149"/>
                    </a:ext>
                  </a:extLst>
                </a:gridCol>
                <a:gridCol w="1284589">
                  <a:extLst>
                    <a:ext uri="{9D8B030D-6E8A-4147-A177-3AD203B41FA5}">
                      <a16:colId xmlns:a16="http://schemas.microsoft.com/office/drawing/2014/main" val="1858536752"/>
                    </a:ext>
                  </a:extLst>
                </a:gridCol>
                <a:gridCol w="1332966">
                  <a:extLst>
                    <a:ext uri="{9D8B030D-6E8A-4147-A177-3AD203B41FA5}">
                      <a16:colId xmlns:a16="http://schemas.microsoft.com/office/drawing/2014/main" val="3662106737"/>
                    </a:ext>
                  </a:extLst>
                </a:gridCol>
                <a:gridCol w="1418218">
                  <a:extLst>
                    <a:ext uri="{9D8B030D-6E8A-4147-A177-3AD203B41FA5}">
                      <a16:colId xmlns:a16="http://schemas.microsoft.com/office/drawing/2014/main" val="2360942216"/>
                    </a:ext>
                  </a:extLst>
                </a:gridCol>
              </a:tblGrid>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8">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Experiment 4</a:t>
                      </a:r>
                    </a:p>
                  </a:txBody>
                  <a:tcPr anchor="ctr">
                    <a:solidFill>
                      <a:schemeClr val="bg1">
                        <a:lumMod val="7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02144611"/>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p>
                  </a:txBody>
                  <a:tcPr anchor="ctr">
                    <a:solidFill>
                      <a:schemeClr val="bg1">
                        <a:lumMod val="75000"/>
                      </a:schemeClr>
                    </a:solidFill>
                  </a:tcPr>
                </a:tc>
                <a:tc gridSpan="8">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Password</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322014613"/>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gridSpan="4">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gridSpan="4">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tx1"/>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002274405"/>
                  </a:ext>
                </a:extLst>
              </a:tr>
              <a:tr h="711200">
                <a:tc>
                  <a:txBody>
                    <a:bodyPr/>
                    <a:lstStyle/>
                    <a:p>
                      <a:pPr algn="ctr"/>
                      <a:r>
                        <a:rPr lang="en-SG" b="1">
                          <a:latin typeface="Tahoma" panose="020B0604030504040204" pitchFamily="34" charset="0"/>
                          <a:ea typeface="Tahoma" panose="020B0604030504040204" pitchFamily="34" charset="0"/>
                          <a:cs typeface="Tahoma" panose="020B0604030504040204" pitchFamily="34" charset="0"/>
                        </a:rPr>
                        <a:t>Train</a:t>
                      </a:r>
                      <a:br>
                        <a:rPr lang="en-SG" b="1">
                          <a:latin typeface="Tahoma" panose="020B0604030504040204" pitchFamily="34" charset="0"/>
                          <a:ea typeface="Tahoma" panose="020B0604030504040204" pitchFamily="34" charset="0"/>
                          <a:cs typeface="Tahoma" panose="020B0604030504040204" pitchFamily="34" charset="0"/>
                        </a:rPr>
                      </a:br>
                      <a:r>
                        <a:rPr lang="en-SG" b="1">
                          <a:latin typeface="Tahoma" panose="020B0604030504040204" pitchFamily="34" charset="0"/>
                          <a:ea typeface="Tahoma" panose="020B0604030504040204" pitchFamily="34" charset="0"/>
                          <a:cs typeface="Tahoma" panose="020B0604030504040204" pitchFamily="34" charset="0"/>
                        </a:rPr>
                        <a:t>Dataset</a:t>
                      </a:r>
                      <a:endParaRPr lang="en-SG" b="1"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tx1"/>
                    </a:solidFill>
                  </a:tcPr>
                </a:tc>
                <a:extLst>
                  <a:ext uri="{0D108BD9-81ED-4DB2-BD59-A6C34878D82A}">
                    <a16:rowId xmlns:a16="http://schemas.microsoft.com/office/drawing/2014/main" val="1890316382"/>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endParaRPr lang="en-SG" b="1" dirty="0"/>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solidFill>
                      <a:schemeClr val="tx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solidFill>
                      <a:schemeClr val="tx1"/>
                    </a:solidFill>
                  </a:tcPr>
                </a:tc>
                <a:extLst>
                  <a:ext uri="{0D108BD9-81ED-4DB2-BD59-A6C34878D82A}">
                    <a16:rowId xmlns:a16="http://schemas.microsoft.com/office/drawing/2014/main" val="798706480"/>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endParaRPr lang="en-SG" b="1" dirty="0"/>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44/55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(80.0%)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53/55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(96.4%)</a:t>
                      </a:r>
                    </a:p>
                  </a:txBody>
                  <a:tcPr anchor="ctr"/>
                </a:tc>
                <a:tc>
                  <a:txBody>
                    <a:bodyPr/>
                    <a:lstStyle/>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51/55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(92.7%)</a:t>
                      </a:r>
                    </a:p>
                  </a:txBody>
                  <a:tcPr anchor="ctr">
                    <a:solidFill>
                      <a:schemeClr val="bg1">
                        <a:lumMod val="85000"/>
                      </a:schemeClr>
                    </a:solidFill>
                  </a:tcPr>
                </a:tc>
                <a:tc>
                  <a:txBody>
                    <a:bodyPr/>
                    <a:lstStyle/>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430/550</a:t>
                      </a:r>
                    </a:p>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(78.2%)</a:t>
                      </a:r>
                    </a:p>
                  </a:txBody>
                  <a:tcPr anchor="ctr">
                    <a:solidFill>
                      <a:schemeClr val="bg1">
                        <a:lumMod val="85000"/>
                      </a:schemeClr>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tc>
                  <a:txBody>
                    <a:bodyPr/>
                    <a:lstStyle/>
                    <a:p>
                      <a:pPr algn="ctr"/>
                      <a:endParaRPr lang="en-SG"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tx1"/>
                    </a:solidFill>
                  </a:tcPr>
                </a:tc>
                <a:extLst>
                  <a:ext uri="{0D108BD9-81ED-4DB2-BD59-A6C34878D82A}">
                    <a16:rowId xmlns:a16="http://schemas.microsoft.com/office/drawing/2014/main" val="777860293"/>
                  </a:ext>
                </a:extLst>
              </a:tr>
            </a:tbl>
          </a:graphicData>
        </a:graphic>
      </p:graphicFrame>
      <p:pic>
        <p:nvPicPr>
          <p:cNvPr id="20" name="Picture 19" descr="Shape&#10;&#10;Description automatically generated with low confidence">
            <a:extLst>
              <a:ext uri="{FF2B5EF4-FFF2-40B4-BE49-F238E27FC236}">
                <a16:creationId xmlns:a16="http://schemas.microsoft.com/office/drawing/2014/main" id="{3A692567-45E5-06C9-DC90-5907EA932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053" y="5527745"/>
            <a:ext cx="501069" cy="501069"/>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0DAF2E3A-13BD-8F1D-6BCF-84E38C857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059" y="5527744"/>
            <a:ext cx="501069" cy="501069"/>
          </a:xfrm>
          <a:prstGeom prst="rect">
            <a:avLst/>
          </a:prstGeom>
        </p:spPr>
      </p:pic>
      <p:sp>
        <p:nvSpPr>
          <p:cNvPr id="5" name="Title 1">
            <a:extLst>
              <a:ext uri="{FF2B5EF4-FFF2-40B4-BE49-F238E27FC236}">
                <a16:creationId xmlns:a16="http://schemas.microsoft.com/office/drawing/2014/main" id="{DCDA9509-2D84-C7AD-8F63-F6577EC2DC5C}"/>
              </a:ext>
            </a:extLst>
          </p:cNvPr>
          <p:cNvSpPr>
            <a:spLocks noGrp="1"/>
          </p:cNvSpPr>
          <p:nvPr>
            <p:ph type="title"/>
          </p:nvPr>
        </p:nvSpPr>
        <p:spPr>
          <a:xfrm>
            <a:off x="0" y="631375"/>
            <a:ext cx="12192000" cy="1216024"/>
          </a:xfrm>
        </p:spPr>
        <p:txBody>
          <a:body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4: EIGHT-LETTERS PASSWORD DATASET</a:t>
            </a:r>
          </a:p>
        </p:txBody>
      </p:sp>
    </p:spTree>
    <p:extLst>
      <p:ext uri="{BB962C8B-B14F-4D97-AF65-F5344CB8AC3E}">
        <p14:creationId xmlns:p14="http://schemas.microsoft.com/office/powerpoint/2010/main" val="27917088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33">
            <a:extLst>
              <a:ext uri="{FF2B5EF4-FFF2-40B4-BE49-F238E27FC236}">
                <a16:creationId xmlns:a16="http://schemas.microsoft.com/office/drawing/2014/main" id="{515E26E4-5C29-1B93-C983-D184551CA8C5}"/>
              </a:ext>
            </a:extLst>
          </p:cNvPr>
          <p:cNvGraphicFramePr>
            <a:graphicFrameLocks noGrp="1"/>
          </p:cNvGraphicFramePr>
          <p:nvPr>
            <p:extLst>
              <p:ext uri="{D42A27DB-BD31-4B8C-83A1-F6EECF244321}">
                <p14:modId xmlns:p14="http://schemas.microsoft.com/office/powerpoint/2010/main" val="2714556065"/>
              </p:ext>
            </p:extLst>
          </p:nvPr>
        </p:nvGraphicFramePr>
        <p:xfrm>
          <a:off x="279400" y="1848203"/>
          <a:ext cx="11633199" cy="3855720"/>
        </p:xfrm>
        <a:graphic>
          <a:graphicData uri="http://schemas.openxmlformats.org/drawingml/2006/table">
            <a:tbl>
              <a:tblPr firstRow="1" bandRow="1">
                <a:tableStyleId>{5940675A-B579-460E-94D1-54222C63F5DA}</a:tableStyleId>
              </a:tblPr>
              <a:tblGrid>
                <a:gridCol w="1174481">
                  <a:extLst>
                    <a:ext uri="{9D8B030D-6E8A-4147-A177-3AD203B41FA5}">
                      <a16:colId xmlns:a16="http://schemas.microsoft.com/office/drawing/2014/main" val="3086030336"/>
                    </a:ext>
                  </a:extLst>
                </a:gridCol>
                <a:gridCol w="1284589">
                  <a:extLst>
                    <a:ext uri="{9D8B030D-6E8A-4147-A177-3AD203B41FA5}">
                      <a16:colId xmlns:a16="http://schemas.microsoft.com/office/drawing/2014/main" val="2987655572"/>
                    </a:ext>
                  </a:extLst>
                </a:gridCol>
                <a:gridCol w="1284589">
                  <a:extLst>
                    <a:ext uri="{9D8B030D-6E8A-4147-A177-3AD203B41FA5}">
                      <a16:colId xmlns:a16="http://schemas.microsoft.com/office/drawing/2014/main" val="3179236304"/>
                    </a:ext>
                  </a:extLst>
                </a:gridCol>
                <a:gridCol w="1284589">
                  <a:extLst>
                    <a:ext uri="{9D8B030D-6E8A-4147-A177-3AD203B41FA5}">
                      <a16:colId xmlns:a16="http://schemas.microsoft.com/office/drawing/2014/main" val="1630724564"/>
                    </a:ext>
                  </a:extLst>
                </a:gridCol>
                <a:gridCol w="1284589">
                  <a:extLst>
                    <a:ext uri="{9D8B030D-6E8A-4147-A177-3AD203B41FA5}">
                      <a16:colId xmlns:a16="http://schemas.microsoft.com/office/drawing/2014/main" val="3492640160"/>
                    </a:ext>
                  </a:extLst>
                </a:gridCol>
                <a:gridCol w="1284589">
                  <a:extLst>
                    <a:ext uri="{9D8B030D-6E8A-4147-A177-3AD203B41FA5}">
                      <a16:colId xmlns:a16="http://schemas.microsoft.com/office/drawing/2014/main" val="3171241149"/>
                    </a:ext>
                  </a:extLst>
                </a:gridCol>
                <a:gridCol w="1284589">
                  <a:extLst>
                    <a:ext uri="{9D8B030D-6E8A-4147-A177-3AD203B41FA5}">
                      <a16:colId xmlns:a16="http://schemas.microsoft.com/office/drawing/2014/main" val="1858536752"/>
                    </a:ext>
                  </a:extLst>
                </a:gridCol>
                <a:gridCol w="1332966">
                  <a:extLst>
                    <a:ext uri="{9D8B030D-6E8A-4147-A177-3AD203B41FA5}">
                      <a16:colId xmlns:a16="http://schemas.microsoft.com/office/drawing/2014/main" val="3662106737"/>
                    </a:ext>
                  </a:extLst>
                </a:gridCol>
                <a:gridCol w="1418218">
                  <a:extLst>
                    <a:ext uri="{9D8B030D-6E8A-4147-A177-3AD203B41FA5}">
                      <a16:colId xmlns:a16="http://schemas.microsoft.com/office/drawing/2014/main" val="2360942216"/>
                    </a:ext>
                  </a:extLst>
                </a:gridCol>
              </a:tblGrid>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8">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Experiment 4</a:t>
                      </a:r>
                    </a:p>
                  </a:txBody>
                  <a:tcPr anchor="ctr">
                    <a:solidFill>
                      <a:schemeClr val="bg1">
                        <a:lumMod val="7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02144611"/>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p>
                  </a:txBody>
                  <a:tcPr anchor="ctr">
                    <a:solidFill>
                      <a:schemeClr val="bg1">
                        <a:lumMod val="75000"/>
                      </a:schemeClr>
                    </a:solidFill>
                  </a:tcPr>
                </a:tc>
                <a:tc gridSpan="8">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Password</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322014613"/>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gridSpan="4">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gridSpan="4">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bg1"/>
                    </a:solidFill>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002274405"/>
                  </a:ext>
                </a:extLst>
              </a:tr>
              <a:tr h="711200">
                <a:tc>
                  <a:txBody>
                    <a:bodyPr/>
                    <a:lstStyle/>
                    <a:p>
                      <a:pPr algn="ctr"/>
                      <a:r>
                        <a:rPr lang="en-SG" b="1">
                          <a:latin typeface="Tahoma" panose="020B0604030504040204" pitchFamily="34" charset="0"/>
                          <a:ea typeface="Tahoma" panose="020B0604030504040204" pitchFamily="34" charset="0"/>
                          <a:cs typeface="Tahoma" panose="020B0604030504040204" pitchFamily="34" charset="0"/>
                        </a:rPr>
                        <a:t>Train</a:t>
                      </a:r>
                      <a:br>
                        <a:rPr lang="en-SG" b="1">
                          <a:latin typeface="Tahoma" panose="020B0604030504040204" pitchFamily="34" charset="0"/>
                          <a:ea typeface="Tahoma" panose="020B0604030504040204" pitchFamily="34" charset="0"/>
                          <a:cs typeface="Tahoma" panose="020B0604030504040204" pitchFamily="34" charset="0"/>
                        </a:rPr>
                      </a:br>
                      <a:r>
                        <a:rPr lang="en-SG" b="1">
                          <a:latin typeface="Tahoma" panose="020B0604030504040204" pitchFamily="34" charset="0"/>
                          <a:ea typeface="Tahoma" panose="020B0604030504040204" pitchFamily="34" charset="0"/>
                          <a:cs typeface="Tahoma" panose="020B0604030504040204" pitchFamily="34" charset="0"/>
                        </a:rPr>
                        <a:t>Dataset</a:t>
                      </a:r>
                      <a:endParaRPr lang="en-SG" b="1"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bg1">
                        <a:lumMod val="85000"/>
                      </a:schemeClr>
                    </a:solidFill>
                  </a:tcPr>
                </a:tc>
                <a:extLst>
                  <a:ext uri="{0D108BD9-81ED-4DB2-BD59-A6C34878D82A}">
                    <a16:rowId xmlns:a16="http://schemas.microsoft.com/office/drawing/2014/main" val="1890316382"/>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endParaRPr lang="en-SG" b="1" dirty="0"/>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solidFill>
                      <a:schemeClr val="bg1">
                        <a:lumMod val="8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solidFill>
                      <a:schemeClr val="bg1">
                        <a:lumMod val="85000"/>
                      </a:schemeClr>
                    </a:solidFill>
                  </a:tcPr>
                </a:tc>
                <a:extLst>
                  <a:ext uri="{0D108BD9-81ED-4DB2-BD59-A6C34878D82A}">
                    <a16:rowId xmlns:a16="http://schemas.microsoft.com/office/drawing/2014/main" val="798706480"/>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endParaRPr lang="en-SG" b="1" dirty="0"/>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44/55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(80.0%)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53/55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(96.4%)</a:t>
                      </a:r>
                    </a:p>
                  </a:txBody>
                  <a:tcPr anchor="ctr"/>
                </a:tc>
                <a:tc>
                  <a:txBody>
                    <a:bodyPr/>
                    <a:lstStyle/>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51/55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(92.7%)</a:t>
                      </a:r>
                    </a:p>
                  </a:txBody>
                  <a:tcPr anchor="ctr"/>
                </a:tc>
                <a:tc>
                  <a:txBody>
                    <a:bodyPr/>
                    <a:lstStyle/>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430/550</a:t>
                      </a:r>
                    </a:p>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(78.2%)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193/220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(87.7%)</a:t>
                      </a:r>
                    </a:p>
                  </a:txBody>
                  <a:tcPr anchor="ctr">
                    <a:solidFill>
                      <a:schemeClr val="bg1">
                        <a:lumMod val="85000"/>
                      </a:schemeClr>
                    </a:solidFill>
                  </a:tcPr>
                </a:tc>
                <a:tc>
                  <a:txBody>
                    <a:bodyPr/>
                    <a:lstStyle/>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220/220</a:t>
                      </a:r>
                    </a:p>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(99.1%)</a:t>
                      </a:r>
                    </a:p>
                  </a:txBody>
                  <a:tcPr anchor="ctr">
                    <a:solidFill>
                      <a:schemeClr val="bg1">
                        <a:lumMod val="85000"/>
                      </a:schemeClr>
                    </a:solidFill>
                  </a:tcPr>
                </a:tc>
                <a:tc>
                  <a:txBody>
                    <a:bodyPr/>
                    <a:lstStyle/>
                    <a:p>
                      <a:pPr marL="0" algn="ctr" defTabSz="914400" rtl="0" eaLnBrk="1" latinLnBrk="0" hangingPunct="1"/>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220/220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(100.0%)</a:t>
                      </a:r>
                    </a:p>
                  </a:txBody>
                  <a:tcPr anchor="ctr">
                    <a:solidFill>
                      <a:schemeClr val="bg1">
                        <a:lumMod val="85000"/>
                      </a:schemeClr>
                    </a:solidFill>
                  </a:tcPr>
                </a:tc>
                <a:tc>
                  <a:txBody>
                    <a:bodyPr/>
                    <a:lstStyle/>
                    <a:p>
                      <a:pPr marL="0" algn="ctr" defTabSz="914400" rtl="0" eaLnBrk="1" latinLnBrk="0" hangingPunct="1"/>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1632/2200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(74.2%)</a:t>
                      </a:r>
                    </a:p>
                  </a:txBody>
                  <a:tcPr anchor="ctr">
                    <a:solidFill>
                      <a:schemeClr val="bg1">
                        <a:lumMod val="85000"/>
                      </a:schemeClr>
                    </a:solidFill>
                  </a:tcPr>
                </a:tc>
                <a:extLst>
                  <a:ext uri="{0D108BD9-81ED-4DB2-BD59-A6C34878D82A}">
                    <a16:rowId xmlns:a16="http://schemas.microsoft.com/office/drawing/2014/main" val="777860293"/>
                  </a:ext>
                </a:extLst>
              </a:tr>
            </a:tbl>
          </a:graphicData>
        </a:graphic>
      </p:graphicFrame>
      <p:pic>
        <p:nvPicPr>
          <p:cNvPr id="5" name="Picture 4" descr="Shape&#10;&#10;Description automatically generated with low confidence">
            <a:extLst>
              <a:ext uri="{FF2B5EF4-FFF2-40B4-BE49-F238E27FC236}">
                <a16:creationId xmlns:a16="http://schemas.microsoft.com/office/drawing/2014/main" id="{7679AF99-F833-2C32-F601-E686A201C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0883" y="5453388"/>
            <a:ext cx="501069" cy="501069"/>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5E3D5B24-C1E7-F5EF-FA2E-6AC9FCE2E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089" y="5453388"/>
            <a:ext cx="501069" cy="501069"/>
          </a:xfrm>
          <a:prstGeom prst="rect">
            <a:avLst/>
          </a:prstGeom>
        </p:spPr>
      </p:pic>
      <p:sp>
        <p:nvSpPr>
          <p:cNvPr id="9" name="Title 1">
            <a:extLst>
              <a:ext uri="{FF2B5EF4-FFF2-40B4-BE49-F238E27FC236}">
                <a16:creationId xmlns:a16="http://schemas.microsoft.com/office/drawing/2014/main" id="{AD06F940-9493-557D-B933-4F2BB29A2A0F}"/>
              </a:ext>
            </a:extLst>
          </p:cNvPr>
          <p:cNvSpPr txBox="1">
            <a:spLocks/>
          </p:cNvSpPr>
          <p:nvPr/>
        </p:nvSpPr>
        <p:spPr>
          <a:xfrm>
            <a:off x="0" y="63217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Experiment 4: EIGHT-LETTERS PASSWORD DATASET</a:t>
            </a:r>
          </a:p>
        </p:txBody>
      </p:sp>
      <p:pic>
        <p:nvPicPr>
          <p:cNvPr id="2" name="Picture 1" descr="Shape&#10;&#10;Description automatically generated with low confidence">
            <a:extLst>
              <a:ext uri="{FF2B5EF4-FFF2-40B4-BE49-F238E27FC236}">
                <a16:creationId xmlns:a16="http://schemas.microsoft.com/office/drawing/2014/main" id="{7538F10A-FB2C-1C75-239F-DE87F4A1A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9646" y="5455066"/>
            <a:ext cx="501069" cy="501069"/>
          </a:xfrm>
          <a:prstGeom prst="rect">
            <a:avLst/>
          </a:prstGeom>
        </p:spPr>
      </p:pic>
      <p:pic>
        <p:nvPicPr>
          <p:cNvPr id="3" name="Picture 2" descr="Shape&#10;&#10;Description automatically generated with low confidence">
            <a:extLst>
              <a:ext uri="{FF2B5EF4-FFF2-40B4-BE49-F238E27FC236}">
                <a16:creationId xmlns:a16="http://schemas.microsoft.com/office/drawing/2014/main" id="{93A5E3DF-64A8-0E57-F6F6-8DE540E72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1852" y="5455066"/>
            <a:ext cx="501069" cy="501069"/>
          </a:xfrm>
          <a:prstGeom prst="rect">
            <a:avLst/>
          </a:prstGeom>
        </p:spPr>
      </p:pic>
    </p:spTree>
    <p:extLst>
      <p:ext uri="{BB962C8B-B14F-4D97-AF65-F5344CB8AC3E}">
        <p14:creationId xmlns:p14="http://schemas.microsoft.com/office/powerpoint/2010/main" val="35558998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E25C28E-D689-8CC1-CE2A-A42717747B0A}"/>
              </a:ext>
            </a:extLst>
          </p:cNvPr>
          <p:cNvSpPr txBox="1">
            <a:spLocks/>
          </p:cNvSpPr>
          <p:nvPr/>
        </p:nvSpPr>
        <p:spPr>
          <a:xfrm>
            <a:off x="0" y="63217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Conclusion</a:t>
            </a:r>
          </a:p>
        </p:txBody>
      </p:sp>
      <p:graphicFrame>
        <p:nvGraphicFramePr>
          <p:cNvPr id="8" name="Table 33">
            <a:extLst>
              <a:ext uri="{FF2B5EF4-FFF2-40B4-BE49-F238E27FC236}">
                <a16:creationId xmlns:a16="http://schemas.microsoft.com/office/drawing/2014/main" id="{6CB1E027-193F-0607-DD5A-E675790194A2}"/>
              </a:ext>
            </a:extLst>
          </p:cNvPr>
          <p:cNvGraphicFramePr>
            <a:graphicFrameLocks noGrp="1"/>
          </p:cNvGraphicFramePr>
          <p:nvPr>
            <p:extLst>
              <p:ext uri="{D42A27DB-BD31-4B8C-83A1-F6EECF244321}">
                <p14:modId xmlns:p14="http://schemas.microsoft.com/office/powerpoint/2010/main" val="3285737946"/>
              </p:ext>
            </p:extLst>
          </p:nvPr>
        </p:nvGraphicFramePr>
        <p:xfrm>
          <a:off x="1847850" y="1987903"/>
          <a:ext cx="8496299" cy="3748024"/>
        </p:xfrm>
        <a:graphic>
          <a:graphicData uri="http://schemas.openxmlformats.org/drawingml/2006/table">
            <a:tbl>
              <a:tblPr firstRow="1" bandRow="1">
                <a:tableStyleId>{5940675A-B579-460E-94D1-54222C63F5DA}</a:tableStyleId>
              </a:tblPr>
              <a:tblGrid>
                <a:gridCol w="2665505">
                  <a:extLst>
                    <a:ext uri="{9D8B030D-6E8A-4147-A177-3AD203B41FA5}">
                      <a16:colId xmlns:a16="http://schemas.microsoft.com/office/drawing/2014/main" val="3086030336"/>
                    </a:ext>
                  </a:extLst>
                </a:gridCol>
                <a:gridCol w="2915397">
                  <a:extLst>
                    <a:ext uri="{9D8B030D-6E8A-4147-A177-3AD203B41FA5}">
                      <a16:colId xmlns:a16="http://schemas.microsoft.com/office/drawing/2014/main" val="2987655572"/>
                    </a:ext>
                  </a:extLst>
                </a:gridCol>
                <a:gridCol w="2915397">
                  <a:extLst>
                    <a:ext uri="{9D8B030D-6E8A-4147-A177-3AD203B41FA5}">
                      <a16:colId xmlns:a16="http://schemas.microsoft.com/office/drawing/2014/main" val="3171241149"/>
                    </a:ext>
                  </a:extLst>
                </a:gridCol>
              </a:tblGrid>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2">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Experiment 4</a:t>
                      </a:r>
                    </a:p>
                  </a:txBody>
                  <a:tcPr anchor="ctr">
                    <a:solidFill>
                      <a:schemeClr val="bg1">
                        <a:lumMod val="75000"/>
                      </a:schemeClr>
                    </a:solidFill>
                  </a:tcPr>
                </a:tc>
                <a:tc hMerge="1">
                  <a:txBody>
                    <a:bodyPr/>
                    <a:lstStyle/>
                    <a:p>
                      <a:endParaRPr lang="en-SG"/>
                    </a:p>
                  </a:txBody>
                  <a:tcPr/>
                </a:tc>
                <a:extLst>
                  <a:ext uri="{0D108BD9-81ED-4DB2-BD59-A6C34878D82A}">
                    <a16:rowId xmlns:a16="http://schemas.microsoft.com/office/drawing/2014/main" val="2502144611"/>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p>
                  </a:txBody>
                  <a:tcPr anchor="ctr">
                    <a:solidFill>
                      <a:schemeClr val="bg1">
                        <a:lumMod val="75000"/>
                      </a:schemeClr>
                    </a:solidFill>
                  </a:tcPr>
                </a:tc>
                <a:tc gridSpan="2">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Password</a:t>
                      </a:r>
                    </a:p>
                  </a:txBody>
                  <a:tcPr anchor="ctr"/>
                </a:tc>
                <a:tc hMerge="1">
                  <a:txBody>
                    <a:bodyPr/>
                    <a:lstStyle/>
                    <a:p>
                      <a:endParaRPr lang="en-SG"/>
                    </a:p>
                  </a:txBody>
                  <a:tcPr/>
                </a:tc>
                <a:extLst>
                  <a:ext uri="{0D108BD9-81ED-4DB2-BD59-A6C34878D82A}">
                    <a16:rowId xmlns:a16="http://schemas.microsoft.com/office/drawing/2014/main" val="3322014613"/>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bg1"/>
                    </a:solidFill>
                  </a:tcPr>
                </a:tc>
                <a:extLst>
                  <a:ext uri="{0D108BD9-81ED-4DB2-BD59-A6C34878D82A}">
                    <a16:rowId xmlns:a16="http://schemas.microsoft.com/office/drawing/2014/main" val="3002274405"/>
                  </a:ext>
                </a:extLst>
              </a:tr>
              <a:tr h="711200">
                <a:tc>
                  <a:txBody>
                    <a:bodyPr/>
                    <a:lstStyle/>
                    <a:p>
                      <a:pPr algn="ctr"/>
                      <a:r>
                        <a:rPr lang="en-SG" b="1">
                          <a:latin typeface="Tahoma" panose="020B0604030504040204" pitchFamily="34" charset="0"/>
                          <a:ea typeface="Tahoma" panose="020B0604030504040204" pitchFamily="34" charset="0"/>
                          <a:cs typeface="Tahoma" panose="020B0604030504040204" pitchFamily="34" charset="0"/>
                        </a:rPr>
                        <a:t>Train</a:t>
                      </a:r>
                      <a:br>
                        <a:rPr lang="en-SG" b="1">
                          <a:latin typeface="Tahoma" panose="020B0604030504040204" pitchFamily="34" charset="0"/>
                          <a:ea typeface="Tahoma" panose="020B0604030504040204" pitchFamily="34" charset="0"/>
                          <a:cs typeface="Tahoma" panose="020B0604030504040204" pitchFamily="34" charset="0"/>
                        </a:rPr>
                      </a:br>
                      <a:r>
                        <a:rPr lang="en-SG" b="1">
                          <a:latin typeface="Tahoma" panose="020B0604030504040204" pitchFamily="34" charset="0"/>
                          <a:ea typeface="Tahoma" panose="020B0604030504040204" pitchFamily="34" charset="0"/>
                          <a:cs typeface="Tahoma" panose="020B0604030504040204" pitchFamily="34" charset="0"/>
                        </a:rPr>
                        <a:t>Dataset</a:t>
                      </a:r>
                      <a:endParaRPr lang="en-SG" b="1"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bg1"/>
                    </a:solidFill>
                  </a:tcPr>
                </a:tc>
                <a:extLst>
                  <a:ext uri="{0D108BD9-81ED-4DB2-BD59-A6C34878D82A}">
                    <a16:rowId xmlns:a16="http://schemas.microsoft.com/office/drawing/2014/main" val="1890316382"/>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endParaRPr lang="en-SG" b="1" dirty="0"/>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Same</a:t>
                      </a:r>
                    </a:p>
                  </a:txBody>
                  <a:tcPr anchor="ctr">
                    <a:solidFill>
                      <a:schemeClr val="bg1"/>
                    </a:solidFill>
                  </a:tcPr>
                </a:tc>
                <a:extLst>
                  <a:ext uri="{0D108BD9-81ED-4DB2-BD59-A6C34878D82A}">
                    <a16:rowId xmlns:a16="http://schemas.microsoft.com/office/drawing/2014/main" val="798706480"/>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endParaRPr lang="en-SG" b="1" dirty="0"/>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44/55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(80.0%)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193/220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(87.7%)</a:t>
                      </a:r>
                    </a:p>
                  </a:txBody>
                  <a:tcPr anchor="ctr">
                    <a:solidFill>
                      <a:schemeClr val="bg1"/>
                    </a:solidFill>
                  </a:tcPr>
                </a:tc>
                <a:extLst>
                  <a:ext uri="{0D108BD9-81ED-4DB2-BD59-A6C34878D82A}">
                    <a16:rowId xmlns:a16="http://schemas.microsoft.com/office/drawing/2014/main" val="777860293"/>
                  </a:ext>
                </a:extLst>
              </a:tr>
            </a:tbl>
          </a:graphicData>
        </a:graphic>
      </p:graphicFrame>
    </p:spTree>
    <p:extLst>
      <p:ext uri="{BB962C8B-B14F-4D97-AF65-F5344CB8AC3E}">
        <p14:creationId xmlns:p14="http://schemas.microsoft.com/office/powerpoint/2010/main" val="4182732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E25C28E-D689-8CC1-CE2A-A42717747B0A}"/>
              </a:ext>
            </a:extLst>
          </p:cNvPr>
          <p:cNvSpPr txBox="1">
            <a:spLocks/>
          </p:cNvSpPr>
          <p:nvPr/>
        </p:nvSpPr>
        <p:spPr>
          <a:xfrm>
            <a:off x="0" y="632179"/>
            <a:ext cx="12192000"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pPr algn="ctr"/>
            <a:r>
              <a:rPr lang="en-SG" b="1" u="sng" dirty="0">
                <a:latin typeface="Consolas" panose="020B0609020204030204" pitchFamily="49" charset="0"/>
                <a:ea typeface="Tahoma" panose="020B0604030504040204" pitchFamily="34" charset="0"/>
                <a:cs typeface="Tahoma" panose="020B0604030504040204" pitchFamily="34" charset="0"/>
              </a:rPr>
              <a:t>Conclusion</a:t>
            </a:r>
          </a:p>
        </p:txBody>
      </p:sp>
      <p:graphicFrame>
        <p:nvGraphicFramePr>
          <p:cNvPr id="2" name="Table 33">
            <a:extLst>
              <a:ext uri="{FF2B5EF4-FFF2-40B4-BE49-F238E27FC236}">
                <a16:creationId xmlns:a16="http://schemas.microsoft.com/office/drawing/2014/main" id="{AC5DCD83-42A3-2D18-4B00-8B126BFBC84B}"/>
              </a:ext>
            </a:extLst>
          </p:cNvPr>
          <p:cNvGraphicFramePr>
            <a:graphicFrameLocks noGrp="1"/>
          </p:cNvGraphicFramePr>
          <p:nvPr>
            <p:extLst>
              <p:ext uri="{D42A27DB-BD31-4B8C-83A1-F6EECF244321}">
                <p14:modId xmlns:p14="http://schemas.microsoft.com/office/powerpoint/2010/main" val="1908280608"/>
              </p:ext>
            </p:extLst>
          </p:nvPr>
        </p:nvGraphicFramePr>
        <p:xfrm>
          <a:off x="1563989" y="1848203"/>
          <a:ext cx="9064021" cy="3855720"/>
        </p:xfrm>
        <a:graphic>
          <a:graphicData uri="http://schemas.openxmlformats.org/drawingml/2006/table">
            <a:tbl>
              <a:tblPr firstRow="1" bandRow="1">
                <a:tableStyleId>{5940675A-B579-460E-94D1-54222C63F5DA}</a:tableStyleId>
              </a:tblPr>
              <a:tblGrid>
                <a:gridCol w="1174481">
                  <a:extLst>
                    <a:ext uri="{9D8B030D-6E8A-4147-A177-3AD203B41FA5}">
                      <a16:colId xmlns:a16="http://schemas.microsoft.com/office/drawing/2014/main" val="3086030336"/>
                    </a:ext>
                  </a:extLst>
                </a:gridCol>
                <a:gridCol w="1284589">
                  <a:extLst>
                    <a:ext uri="{9D8B030D-6E8A-4147-A177-3AD203B41FA5}">
                      <a16:colId xmlns:a16="http://schemas.microsoft.com/office/drawing/2014/main" val="2987655572"/>
                    </a:ext>
                  </a:extLst>
                </a:gridCol>
                <a:gridCol w="1284589">
                  <a:extLst>
                    <a:ext uri="{9D8B030D-6E8A-4147-A177-3AD203B41FA5}">
                      <a16:colId xmlns:a16="http://schemas.microsoft.com/office/drawing/2014/main" val="1630724564"/>
                    </a:ext>
                  </a:extLst>
                </a:gridCol>
                <a:gridCol w="1284589">
                  <a:extLst>
                    <a:ext uri="{9D8B030D-6E8A-4147-A177-3AD203B41FA5}">
                      <a16:colId xmlns:a16="http://schemas.microsoft.com/office/drawing/2014/main" val="3492640160"/>
                    </a:ext>
                  </a:extLst>
                </a:gridCol>
                <a:gridCol w="1284589">
                  <a:extLst>
                    <a:ext uri="{9D8B030D-6E8A-4147-A177-3AD203B41FA5}">
                      <a16:colId xmlns:a16="http://schemas.microsoft.com/office/drawing/2014/main" val="3171241149"/>
                    </a:ext>
                  </a:extLst>
                </a:gridCol>
                <a:gridCol w="1332966">
                  <a:extLst>
                    <a:ext uri="{9D8B030D-6E8A-4147-A177-3AD203B41FA5}">
                      <a16:colId xmlns:a16="http://schemas.microsoft.com/office/drawing/2014/main" val="3662106737"/>
                    </a:ext>
                  </a:extLst>
                </a:gridCol>
                <a:gridCol w="1418218">
                  <a:extLst>
                    <a:ext uri="{9D8B030D-6E8A-4147-A177-3AD203B41FA5}">
                      <a16:colId xmlns:a16="http://schemas.microsoft.com/office/drawing/2014/main" val="2360942216"/>
                    </a:ext>
                  </a:extLst>
                </a:gridCol>
              </a:tblGrid>
              <a:tr h="37084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a:t>
                      </a:r>
                    </a:p>
                  </a:txBody>
                  <a:tcPr anchor="ctr">
                    <a:solidFill>
                      <a:schemeClr val="bg1">
                        <a:lumMod val="75000"/>
                      </a:schemeClr>
                    </a:solidFill>
                  </a:tcPr>
                </a:tc>
                <a:tc gridSpan="6">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Experiment 4</a:t>
                      </a:r>
                    </a:p>
                  </a:txBody>
                  <a:tcPr anchor="ctr">
                    <a:solidFill>
                      <a:schemeClr val="bg1">
                        <a:lumMod val="75000"/>
                      </a:schemeClr>
                    </a:solidFill>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502144611"/>
                  </a:ext>
                </a:extLst>
              </a:tr>
              <a:tr h="532384">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Use-Case</a:t>
                      </a:r>
                    </a:p>
                  </a:txBody>
                  <a:tcPr anchor="ctr">
                    <a:solidFill>
                      <a:schemeClr val="bg1">
                        <a:lumMod val="75000"/>
                      </a:schemeClr>
                    </a:solidFill>
                  </a:tcPr>
                </a:tc>
                <a:tc gridSpan="6">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Password</a:t>
                      </a:r>
                    </a:p>
                  </a:txBody>
                  <a:tcPr anchor="ct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322014613"/>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Dataset Type</a:t>
                      </a:r>
                    </a:p>
                  </a:txBody>
                  <a:tcPr anchor="ctr">
                    <a:solidFill>
                      <a:schemeClr val="bg1">
                        <a:lumMod val="75000"/>
                      </a:schemeClr>
                    </a:solidFill>
                  </a:tcPr>
                </a:tc>
                <a:tc gridSpan="3">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Original</a:t>
                      </a:r>
                    </a:p>
                  </a:txBody>
                  <a:tcPr anchor="ctr"/>
                </a:tc>
                <a:tc hMerge="1">
                  <a:txBody>
                    <a:bodyPr/>
                    <a:lstStyle/>
                    <a:p>
                      <a:endParaRPr lang="en-SG"/>
                    </a:p>
                  </a:txBody>
                  <a:tcPr/>
                </a:tc>
                <a:tc hMerge="1">
                  <a:txBody>
                    <a:bodyPr/>
                    <a:lstStyle/>
                    <a:p>
                      <a:endParaRPr lang="en-SG"/>
                    </a:p>
                  </a:txBody>
                  <a:tcPr/>
                </a:tc>
                <a:tc gridSpan="3">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Pairing</a:t>
                      </a:r>
                    </a:p>
                  </a:txBody>
                  <a:tcPr anchor="ctr">
                    <a:solidFill>
                      <a:schemeClr val="bg1"/>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002274405"/>
                  </a:ext>
                </a:extLst>
              </a:tr>
              <a:tr h="711200">
                <a:tc>
                  <a:txBody>
                    <a:bodyPr/>
                    <a:lstStyle/>
                    <a:p>
                      <a:pPr algn="ctr"/>
                      <a:r>
                        <a:rPr lang="en-SG" b="1">
                          <a:latin typeface="Tahoma" panose="020B0604030504040204" pitchFamily="34" charset="0"/>
                          <a:ea typeface="Tahoma" panose="020B0604030504040204" pitchFamily="34" charset="0"/>
                          <a:cs typeface="Tahoma" panose="020B0604030504040204" pitchFamily="34" charset="0"/>
                        </a:rPr>
                        <a:t>Train</a:t>
                      </a:r>
                      <a:br>
                        <a:rPr lang="en-SG" b="1">
                          <a:latin typeface="Tahoma" panose="020B0604030504040204" pitchFamily="34" charset="0"/>
                          <a:ea typeface="Tahoma" panose="020B0604030504040204" pitchFamily="34" charset="0"/>
                          <a:cs typeface="Tahoma" panose="020B0604030504040204" pitchFamily="34" charset="0"/>
                        </a:rPr>
                      </a:br>
                      <a:r>
                        <a:rPr lang="en-SG" b="1">
                          <a:latin typeface="Tahoma" panose="020B0604030504040204" pitchFamily="34" charset="0"/>
                          <a:ea typeface="Tahoma" panose="020B0604030504040204" pitchFamily="34" charset="0"/>
                          <a:cs typeface="Tahoma" panose="020B0604030504040204" pitchFamily="34" charset="0"/>
                        </a:rPr>
                        <a:t>Dataset</a:t>
                      </a:r>
                      <a:endParaRPr lang="en-SG" b="1" dirty="0">
                        <a:latin typeface="Tahoma" panose="020B0604030504040204" pitchFamily="34" charset="0"/>
                        <a:ea typeface="Tahoma" panose="020B0604030504040204" pitchFamily="34" charset="0"/>
                        <a:cs typeface="Tahoma" panose="020B0604030504040204" pitchFamily="34" charset="0"/>
                      </a:endParaRPr>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Combine</a:t>
                      </a:r>
                    </a:p>
                  </a:txBody>
                  <a:tcPr anchor="ctr">
                    <a:solidFill>
                      <a:schemeClr val="bg1"/>
                    </a:solidFill>
                  </a:tcPr>
                </a:tc>
                <a:extLst>
                  <a:ext uri="{0D108BD9-81ED-4DB2-BD59-A6C34878D82A}">
                    <a16:rowId xmlns:a16="http://schemas.microsoft.com/office/drawing/2014/main" val="1890316382"/>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Test Dataset</a:t>
                      </a:r>
                      <a:endParaRPr lang="en-SG" b="1" dirty="0"/>
                    </a:p>
                  </a:txBody>
                  <a:tcPr anchor="ctr">
                    <a:solidFill>
                      <a:schemeClr val="bg1">
                        <a:lumMod val="75000"/>
                      </a:schemeClr>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Own</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Legit</a:t>
                      </a:r>
                    </a:p>
                  </a:txBody>
                  <a:tcPr anchor="ctr">
                    <a:solidFill>
                      <a:schemeClr val="bg1"/>
                    </a:solidFill>
                  </a:tcPr>
                </a:tc>
                <a:tc>
                  <a:txBody>
                    <a:bodyPr/>
                    <a:lstStyle/>
                    <a:p>
                      <a:pPr algn="ctr"/>
                      <a:r>
                        <a:rPr lang="en-SG" dirty="0">
                          <a:latin typeface="Tahoma" panose="020B0604030504040204" pitchFamily="34" charset="0"/>
                          <a:ea typeface="Tahoma" panose="020B0604030504040204" pitchFamily="34" charset="0"/>
                          <a:cs typeface="Tahoma" panose="020B0604030504040204" pitchFamily="34" charset="0"/>
                        </a:rPr>
                        <a:t>Fake</a:t>
                      </a:r>
                    </a:p>
                  </a:txBody>
                  <a:tcPr anchor="ctr">
                    <a:solidFill>
                      <a:schemeClr val="bg1"/>
                    </a:solidFill>
                  </a:tcPr>
                </a:tc>
                <a:extLst>
                  <a:ext uri="{0D108BD9-81ED-4DB2-BD59-A6C34878D82A}">
                    <a16:rowId xmlns:a16="http://schemas.microsoft.com/office/drawing/2014/main" val="798706480"/>
                  </a:ext>
                </a:extLst>
              </a:tr>
              <a:tr h="711200">
                <a:tc>
                  <a:txBody>
                    <a:bodyPr/>
                    <a:lstStyle/>
                    <a:p>
                      <a:pPr algn="ctr"/>
                      <a:r>
                        <a:rPr lang="en-SG" b="1" dirty="0">
                          <a:latin typeface="Tahoma" panose="020B0604030504040204" pitchFamily="34" charset="0"/>
                          <a:ea typeface="Tahoma" panose="020B0604030504040204" pitchFamily="34" charset="0"/>
                          <a:cs typeface="Tahoma" panose="020B0604030504040204" pitchFamily="34" charset="0"/>
                        </a:rPr>
                        <a:t>Results</a:t>
                      </a:r>
                      <a:endParaRPr lang="en-SG" b="1" dirty="0"/>
                    </a:p>
                  </a:txBody>
                  <a:tcPr anchor="c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53/55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(96.4%)</a:t>
                      </a:r>
                    </a:p>
                  </a:txBody>
                  <a:tcPr anchor="ctr"/>
                </a:tc>
                <a:tc>
                  <a:txBody>
                    <a:bodyPr/>
                    <a:lstStyle/>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51/55</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(92.7%)</a:t>
                      </a:r>
                    </a:p>
                  </a:txBody>
                  <a:tcPr anchor="ctr"/>
                </a:tc>
                <a:tc>
                  <a:txBody>
                    <a:bodyPr/>
                    <a:lstStyle/>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430/550</a:t>
                      </a:r>
                    </a:p>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(78.2%)</a:t>
                      </a:r>
                    </a:p>
                  </a:txBody>
                  <a:tcPr anchor="ctr"/>
                </a:tc>
                <a:tc>
                  <a:txBody>
                    <a:bodyPr/>
                    <a:lstStyle/>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220/220</a:t>
                      </a:r>
                    </a:p>
                    <a:p>
                      <a:pPr algn="ct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(99.1%)</a:t>
                      </a:r>
                    </a:p>
                  </a:txBody>
                  <a:tcPr anchor="ctr">
                    <a:solidFill>
                      <a:schemeClr val="bg1"/>
                    </a:solidFill>
                  </a:tcPr>
                </a:tc>
                <a:tc>
                  <a:txBody>
                    <a:bodyPr/>
                    <a:lstStyle/>
                    <a:p>
                      <a:pPr marL="0" algn="ctr" defTabSz="914400" rtl="0" eaLnBrk="1" latinLnBrk="0" hangingPunct="1"/>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220/220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(100.0%)</a:t>
                      </a:r>
                    </a:p>
                  </a:txBody>
                  <a:tcPr anchor="ctr">
                    <a:solidFill>
                      <a:schemeClr val="bg1"/>
                    </a:solidFill>
                  </a:tcPr>
                </a:tc>
                <a:tc>
                  <a:txBody>
                    <a:bodyPr/>
                    <a:lstStyle/>
                    <a:p>
                      <a:pPr marL="0" algn="ctr" defTabSz="914400" rtl="0" eaLnBrk="1" latinLnBrk="0" hangingPunct="1"/>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1632/2200</a:t>
                      </a:r>
                      <a:b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SG" sz="1800" kern="1200" dirty="0">
                          <a:solidFill>
                            <a:schemeClr val="tx1"/>
                          </a:solidFill>
                          <a:latin typeface="Tahoma" panose="020B0604030504040204" pitchFamily="34" charset="0"/>
                          <a:ea typeface="Tahoma" panose="020B0604030504040204" pitchFamily="34" charset="0"/>
                          <a:cs typeface="Tahoma" panose="020B0604030504040204" pitchFamily="34" charset="0"/>
                        </a:rPr>
                        <a:t>(74.2%)</a:t>
                      </a:r>
                    </a:p>
                  </a:txBody>
                  <a:tcPr anchor="ctr">
                    <a:solidFill>
                      <a:schemeClr val="bg1"/>
                    </a:solidFill>
                  </a:tcPr>
                </a:tc>
                <a:extLst>
                  <a:ext uri="{0D108BD9-81ED-4DB2-BD59-A6C34878D82A}">
                    <a16:rowId xmlns:a16="http://schemas.microsoft.com/office/drawing/2014/main" val="777860293"/>
                  </a:ext>
                </a:extLst>
              </a:tr>
            </a:tbl>
          </a:graphicData>
        </a:graphic>
      </p:graphicFrame>
    </p:spTree>
    <p:extLst>
      <p:ext uri="{BB962C8B-B14F-4D97-AF65-F5344CB8AC3E}">
        <p14:creationId xmlns:p14="http://schemas.microsoft.com/office/powerpoint/2010/main" val="31571181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CAPSTONE PROJECT</a:t>
            </a:r>
          </a:p>
        </p:txBody>
      </p:sp>
      <p:grpSp>
        <p:nvGrpSpPr>
          <p:cNvPr id="12" name="Group 11">
            <a:extLst>
              <a:ext uri="{FF2B5EF4-FFF2-40B4-BE49-F238E27FC236}">
                <a16:creationId xmlns:a16="http://schemas.microsoft.com/office/drawing/2014/main" id="{508322CE-5102-4C59-75B1-26071FA435C6}"/>
              </a:ext>
            </a:extLst>
          </p:cNvPr>
          <p:cNvGrpSpPr/>
          <p:nvPr/>
        </p:nvGrpSpPr>
        <p:grpSpPr>
          <a:xfrm>
            <a:off x="847030" y="2461373"/>
            <a:ext cx="2186175" cy="2835139"/>
            <a:chOff x="1296973" y="2174659"/>
            <a:chExt cx="2186175" cy="2835139"/>
          </a:xfrm>
        </p:grpSpPr>
        <p:pic>
          <p:nvPicPr>
            <p:cNvPr id="2050" name="Picture 2" descr="Payment Services Directive 2 - all you need to know">
              <a:extLst>
                <a:ext uri="{FF2B5EF4-FFF2-40B4-BE49-F238E27FC236}">
                  <a16:creationId xmlns:a16="http://schemas.microsoft.com/office/drawing/2014/main" id="{1D0D383B-A227-50E9-528E-7463E517B9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352" t="32332" r="17901" b="43231"/>
            <a:stretch/>
          </p:blipFill>
          <p:spPr bwMode="auto">
            <a:xfrm>
              <a:off x="1552085" y="2174659"/>
              <a:ext cx="1675953" cy="1675953"/>
            </a:xfrm>
            <a:prstGeom prst="ellipse">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072955-387C-D84D-8105-61CA9ECE76CE}"/>
                </a:ext>
              </a:extLst>
            </p:cNvPr>
            <p:cNvSpPr txBox="1"/>
            <p:nvPr/>
          </p:nvSpPr>
          <p:spPr>
            <a:xfrm>
              <a:off x="1296973" y="3994135"/>
              <a:ext cx="2186175" cy="1015663"/>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Something</a:t>
              </a:r>
            </a:p>
            <a:p>
              <a:pPr algn="ctr"/>
              <a:r>
                <a:rPr lang="en-SG" sz="2000" dirty="0">
                  <a:latin typeface="Tahoma" panose="020B0604030504040204" pitchFamily="34" charset="0"/>
                  <a:ea typeface="Tahoma" panose="020B0604030504040204" pitchFamily="34" charset="0"/>
                  <a:cs typeface="Tahoma" panose="020B0604030504040204" pitchFamily="34" charset="0"/>
                </a:rPr>
                <a:t>You </a:t>
              </a:r>
              <a:r>
                <a:rPr lang="en-SG" sz="2000" b="1" u="sng" dirty="0">
                  <a:latin typeface="Tahoma" panose="020B0604030504040204" pitchFamily="34" charset="0"/>
                  <a:ea typeface="Tahoma" panose="020B0604030504040204" pitchFamily="34" charset="0"/>
                  <a:cs typeface="Tahoma" panose="020B0604030504040204" pitchFamily="34" charset="0"/>
                </a:rPr>
                <a:t>ARE</a:t>
              </a:r>
            </a:p>
            <a:p>
              <a:pPr algn="ctr"/>
              <a:r>
                <a:rPr lang="en-SG" sz="2000" dirty="0">
                  <a:latin typeface="Tahoma" panose="020B0604030504040204" pitchFamily="34" charset="0"/>
                  <a:ea typeface="Tahoma" panose="020B0604030504040204" pitchFamily="34" charset="0"/>
                  <a:cs typeface="Tahoma" panose="020B0604030504040204" pitchFamily="34" charset="0"/>
                </a:rPr>
                <a:t>(E.g., Fingerprint)</a:t>
              </a:r>
            </a:p>
          </p:txBody>
        </p:sp>
      </p:grpSp>
      <p:sp>
        <p:nvSpPr>
          <p:cNvPr id="11" name="Arrow: Right 10">
            <a:extLst>
              <a:ext uri="{FF2B5EF4-FFF2-40B4-BE49-F238E27FC236}">
                <a16:creationId xmlns:a16="http://schemas.microsoft.com/office/drawing/2014/main" id="{5B362F0B-DC9C-E539-8FB7-FF0342721CB5}"/>
              </a:ext>
            </a:extLst>
          </p:cNvPr>
          <p:cNvSpPr/>
          <p:nvPr/>
        </p:nvSpPr>
        <p:spPr>
          <a:xfrm>
            <a:off x="3458938" y="2932082"/>
            <a:ext cx="1959429"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6" name="Group 15">
            <a:extLst>
              <a:ext uri="{FF2B5EF4-FFF2-40B4-BE49-F238E27FC236}">
                <a16:creationId xmlns:a16="http://schemas.microsoft.com/office/drawing/2014/main" id="{C5ED6BD6-C6B9-05D7-2ABB-F1890AE13AC1}"/>
              </a:ext>
            </a:extLst>
          </p:cNvPr>
          <p:cNvGrpSpPr/>
          <p:nvPr/>
        </p:nvGrpSpPr>
        <p:grpSpPr>
          <a:xfrm>
            <a:off x="6099210" y="2328706"/>
            <a:ext cx="5641862" cy="2473454"/>
            <a:chOff x="6099210" y="2328706"/>
            <a:chExt cx="5641862" cy="2473454"/>
          </a:xfrm>
        </p:grpSpPr>
        <p:pic>
          <p:nvPicPr>
            <p:cNvPr id="2052" name="Picture 4" descr="Keystroke Dynamics: The Benefits of Behavioral Biometrics – Phase2 Advantage">
              <a:extLst>
                <a:ext uri="{FF2B5EF4-FFF2-40B4-BE49-F238E27FC236}">
                  <a16:creationId xmlns:a16="http://schemas.microsoft.com/office/drawing/2014/main" id="{692C429E-BB8A-18B8-EEA1-2CD585E161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210" y="2328706"/>
              <a:ext cx="5641862" cy="194128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02C561C-F053-A88A-2013-F9EA5DF35851}"/>
                </a:ext>
              </a:extLst>
            </p:cNvPr>
            <p:cNvSpPr txBox="1"/>
            <p:nvPr/>
          </p:nvSpPr>
          <p:spPr>
            <a:xfrm>
              <a:off x="7652678" y="4402050"/>
              <a:ext cx="2534925" cy="400110"/>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Keystroke Biometrics</a:t>
              </a:r>
            </a:p>
          </p:txBody>
        </p:sp>
      </p:grpSp>
      <p:sp>
        <p:nvSpPr>
          <p:cNvPr id="2" name="TextBox 1">
            <a:extLst>
              <a:ext uri="{FF2B5EF4-FFF2-40B4-BE49-F238E27FC236}">
                <a16:creationId xmlns:a16="http://schemas.microsoft.com/office/drawing/2014/main" id="{D9908BB6-76C6-D197-8FAF-D8F3E8E77CEA}"/>
              </a:ext>
            </a:extLst>
          </p:cNvPr>
          <p:cNvSpPr txBox="1"/>
          <p:nvPr/>
        </p:nvSpPr>
        <p:spPr>
          <a:xfrm flipH="1">
            <a:off x="12624635" y="2023322"/>
            <a:ext cx="1118438" cy="1323439"/>
          </a:xfrm>
          <a:prstGeom prst="rect">
            <a:avLst/>
          </a:prstGeom>
          <a:noFill/>
        </p:spPr>
        <p:txBody>
          <a:bodyPr wrap="square" rtlCol="0" anchor="ctr">
            <a:spAutoFit/>
          </a:bodyPr>
          <a:lstStyle/>
          <a:p>
            <a:pPr algn="ctr"/>
            <a:r>
              <a:rPr lang="en-SG" sz="8000" b="1" dirty="0">
                <a:latin typeface="Tahoma" panose="020B0604030504040204" pitchFamily="34" charset="0"/>
                <a:ea typeface="Tahoma" panose="020B0604030504040204" pitchFamily="34" charset="0"/>
                <a:cs typeface="Tahoma" panose="020B0604030504040204" pitchFamily="34" charset="0"/>
              </a:rPr>
              <a:t>+</a:t>
            </a:r>
          </a:p>
        </p:txBody>
      </p:sp>
      <p:grpSp>
        <p:nvGrpSpPr>
          <p:cNvPr id="3" name="Group 2">
            <a:extLst>
              <a:ext uri="{FF2B5EF4-FFF2-40B4-BE49-F238E27FC236}">
                <a16:creationId xmlns:a16="http://schemas.microsoft.com/office/drawing/2014/main" id="{91C32A1D-D981-B348-BC93-EC60F04A1777}"/>
              </a:ext>
            </a:extLst>
          </p:cNvPr>
          <p:cNvGrpSpPr/>
          <p:nvPr/>
        </p:nvGrpSpPr>
        <p:grpSpPr>
          <a:xfrm>
            <a:off x="13988318" y="1848203"/>
            <a:ext cx="2597911" cy="2113239"/>
            <a:chOff x="7445827" y="1969189"/>
            <a:chExt cx="4153807" cy="3378863"/>
          </a:xfrm>
        </p:grpSpPr>
        <p:pic>
          <p:nvPicPr>
            <p:cNvPr id="5" name="Picture 2" descr="Deep Learning vs. Machine Learning – What's The Difference?">
              <a:extLst>
                <a:ext uri="{FF2B5EF4-FFF2-40B4-BE49-F238E27FC236}">
                  <a16:creationId xmlns:a16="http://schemas.microsoft.com/office/drawing/2014/main" id="{E2FDA5DE-272E-D9F1-6DE5-1F68D41291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37" b="7154"/>
            <a:stretch/>
          </p:blipFill>
          <p:spPr bwMode="auto">
            <a:xfrm>
              <a:off x="7445827" y="1969189"/>
              <a:ext cx="4153807" cy="29196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E34D4B-2BB6-1D54-CCA1-B417EE43E177}"/>
                </a:ext>
              </a:extLst>
            </p:cNvPr>
            <p:cNvSpPr txBox="1"/>
            <p:nvPr/>
          </p:nvSpPr>
          <p:spPr>
            <a:xfrm>
              <a:off x="8609659" y="4947942"/>
              <a:ext cx="1826142" cy="400110"/>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Deep Learning</a:t>
              </a:r>
            </a:p>
          </p:txBody>
        </p:sp>
      </p:grpSp>
    </p:spTree>
    <p:extLst>
      <p:ext uri="{BB962C8B-B14F-4D97-AF65-F5344CB8AC3E}">
        <p14:creationId xmlns:p14="http://schemas.microsoft.com/office/powerpoint/2010/main" val="40713743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CAPSTONE PROJECT</a:t>
            </a:r>
          </a:p>
        </p:txBody>
      </p:sp>
      <p:grpSp>
        <p:nvGrpSpPr>
          <p:cNvPr id="2" name="Group 1">
            <a:extLst>
              <a:ext uri="{FF2B5EF4-FFF2-40B4-BE49-F238E27FC236}">
                <a16:creationId xmlns:a16="http://schemas.microsoft.com/office/drawing/2014/main" id="{6F1F38C4-E45B-021B-EE99-64BD4946D3F3}"/>
              </a:ext>
            </a:extLst>
          </p:cNvPr>
          <p:cNvGrpSpPr/>
          <p:nvPr/>
        </p:nvGrpSpPr>
        <p:grpSpPr>
          <a:xfrm>
            <a:off x="4337379" y="2135533"/>
            <a:ext cx="3361472" cy="1473706"/>
            <a:chOff x="6099210" y="2328706"/>
            <a:chExt cx="5641862" cy="2473454"/>
          </a:xfrm>
        </p:grpSpPr>
        <p:pic>
          <p:nvPicPr>
            <p:cNvPr id="3" name="Picture 4" descr="Keystroke Dynamics: The Benefits of Behavioral Biometrics – Phase2 Advantage">
              <a:extLst>
                <a:ext uri="{FF2B5EF4-FFF2-40B4-BE49-F238E27FC236}">
                  <a16:creationId xmlns:a16="http://schemas.microsoft.com/office/drawing/2014/main" id="{46CF78CE-C563-5D79-91BF-944A8DF2F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210" y="2328706"/>
              <a:ext cx="5641862" cy="19412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2CB6D2A-A521-168D-6CFB-8C6DE810ED02}"/>
                </a:ext>
              </a:extLst>
            </p:cNvPr>
            <p:cNvSpPr txBox="1"/>
            <p:nvPr/>
          </p:nvSpPr>
          <p:spPr>
            <a:xfrm>
              <a:off x="7652678" y="4402050"/>
              <a:ext cx="2534925" cy="400110"/>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Keystroke Biometrics</a:t>
              </a:r>
            </a:p>
          </p:txBody>
        </p:sp>
      </p:grpSp>
      <p:sp>
        <p:nvSpPr>
          <p:cNvPr id="7" name="TextBox 6">
            <a:extLst>
              <a:ext uri="{FF2B5EF4-FFF2-40B4-BE49-F238E27FC236}">
                <a16:creationId xmlns:a16="http://schemas.microsoft.com/office/drawing/2014/main" id="{9F4BB8E9-2C27-A577-9A46-AFB2F734EAA5}"/>
              </a:ext>
            </a:extLst>
          </p:cNvPr>
          <p:cNvSpPr txBox="1"/>
          <p:nvPr/>
        </p:nvSpPr>
        <p:spPr>
          <a:xfrm flipH="1">
            <a:off x="7944465" y="2023322"/>
            <a:ext cx="1118438" cy="1323439"/>
          </a:xfrm>
          <a:prstGeom prst="rect">
            <a:avLst/>
          </a:prstGeom>
          <a:noFill/>
        </p:spPr>
        <p:txBody>
          <a:bodyPr wrap="square" rtlCol="0" anchor="ctr">
            <a:spAutoFit/>
          </a:bodyPr>
          <a:lstStyle/>
          <a:p>
            <a:pPr algn="ctr"/>
            <a:r>
              <a:rPr lang="en-SG" sz="8000" b="1" dirty="0">
                <a:latin typeface="Tahoma" panose="020B0604030504040204" pitchFamily="34" charset="0"/>
                <a:ea typeface="Tahoma" panose="020B0604030504040204" pitchFamily="34" charset="0"/>
                <a:cs typeface="Tahoma" panose="020B0604030504040204" pitchFamily="34" charset="0"/>
              </a:rPr>
              <a:t>+</a:t>
            </a:r>
          </a:p>
        </p:txBody>
      </p:sp>
      <p:grpSp>
        <p:nvGrpSpPr>
          <p:cNvPr id="15" name="Group 14">
            <a:extLst>
              <a:ext uri="{FF2B5EF4-FFF2-40B4-BE49-F238E27FC236}">
                <a16:creationId xmlns:a16="http://schemas.microsoft.com/office/drawing/2014/main" id="{70E820B0-B2A3-0F22-3C54-E348BA3CB73D}"/>
              </a:ext>
            </a:extLst>
          </p:cNvPr>
          <p:cNvGrpSpPr/>
          <p:nvPr/>
        </p:nvGrpSpPr>
        <p:grpSpPr>
          <a:xfrm>
            <a:off x="9308148" y="1848203"/>
            <a:ext cx="2597911" cy="2113239"/>
            <a:chOff x="7445827" y="1969189"/>
            <a:chExt cx="4153807" cy="3378863"/>
          </a:xfrm>
        </p:grpSpPr>
        <p:pic>
          <p:nvPicPr>
            <p:cNvPr id="3074" name="Picture 2" descr="Deep Learning vs. Machine Learning – What's The Difference?">
              <a:extLst>
                <a:ext uri="{FF2B5EF4-FFF2-40B4-BE49-F238E27FC236}">
                  <a16:creationId xmlns:a16="http://schemas.microsoft.com/office/drawing/2014/main" id="{B72BBA72-EA98-1643-0917-0D43374623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37" b="7154"/>
            <a:stretch/>
          </p:blipFill>
          <p:spPr bwMode="auto">
            <a:xfrm>
              <a:off x="7445827" y="1969189"/>
              <a:ext cx="4153807" cy="291962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FC537F2-7A49-6F4D-ADA4-A386B920F166}"/>
                </a:ext>
              </a:extLst>
            </p:cNvPr>
            <p:cNvSpPr txBox="1"/>
            <p:nvPr/>
          </p:nvSpPr>
          <p:spPr>
            <a:xfrm>
              <a:off x="8609659" y="4947942"/>
              <a:ext cx="1826142" cy="400110"/>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Deep Learning</a:t>
              </a:r>
            </a:p>
          </p:txBody>
        </p:sp>
      </p:grpSp>
      <p:grpSp>
        <p:nvGrpSpPr>
          <p:cNvPr id="6" name="Group 5">
            <a:extLst>
              <a:ext uri="{FF2B5EF4-FFF2-40B4-BE49-F238E27FC236}">
                <a16:creationId xmlns:a16="http://schemas.microsoft.com/office/drawing/2014/main" id="{8E40CB89-9B83-A773-A815-44FD64DD173A}"/>
              </a:ext>
            </a:extLst>
          </p:cNvPr>
          <p:cNvGrpSpPr/>
          <p:nvPr/>
        </p:nvGrpSpPr>
        <p:grpSpPr>
          <a:xfrm>
            <a:off x="798267" y="2107150"/>
            <a:ext cx="1507647" cy="1955191"/>
            <a:chOff x="1296973" y="2174659"/>
            <a:chExt cx="2186175" cy="2835139"/>
          </a:xfrm>
        </p:grpSpPr>
        <p:pic>
          <p:nvPicPr>
            <p:cNvPr id="9" name="Picture 2" descr="Payment Services Directive 2 - all you need to know">
              <a:extLst>
                <a:ext uri="{FF2B5EF4-FFF2-40B4-BE49-F238E27FC236}">
                  <a16:creationId xmlns:a16="http://schemas.microsoft.com/office/drawing/2014/main" id="{E7776833-2C18-0B43-939D-B04B894A90E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352" t="32332" r="17901" b="43231"/>
            <a:stretch/>
          </p:blipFill>
          <p:spPr bwMode="auto">
            <a:xfrm>
              <a:off x="1552085" y="2174659"/>
              <a:ext cx="1675953" cy="1675953"/>
            </a:xfrm>
            <a:prstGeom prst="ellipse">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818BB29-E80C-2783-63A1-6ECE0225A034}"/>
                </a:ext>
              </a:extLst>
            </p:cNvPr>
            <p:cNvSpPr txBox="1"/>
            <p:nvPr/>
          </p:nvSpPr>
          <p:spPr>
            <a:xfrm>
              <a:off x="1296973" y="3994135"/>
              <a:ext cx="2186175" cy="1015663"/>
            </a:xfrm>
            <a:prstGeom prst="rect">
              <a:avLst/>
            </a:prstGeom>
            <a:noFill/>
          </p:spPr>
          <p:txBody>
            <a:bodyPr wrap="none" rtlCol="0">
              <a:spAutoFit/>
            </a:bodyPr>
            <a:lstStyle/>
            <a:p>
              <a:pPr algn="ctr"/>
              <a:r>
                <a:rPr lang="en-SG" sz="2000" dirty="0">
                  <a:latin typeface="Tahoma" panose="020B0604030504040204" pitchFamily="34" charset="0"/>
                  <a:ea typeface="Tahoma" panose="020B0604030504040204" pitchFamily="34" charset="0"/>
                  <a:cs typeface="Tahoma" panose="020B0604030504040204" pitchFamily="34" charset="0"/>
                </a:rPr>
                <a:t>Something</a:t>
              </a:r>
            </a:p>
            <a:p>
              <a:pPr algn="ctr"/>
              <a:r>
                <a:rPr lang="en-SG" sz="2000" dirty="0">
                  <a:latin typeface="Tahoma" panose="020B0604030504040204" pitchFamily="34" charset="0"/>
                  <a:ea typeface="Tahoma" panose="020B0604030504040204" pitchFamily="34" charset="0"/>
                  <a:cs typeface="Tahoma" panose="020B0604030504040204" pitchFamily="34" charset="0"/>
                </a:rPr>
                <a:t>You </a:t>
              </a:r>
              <a:r>
                <a:rPr lang="en-SG" sz="2000" b="1" u="sng" dirty="0">
                  <a:latin typeface="Tahoma" panose="020B0604030504040204" pitchFamily="34" charset="0"/>
                  <a:ea typeface="Tahoma" panose="020B0604030504040204" pitchFamily="34" charset="0"/>
                  <a:cs typeface="Tahoma" panose="020B0604030504040204" pitchFamily="34" charset="0"/>
                </a:rPr>
                <a:t>ARE</a:t>
              </a:r>
            </a:p>
            <a:p>
              <a:pPr algn="ctr"/>
              <a:r>
                <a:rPr lang="en-SG" sz="2000" dirty="0">
                  <a:latin typeface="Tahoma" panose="020B0604030504040204" pitchFamily="34" charset="0"/>
                  <a:ea typeface="Tahoma" panose="020B0604030504040204" pitchFamily="34" charset="0"/>
                  <a:cs typeface="Tahoma" panose="020B0604030504040204" pitchFamily="34" charset="0"/>
                </a:rPr>
                <a:t>(E.g., Fingerprint)</a:t>
              </a:r>
            </a:p>
          </p:txBody>
        </p:sp>
      </p:grpSp>
      <p:sp>
        <p:nvSpPr>
          <p:cNvPr id="11" name="Arrow: Right 10">
            <a:extLst>
              <a:ext uri="{FF2B5EF4-FFF2-40B4-BE49-F238E27FC236}">
                <a16:creationId xmlns:a16="http://schemas.microsoft.com/office/drawing/2014/main" id="{1A5C70AF-F392-42F7-D631-ABFD2D2A122B}"/>
              </a:ext>
            </a:extLst>
          </p:cNvPr>
          <p:cNvSpPr/>
          <p:nvPr/>
        </p:nvSpPr>
        <p:spPr>
          <a:xfrm>
            <a:off x="2531482" y="2488830"/>
            <a:ext cx="1388365" cy="5244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D47F90B3-9A17-9879-A063-9D52EE98594C}"/>
              </a:ext>
            </a:extLst>
          </p:cNvPr>
          <p:cNvSpPr txBox="1"/>
          <p:nvPr/>
        </p:nvSpPr>
        <p:spPr>
          <a:xfrm>
            <a:off x="2601275" y="5371714"/>
            <a:ext cx="7138493" cy="400110"/>
          </a:xfrm>
          <a:prstGeom prst="rect">
            <a:avLst/>
          </a:prstGeom>
          <a:noFill/>
        </p:spPr>
        <p:txBody>
          <a:bodyPr wrap="none" rtlCol="0">
            <a:spAutoFit/>
          </a:bodyPr>
          <a:lstStyle/>
          <a:p>
            <a:pPr algn="ctr"/>
            <a:r>
              <a:rPr lang="en-SG" sz="2000" b="1" u="sng" dirty="0">
                <a:latin typeface="Tahoma" panose="020B0604030504040204" pitchFamily="34" charset="0"/>
                <a:ea typeface="Tahoma" panose="020B0604030504040204" pitchFamily="34" charset="0"/>
                <a:cs typeface="Tahoma" panose="020B0604030504040204" pitchFamily="34" charset="0"/>
              </a:rPr>
              <a:t>Keystroke Biometrics as an Multifactor Authentication</a:t>
            </a:r>
          </a:p>
        </p:txBody>
      </p:sp>
    </p:spTree>
    <p:extLst>
      <p:ext uri="{BB962C8B-B14F-4D97-AF65-F5344CB8AC3E}">
        <p14:creationId xmlns:p14="http://schemas.microsoft.com/office/powerpoint/2010/main" val="37139511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normAutofit fontScale="90000"/>
          </a:bodyPr>
          <a:lstStyle/>
          <a:p>
            <a:pPr algn="ctr"/>
            <a:r>
              <a:rPr lang="en-SG" u="sng" dirty="0">
                <a:latin typeface="Aharoni" panose="02010803020104030203" pitchFamily="2" charset="-79"/>
                <a:cs typeface="Aharoni" panose="02010803020104030203" pitchFamily="2" charset="-79"/>
              </a:rPr>
              <a:t>PRELUDE: </a:t>
            </a:r>
            <a:br>
              <a:rPr lang="en-SG" u="sng" dirty="0">
                <a:latin typeface="Aharoni" panose="02010803020104030203" pitchFamily="2" charset="-79"/>
                <a:cs typeface="Aharoni" panose="02010803020104030203" pitchFamily="2" charset="-79"/>
              </a:rPr>
            </a:br>
            <a:r>
              <a:rPr lang="en-SG" u="sng" dirty="0">
                <a:latin typeface="Aharoni" panose="02010803020104030203" pitchFamily="2" charset="-79"/>
                <a:cs typeface="Aharoni" panose="02010803020104030203" pitchFamily="2" charset="-79"/>
              </a:rPr>
              <a:t>PROJECT LANGUAGE AND LIBRARIES</a:t>
            </a:r>
            <a:br>
              <a:rPr lang="en-SG" u="sng" dirty="0">
                <a:latin typeface="Aharoni" panose="02010803020104030203" pitchFamily="2" charset="-79"/>
                <a:cs typeface="Aharoni" panose="02010803020104030203" pitchFamily="2" charset="-79"/>
              </a:rPr>
            </a:br>
            <a:endParaRPr lang="en-SG" u="sng" dirty="0">
              <a:latin typeface="Aharoni" panose="02010803020104030203" pitchFamily="2" charset="-79"/>
              <a:cs typeface="Aharoni" panose="02010803020104030203" pitchFamily="2" charset="-79"/>
            </a:endParaRPr>
          </a:p>
        </p:txBody>
      </p:sp>
      <p:graphicFrame>
        <p:nvGraphicFramePr>
          <p:cNvPr id="2" name="Table 1">
            <a:extLst>
              <a:ext uri="{FF2B5EF4-FFF2-40B4-BE49-F238E27FC236}">
                <a16:creationId xmlns:a16="http://schemas.microsoft.com/office/drawing/2014/main" id="{40BE46D1-451D-13AD-8508-337A309EC1AC}"/>
              </a:ext>
            </a:extLst>
          </p:cNvPr>
          <p:cNvGraphicFramePr>
            <a:graphicFrameLocks noGrp="1"/>
          </p:cNvGraphicFramePr>
          <p:nvPr>
            <p:extLst>
              <p:ext uri="{D42A27DB-BD31-4B8C-83A1-F6EECF244321}">
                <p14:modId xmlns:p14="http://schemas.microsoft.com/office/powerpoint/2010/main" val="3708775281"/>
              </p:ext>
            </p:extLst>
          </p:nvPr>
        </p:nvGraphicFramePr>
        <p:xfrm>
          <a:off x="1054312" y="1991650"/>
          <a:ext cx="10083375" cy="4263965"/>
        </p:xfrm>
        <a:graphic>
          <a:graphicData uri="http://schemas.openxmlformats.org/drawingml/2006/table">
            <a:tbl>
              <a:tblPr firstRow="1" firstCol="1" bandRow="1">
                <a:tableStyleId>{5940675A-B579-460E-94D1-54222C63F5DA}</a:tableStyleId>
              </a:tblPr>
              <a:tblGrid>
                <a:gridCol w="2850031">
                  <a:extLst>
                    <a:ext uri="{9D8B030D-6E8A-4147-A177-3AD203B41FA5}">
                      <a16:colId xmlns:a16="http://schemas.microsoft.com/office/drawing/2014/main" val="480525674"/>
                    </a:ext>
                  </a:extLst>
                </a:gridCol>
                <a:gridCol w="7233344">
                  <a:extLst>
                    <a:ext uri="{9D8B030D-6E8A-4147-A177-3AD203B41FA5}">
                      <a16:colId xmlns:a16="http://schemas.microsoft.com/office/drawing/2014/main" val="194719459"/>
                    </a:ext>
                  </a:extLst>
                </a:gridCol>
              </a:tblGrid>
              <a:tr h="354851">
                <a:tc>
                  <a:txBody>
                    <a:bodyPr/>
                    <a:lstStyle/>
                    <a:p>
                      <a:pPr marL="259080" algn="ctr">
                        <a:lnSpc>
                          <a:spcPct val="102000"/>
                        </a:lnSpc>
                        <a:tabLst>
                          <a:tab pos="270510" algn="l"/>
                        </a:tabLst>
                      </a:pPr>
                      <a:r>
                        <a:rPr lang="en-SG" sz="2400" b="1" i="0" spc="-5" dirty="0">
                          <a:effectLst/>
                          <a:latin typeface="Tahoma" panose="020B0604030504040204" pitchFamily="34" charset="0"/>
                          <a:ea typeface="Tahoma" panose="020B0604030504040204" pitchFamily="34" charset="0"/>
                          <a:cs typeface="Tahoma" panose="020B0604030504040204" pitchFamily="34" charset="0"/>
                        </a:rPr>
                        <a:t>Library Name</a:t>
                      </a:r>
                      <a:endParaRPr lang="en-SG" sz="2400" b="1"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solidFill>
                      <a:schemeClr val="bg2"/>
                    </a:solidFill>
                  </a:tcPr>
                </a:tc>
                <a:tc>
                  <a:txBody>
                    <a:bodyPr/>
                    <a:lstStyle/>
                    <a:p>
                      <a:pPr marL="259080" algn="ctr">
                        <a:lnSpc>
                          <a:spcPct val="102000"/>
                        </a:lnSpc>
                        <a:tabLst>
                          <a:tab pos="270510" algn="l"/>
                        </a:tabLst>
                      </a:pPr>
                      <a:r>
                        <a:rPr lang="en-SG" sz="2400" b="1" spc="-5" dirty="0">
                          <a:effectLst/>
                          <a:latin typeface="Tahoma" panose="020B0604030504040204" pitchFamily="34" charset="0"/>
                          <a:ea typeface="Tahoma" panose="020B0604030504040204" pitchFamily="34" charset="0"/>
                          <a:cs typeface="Tahoma" panose="020B0604030504040204" pitchFamily="34" charset="0"/>
                        </a:rPr>
                        <a:t>Purpose</a:t>
                      </a:r>
                      <a:endParaRPr lang="en-SG" sz="2400" b="1"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solidFill>
                      <a:schemeClr val="bg2"/>
                    </a:solidFill>
                  </a:tcPr>
                </a:tc>
                <a:extLst>
                  <a:ext uri="{0D108BD9-81ED-4DB2-BD59-A6C34878D82A}">
                    <a16:rowId xmlns:a16="http://schemas.microsoft.com/office/drawing/2014/main" val="103619140"/>
                  </a:ext>
                </a:extLst>
              </a:tr>
              <a:tr h="354851">
                <a:tc>
                  <a:txBody>
                    <a:bodyPr/>
                    <a:lstStyle/>
                    <a:p>
                      <a:pPr marL="259080" algn="ctr">
                        <a:lnSpc>
                          <a:spcPct val="102000"/>
                        </a:lnSpc>
                        <a:tabLst>
                          <a:tab pos="270510" algn="l"/>
                        </a:tabLst>
                      </a:pPr>
                      <a:r>
                        <a:rPr lang="en-SG" sz="2400" spc="-5" dirty="0" err="1">
                          <a:effectLst/>
                          <a:latin typeface="Tahoma" panose="020B0604030504040204" pitchFamily="34" charset="0"/>
                          <a:ea typeface="Tahoma" panose="020B0604030504040204" pitchFamily="34" charset="0"/>
                          <a:cs typeface="Tahoma" panose="020B0604030504040204" pitchFamily="34" charset="0"/>
                        </a:rPr>
                        <a:t>pynput</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Capture Keypress Timing</a:t>
                      </a:r>
                    </a:p>
                  </a:txBody>
                  <a:tcPr marL="68580" marR="68580" marT="0" marB="0"/>
                </a:tc>
                <a:extLst>
                  <a:ext uri="{0D108BD9-81ED-4DB2-BD59-A6C34878D82A}">
                    <a16:rowId xmlns:a16="http://schemas.microsoft.com/office/drawing/2014/main" val="1324159092"/>
                  </a:ext>
                </a:extLst>
              </a:tr>
              <a:tr h="354851">
                <a:tc>
                  <a:txBody>
                    <a:bodyPr/>
                    <a:lstStyle/>
                    <a:p>
                      <a:pPr marL="259080" algn="ctr">
                        <a:lnSpc>
                          <a:spcPct val="102000"/>
                        </a:lnSpc>
                        <a:tabLst>
                          <a:tab pos="270510" algn="l"/>
                        </a:tabLst>
                      </a:pPr>
                      <a:r>
                        <a:rPr lang="en-SG" sz="2400" spc="-5" dirty="0" err="1">
                          <a:effectLst/>
                          <a:latin typeface="Tahoma" panose="020B0604030504040204" pitchFamily="34" charset="0"/>
                          <a:ea typeface="Tahoma" panose="020B0604030504040204" pitchFamily="34" charset="0"/>
                          <a:cs typeface="Tahoma" panose="020B0604030504040204" pitchFamily="34" charset="0"/>
                        </a:rPr>
                        <a:t>pyinstaller</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Export Python Application into .exe</a:t>
                      </a:r>
                    </a:p>
                  </a:txBody>
                  <a:tcPr marL="68580" marR="68580" marT="0" marB="0"/>
                </a:tc>
                <a:extLst>
                  <a:ext uri="{0D108BD9-81ED-4DB2-BD59-A6C34878D82A}">
                    <a16:rowId xmlns:a16="http://schemas.microsoft.com/office/drawing/2014/main" val="4142313372"/>
                  </a:ext>
                </a:extLst>
              </a:tr>
              <a:tr h="354851">
                <a:tc>
                  <a:txBody>
                    <a:bodyPr/>
                    <a:lstStyle/>
                    <a:p>
                      <a:pPr marL="259080" algn="ctr">
                        <a:lnSpc>
                          <a:spcPct val="102000"/>
                        </a:lnSpc>
                        <a:tabLst>
                          <a:tab pos="270510" algn="l"/>
                        </a:tabLst>
                      </a:pPr>
                      <a:r>
                        <a:rPr lang="en-SG" sz="2400" spc="-5" dirty="0" err="1">
                          <a:effectLst/>
                          <a:latin typeface="Tahoma" panose="020B0604030504040204" pitchFamily="34" charset="0"/>
                          <a:ea typeface="Tahoma" panose="020B0604030504040204" pitchFamily="34" charset="0"/>
                          <a:cs typeface="Tahoma" panose="020B0604030504040204" pitchFamily="34" charset="0"/>
                        </a:rPr>
                        <a:t>tensorflow</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Provide a collection of workflows to develop and train models</a:t>
                      </a:r>
                    </a:p>
                  </a:txBody>
                  <a:tcPr marL="68580" marR="68580" marT="0" marB="0"/>
                </a:tc>
                <a:extLst>
                  <a:ext uri="{0D108BD9-81ED-4DB2-BD59-A6C34878D82A}">
                    <a16:rowId xmlns:a16="http://schemas.microsoft.com/office/drawing/2014/main" val="3916950293"/>
                  </a:ext>
                </a:extLst>
              </a:tr>
              <a:tr h="354851">
                <a:tc>
                  <a:txBody>
                    <a:bodyPr/>
                    <a:lstStyle/>
                    <a:p>
                      <a:pPr marL="259080" algn="ctr">
                        <a:lnSpc>
                          <a:spcPct val="102000"/>
                        </a:lnSpc>
                        <a:tabLst>
                          <a:tab pos="270510" algn="l"/>
                        </a:tabLst>
                      </a:pPr>
                      <a:r>
                        <a:rPr lang="en-SG" sz="2400" spc="-5" dirty="0" err="1">
                          <a:effectLst/>
                          <a:latin typeface="Tahoma" panose="020B0604030504040204" pitchFamily="34" charset="0"/>
                          <a:ea typeface="Tahoma" panose="020B0604030504040204" pitchFamily="34" charset="0"/>
                          <a:cs typeface="Tahoma" panose="020B0604030504040204" pitchFamily="34" charset="0"/>
                        </a:rPr>
                        <a:t>keras</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Provide an API to reduce cognitive load</a:t>
                      </a:r>
                    </a:p>
                  </a:txBody>
                  <a:tcPr marL="68580" marR="68580" marT="0" marB="0"/>
                </a:tc>
                <a:extLst>
                  <a:ext uri="{0D108BD9-81ED-4DB2-BD59-A6C34878D82A}">
                    <a16:rowId xmlns:a16="http://schemas.microsoft.com/office/drawing/2014/main" val="3354660376"/>
                  </a:ext>
                </a:extLst>
              </a:tr>
              <a:tr h="354851">
                <a:tc>
                  <a:txBody>
                    <a:bodyPr/>
                    <a:lstStyle/>
                    <a:p>
                      <a:pPr marL="259080" algn="ctr">
                        <a:lnSpc>
                          <a:spcPct val="102000"/>
                        </a:lnSpc>
                        <a:tabLst>
                          <a:tab pos="270510" algn="l"/>
                        </a:tabLst>
                      </a:pPr>
                      <a:r>
                        <a:rPr lang="en-SG" sz="2400" spc="-5" dirty="0" err="1">
                          <a:effectLst/>
                          <a:latin typeface="Tahoma" panose="020B0604030504040204" pitchFamily="34" charset="0"/>
                          <a:ea typeface="Tahoma" panose="020B0604030504040204" pitchFamily="34" charset="0"/>
                          <a:cs typeface="Tahoma" panose="020B0604030504040204" pitchFamily="34" charset="0"/>
                        </a:rPr>
                        <a:t>sklearn</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Contains efficient tools for deep learning</a:t>
                      </a:r>
                    </a:p>
                  </a:txBody>
                  <a:tcPr marL="68580" marR="68580" marT="0" marB="0"/>
                </a:tc>
                <a:extLst>
                  <a:ext uri="{0D108BD9-81ED-4DB2-BD59-A6C34878D82A}">
                    <a16:rowId xmlns:a16="http://schemas.microsoft.com/office/drawing/2014/main" val="667532098"/>
                  </a:ext>
                </a:extLst>
              </a:tr>
              <a:tr h="354851">
                <a:tc>
                  <a:txBody>
                    <a:bodyPr/>
                    <a:lstStyle/>
                    <a:p>
                      <a:pPr marL="259080" algn="ctr">
                        <a:lnSpc>
                          <a:spcPct val="102000"/>
                        </a:lnSpc>
                        <a:tabLst>
                          <a:tab pos="270510" algn="l"/>
                        </a:tabLst>
                      </a:pPr>
                      <a:r>
                        <a:rPr lang="en-SG" sz="2400" spc="-5" dirty="0" err="1">
                          <a:effectLst/>
                          <a:latin typeface="Tahoma" panose="020B0604030504040204" pitchFamily="34" charset="0"/>
                          <a:ea typeface="Tahoma" panose="020B0604030504040204" pitchFamily="34" charset="0"/>
                          <a:cs typeface="Tahoma" panose="020B0604030504040204" pitchFamily="34" charset="0"/>
                        </a:rPr>
                        <a:t>jupyterlab</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Web-based IDE for deep learning</a:t>
                      </a:r>
                    </a:p>
                  </a:txBody>
                  <a:tcPr marL="68580" marR="68580" marT="0" marB="0"/>
                </a:tc>
                <a:extLst>
                  <a:ext uri="{0D108BD9-81ED-4DB2-BD59-A6C34878D82A}">
                    <a16:rowId xmlns:a16="http://schemas.microsoft.com/office/drawing/2014/main" val="1604939715"/>
                  </a:ext>
                </a:extLst>
              </a:tr>
              <a:tr h="354851">
                <a:tc>
                  <a:txBody>
                    <a:bodyPr/>
                    <a:lstStyle/>
                    <a:p>
                      <a:pPr marL="259080" algn="ctr">
                        <a:lnSpc>
                          <a:spcPct val="102000"/>
                        </a:lnSpc>
                        <a:tabLst>
                          <a:tab pos="270510" algn="l"/>
                        </a:tabLst>
                      </a:pPr>
                      <a:r>
                        <a:rPr lang="en-SG" sz="2400" spc="-5" dirty="0">
                          <a:effectLst/>
                          <a:latin typeface="Tahoma" panose="020B0604030504040204" pitchFamily="34" charset="0"/>
                          <a:ea typeface="Tahoma" panose="020B0604030504040204" pitchFamily="34" charset="0"/>
                          <a:cs typeface="Tahoma" panose="020B0604030504040204" pitchFamily="34" charset="0"/>
                        </a:rPr>
                        <a:t>pandas</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Manage data structure for deep learning</a:t>
                      </a:r>
                    </a:p>
                  </a:txBody>
                  <a:tcPr marL="68580" marR="68580" marT="0" marB="0"/>
                </a:tc>
                <a:extLst>
                  <a:ext uri="{0D108BD9-81ED-4DB2-BD59-A6C34878D82A}">
                    <a16:rowId xmlns:a16="http://schemas.microsoft.com/office/drawing/2014/main" val="407331535"/>
                  </a:ext>
                </a:extLst>
              </a:tr>
              <a:tr h="354851">
                <a:tc>
                  <a:txBody>
                    <a:bodyPr/>
                    <a:lstStyle/>
                    <a:p>
                      <a:pPr marL="259080" algn="ctr">
                        <a:lnSpc>
                          <a:spcPct val="102000"/>
                        </a:lnSpc>
                        <a:tabLst>
                          <a:tab pos="270510" algn="l"/>
                        </a:tabLst>
                      </a:pPr>
                      <a:r>
                        <a:rPr lang="en-SG" sz="2400" spc="-5" dirty="0" err="1">
                          <a:effectLst/>
                          <a:latin typeface="Tahoma" panose="020B0604030504040204" pitchFamily="34" charset="0"/>
                          <a:ea typeface="Tahoma" panose="020B0604030504040204" pitchFamily="34" charset="0"/>
                          <a:cs typeface="Tahoma" panose="020B0604030504040204" pitchFamily="34" charset="0"/>
                        </a:rPr>
                        <a:t>numpy</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Manage data in an array object</a:t>
                      </a:r>
                    </a:p>
                  </a:txBody>
                  <a:tcPr marL="68580" marR="68580" marT="0" marB="0"/>
                </a:tc>
                <a:extLst>
                  <a:ext uri="{0D108BD9-81ED-4DB2-BD59-A6C34878D82A}">
                    <a16:rowId xmlns:a16="http://schemas.microsoft.com/office/drawing/2014/main" val="4118471508"/>
                  </a:ext>
                </a:extLst>
              </a:tr>
              <a:tr h="354851">
                <a:tc>
                  <a:txBody>
                    <a:bodyPr/>
                    <a:lstStyle/>
                    <a:p>
                      <a:pPr marL="259080" algn="ctr">
                        <a:lnSpc>
                          <a:spcPct val="102000"/>
                        </a:lnSpc>
                        <a:tabLst>
                          <a:tab pos="270510" algn="l"/>
                        </a:tabLst>
                      </a:pPr>
                      <a:r>
                        <a:rPr lang="en-SG" sz="2400" spc="-5" dirty="0">
                          <a:effectLst/>
                          <a:latin typeface="Tahoma" panose="020B0604030504040204" pitchFamily="34" charset="0"/>
                          <a:ea typeface="Tahoma" panose="020B0604030504040204" pitchFamily="34" charset="0"/>
                          <a:cs typeface="Tahoma" panose="020B0604030504040204" pitchFamily="34" charset="0"/>
                        </a:rPr>
                        <a:t>matplotlib</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Create static visualisation</a:t>
                      </a:r>
                    </a:p>
                  </a:txBody>
                  <a:tcPr marL="68580" marR="68580" marT="0" marB="0"/>
                </a:tc>
                <a:extLst>
                  <a:ext uri="{0D108BD9-81ED-4DB2-BD59-A6C34878D82A}">
                    <a16:rowId xmlns:a16="http://schemas.microsoft.com/office/drawing/2014/main" val="1122967269"/>
                  </a:ext>
                </a:extLst>
              </a:tr>
              <a:tr h="354851">
                <a:tc>
                  <a:txBody>
                    <a:bodyPr/>
                    <a:lstStyle/>
                    <a:p>
                      <a:pPr marL="259080" algn="ctr">
                        <a:lnSpc>
                          <a:spcPct val="102000"/>
                        </a:lnSpc>
                        <a:tabLst>
                          <a:tab pos="270510" algn="l"/>
                        </a:tabLst>
                      </a:pPr>
                      <a:r>
                        <a:rPr lang="en-SG" sz="2400" spc="-5" dirty="0">
                          <a:effectLst/>
                          <a:latin typeface="Tahoma" panose="020B0604030504040204" pitchFamily="34" charset="0"/>
                          <a:ea typeface="Tahoma" panose="020B0604030504040204" pitchFamily="34" charset="0"/>
                          <a:cs typeface="Tahoma" panose="020B0604030504040204" pitchFamily="34" charset="0"/>
                        </a:rPr>
                        <a:t>seaborn</a:t>
                      </a:r>
                      <a:endParaRPr lang="en-SG" sz="240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112218" marR="112218" marT="0" marB="0" anchor="ctr"/>
                </a:tc>
                <a:tc>
                  <a:txBody>
                    <a:bodyPr/>
                    <a:lstStyle/>
                    <a:p>
                      <a:pPr marL="259080" algn="l">
                        <a:lnSpc>
                          <a:spcPct val="102000"/>
                        </a:lnSpc>
                        <a:tabLst>
                          <a:tab pos="270510" algn="l"/>
                        </a:tabLst>
                      </a:pPr>
                      <a:r>
                        <a:rPr lang="en-SG" sz="240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Provide informative statistical graphic</a:t>
                      </a:r>
                    </a:p>
                  </a:txBody>
                  <a:tcPr marL="68580" marR="68580" marT="0" marB="0"/>
                </a:tc>
                <a:extLst>
                  <a:ext uri="{0D108BD9-81ED-4DB2-BD59-A6C34878D82A}">
                    <a16:rowId xmlns:a16="http://schemas.microsoft.com/office/drawing/2014/main" val="3217581944"/>
                  </a:ext>
                </a:extLst>
              </a:tr>
            </a:tbl>
          </a:graphicData>
        </a:graphic>
      </p:graphicFrame>
      <p:pic>
        <p:nvPicPr>
          <p:cNvPr id="4098" name="Picture 2" descr="Python (programming language) - Wikipedia">
            <a:extLst>
              <a:ext uri="{FF2B5EF4-FFF2-40B4-BE49-F238E27FC236}">
                <a16:creationId xmlns:a16="http://schemas.microsoft.com/office/drawing/2014/main" id="{F0DFD8B6-4813-D8CC-3E56-29350B48E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9401" y="722498"/>
            <a:ext cx="798286" cy="79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783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5C104-B7EA-D944-C7DE-401A3836A972}"/>
              </a:ext>
            </a:extLst>
          </p:cNvPr>
          <p:cNvSpPr>
            <a:spLocks noGrp="1"/>
          </p:cNvSpPr>
          <p:nvPr>
            <p:ph type="title"/>
          </p:nvPr>
        </p:nvSpPr>
        <p:spPr>
          <a:xfrm>
            <a:off x="1190698" y="632179"/>
            <a:ext cx="9810604" cy="1216024"/>
          </a:xfrm>
        </p:spPr>
        <p:txBody>
          <a:bodyPr/>
          <a:lstStyle/>
          <a:p>
            <a:pPr algn="ctr"/>
            <a:r>
              <a:rPr lang="en-SG" u="sng" dirty="0">
                <a:latin typeface="Aharoni" panose="02010803020104030203" pitchFamily="2" charset="-79"/>
                <a:cs typeface="Aharoni" panose="02010803020104030203" pitchFamily="2" charset="-79"/>
              </a:rPr>
              <a:t>PRELUDE: MODEL</a:t>
            </a:r>
          </a:p>
        </p:txBody>
      </p:sp>
      <p:pic>
        <p:nvPicPr>
          <p:cNvPr id="3" name="Picture 2" descr="Text&#10;&#10;Description automatically generated">
            <a:extLst>
              <a:ext uri="{FF2B5EF4-FFF2-40B4-BE49-F238E27FC236}">
                <a16:creationId xmlns:a16="http://schemas.microsoft.com/office/drawing/2014/main" id="{BF6D2873-A2B3-8108-2568-733C21C39514}"/>
              </a:ext>
            </a:extLst>
          </p:cNvPr>
          <p:cNvPicPr>
            <a:picLocks noChangeAspect="1"/>
          </p:cNvPicPr>
          <p:nvPr/>
        </p:nvPicPr>
        <p:blipFill>
          <a:blip r:embed="rId3"/>
          <a:stretch>
            <a:fillRect/>
          </a:stretch>
        </p:blipFill>
        <p:spPr>
          <a:xfrm>
            <a:off x="3365702" y="1577892"/>
            <a:ext cx="5460595" cy="5059585"/>
          </a:xfrm>
          <a:prstGeom prst="rect">
            <a:avLst/>
          </a:prstGeom>
          <a:ln>
            <a:solidFill>
              <a:schemeClr val="tx1"/>
            </a:solidFill>
          </a:ln>
        </p:spPr>
      </p:pic>
      <p:sp>
        <p:nvSpPr>
          <p:cNvPr id="2" name="Rectangle: Rounded Corners 1">
            <a:extLst>
              <a:ext uri="{FF2B5EF4-FFF2-40B4-BE49-F238E27FC236}">
                <a16:creationId xmlns:a16="http://schemas.microsoft.com/office/drawing/2014/main" id="{D19460B3-75EE-1238-ADCB-CA76BC9924E0}"/>
              </a:ext>
            </a:extLst>
          </p:cNvPr>
          <p:cNvSpPr/>
          <p:nvPr/>
        </p:nvSpPr>
        <p:spPr>
          <a:xfrm>
            <a:off x="4435343" y="1929538"/>
            <a:ext cx="3193704" cy="420372"/>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B5BA6B1D-D0A2-FC27-ED7E-EB1D4E8D2CFB}"/>
              </a:ext>
            </a:extLst>
          </p:cNvPr>
          <p:cNvSpPr/>
          <p:nvPr/>
        </p:nvSpPr>
        <p:spPr>
          <a:xfrm>
            <a:off x="4435343" y="2914579"/>
            <a:ext cx="3193704" cy="22191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Rounded Corners 9">
            <a:extLst>
              <a:ext uri="{FF2B5EF4-FFF2-40B4-BE49-F238E27FC236}">
                <a16:creationId xmlns:a16="http://schemas.microsoft.com/office/drawing/2014/main" id="{BC1A53CF-6ABF-3DC3-DE88-4295C2CCA03B}"/>
              </a:ext>
            </a:extLst>
          </p:cNvPr>
          <p:cNvSpPr/>
          <p:nvPr/>
        </p:nvSpPr>
        <p:spPr>
          <a:xfrm>
            <a:off x="4440259" y="3706081"/>
            <a:ext cx="3193704" cy="22191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Rounded Corners 10">
            <a:extLst>
              <a:ext uri="{FF2B5EF4-FFF2-40B4-BE49-F238E27FC236}">
                <a16:creationId xmlns:a16="http://schemas.microsoft.com/office/drawing/2014/main" id="{311CB637-86BE-7845-3221-3B5EDF16AC81}"/>
              </a:ext>
            </a:extLst>
          </p:cNvPr>
          <p:cNvSpPr/>
          <p:nvPr/>
        </p:nvSpPr>
        <p:spPr>
          <a:xfrm>
            <a:off x="4445174" y="4487745"/>
            <a:ext cx="3193704" cy="22191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686321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ArchiveVTI">
  <a:themeElements>
    <a:clrScheme name="AnalogousFromLightSeedLeftStep">
      <a:dk1>
        <a:srgbClr val="000000"/>
      </a:dk1>
      <a:lt1>
        <a:srgbClr val="FFFFFF"/>
      </a:lt1>
      <a:dk2>
        <a:srgbClr val="243441"/>
      </a:dk2>
      <a:lt2>
        <a:srgbClr val="E8E7E2"/>
      </a:lt2>
      <a:accent1>
        <a:srgbClr val="969DC6"/>
      </a:accent1>
      <a:accent2>
        <a:srgbClr val="7FA0BA"/>
      </a:accent2>
      <a:accent3>
        <a:srgbClr val="82ABAC"/>
      </a:accent3>
      <a:accent4>
        <a:srgbClr val="76AD98"/>
      </a:accent4>
      <a:accent5>
        <a:srgbClr val="84AE8C"/>
      </a:accent5>
      <a:accent6>
        <a:srgbClr val="85B078"/>
      </a:accent6>
      <a:hlink>
        <a:srgbClr val="8B8354"/>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3487</TotalTime>
  <Words>6315</Words>
  <Application>Microsoft Office PowerPoint</Application>
  <PresentationFormat>Widescreen</PresentationFormat>
  <Paragraphs>1064</Paragraphs>
  <Slides>58</Slides>
  <Notes>58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Aharoni</vt:lpstr>
      <vt:lpstr>Arial</vt:lpstr>
      <vt:lpstr>Bembo</vt:lpstr>
      <vt:lpstr>Calibri</vt:lpstr>
      <vt:lpstr>Consolas</vt:lpstr>
      <vt:lpstr>Tahoma</vt:lpstr>
      <vt:lpstr>Times New Roman</vt:lpstr>
      <vt:lpstr>ArchiveVTI</vt:lpstr>
      <vt:lpstr>Keystroke biometrics multifactor authentication</vt:lpstr>
      <vt:lpstr>PowerPoint Presentation</vt:lpstr>
      <vt:lpstr>PowerPoint Presentation</vt:lpstr>
      <vt:lpstr>PowerPoint Presentation</vt:lpstr>
      <vt:lpstr>PowerPoint Presentation</vt:lpstr>
      <vt:lpstr>CAPSTONE PROJECT</vt:lpstr>
      <vt:lpstr>CAPSTONE PROJECT</vt:lpstr>
      <vt:lpstr>PRELUDE:  PROJECT LANGUAGE AND LIBRARIES </vt:lpstr>
      <vt:lpstr>PRELUDE: MODEL</vt:lpstr>
      <vt:lpstr>PRELUDE: MODEL</vt:lpstr>
      <vt:lpstr>PRELUDE: MODEL</vt:lpstr>
      <vt:lpstr>PRELUDE: MODEL</vt:lpstr>
      <vt:lpstr>PRELUDE: MODEL</vt:lpstr>
      <vt:lpstr>PRELUDE: DATASET TYPE</vt:lpstr>
      <vt:lpstr>PRELUDE: DATASET TYPE</vt:lpstr>
      <vt:lpstr>PRELUDE: DATASET TYPE</vt:lpstr>
      <vt:lpstr>PRELUDE: DATASET TYPE</vt:lpstr>
      <vt:lpstr>PRELUDE: DATASET TYPE</vt:lpstr>
      <vt:lpstr>PRELUDE: DATASET TYPE</vt:lpstr>
      <vt:lpstr>PRELUDE: Keystroke dynamics variation</vt:lpstr>
      <vt:lpstr>PRELUDE: Keystroke dynamics variation</vt:lpstr>
      <vt:lpstr>PRELUDE: Keystroke dynamics variation</vt:lpstr>
      <vt:lpstr>PRELUDE: DATASET COLLECTION – USER INTERFACE</vt:lpstr>
      <vt:lpstr>PRELUDE: DATASET COLLECTION EXTRACTION – Miscellaneous INFO</vt:lpstr>
      <vt:lpstr>PRELUDE: DATASET COLLECTION EXTRACTION – Features</vt:lpstr>
      <vt:lpstr>PRELUDE: DATASET COLLECTION EXTRACTION – Features</vt:lpstr>
      <vt:lpstr>PRELUDE: DATASET COLLECTION EXTRACTION – Statistical Features</vt:lpstr>
      <vt:lpstr>PRELUDE: DATASET COLLECTION EXTRACTION – CSV</vt:lpstr>
      <vt:lpstr>EXPERIMENTS</vt:lpstr>
      <vt:lpstr>EXPERIMENTS</vt:lpstr>
      <vt:lpstr>EXPERIMENTS</vt:lpstr>
      <vt:lpstr>EXPERIMENTS</vt:lpstr>
      <vt:lpstr>Experiment 1: RANDOM TEN-CHARACTERS CAPTCHA DATASET (ORIGINAL)</vt:lpstr>
      <vt:lpstr>Experiment 1: RANDOM TEN-CHARACTERS CAPTCHA DATASET (ORIGINAL)</vt:lpstr>
      <vt:lpstr>Experiment 1: RANDOM TEN-CHARACTERS CAPTCHA DATASET (ORIGINAL)</vt:lpstr>
      <vt:lpstr>PowerPoint Presentation</vt:lpstr>
      <vt:lpstr>Experiment 1: RANDOM TEN-CHARACTERS CAPTCHA DATASET (PAIRING)</vt:lpstr>
      <vt:lpstr>Experiment 1: RANDOM TEN-CHARACTERS CAPTCHA DATASET (PAIRING)</vt:lpstr>
      <vt:lpstr>PowerPoint Presentation</vt:lpstr>
      <vt:lpstr>Experiment 2: IDENTICAL TEN-CHARACTERS CAPTCHA DATASET (ORIGINAL)</vt:lpstr>
      <vt:lpstr>PowerPoint Presentation</vt:lpstr>
      <vt:lpstr>PowerPoint Presentation</vt:lpstr>
      <vt:lpstr>PowerPoint Presentation</vt:lpstr>
      <vt:lpstr>PowerPoint Presentation</vt:lpstr>
      <vt:lpstr>PowerPoint Presentation</vt:lpstr>
      <vt:lpstr>Experiment 3: FIVE-LETTERS PASSWORD DATASET</vt:lpstr>
      <vt:lpstr>Experiment 3: FIVE-LETTERS PASSWORD DATASET (RANDOM)</vt:lpstr>
      <vt:lpstr>PowerPoint Presentation</vt:lpstr>
      <vt:lpstr>Experiment 3: FIVE-LETTERS PASSWORD DATASET</vt:lpstr>
      <vt:lpstr>PowerPoint Presentation</vt:lpstr>
      <vt:lpstr>PowerPoint Presentation</vt:lpstr>
      <vt:lpstr>PowerPoint Presentation</vt:lpstr>
      <vt:lpstr>Experiment 4: EIGHT-LETTERS PASSWORD DATASET</vt:lpstr>
      <vt:lpstr>Experiment 4: EIGHT-LETTERS PASSWORD DATASET</vt:lpstr>
      <vt:lpstr>Experiment 4: EIGHT-LETTERS PASSWORD DATASET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Chua</dc:creator>
  <cp:lastModifiedBy>Andy Chua</cp:lastModifiedBy>
  <cp:revision>12</cp:revision>
  <dcterms:created xsi:type="dcterms:W3CDTF">2022-08-08T06:38:30Z</dcterms:created>
  <dcterms:modified xsi:type="dcterms:W3CDTF">2022-11-11T06:31:59Z</dcterms:modified>
</cp:coreProperties>
</file>