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34"/>
  </p:handoutMasterIdLst>
  <p:sldIdLst>
    <p:sldId id="488" r:id="rId3"/>
    <p:sldId id="490" r:id="rId4"/>
    <p:sldId id="491" r:id="rId5"/>
    <p:sldId id="579" r:id="rId7"/>
    <p:sldId id="493" r:id="rId8"/>
    <p:sldId id="494" r:id="rId9"/>
    <p:sldId id="495" r:id="rId10"/>
    <p:sldId id="496" r:id="rId11"/>
    <p:sldId id="497" r:id="rId12"/>
    <p:sldId id="548" r:id="rId13"/>
    <p:sldId id="501" r:id="rId14"/>
    <p:sldId id="498" r:id="rId15"/>
    <p:sldId id="499" r:id="rId16"/>
    <p:sldId id="504" r:id="rId17"/>
    <p:sldId id="503" r:id="rId18"/>
    <p:sldId id="546" r:id="rId19"/>
    <p:sldId id="547" r:id="rId20"/>
    <p:sldId id="505" r:id="rId21"/>
    <p:sldId id="506" r:id="rId22"/>
    <p:sldId id="507" r:id="rId23"/>
    <p:sldId id="569" r:id="rId24"/>
    <p:sldId id="508" r:id="rId25"/>
    <p:sldId id="509" r:id="rId26"/>
    <p:sldId id="510" r:id="rId27"/>
    <p:sldId id="511" r:id="rId28"/>
    <p:sldId id="512" r:id="rId29"/>
    <p:sldId id="513" r:id="rId30"/>
    <p:sldId id="514" r:id="rId31"/>
    <p:sldId id="515" r:id="rId32"/>
    <p:sldId id="516" r:id="rId33"/>
  </p:sldIdLst>
  <p:sldSz cx="9144000" cy="6858000" type="screen4x3"/>
  <p:notesSz cx="6858000" cy="9144000"/>
  <p:custDataLst>
    <p:tags r:id="rId39"/>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60" userDrawn="1">
          <p15:clr>
            <a:srgbClr val="A4A3A4"/>
          </p15:clr>
        </p15:guide>
        <p15:guide id="2" pos="278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day"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7A36"/>
    <a:srgbClr val="BBE0E3"/>
    <a:srgbClr val="FF663D"/>
    <a:srgbClr val="FFFF99"/>
    <a:srgbClr val="A50021"/>
    <a:srgbClr val="333399"/>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533" autoAdjust="0"/>
  </p:normalViewPr>
  <p:slideViewPr>
    <p:cSldViewPr showGuides="1">
      <p:cViewPr varScale="1">
        <p:scale>
          <a:sx n="81" d="100"/>
          <a:sy n="81" d="100"/>
        </p:scale>
        <p:origin x="96" y="126"/>
      </p:cViewPr>
      <p:guideLst>
        <p:guide orient="horz" pos="2260"/>
        <p:guide pos="2783"/>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gs" Target="tags/tag18.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00EE499-D129-484D-B5C0-D0F3AC30E8B1}" type="doc">
      <dgm:prSet loTypeId="list" loCatId="list" qsTypeId="urn:microsoft.com/office/officeart/2005/8/quickstyle/simple1" qsCatId="simple" csTypeId="urn:microsoft.com/office/officeart/2005/8/colors/accent2_2" csCatId="accent1" phldr="0"/>
      <dgm:spPr/>
    </dgm:pt>
    <dgm:pt modelId="{BEB4A0DE-FB16-4C4F-8DEA-03570694B93A}">
      <dgm:prSet phldrT="[文本]" phldr="0" custT="1"/>
      <dgm:spPr/>
      <dgm:t>
        <a:bodyPr vert="horz" wrap="square"/>
        <a:p>
          <a:pPr>
            <a:lnSpc>
              <a:spcPct val="100000"/>
            </a:lnSpc>
            <a:spcBef>
              <a:spcPct val="0"/>
            </a:spcBef>
            <a:spcAft>
              <a:spcPct val="35000"/>
            </a:spcAft>
          </a:pPr>
          <a:r>
            <a:rPr lang="zh-CN" altLang="zh-CN" sz="3200" b="1">
              <a:latin typeface="楷体" panose="02010609060101010101" pitchFamily="49" charset="-122"/>
              <a:ea typeface="楷体" panose="02010609060101010101" pitchFamily="49" charset="-122"/>
            </a:rPr>
            <a:t>课程</a:t>
          </a:r>
          <a:r>
            <a:rPr lang="zh-CN" altLang="zh-CN" sz="3200" b="1">
              <a:latin typeface="楷体" panose="02010609060101010101" pitchFamily="49" charset="-122"/>
              <a:ea typeface="楷体" panose="02010609060101010101" pitchFamily="49" charset="-122"/>
            </a:rPr>
            <a:t>基本</a:t>
          </a:r>
          <a:r>
            <a:rPr lang="zh-CN" altLang="zh-CN" sz="3200" b="1">
              <a:latin typeface="楷体" panose="02010609060101010101" pitchFamily="49" charset="-122"/>
              <a:ea typeface="楷体" panose="02010609060101010101" pitchFamily="49" charset="-122"/>
            </a:rPr>
            <a:t>信息</a:t>
          </a:r>
          <a:r>
            <a:rPr lang="zh-CN" altLang="zh-CN" sz="3200" b="1">
              <a:latin typeface="楷体" panose="02010609060101010101" pitchFamily="49" charset="-122"/>
              <a:ea typeface="楷体" panose="02010609060101010101" pitchFamily="49" charset="-122"/>
            </a:rPr>
            <a:t/>
          </a:r>
          <a:endParaRPr lang="zh-CN" altLang="zh-CN" sz="3200" b="1">
            <a:latin typeface="楷体" panose="02010609060101010101" pitchFamily="49" charset="-122"/>
            <a:ea typeface="楷体" panose="02010609060101010101" pitchFamily="49" charset="-122"/>
          </a:endParaRPr>
        </a:p>
      </dgm:t>
    </dgm:pt>
    <dgm:pt modelId="{A1CD0B47-03FC-4535-A972-2673574CE2F3}" cxnId="{8ED5ECD6-739D-46D5-B37C-BDB24101452B}" type="parTrans">
      <dgm:prSet/>
      <dgm:spPr/>
    </dgm:pt>
    <dgm:pt modelId="{66283CB7-69B8-41D5-A569-950515985F71}" cxnId="{8ED5ECD6-739D-46D5-B37C-BDB24101452B}" type="sibTrans">
      <dgm:prSet/>
      <dgm:spPr/>
    </dgm:pt>
    <dgm:pt modelId="{49C0F739-CACC-4F83-9D65-DB68F9B55DA3}">
      <dgm:prSet phldr="0" custT="1"/>
      <dgm:spPr/>
      <dgm:t>
        <a:bodyPr vert="horz" wrap="square"/>
        <a:p>
          <a:pPr>
            <a:lnSpc>
              <a:spcPct val="100000"/>
            </a:lnSpc>
            <a:spcBef>
              <a:spcPct val="0"/>
            </a:spcBef>
            <a:spcAft>
              <a:spcPct val="35000"/>
            </a:spcAft>
          </a:pPr>
          <a:r>
            <a:rPr lang="zh-CN" sz="3200" b="1">
              <a:latin typeface="楷体" panose="02010609060101010101" pitchFamily="49" charset="-122"/>
              <a:ea typeface="楷体" panose="02010609060101010101" pitchFamily="49" charset="-122"/>
            </a:rPr>
            <a:t>课程简介</a:t>
          </a:r>
          <a:r>
            <a:rPr lang="zh-CN" sz="3200" b="1">
              <a:latin typeface="楷体" panose="02010609060101010101" pitchFamily="49" charset="-122"/>
              <a:ea typeface="楷体" panose="02010609060101010101" pitchFamily="49" charset="-122"/>
            </a:rPr>
            <a:t/>
          </a:r>
          <a:endParaRPr lang="zh-CN" sz="3200" b="1">
            <a:latin typeface="楷体" panose="02010609060101010101" pitchFamily="49" charset="-122"/>
            <a:ea typeface="楷体" panose="02010609060101010101" pitchFamily="49" charset="-122"/>
          </a:endParaRPr>
        </a:p>
      </dgm:t>
    </dgm:pt>
    <dgm:pt modelId="{58C8CD02-4F69-4881-8B8D-99D6DF216B6C}" cxnId="{3FFCA521-6F16-4EBC-ACE1-F7D1B8C340D2}" type="parTrans">
      <dgm:prSet/>
      <dgm:spPr/>
    </dgm:pt>
    <dgm:pt modelId="{DC14E9F5-F3EA-4380-BAFE-A737E22703BC}" cxnId="{3FFCA521-6F16-4EBC-ACE1-F7D1B8C340D2}" type="sibTrans">
      <dgm:prSet/>
      <dgm:spPr/>
    </dgm:pt>
    <dgm:pt modelId="{11A5EA0A-517A-463B-9BA8-5EB54D7D10F8}">
      <dgm:prSet phldrT="[文本]" phldr="0" custT="1"/>
      <dgm:spPr/>
      <dgm:t>
        <a:bodyPr vert="horz" wrap="square"/>
        <a:p>
          <a:pPr>
            <a:lnSpc>
              <a:spcPct val="100000"/>
            </a:lnSpc>
            <a:spcBef>
              <a:spcPct val="0"/>
            </a:spcBef>
            <a:spcAft>
              <a:spcPct val="35000"/>
            </a:spcAft>
          </a:pPr>
          <a:r>
            <a:rPr lang="zh-CN" altLang="en-US" sz="3200" b="1">
              <a:latin typeface="楷体" panose="02010609060101010101" pitchFamily="49" charset="-122"/>
              <a:ea typeface="楷体" panose="02010609060101010101" pitchFamily="49" charset="-122"/>
            </a:rPr>
            <a:t>课程考核方法</a:t>
          </a:r>
          <a:r>
            <a:rPr lang="zh-CN" altLang="en-US" sz="3200" b="1">
              <a:latin typeface="楷体" panose="02010609060101010101" pitchFamily="49" charset="-122"/>
              <a:ea typeface="楷体" panose="02010609060101010101" pitchFamily="49" charset="-122"/>
            </a:rPr>
            <a:t/>
          </a:r>
          <a:endParaRPr lang="zh-CN" altLang="en-US" sz="3200" b="1">
            <a:latin typeface="楷体" panose="02010609060101010101" pitchFamily="49" charset="-122"/>
            <a:ea typeface="楷体" panose="02010609060101010101" pitchFamily="49" charset="-122"/>
          </a:endParaRPr>
        </a:p>
      </dgm:t>
    </dgm:pt>
    <dgm:pt modelId="{E2B15CF1-464F-45CC-BFE4-6F0AA417C19E}" cxnId="{EBCB3EA2-B52D-4663-81FE-E43EB76B612D}" type="parTrans">
      <dgm:prSet/>
      <dgm:spPr/>
    </dgm:pt>
    <dgm:pt modelId="{4EA87785-B7B3-4F48-BB13-D91C5DEA8DC1}" cxnId="{EBCB3EA2-B52D-4663-81FE-E43EB76B612D}" type="sibTrans">
      <dgm:prSet/>
      <dgm:spPr/>
    </dgm:pt>
    <dgm:pt modelId="{25EF8B53-4C57-43A4-9FE1-40C318A0AD88}">
      <dgm:prSet phldrT="[文本]" phldr="0" custT="1"/>
      <dgm:spPr/>
      <dgm:t>
        <a:bodyPr vert="horz" wrap="square"/>
        <a:p>
          <a:pPr>
            <a:lnSpc>
              <a:spcPct val="100000"/>
            </a:lnSpc>
            <a:spcBef>
              <a:spcPct val="0"/>
            </a:spcBef>
            <a:spcAft>
              <a:spcPct val="35000"/>
            </a:spcAft>
          </a:pPr>
          <a:r>
            <a:rPr lang="zh-CN" altLang="en-US" sz="3200" b="1">
              <a:latin typeface="楷体" panose="02010609060101010101" pitchFamily="49" charset="-122"/>
              <a:ea typeface="楷体" panose="02010609060101010101" pitchFamily="49" charset="-122"/>
            </a:rPr>
            <a:t>课程内容梳理</a:t>
          </a:r>
          <a:r>
            <a:rPr lang="zh-CN" altLang="en-US" sz="3200" b="1">
              <a:latin typeface="楷体" panose="02010609060101010101" pitchFamily="49" charset="-122"/>
              <a:ea typeface="楷体" panose="02010609060101010101" pitchFamily="49" charset="-122"/>
            </a:rPr>
            <a:t/>
          </a:r>
          <a:endParaRPr lang="zh-CN" altLang="en-US" sz="3200" b="1">
            <a:latin typeface="楷体" panose="02010609060101010101" pitchFamily="49" charset="-122"/>
            <a:ea typeface="楷体" panose="02010609060101010101" pitchFamily="49" charset="-122"/>
          </a:endParaRPr>
        </a:p>
      </dgm:t>
    </dgm:pt>
    <dgm:pt modelId="{62CE1C4C-AE05-4247-9728-BCA5F5CA780A}" cxnId="{D0D3A698-B637-4953-BB91-A64F32166D64}" type="parTrans">
      <dgm:prSet/>
      <dgm:spPr/>
    </dgm:pt>
    <dgm:pt modelId="{F463D266-32E5-414A-9781-DA46FFE60955}" cxnId="{D0D3A698-B637-4953-BB91-A64F32166D64}" type="sibTrans">
      <dgm:prSet/>
      <dgm:spPr/>
    </dgm:pt>
    <dgm:pt modelId="{3A30B1D0-F146-41C6-9373-8CC849B0566C}" type="pres">
      <dgm:prSet presAssocID="{800EE499-D129-484D-B5C0-D0F3AC30E8B1}" presName="linearFlow" presStyleCnt="0">
        <dgm:presLayoutVars>
          <dgm:dir/>
          <dgm:resizeHandles val="exact"/>
        </dgm:presLayoutVars>
      </dgm:prSet>
      <dgm:spPr/>
    </dgm:pt>
    <dgm:pt modelId="{65AAD8D9-A2BB-4BC0-ADC4-32A3E0934999}" type="pres">
      <dgm:prSet presAssocID="{BEB4A0DE-FB16-4C4F-8DEA-03570694B93A}" presName="composite" presStyleCnt="0"/>
      <dgm:spPr/>
    </dgm:pt>
    <dgm:pt modelId="{F8DF891C-0D10-4055-A8A8-3FC34ADEDC5B}" type="pres">
      <dgm:prSet presAssocID="{BEB4A0DE-FB16-4C4F-8DEA-03570694B93A}" presName="imgShp" presStyleLbl="fgImgPlace1" presStyleIdx="0" presStyleCnt="4"/>
      <dgm:spPr>
        <a:solidFill>
          <a:srgbClr val="FFC000"/>
        </a:solidFill>
        <a:ln>
          <a:solidFill>
            <a:schemeClr val="accent1"/>
          </a:solidFill>
        </a:ln>
      </dgm:spPr>
    </dgm:pt>
    <dgm:pt modelId="{5D3E6026-A697-4D8F-84B5-C5321A8528B3}" type="pres">
      <dgm:prSet presAssocID="{BEB4A0DE-FB16-4C4F-8DEA-03570694B93A}" presName="txShp" presStyleLbl="node1" presStyleIdx="0" presStyleCnt="4">
        <dgm:presLayoutVars>
          <dgm:bulletEnabled val="1"/>
        </dgm:presLayoutVars>
      </dgm:prSet>
      <dgm:spPr/>
    </dgm:pt>
    <dgm:pt modelId="{01F33C7F-4C3C-42D3-8542-4BC345A10B4C}" type="pres">
      <dgm:prSet presAssocID="{66283CB7-69B8-41D5-A569-950515985F71}" presName="spacing" presStyleCnt="0"/>
      <dgm:spPr/>
    </dgm:pt>
    <dgm:pt modelId="{566CADD6-A244-4583-AC18-E2FF68B117C3}" type="pres">
      <dgm:prSet presAssocID="{49C0F739-CACC-4F83-9D65-DB68F9B55DA3}" presName="composite" presStyleCnt="0"/>
      <dgm:spPr/>
    </dgm:pt>
    <dgm:pt modelId="{9A8BDB76-FE14-4492-90DF-BA7E9A1C84D6}" type="pres">
      <dgm:prSet presAssocID="{49C0F739-CACC-4F83-9D65-DB68F9B55DA3}" presName="imgShp" presStyleLbl="fgImgPlace1" presStyleIdx="1" presStyleCnt="4"/>
      <dgm:spPr>
        <a:solidFill>
          <a:schemeClr val="bg1"/>
        </a:solidFill>
        <a:ln>
          <a:solidFill>
            <a:schemeClr val="accent1"/>
          </a:solidFill>
        </a:ln>
      </dgm:spPr>
    </dgm:pt>
    <dgm:pt modelId="{6ED79D1F-3EE8-4EE1-9E0C-15068DDC757A}" type="pres">
      <dgm:prSet presAssocID="{49C0F739-CACC-4F83-9D65-DB68F9B55DA3}" presName="txShp" presStyleLbl="node1" presStyleIdx="1" presStyleCnt="4">
        <dgm:presLayoutVars>
          <dgm:bulletEnabled val="1"/>
        </dgm:presLayoutVars>
      </dgm:prSet>
      <dgm:spPr/>
    </dgm:pt>
    <dgm:pt modelId="{D3E75D5A-2A8F-4DA6-A51C-090741755B83}" type="pres">
      <dgm:prSet presAssocID="{DC14E9F5-F3EA-4380-BAFE-A737E22703BC}" presName="spacing" presStyleCnt="0"/>
      <dgm:spPr/>
    </dgm:pt>
    <dgm:pt modelId="{5373068E-DCEB-4D3C-BFF1-43C34CE727FD}" type="pres">
      <dgm:prSet presAssocID="{11A5EA0A-517A-463B-9BA8-5EB54D7D10F8}" presName="composite" presStyleCnt="0"/>
      <dgm:spPr/>
    </dgm:pt>
    <dgm:pt modelId="{48C23F44-CDC2-4998-B9C4-F737C51D3228}" type="pres">
      <dgm:prSet presAssocID="{11A5EA0A-517A-463B-9BA8-5EB54D7D10F8}" presName="imgShp" presStyleLbl="fgImgPlace1" presStyleIdx="2" presStyleCnt="4"/>
      <dgm:spPr>
        <a:solidFill>
          <a:schemeClr val="bg1"/>
        </a:solidFill>
        <a:ln>
          <a:solidFill>
            <a:schemeClr val="accent1"/>
          </a:solidFill>
        </a:ln>
      </dgm:spPr>
    </dgm:pt>
    <dgm:pt modelId="{DC27DDA6-73A4-45AF-8B52-70E594C6E063}" type="pres">
      <dgm:prSet presAssocID="{11A5EA0A-517A-463B-9BA8-5EB54D7D10F8}" presName="txShp" presStyleLbl="node1" presStyleIdx="2" presStyleCnt="4">
        <dgm:presLayoutVars>
          <dgm:bulletEnabled val="1"/>
        </dgm:presLayoutVars>
      </dgm:prSet>
      <dgm:spPr/>
    </dgm:pt>
    <dgm:pt modelId="{1BD648EC-230D-47E1-A618-F93D265B0703}" type="pres">
      <dgm:prSet presAssocID="{4EA87785-B7B3-4F48-BB13-D91C5DEA8DC1}" presName="spacing" presStyleCnt="0"/>
      <dgm:spPr/>
    </dgm:pt>
    <dgm:pt modelId="{7D4A810A-A6D4-47BA-AF8D-AB4F73C04080}" type="pres">
      <dgm:prSet presAssocID="{25EF8B53-4C57-43A4-9FE1-40C318A0AD88}" presName="composite" presStyleCnt="0"/>
      <dgm:spPr/>
    </dgm:pt>
    <dgm:pt modelId="{69DE5637-6198-4292-ADFF-69DC2A063BC5}" type="pres">
      <dgm:prSet presAssocID="{25EF8B53-4C57-43A4-9FE1-40C318A0AD88}" presName="imgShp" presStyleLbl="fgImgPlace1" presStyleIdx="3" presStyleCnt="4"/>
      <dgm:spPr>
        <a:solidFill>
          <a:schemeClr val="bg1"/>
        </a:solidFill>
        <a:ln>
          <a:solidFill>
            <a:schemeClr val="accent1"/>
          </a:solidFill>
        </a:ln>
      </dgm:spPr>
    </dgm:pt>
    <dgm:pt modelId="{00C34D87-B2DD-493A-BAA2-1A14EA17DEB1}" type="pres">
      <dgm:prSet presAssocID="{25EF8B53-4C57-43A4-9FE1-40C318A0AD88}" presName="txShp" presStyleLbl="node1" presStyleIdx="3" presStyleCnt="4">
        <dgm:presLayoutVars>
          <dgm:bulletEnabled val="1"/>
        </dgm:presLayoutVars>
      </dgm:prSet>
      <dgm:spPr/>
    </dgm:pt>
  </dgm:ptLst>
  <dgm:cxnLst>
    <dgm:cxn modelId="{8ED5ECD6-739D-46D5-B37C-BDB24101452B}" srcId="{800EE499-D129-484D-B5C0-D0F3AC30E8B1}" destId="{BEB4A0DE-FB16-4C4F-8DEA-03570694B93A}" srcOrd="0" destOrd="0" parTransId="{A1CD0B47-03FC-4535-A972-2673574CE2F3}" sibTransId="{66283CB7-69B8-41D5-A569-950515985F71}"/>
    <dgm:cxn modelId="{3FFCA521-6F16-4EBC-ACE1-F7D1B8C340D2}" srcId="{800EE499-D129-484D-B5C0-D0F3AC30E8B1}" destId="{49C0F739-CACC-4F83-9D65-DB68F9B55DA3}" srcOrd="1" destOrd="0" parTransId="{58C8CD02-4F69-4881-8B8D-99D6DF216B6C}" sibTransId="{DC14E9F5-F3EA-4380-BAFE-A737E22703BC}"/>
    <dgm:cxn modelId="{EBCB3EA2-B52D-4663-81FE-E43EB76B612D}" srcId="{800EE499-D129-484D-B5C0-D0F3AC30E8B1}" destId="{11A5EA0A-517A-463B-9BA8-5EB54D7D10F8}" srcOrd="2" destOrd="0" parTransId="{E2B15CF1-464F-45CC-BFE4-6F0AA417C19E}" sibTransId="{4EA87785-B7B3-4F48-BB13-D91C5DEA8DC1}"/>
    <dgm:cxn modelId="{D0D3A698-B637-4953-BB91-A64F32166D64}" srcId="{800EE499-D129-484D-B5C0-D0F3AC30E8B1}" destId="{25EF8B53-4C57-43A4-9FE1-40C318A0AD88}" srcOrd="3" destOrd="0" parTransId="{62CE1C4C-AE05-4247-9728-BCA5F5CA780A}" sibTransId="{F463D266-32E5-414A-9781-DA46FFE60955}"/>
    <dgm:cxn modelId="{1926FBEC-F3C6-408B-92CC-DE80A1CF1F32}" type="presOf" srcId="{800EE499-D129-484D-B5C0-D0F3AC30E8B1}" destId="{3A30B1D0-F146-41C6-9373-8CC849B0566C}" srcOrd="0" destOrd="0" presId="urn:microsoft.com/office/officeart/2005/8/layout/vList3"/>
    <dgm:cxn modelId="{B6E14BCB-B96B-41E5-AD22-DDAD478C112C}" type="presParOf" srcId="{3A30B1D0-F146-41C6-9373-8CC849B0566C}" destId="{65AAD8D9-A2BB-4BC0-ADC4-32A3E0934999}" srcOrd="0" destOrd="0" presId="urn:microsoft.com/office/officeart/2005/8/layout/vList3"/>
    <dgm:cxn modelId="{DD3BF62F-6D49-4C2B-AFE0-AFE2B20E25BA}" type="presParOf" srcId="{65AAD8D9-A2BB-4BC0-ADC4-32A3E0934999}" destId="{F8DF891C-0D10-4055-A8A8-3FC34ADEDC5B}" srcOrd="0" destOrd="0" presId="urn:microsoft.com/office/officeart/2005/8/layout/vList3"/>
    <dgm:cxn modelId="{5D90E7EE-9A22-4003-B85F-F680BF082446}" type="presParOf" srcId="{65AAD8D9-A2BB-4BC0-ADC4-32A3E0934999}" destId="{5D3E6026-A697-4D8F-84B5-C5321A8528B3}" srcOrd="1" destOrd="0" presId="urn:microsoft.com/office/officeart/2005/8/layout/vList3"/>
    <dgm:cxn modelId="{8F245EAF-F00E-4363-90F6-7ADA8427628A}" type="presOf" srcId="{BEB4A0DE-FB16-4C4F-8DEA-03570694B93A}" destId="{5D3E6026-A697-4D8F-84B5-C5321A8528B3}" srcOrd="0" destOrd="0" presId="urn:microsoft.com/office/officeart/2005/8/layout/vList3"/>
    <dgm:cxn modelId="{EA5847F0-ED41-4188-8A6A-A0803B6A2345}" type="presParOf" srcId="{3A30B1D0-F146-41C6-9373-8CC849B0566C}" destId="{01F33C7F-4C3C-42D3-8542-4BC345A10B4C}" srcOrd="1" destOrd="0" presId="urn:microsoft.com/office/officeart/2005/8/layout/vList3"/>
    <dgm:cxn modelId="{05D1485C-5EE8-473E-BDB1-5B2BCC271429}" type="presOf" srcId="{66283CB7-69B8-41D5-A569-950515985F71}" destId="{01F33C7F-4C3C-42D3-8542-4BC345A10B4C}" srcOrd="0" destOrd="0" presId="urn:microsoft.com/office/officeart/2005/8/layout/vList3"/>
    <dgm:cxn modelId="{01D4E723-F17B-455E-A58E-1B21F87EC677}" type="presParOf" srcId="{3A30B1D0-F146-41C6-9373-8CC849B0566C}" destId="{566CADD6-A244-4583-AC18-E2FF68B117C3}" srcOrd="2" destOrd="0" presId="urn:microsoft.com/office/officeart/2005/8/layout/vList3"/>
    <dgm:cxn modelId="{CC111880-DC31-4C9F-B695-B9E5D3E7E6C7}" type="presParOf" srcId="{566CADD6-A244-4583-AC18-E2FF68B117C3}" destId="{9A8BDB76-FE14-4492-90DF-BA7E9A1C84D6}" srcOrd="0" destOrd="2" presId="urn:microsoft.com/office/officeart/2005/8/layout/vList3"/>
    <dgm:cxn modelId="{1B5DF311-A2E5-4C15-950D-55979B913A27}" type="presParOf" srcId="{566CADD6-A244-4583-AC18-E2FF68B117C3}" destId="{6ED79D1F-3EE8-4EE1-9E0C-15068DDC757A}" srcOrd="1" destOrd="2" presId="urn:microsoft.com/office/officeart/2005/8/layout/vList3"/>
    <dgm:cxn modelId="{BB6FA0CC-7FF5-4865-B45D-644E259CBFD4}" type="presOf" srcId="{49C0F739-CACC-4F83-9D65-DB68F9B55DA3}" destId="{6ED79D1F-3EE8-4EE1-9E0C-15068DDC757A}" srcOrd="0" destOrd="0" presId="urn:microsoft.com/office/officeart/2005/8/layout/vList3"/>
    <dgm:cxn modelId="{2461DC5A-8ACA-45F2-902F-13184ED95790}" type="presParOf" srcId="{3A30B1D0-F146-41C6-9373-8CC849B0566C}" destId="{D3E75D5A-2A8F-4DA6-A51C-090741755B83}" srcOrd="3" destOrd="0" presId="urn:microsoft.com/office/officeart/2005/8/layout/vList3"/>
    <dgm:cxn modelId="{9B628AE3-610E-47C9-A0A4-6AFFF8734FE1}" type="presOf" srcId="{DC14E9F5-F3EA-4380-BAFE-A737E22703BC}" destId="{D3E75D5A-2A8F-4DA6-A51C-090741755B83}" srcOrd="0" destOrd="0" presId="urn:microsoft.com/office/officeart/2005/8/layout/vList3"/>
    <dgm:cxn modelId="{FA31EE72-3A02-4B4D-854C-90C935491946}" type="presParOf" srcId="{3A30B1D0-F146-41C6-9373-8CC849B0566C}" destId="{5373068E-DCEB-4D3C-BFF1-43C34CE727FD}" srcOrd="4" destOrd="0" presId="urn:microsoft.com/office/officeart/2005/8/layout/vList3"/>
    <dgm:cxn modelId="{8B609941-6F71-447D-9868-09B5D2F470F9}" type="presParOf" srcId="{5373068E-DCEB-4D3C-BFF1-43C34CE727FD}" destId="{48C23F44-CDC2-4998-B9C4-F737C51D3228}" srcOrd="0" destOrd="4" presId="urn:microsoft.com/office/officeart/2005/8/layout/vList3"/>
    <dgm:cxn modelId="{472FC3BC-D456-4D3C-B52F-A52607A06DE4}" type="presParOf" srcId="{5373068E-DCEB-4D3C-BFF1-43C34CE727FD}" destId="{DC27DDA6-73A4-45AF-8B52-70E594C6E063}" srcOrd="1" destOrd="4" presId="urn:microsoft.com/office/officeart/2005/8/layout/vList3"/>
    <dgm:cxn modelId="{99096448-D3F9-4D34-9354-AC0F59723FAE}" type="presOf" srcId="{11A5EA0A-517A-463B-9BA8-5EB54D7D10F8}" destId="{DC27DDA6-73A4-45AF-8B52-70E594C6E063}" srcOrd="0" destOrd="0" presId="urn:microsoft.com/office/officeart/2005/8/layout/vList3"/>
    <dgm:cxn modelId="{A1D7AAFA-881C-4218-9264-0E1C6B11FD8D}" type="presParOf" srcId="{3A30B1D0-F146-41C6-9373-8CC849B0566C}" destId="{1BD648EC-230D-47E1-A618-F93D265B0703}" srcOrd="5" destOrd="0" presId="urn:microsoft.com/office/officeart/2005/8/layout/vList3"/>
    <dgm:cxn modelId="{39C7D3F6-B21F-404F-A8F8-CB0131129132}" type="presOf" srcId="{4EA87785-B7B3-4F48-BB13-D91C5DEA8DC1}" destId="{1BD648EC-230D-47E1-A618-F93D265B0703}" srcOrd="0" destOrd="0" presId="urn:microsoft.com/office/officeart/2005/8/layout/vList3"/>
    <dgm:cxn modelId="{7572226B-BDFE-474E-B011-39475105A3B5}" type="presParOf" srcId="{3A30B1D0-F146-41C6-9373-8CC849B0566C}" destId="{7D4A810A-A6D4-47BA-AF8D-AB4F73C04080}" srcOrd="6" destOrd="0" presId="urn:microsoft.com/office/officeart/2005/8/layout/vList3"/>
    <dgm:cxn modelId="{50C6484E-13C7-4CFA-A4D8-CC5A53AE5120}" type="presParOf" srcId="{7D4A810A-A6D4-47BA-AF8D-AB4F73C04080}" destId="{69DE5637-6198-4292-ADFF-69DC2A063BC5}" srcOrd="0" destOrd="6" presId="urn:microsoft.com/office/officeart/2005/8/layout/vList3"/>
    <dgm:cxn modelId="{9C93BE61-0F9B-468A-9C79-3F9E3EE5F53E}" type="presParOf" srcId="{7D4A810A-A6D4-47BA-AF8D-AB4F73C04080}" destId="{00C34D87-B2DD-493A-BAA2-1A14EA17DEB1}" srcOrd="1" destOrd="6" presId="urn:microsoft.com/office/officeart/2005/8/layout/vList3"/>
    <dgm:cxn modelId="{25FCF8D6-53DD-48DA-98C2-F1B8BD262CC7}" type="presOf" srcId="{25EF8B53-4C57-43A4-9FE1-40C318A0AD88}" destId="{00C34D87-B2DD-493A-BAA2-1A14EA17DEB1}" srcOrd="0"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0EE499-D129-484D-B5C0-D0F3AC30E8B1}" type="doc">
      <dgm:prSet loTypeId="list" loCatId="list" qsTypeId="urn:microsoft.com/office/officeart/2005/8/quickstyle/simple1" qsCatId="simple" csTypeId="urn:microsoft.com/office/officeart/2005/8/colors/accent2_2" csCatId="accent1" phldr="0"/>
      <dgm:spPr/>
    </dgm:pt>
    <dgm:pt modelId="{BEB4A0DE-FB16-4C4F-8DEA-03570694B93A}">
      <dgm:prSet phldrT="[文本]" phldr="0" custT="1"/>
      <dgm:spPr/>
      <dgm:t>
        <a:bodyPr vert="horz" wrap="square"/>
        <a:p>
          <a:pPr>
            <a:lnSpc>
              <a:spcPct val="100000"/>
            </a:lnSpc>
            <a:spcBef>
              <a:spcPct val="0"/>
            </a:spcBef>
            <a:spcAft>
              <a:spcPct val="35000"/>
            </a:spcAft>
          </a:pPr>
          <a:r>
            <a:rPr lang="zh-CN" altLang="zh-CN" sz="3200" b="1">
              <a:latin typeface="楷体" panose="02010609060101010101" pitchFamily="49" charset="-122"/>
              <a:ea typeface="楷体" panose="02010609060101010101" pitchFamily="49" charset="-122"/>
            </a:rPr>
            <a:t>课程</a:t>
          </a:r>
          <a:r>
            <a:rPr lang="zh-CN" altLang="zh-CN" sz="3200" b="1">
              <a:latin typeface="楷体" panose="02010609060101010101" pitchFamily="49" charset="-122"/>
              <a:ea typeface="楷体" panose="02010609060101010101" pitchFamily="49" charset="-122"/>
            </a:rPr>
            <a:t>基本</a:t>
          </a:r>
          <a:r>
            <a:rPr lang="zh-CN" altLang="zh-CN" sz="3200" b="1">
              <a:latin typeface="楷体" panose="02010609060101010101" pitchFamily="49" charset="-122"/>
              <a:ea typeface="楷体" panose="02010609060101010101" pitchFamily="49" charset="-122"/>
            </a:rPr>
            <a:t>信息</a:t>
          </a:r>
          <a:r>
            <a:rPr lang="zh-CN" altLang="zh-CN" sz="3200" b="1">
              <a:latin typeface="楷体" panose="02010609060101010101" pitchFamily="49" charset="-122"/>
              <a:ea typeface="楷体" panose="02010609060101010101" pitchFamily="49" charset="-122"/>
            </a:rPr>
            <a:t/>
          </a:r>
          <a:endParaRPr lang="zh-CN" altLang="zh-CN" sz="3200" b="1">
            <a:latin typeface="楷体" panose="02010609060101010101" pitchFamily="49" charset="-122"/>
            <a:ea typeface="楷体" panose="02010609060101010101" pitchFamily="49" charset="-122"/>
          </a:endParaRPr>
        </a:p>
      </dgm:t>
    </dgm:pt>
    <dgm:pt modelId="{A1CD0B47-03FC-4535-A972-2673574CE2F3}" cxnId="{8ED5ECD6-739D-46D5-B37C-BDB24101452B}" type="parTrans">
      <dgm:prSet/>
      <dgm:spPr/>
    </dgm:pt>
    <dgm:pt modelId="{66283CB7-69B8-41D5-A569-950515985F71}" cxnId="{8ED5ECD6-739D-46D5-B37C-BDB24101452B}" type="sibTrans">
      <dgm:prSet/>
      <dgm:spPr/>
    </dgm:pt>
    <dgm:pt modelId="{49C0F739-CACC-4F83-9D65-DB68F9B55DA3}">
      <dgm:prSet phldr="0" custT="1"/>
      <dgm:spPr/>
      <dgm:t>
        <a:bodyPr vert="horz" wrap="square"/>
        <a:p>
          <a:pPr>
            <a:lnSpc>
              <a:spcPct val="100000"/>
            </a:lnSpc>
            <a:spcBef>
              <a:spcPct val="0"/>
            </a:spcBef>
            <a:spcAft>
              <a:spcPct val="35000"/>
            </a:spcAft>
          </a:pPr>
          <a:r>
            <a:rPr lang="zh-CN" sz="3200" b="1">
              <a:latin typeface="楷体" panose="02010609060101010101" pitchFamily="49" charset="-122"/>
              <a:ea typeface="楷体" panose="02010609060101010101" pitchFamily="49" charset="-122"/>
            </a:rPr>
            <a:t>课程简介</a:t>
          </a:r>
          <a:r>
            <a:rPr lang="zh-CN" sz="3200" b="1">
              <a:latin typeface="楷体" panose="02010609060101010101" pitchFamily="49" charset="-122"/>
              <a:ea typeface="楷体" panose="02010609060101010101" pitchFamily="49" charset="-122"/>
            </a:rPr>
            <a:t/>
          </a:r>
          <a:endParaRPr lang="zh-CN" sz="3200" b="1">
            <a:latin typeface="楷体" panose="02010609060101010101" pitchFamily="49" charset="-122"/>
            <a:ea typeface="楷体" panose="02010609060101010101" pitchFamily="49" charset="-122"/>
          </a:endParaRPr>
        </a:p>
      </dgm:t>
    </dgm:pt>
    <dgm:pt modelId="{58C8CD02-4F69-4881-8B8D-99D6DF216B6C}" cxnId="{3FFCA521-6F16-4EBC-ACE1-F7D1B8C340D2}" type="parTrans">
      <dgm:prSet/>
      <dgm:spPr/>
    </dgm:pt>
    <dgm:pt modelId="{DC14E9F5-F3EA-4380-BAFE-A737E22703BC}" cxnId="{3FFCA521-6F16-4EBC-ACE1-F7D1B8C340D2}" type="sibTrans">
      <dgm:prSet/>
      <dgm:spPr/>
    </dgm:pt>
    <dgm:pt modelId="{11A5EA0A-517A-463B-9BA8-5EB54D7D10F8}">
      <dgm:prSet phldrT="[文本]" phldr="0" custT="1"/>
      <dgm:spPr/>
      <dgm:t>
        <a:bodyPr vert="horz" wrap="square"/>
        <a:p>
          <a:pPr>
            <a:lnSpc>
              <a:spcPct val="100000"/>
            </a:lnSpc>
            <a:spcBef>
              <a:spcPct val="0"/>
            </a:spcBef>
            <a:spcAft>
              <a:spcPct val="35000"/>
            </a:spcAft>
          </a:pPr>
          <a:r>
            <a:rPr lang="zh-CN" altLang="en-US" sz="3200" b="1">
              <a:latin typeface="楷体" panose="02010609060101010101" pitchFamily="49" charset="-122"/>
              <a:ea typeface="楷体" panose="02010609060101010101" pitchFamily="49" charset="-122"/>
            </a:rPr>
            <a:t>课程考核方法</a:t>
          </a:r>
          <a:r>
            <a:rPr lang="zh-CN" altLang="en-US" sz="3200" b="1">
              <a:latin typeface="楷体" panose="02010609060101010101" pitchFamily="49" charset="-122"/>
              <a:ea typeface="楷体" panose="02010609060101010101" pitchFamily="49" charset="-122"/>
            </a:rPr>
            <a:t/>
          </a:r>
          <a:endParaRPr lang="zh-CN" altLang="en-US" sz="3200" b="1">
            <a:latin typeface="楷体" panose="02010609060101010101" pitchFamily="49" charset="-122"/>
            <a:ea typeface="楷体" panose="02010609060101010101" pitchFamily="49" charset="-122"/>
          </a:endParaRPr>
        </a:p>
      </dgm:t>
    </dgm:pt>
    <dgm:pt modelId="{E2B15CF1-464F-45CC-BFE4-6F0AA417C19E}" cxnId="{EBCB3EA2-B52D-4663-81FE-E43EB76B612D}" type="parTrans">
      <dgm:prSet/>
      <dgm:spPr/>
    </dgm:pt>
    <dgm:pt modelId="{4EA87785-B7B3-4F48-BB13-D91C5DEA8DC1}" cxnId="{EBCB3EA2-B52D-4663-81FE-E43EB76B612D}" type="sibTrans">
      <dgm:prSet/>
      <dgm:spPr/>
    </dgm:pt>
    <dgm:pt modelId="{25EF8B53-4C57-43A4-9FE1-40C318A0AD88}">
      <dgm:prSet phldrT="[文本]" phldr="0" custT="1"/>
      <dgm:spPr/>
      <dgm:t>
        <a:bodyPr vert="horz" wrap="square"/>
        <a:p>
          <a:pPr>
            <a:lnSpc>
              <a:spcPct val="100000"/>
            </a:lnSpc>
            <a:spcBef>
              <a:spcPct val="0"/>
            </a:spcBef>
            <a:spcAft>
              <a:spcPct val="35000"/>
            </a:spcAft>
          </a:pPr>
          <a:r>
            <a:rPr lang="zh-CN" altLang="en-US" sz="3200" b="1">
              <a:latin typeface="楷体" panose="02010609060101010101" pitchFamily="49" charset="-122"/>
              <a:ea typeface="楷体" panose="02010609060101010101" pitchFamily="49" charset="-122"/>
            </a:rPr>
            <a:t>课程内容梳理</a:t>
          </a:r>
          <a:r>
            <a:rPr lang="zh-CN" altLang="en-US" sz="3200" b="1">
              <a:latin typeface="楷体" panose="02010609060101010101" pitchFamily="49" charset="-122"/>
              <a:ea typeface="楷体" panose="02010609060101010101" pitchFamily="49" charset="-122"/>
            </a:rPr>
            <a:t/>
          </a:r>
          <a:endParaRPr lang="zh-CN" altLang="en-US" sz="3200" b="1">
            <a:latin typeface="楷体" panose="02010609060101010101" pitchFamily="49" charset="-122"/>
            <a:ea typeface="楷体" panose="02010609060101010101" pitchFamily="49" charset="-122"/>
          </a:endParaRPr>
        </a:p>
      </dgm:t>
    </dgm:pt>
    <dgm:pt modelId="{62CE1C4C-AE05-4247-9728-BCA5F5CA780A}" cxnId="{D0D3A698-B637-4953-BB91-A64F32166D64}" type="parTrans">
      <dgm:prSet/>
      <dgm:spPr/>
    </dgm:pt>
    <dgm:pt modelId="{F463D266-32E5-414A-9781-DA46FFE60955}" cxnId="{D0D3A698-B637-4953-BB91-A64F32166D64}" type="sibTrans">
      <dgm:prSet/>
      <dgm:spPr/>
    </dgm:pt>
    <dgm:pt modelId="{3A30B1D0-F146-41C6-9373-8CC849B0566C}" type="pres">
      <dgm:prSet presAssocID="{800EE499-D129-484D-B5C0-D0F3AC30E8B1}" presName="linearFlow" presStyleCnt="0">
        <dgm:presLayoutVars>
          <dgm:dir/>
          <dgm:resizeHandles val="exact"/>
        </dgm:presLayoutVars>
      </dgm:prSet>
      <dgm:spPr/>
    </dgm:pt>
    <dgm:pt modelId="{65AAD8D9-A2BB-4BC0-ADC4-32A3E0934999}" type="pres">
      <dgm:prSet presAssocID="{BEB4A0DE-FB16-4C4F-8DEA-03570694B93A}" presName="composite" presStyleCnt="0"/>
      <dgm:spPr/>
    </dgm:pt>
    <dgm:pt modelId="{F8DF891C-0D10-4055-A8A8-3FC34ADEDC5B}" type="pres">
      <dgm:prSet presAssocID="{BEB4A0DE-FB16-4C4F-8DEA-03570694B93A}" presName="imgShp" presStyleLbl="fgImgPlace1" presStyleIdx="0" presStyleCnt="4"/>
      <dgm:spPr>
        <a:solidFill>
          <a:schemeClr val="bg1"/>
        </a:solidFill>
        <a:ln>
          <a:solidFill>
            <a:schemeClr val="accent1"/>
          </a:solidFill>
        </a:ln>
      </dgm:spPr>
    </dgm:pt>
    <dgm:pt modelId="{5D3E6026-A697-4D8F-84B5-C5321A8528B3}" type="pres">
      <dgm:prSet presAssocID="{BEB4A0DE-FB16-4C4F-8DEA-03570694B93A}" presName="txShp" presStyleLbl="node1" presStyleIdx="0" presStyleCnt="4">
        <dgm:presLayoutVars>
          <dgm:bulletEnabled val="1"/>
        </dgm:presLayoutVars>
      </dgm:prSet>
      <dgm:spPr/>
    </dgm:pt>
    <dgm:pt modelId="{01F33C7F-4C3C-42D3-8542-4BC345A10B4C}" type="pres">
      <dgm:prSet presAssocID="{66283CB7-69B8-41D5-A569-950515985F71}" presName="spacing" presStyleCnt="0"/>
      <dgm:spPr/>
    </dgm:pt>
    <dgm:pt modelId="{566CADD6-A244-4583-AC18-E2FF68B117C3}" type="pres">
      <dgm:prSet presAssocID="{49C0F739-CACC-4F83-9D65-DB68F9B55DA3}" presName="composite" presStyleCnt="0"/>
      <dgm:spPr/>
    </dgm:pt>
    <dgm:pt modelId="{9A8BDB76-FE14-4492-90DF-BA7E9A1C84D6}" type="pres">
      <dgm:prSet presAssocID="{49C0F739-CACC-4F83-9D65-DB68F9B55DA3}" presName="imgShp" presStyleLbl="fgImgPlace1" presStyleIdx="1" presStyleCnt="4"/>
      <dgm:spPr>
        <a:solidFill>
          <a:srgbClr val="FFC000"/>
        </a:solidFill>
        <a:ln>
          <a:solidFill>
            <a:schemeClr val="accent1"/>
          </a:solidFill>
        </a:ln>
      </dgm:spPr>
    </dgm:pt>
    <dgm:pt modelId="{6ED79D1F-3EE8-4EE1-9E0C-15068DDC757A}" type="pres">
      <dgm:prSet presAssocID="{49C0F739-CACC-4F83-9D65-DB68F9B55DA3}" presName="txShp" presStyleLbl="node1" presStyleIdx="1" presStyleCnt="4">
        <dgm:presLayoutVars>
          <dgm:bulletEnabled val="1"/>
        </dgm:presLayoutVars>
      </dgm:prSet>
      <dgm:spPr/>
    </dgm:pt>
    <dgm:pt modelId="{D3E75D5A-2A8F-4DA6-A51C-090741755B83}" type="pres">
      <dgm:prSet presAssocID="{DC14E9F5-F3EA-4380-BAFE-A737E22703BC}" presName="spacing" presStyleCnt="0"/>
      <dgm:spPr/>
    </dgm:pt>
    <dgm:pt modelId="{5373068E-DCEB-4D3C-BFF1-43C34CE727FD}" type="pres">
      <dgm:prSet presAssocID="{11A5EA0A-517A-463B-9BA8-5EB54D7D10F8}" presName="composite" presStyleCnt="0"/>
      <dgm:spPr/>
    </dgm:pt>
    <dgm:pt modelId="{48C23F44-CDC2-4998-B9C4-F737C51D3228}" type="pres">
      <dgm:prSet presAssocID="{11A5EA0A-517A-463B-9BA8-5EB54D7D10F8}" presName="imgShp" presStyleLbl="fgImgPlace1" presStyleIdx="2" presStyleCnt="4"/>
      <dgm:spPr>
        <a:solidFill>
          <a:schemeClr val="bg1"/>
        </a:solidFill>
        <a:ln>
          <a:solidFill>
            <a:schemeClr val="accent1"/>
          </a:solidFill>
        </a:ln>
      </dgm:spPr>
    </dgm:pt>
    <dgm:pt modelId="{DC27DDA6-73A4-45AF-8B52-70E594C6E063}" type="pres">
      <dgm:prSet presAssocID="{11A5EA0A-517A-463B-9BA8-5EB54D7D10F8}" presName="txShp" presStyleLbl="node1" presStyleIdx="2" presStyleCnt="4">
        <dgm:presLayoutVars>
          <dgm:bulletEnabled val="1"/>
        </dgm:presLayoutVars>
      </dgm:prSet>
      <dgm:spPr/>
    </dgm:pt>
    <dgm:pt modelId="{1BD648EC-230D-47E1-A618-F93D265B0703}" type="pres">
      <dgm:prSet presAssocID="{4EA87785-B7B3-4F48-BB13-D91C5DEA8DC1}" presName="spacing" presStyleCnt="0"/>
      <dgm:spPr/>
    </dgm:pt>
    <dgm:pt modelId="{7D4A810A-A6D4-47BA-AF8D-AB4F73C04080}" type="pres">
      <dgm:prSet presAssocID="{25EF8B53-4C57-43A4-9FE1-40C318A0AD88}" presName="composite" presStyleCnt="0"/>
      <dgm:spPr/>
    </dgm:pt>
    <dgm:pt modelId="{69DE5637-6198-4292-ADFF-69DC2A063BC5}" type="pres">
      <dgm:prSet presAssocID="{25EF8B53-4C57-43A4-9FE1-40C318A0AD88}" presName="imgShp" presStyleLbl="fgImgPlace1" presStyleIdx="3" presStyleCnt="4"/>
      <dgm:spPr>
        <a:solidFill>
          <a:schemeClr val="bg1"/>
        </a:solidFill>
        <a:ln>
          <a:solidFill>
            <a:schemeClr val="accent1"/>
          </a:solidFill>
        </a:ln>
      </dgm:spPr>
    </dgm:pt>
    <dgm:pt modelId="{00C34D87-B2DD-493A-BAA2-1A14EA17DEB1}" type="pres">
      <dgm:prSet presAssocID="{25EF8B53-4C57-43A4-9FE1-40C318A0AD88}" presName="txShp" presStyleLbl="node1" presStyleIdx="3" presStyleCnt="4">
        <dgm:presLayoutVars>
          <dgm:bulletEnabled val="1"/>
        </dgm:presLayoutVars>
      </dgm:prSet>
      <dgm:spPr/>
    </dgm:pt>
  </dgm:ptLst>
  <dgm:cxnLst>
    <dgm:cxn modelId="{8ED5ECD6-739D-46D5-B37C-BDB24101452B}" srcId="{800EE499-D129-484D-B5C0-D0F3AC30E8B1}" destId="{BEB4A0DE-FB16-4C4F-8DEA-03570694B93A}" srcOrd="0" destOrd="0" parTransId="{A1CD0B47-03FC-4535-A972-2673574CE2F3}" sibTransId="{66283CB7-69B8-41D5-A569-950515985F71}"/>
    <dgm:cxn modelId="{3FFCA521-6F16-4EBC-ACE1-F7D1B8C340D2}" srcId="{800EE499-D129-484D-B5C0-D0F3AC30E8B1}" destId="{49C0F739-CACC-4F83-9D65-DB68F9B55DA3}" srcOrd="1" destOrd="0" parTransId="{58C8CD02-4F69-4881-8B8D-99D6DF216B6C}" sibTransId="{DC14E9F5-F3EA-4380-BAFE-A737E22703BC}"/>
    <dgm:cxn modelId="{EBCB3EA2-B52D-4663-81FE-E43EB76B612D}" srcId="{800EE499-D129-484D-B5C0-D0F3AC30E8B1}" destId="{11A5EA0A-517A-463B-9BA8-5EB54D7D10F8}" srcOrd="2" destOrd="0" parTransId="{E2B15CF1-464F-45CC-BFE4-6F0AA417C19E}" sibTransId="{4EA87785-B7B3-4F48-BB13-D91C5DEA8DC1}"/>
    <dgm:cxn modelId="{D0D3A698-B637-4953-BB91-A64F32166D64}" srcId="{800EE499-D129-484D-B5C0-D0F3AC30E8B1}" destId="{25EF8B53-4C57-43A4-9FE1-40C318A0AD88}" srcOrd="3" destOrd="0" parTransId="{62CE1C4C-AE05-4247-9728-BCA5F5CA780A}" sibTransId="{F463D266-32E5-414A-9781-DA46FFE60955}"/>
    <dgm:cxn modelId="{1926FBEC-F3C6-408B-92CC-DE80A1CF1F32}" type="presOf" srcId="{800EE499-D129-484D-B5C0-D0F3AC30E8B1}" destId="{3A30B1D0-F146-41C6-9373-8CC849B0566C}" srcOrd="0" destOrd="0" presId="urn:microsoft.com/office/officeart/2005/8/layout/vList3"/>
    <dgm:cxn modelId="{B6E14BCB-B96B-41E5-AD22-DDAD478C112C}" type="presParOf" srcId="{3A30B1D0-F146-41C6-9373-8CC849B0566C}" destId="{65AAD8D9-A2BB-4BC0-ADC4-32A3E0934999}" srcOrd="0" destOrd="0" presId="urn:microsoft.com/office/officeart/2005/8/layout/vList3"/>
    <dgm:cxn modelId="{DD3BF62F-6D49-4C2B-AFE0-AFE2B20E25BA}" type="presParOf" srcId="{65AAD8D9-A2BB-4BC0-ADC4-32A3E0934999}" destId="{F8DF891C-0D10-4055-A8A8-3FC34ADEDC5B}" srcOrd="0" destOrd="0" presId="urn:microsoft.com/office/officeart/2005/8/layout/vList3"/>
    <dgm:cxn modelId="{5D90E7EE-9A22-4003-B85F-F680BF082446}" type="presParOf" srcId="{65AAD8D9-A2BB-4BC0-ADC4-32A3E0934999}" destId="{5D3E6026-A697-4D8F-84B5-C5321A8528B3}" srcOrd="1" destOrd="0" presId="urn:microsoft.com/office/officeart/2005/8/layout/vList3"/>
    <dgm:cxn modelId="{8F245EAF-F00E-4363-90F6-7ADA8427628A}" type="presOf" srcId="{BEB4A0DE-FB16-4C4F-8DEA-03570694B93A}" destId="{5D3E6026-A697-4D8F-84B5-C5321A8528B3}" srcOrd="0" destOrd="0" presId="urn:microsoft.com/office/officeart/2005/8/layout/vList3"/>
    <dgm:cxn modelId="{EA5847F0-ED41-4188-8A6A-A0803B6A2345}" type="presParOf" srcId="{3A30B1D0-F146-41C6-9373-8CC849B0566C}" destId="{01F33C7F-4C3C-42D3-8542-4BC345A10B4C}" srcOrd="1" destOrd="0" presId="urn:microsoft.com/office/officeart/2005/8/layout/vList3"/>
    <dgm:cxn modelId="{05D1485C-5EE8-473E-BDB1-5B2BCC271429}" type="presOf" srcId="{66283CB7-69B8-41D5-A569-950515985F71}" destId="{01F33C7F-4C3C-42D3-8542-4BC345A10B4C}" srcOrd="0" destOrd="0" presId="urn:microsoft.com/office/officeart/2005/8/layout/vList3"/>
    <dgm:cxn modelId="{01D4E723-F17B-455E-A58E-1B21F87EC677}" type="presParOf" srcId="{3A30B1D0-F146-41C6-9373-8CC849B0566C}" destId="{566CADD6-A244-4583-AC18-E2FF68B117C3}" srcOrd="2" destOrd="0" presId="urn:microsoft.com/office/officeart/2005/8/layout/vList3"/>
    <dgm:cxn modelId="{CC111880-DC31-4C9F-B695-B9E5D3E7E6C7}" type="presParOf" srcId="{566CADD6-A244-4583-AC18-E2FF68B117C3}" destId="{9A8BDB76-FE14-4492-90DF-BA7E9A1C84D6}" srcOrd="0" destOrd="2" presId="urn:microsoft.com/office/officeart/2005/8/layout/vList3"/>
    <dgm:cxn modelId="{1B5DF311-A2E5-4C15-950D-55979B913A27}" type="presParOf" srcId="{566CADD6-A244-4583-AC18-E2FF68B117C3}" destId="{6ED79D1F-3EE8-4EE1-9E0C-15068DDC757A}" srcOrd="1" destOrd="2" presId="urn:microsoft.com/office/officeart/2005/8/layout/vList3"/>
    <dgm:cxn modelId="{BB6FA0CC-7FF5-4865-B45D-644E259CBFD4}" type="presOf" srcId="{49C0F739-CACC-4F83-9D65-DB68F9B55DA3}" destId="{6ED79D1F-3EE8-4EE1-9E0C-15068DDC757A}" srcOrd="0" destOrd="0" presId="urn:microsoft.com/office/officeart/2005/8/layout/vList3"/>
    <dgm:cxn modelId="{2461DC5A-8ACA-45F2-902F-13184ED95790}" type="presParOf" srcId="{3A30B1D0-F146-41C6-9373-8CC849B0566C}" destId="{D3E75D5A-2A8F-4DA6-A51C-090741755B83}" srcOrd="3" destOrd="0" presId="urn:microsoft.com/office/officeart/2005/8/layout/vList3"/>
    <dgm:cxn modelId="{9B628AE3-610E-47C9-A0A4-6AFFF8734FE1}" type="presOf" srcId="{DC14E9F5-F3EA-4380-BAFE-A737E22703BC}" destId="{D3E75D5A-2A8F-4DA6-A51C-090741755B83}" srcOrd="0" destOrd="0" presId="urn:microsoft.com/office/officeart/2005/8/layout/vList3"/>
    <dgm:cxn modelId="{FA31EE72-3A02-4B4D-854C-90C935491946}" type="presParOf" srcId="{3A30B1D0-F146-41C6-9373-8CC849B0566C}" destId="{5373068E-DCEB-4D3C-BFF1-43C34CE727FD}" srcOrd="4" destOrd="0" presId="urn:microsoft.com/office/officeart/2005/8/layout/vList3"/>
    <dgm:cxn modelId="{8B609941-6F71-447D-9868-09B5D2F470F9}" type="presParOf" srcId="{5373068E-DCEB-4D3C-BFF1-43C34CE727FD}" destId="{48C23F44-CDC2-4998-B9C4-F737C51D3228}" srcOrd="0" destOrd="4" presId="urn:microsoft.com/office/officeart/2005/8/layout/vList3"/>
    <dgm:cxn modelId="{472FC3BC-D456-4D3C-B52F-A52607A06DE4}" type="presParOf" srcId="{5373068E-DCEB-4D3C-BFF1-43C34CE727FD}" destId="{DC27DDA6-73A4-45AF-8B52-70E594C6E063}" srcOrd="1" destOrd="4" presId="urn:microsoft.com/office/officeart/2005/8/layout/vList3"/>
    <dgm:cxn modelId="{99096448-D3F9-4D34-9354-AC0F59723FAE}" type="presOf" srcId="{11A5EA0A-517A-463B-9BA8-5EB54D7D10F8}" destId="{DC27DDA6-73A4-45AF-8B52-70E594C6E063}" srcOrd="0" destOrd="0" presId="urn:microsoft.com/office/officeart/2005/8/layout/vList3"/>
    <dgm:cxn modelId="{A1D7AAFA-881C-4218-9264-0E1C6B11FD8D}" type="presParOf" srcId="{3A30B1D0-F146-41C6-9373-8CC849B0566C}" destId="{1BD648EC-230D-47E1-A618-F93D265B0703}" srcOrd="5" destOrd="0" presId="urn:microsoft.com/office/officeart/2005/8/layout/vList3"/>
    <dgm:cxn modelId="{39C7D3F6-B21F-404F-A8F8-CB0131129132}" type="presOf" srcId="{4EA87785-B7B3-4F48-BB13-D91C5DEA8DC1}" destId="{1BD648EC-230D-47E1-A618-F93D265B0703}" srcOrd="0" destOrd="0" presId="urn:microsoft.com/office/officeart/2005/8/layout/vList3"/>
    <dgm:cxn modelId="{7572226B-BDFE-474E-B011-39475105A3B5}" type="presParOf" srcId="{3A30B1D0-F146-41C6-9373-8CC849B0566C}" destId="{7D4A810A-A6D4-47BA-AF8D-AB4F73C04080}" srcOrd="6" destOrd="0" presId="urn:microsoft.com/office/officeart/2005/8/layout/vList3"/>
    <dgm:cxn modelId="{50C6484E-13C7-4CFA-A4D8-CC5A53AE5120}" type="presParOf" srcId="{7D4A810A-A6D4-47BA-AF8D-AB4F73C04080}" destId="{69DE5637-6198-4292-ADFF-69DC2A063BC5}" srcOrd="0" destOrd="6" presId="urn:microsoft.com/office/officeart/2005/8/layout/vList3"/>
    <dgm:cxn modelId="{9C93BE61-0F9B-468A-9C79-3F9E3EE5F53E}" type="presParOf" srcId="{7D4A810A-A6D4-47BA-AF8D-AB4F73C04080}" destId="{00C34D87-B2DD-493A-BAA2-1A14EA17DEB1}" srcOrd="1" destOrd="6" presId="urn:microsoft.com/office/officeart/2005/8/layout/vList3"/>
    <dgm:cxn modelId="{25FCF8D6-53DD-48DA-98C2-F1B8BD262CC7}" type="presOf" srcId="{25EF8B53-4C57-43A4-9FE1-40C318A0AD88}" destId="{00C34D87-B2DD-493A-BAA2-1A14EA17DEB1}" srcOrd="0"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0EE499-D129-484D-B5C0-D0F3AC30E8B1}" type="doc">
      <dgm:prSet loTypeId="list" loCatId="list" qsTypeId="urn:microsoft.com/office/officeart/2005/8/quickstyle/simple1" qsCatId="simple" csTypeId="urn:microsoft.com/office/officeart/2005/8/colors/accent2_2" csCatId="accent1" phldr="0"/>
      <dgm:spPr/>
    </dgm:pt>
    <dgm:pt modelId="{BEB4A0DE-FB16-4C4F-8DEA-03570694B93A}">
      <dgm:prSet phldrT="[文本]" phldr="0" custT="1"/>
      <dgm:spPr/>
      <dgm:t>
        <a:bodyPr vert="horz" wrap="square"/>
        <a:p>
          <a:pPr>
            <a:lnSpc>
              <a:spcPct val="100000"/>
            </a:lnSpc>
            <a:spcBef>
              <a:spcPct val="0"/>
            </a:spcBef>
            <a:spcAft>
              <a:spcPct val="35000"/>
            </a:spcAft>
          </a:pPr>
          <a:r>
            <a:rPr lang="zh-CN" altLang="zh-CN" sz="3200" b="1">
              <a:latin typeface="楷体" panose="02010609060101010101" pitchFamily="49" charset="-122"/>
              <a:ea typeface="楷体" panose="02010609060101010101" pitchFamily="49" charset="-122"/>
            </a:rPr>
            <a:t>课程</a:t>
          </a:r>
          <a:r>
            <a:rPr lang="zh-CN" altLang="zh-CN" sz="3200" b="1">
              <a:latin typeface="楷体" panose="02010609060101010101" pitchFamily="49" charset="-122"/>
              <a:ea typeface="楷体" panose="02010609060101010101" pitchFamily="49" charset="-122"/>
            </a:rPr>
            <a:t>基本</a:t>
          </a:r>
          <a:r>
            <a:rPr lang="zh-CN" altLang="zh-CN" sz="3200" b="1">
              <a:latin typeface="楷体" panose="02010609060101010101" pitchFamily="49" charset="-122"/>
              <a:ea typeface="楷体" panose="02010609060101010101" pitchFamily="49" charset="-122"/>
            </a:rPr>
            <a:t>信息</a:t>
          </a:r>
          <a:r>
            <a:rPr lang="zh-CN" altLang="zh-CN" sz="3200" b="1">
              <a:latin typeface="楷体" panose="02010609060101010101" pitchFamily="49" charset="-122"/>
              <a:ea typeface="楷体" panose="02010609060101010101" pitchFamily="49" charset="-122"/>
            </a:rPr>
            <a:t/>
          </a:r>
          <a:endParaRPr lang="zh-CN" altLang="zh-CN" sz="3200" b="1">
            <a:latin typeface="楷体" panose="02010609060101010101" pitchFamily="49" charset="-122"/>
            <a:ea typeface="楷体" panose="02010609060101010101" pitchFamily="49" charset="-122"/>
          </a:endParaRPr>
        </a:p>
      </dgm:t>
    </dgm:pt>
    <dgm:pt modelId="{A1CD0B47-03FC-4535-A972-2673574CE2F3}" cxnId="{8ED5ECD6-739D-46D5-B37C-BDB24101452B}" type="parTrans">
      <dgm:prSet/>
      <dgm:spPr/>
    </dgm:pt>
    <dgm:pt modelId="{66283CB7-69B8-41D5-A569-950515985F71}" cxnId="{8ED5ECD6-739D-46D5-B37C-BDB24101452B}" type="sibTrans">
      <dgm:prSet/>
      <dgm:spPr/>
    </dgm:pt>
    <dgm:pt modelId="{49C0F739-CACC-4F83-9D65-DB68F9B55DA3}">
      <dgm:prSet phldr="0" custT="1"/>
      <dgm:spPr/>
      <dgm:t>
        <a:bodyPr vert="horz" wrap="square"/>
        <a:p>
          <a:pPr>
            <a:lnSpc>
              <a:spcPct val="100000"/>
            </a:lnSpc>
            <a:spcBef>
              <a:spcPct val="0"/>
            </a:spcBef>
            <a:spcAft>
              <a:spcPct val="35000"/>
            </a:spcAft>
          </a:pPr>
          <a:r>
            <a:rPr lang="zh-CN" sz="3200" b="1">
              <a:latin typeface="楷体" panose="02010609060101010101" pitchFamily="49" charset="-122"/>
              <a:ea typeface="楷体" panose="02010609060101010101" pitchFamily="49" charset="-122"/>
            </a:rPr>
            <a:t>课程简介</a:t>
          </a:r>
          <a:r>
            <a:rPr lang="zh-CN" sz="3200" b="1">
              <a:latin typeface="楷体" panose="02010609060101010101" pitchFamily="49" charset="-122"/>
              <a:ea typeface="楷体" panose="02010609060101010101" pitchFamily="49" charset="-122"/>
            </a:rPr>
            <a:t/>
          </a:r>
          <a:endParaRPr lang="zh-CN" sz="3200" b="1">
            <a:latin typeface="楷体" panose="02010609060101010101" pitchFamily="49" charset="-122"/>
            <a:ea typeface="楷体" panose="02010609060101010101" pitchFamily="49" charset="-122"/>
          </a:endParaRPr>
        </a:p>
      </dgm:t>
    </dgm:pt>
    <dgm:pt modelId="{58C8CD02-4F69-4881-8B8D-99D6DF216B6C}" cxnId="{3FFCA521-6F16-4EBC-ACE1-F7D1B8C340D2}" type="parTrans">
      <dgm:prSet/>
      <dgm:spPr/>
    </dgm:pt>
    <dgm:pt modelId="{DC14E9F5-F3EA-4380-BAFE-A737E22703BC}" cxnId="{3FFCA521-6F16-4EBC-ACE1-F7D1B8C340D2}" type="sibTrans">
      <dgm:prSet/>
      <dgm:spPr/>
    </dgm:pt>
    <dgm:pt modelId="{11A5EA0A-517A-463B-9BA8-5EB54D7D10F8}">
      <dgm:prSet phldrT="[文本]" phldr="0" custT="1"/>
      <dgm:spPr/>
      <dgm:t>
        <a:bodyPr vert="horz" wrap="square"/>
        <a:p>
          <a:pPr>
            <a:lnSpc>
              <a:spcPct val="100000"/>
            </a:lnSpc>
            <a:spcBef>
              <a:spcPct val="0"/>
            </a:spcBef>
            <a:spcAft>
              <a:spcPct val="35000"/>
            </a:spcAft>
          </a:pPr>
          <a:r>
            <a:rPr lang="zh-CN" altLang="en-US" sz="3200" b="1">
              <a:latin typeface="楷体" panose="02010609060101010101" pitchFamily="49" charset="-122"/>
              <a:ea typeface="楷体" panose="02010609060101010101" pitchFamily="49" charset="-122"/>
            </a:rPr>
            <a:t>课程考核方法</a:t>
          </a:r>
          <a:r>
            <a:rPr lang="zh-CN" altLang="en-US" sz="3200" b="1">
              <a:latin typeface="楷体" panose="02010609060101010101" pitchFamily="49" charset="-122"/>
              <a:ea typeface="楷体" panose="02010609060101010101" pitchFamily="49" charset="-122"/>
            </a:rPr>
            <a:t/>
          </a:r>
          <a:endParaRPr lang="zh-CN" altLang="en-US" sz="3200" b="1">
            <a:latin typeface="楷体" panose="02010609060101010101" pitchFamily="49" charset="-122"/>
            <a:ea typeface="楷体" panose="02010609060101010101" pitchFamily="49" charset="-122"/>
          </a:endParaRPr>
        </a:p>
      </dgm:t>
    </dgm:pt>
    <dgm:pt modelId="{E2B15CF1-464F-45CC-BFE4-6F0AA417C19E}" cxnId="{EBCB3EA2-B52D-4663-81FE-E43EB76B612D}" type="parTrans">
      <dgm:prSet/>
      <dgm:spPr/>
    </dgm:pt>
    <dgm:pt modelId="{4EA87785-B7B3-4F48-BB13-D91C5DEA8DC1}" cxnId="{EBCB3EA2-B52D-4663-81FE-E43EB76B612D}" type="sibTrans">
      <dgm:prSet/>
      <dgm:spPr/>
    </dgm:pt>
    <dgm:pt modelId="{25EF8B53-4C57-43A4-9FE1-40C318A0AD88}">
      <dgm:prSet phldrT="[文本]" phldr="0" custT="1"/>
      <dgm:spPr/>
      <dgm:t>
        <a:bodyPr vert="horz" wrap="square"/>
        <a:p>
          <a:pPr>
            <a:lnSpc>
              <a:spcPct val="100000"/>
            </a:lnSpc>
            <a:spcBef>
              <a:spcPct val="0"/>
            </a:spcBef>
            <a:spcAft>
              <a:spcPct val="35000"/>
            </a:spcAft>
          </a:pPr>
          <a:r>
            <a:rPr lang="zh-CN" altLang="en-US" sz="3200" b="1">
              <a:latin typeface="楷体" panose="02010609060101010101" pitchFamily="49" charset="-122"/>
              <a:ea typeface="楷体" panose="02010609060101010101" pitchFamily="49" charset="-122"/>
            </a:rPr>
            <a:t>课程内容梳理</a:t>
          </a:r>
          <a:r>
            <a:rPr lang="zh-CN" altLang="en-US" sz="3200" b="1">
              <a:latin typeface="楷体" panose="02010609060101010101" pitchFamily="49" charset="-122"/>
              <a:ea typeface="楷体" panose="02010609060101010101" pitchFamily="49" charset="-122"/>
            </a:rPr>
            <a:t/>
          </a:r>
          <a:endParaRPr lang="zh-CN" altLang="en-US" sz="3200" b="1">
            <a:latin typeface="楷体" panose="02010609060101010101" pitchFamily="49" charset="-122"/>
            <a:ea typeface="楷体" panose="02010609060101010101" pitchFamily="49" charset="-122"/>
          </a:endParaRPr>
        </a:p>
      </dgm:t>
    </dgm:pt>
    <dgm:pt modelId="{62CE1C4C-AE05-4247-9728-BCA5F5CA780A}" cxnId="{D0D3A698-B637-4953-BB91-A64F32166D64}" type="parTrans">
      <dgm:prSet/>
      <dgm:spPr/>
    </dgm:pt>
    <dgm:pt modelId="{F463D266-32E5-414A-9781-DA46FFE60955}" cxnId="{D0D3A698-B637-4953-BB91-A64F32166D64}" type="sibTrans">
      <dgm:prSet/>
      <dgm:spPr/>
    </dgm:pt>
    <dgm:pt modelId="{3A30B1D0-F146-41C6-9373-8CC849B0566C}" type="pres">
      <dgm:prSet presAssocID="{800EE499-D129-484D-B5C0-D0F3AC30E8B1}" presName="linearFlow" presStyleCnt="0">
        <dgm:presLayoutVars>
          <dgm:dir/>
          <dgm:resizeHandles val="exact"/>
        </dgm:presLayoutVars>
      </dgm:prSet>
      <dgm:spPr/>
    </dgm:pt>
    <dgm:pt modelId="{65AAD8D9-A2BB-4BC0-ADC4-32A3E0934999}" type="pres">
      <dgm:prSet presAssocID="{BEB4A0DE-FB16-4C4F-8DEA-03570694B93A}" presName="composite" presStyleCnt="0"/>
      <dgm:spPr/>
    </dgm:pt>
    <dgm:pt modelId="{F8DF891C-0D10-4055-A8A8-3FC34ADEDC5B}" type="pres">
      <dgm:prSet presAssocID="{BEB4A0DE-FB16-4C4F-8DEA-03570694B93A}" presName="imgShp" presStyleLbl="fgImgPlace1" presStyleIdx="0" presStyleCnt="4"/>
      <dgm:spPr>
        <a:solidFill>
          <a:schemeClr val="bg1"/>
        </a:solidFill>
        <a:ln>
          <a:solidFill>
            <a:schemeClr val="accent1"/>
          </a:solidFill>
        </a:ln>
      </dgm:spPr>
    </dgm:pt>
    <dgm:pt modelId="{5D3E6026-A697-4D8F-84B5-C5321A8528B3}" type="pres">
      <dgm:prSet presAssocID="{BEB4A0DE-FB16-4C4F-8DEA-03570694B93A}" presName="txShp" presStyleLbl="node1" presStyleIdx="0" presStyleCnt="4">
        <dgm:presLayoutVars>
          <dgm:bulletEnabled val="1"/>
        </dgm:presLayoutVars>
      </dgm:prSet>
      <dgm:spPr/>
    </dgm:pt>
    <dgm:pt modelId="{01F33C7F-4C3C-42D3-8542-4BC345A10B4C}" type="pres">
      <dgm:prSet presAssocID="{66283CB7-69B8-41D5-A569-950515985F71}" presName="spacing" presStyleCnt="0"/>
      <dgm:spPr/>
    </dgm:pt>
    <dgm:pt modelId="{566CADD6-A244-4583-AC18-E2FF68B117C3}" type="pres">
      <dgm:prSet presAssocID="{49C0F739-CACC-4F83-9D65-DB68F9B55DA3}" presName="composite" presStyleCnt="0"/>
      <dgm:spPr/>
    </dgm:pt>
    <dgm:pt modelId="{9A8BDB76-FE14-4492-90DF-BA7E9A1C84D6}" type="pres">
      <dgm:prSet presAssocID="{49C0F739-CACC-4F83-9D65-DB68F9B55DA3}" presName="imgShp" presStyleLbl="fgImgPlace1" presStyleIdx="1" presStyleCnt="4"/>
      <dgm:spPr>
        <a:solidFill>
          <a:schemeClr val="bg1"/>
        </a:solidFill>
        <a:ln>
          <a:solidFill>
            <a:schemeClr val="accent1"/>
          </a:solidFill>
        </a:ln>
      </dgm:spPr>
    </dgm:pt>
    <dgm:pt modelId="{6ED79D1F-3EE8-4EE1-9E0C-15068DDC757A}" type="pres">
      <dgm:prSet presAssocID="{49C0F739-CACC-4F83-9D65-DB68F9B55DA3}" presName="txShp" presStyleLbl="node1" presStyleIdx="1" presStyleCnt="4">
        <dgm:presLayoutVars>
          <dgm:bulletEnabled val="1"/>
        </dgm:presLayoutVars>
      </dgm:prSet>
      <dgm:spPr/>
    </dgm:pt>
    <dgm:pt modelId="{D3E75D5A-2A8F-4DA6-A51C-090741755B83}" type="pres">
      <dgm:prSet presAssocID="{DC14E9F5-F3EA-4380-BAFE-A737E22703BC}" presName="spacing" presStyleCnt="0"/>
      <dgm:spPr/>
    </dgm:pt>
    <dgm:pt modelId="{5373068E-DCEB-4D3C-BFF1-43C34CE727FD}" type="pres">
      <dgm:prSet presAssocID="{11A5EA0A-517A-463B-9BA8-5EB54D7D10F8}" presName="composite" presStyleCnt="0"/>
      <dgm:spPr/>
    </dgm:pt>
    <dgm:pt modelId="{48C23F44-CDC2-4998-B9C4-F737C51D3228}" type="pres">
      <dgm:prSet presAssocID="{11A5EA0A-517A-463B-9BA8-5EB54D7D10F8}" presName="imgShp" presStyleLbl="fgImgPlace1" presStyleIdx="2" presStyleCnt="4"/>
      <dgm:spPr>
        <a:solidFill>
          <a:srgbClr val="FFC000"/>
        </a:solidFill>
        <a:ln>
          <a:solidFill>
            <a:schemeClr val="accent1"/>
          </a:solidFill>
        </a:ln>
      </dgm:spPr>
    </dgm:pt>
    <dgm:pt modelId="{DC27DDA6-73A4-45AF-8B52-70E594C6E063}" type="pres">
      <dgm:prSet presAssocID="{11A5EA0A-517A-463B-9BA8-5EB54D7D10F8}" presName="txShp" presStyleLbl="node1" presStyleIdx="2" presStyleCnt="4">
        <dgm:presLayoutVars>
          <dgm:bulletEnabled val="1"/>
        </dgm:presLayoutVars>
      </dgm:prSet>
      <dgm:spPr/>
    </dgm:pt>
    <dgm:pt modelId="{1BD648EC-230D-47E1-A618-F93D265B0703}" type="pres">
      <dgm:prSet presAssocID="{4EA87785-B7B3-4F48-BB13-D91C5DEA8DC1}" presName="spacing" presStyleCnt="0"/>
      <dgm:spPr/>
    </dgm:pt>
    <dgm:pt modelId="{7D4A810A-A6D4-47BA-AF8D-AB4F73C04080}" type="pres">
      <dgm:prSet presAssocID="{25EF8B53-4C57-43A4-9FE1-40C318A0AD88}" presName="composite" presStyleCnt="0"/>
      <dgm:spPr/>
    </dgm:pt>
    <dgm:pt modelId="{69DE5637-6198-4292-ADFF-69DC2A063BC5}" type="pres">
      <dgm:prSet presAssocID="{25EF8B53-4C57-43A4-9FE1-40C318A0AD88}" presName="imgShp" presStyleLbl="fgImgPlace1" presStyleIdx="3" presStyleCnt="4"/>
      <dgm:spPr>
        <a:solidFill>
          <a:schemeClr val="bg1"/>
        </a:solidFill>
        <a:ln>
          <a:solidFill>
            <a:schemeClr val="accent1"/>
          </a:solidFill>
        </a:ln>
      </dgm:spPr>
    </dgm:pt>
    <dgm:pt modelId="{00C34D87-B2DD-493A-BAA2-1A14EA17DEB1}" type="pres">
      <dgm:prSet presAssocID="{25EF8B53-4C57-43A4-9FE1-40C318A0AD88}" presName="txShp" presStyleLbl="node1" presStyleIdx="3" presStyleCnt="4">
        <dgm:presLayoutVars>
          <dgm:bulletEnabled val="1"/>
        </dgm:presLayoutVars>
      </dgm:prSet>
      <dgm:spPr/>
    </dgm:pt>
  </dgm:ptLst>
  <dgm:cxnLst>
    <dgm:cxn modelId="{8ED5ECD6-739D-46D5-B37C-BDB24101452B}" srcId="{800EE499-D129-484D-B5C0-D0F3AC30E8B1}" destId="{BEB4A0DE-FB16-4C4F-8DEA-03570694B93A}" srcOrd="0" destOrd="0" parTransId="{A1CD0B47-03FC-4535-A972-2673574CE2F3}" sibTransId="{66283CB7-69B8-41D5-A569-950515985F71}"/>
    <dgm:cxn modelId="{3FFCA521-6F16-4EBC-ACE1-F7D1B8C340D2}" srcId="{800EE499-D129-484D-B5C0-D0F3AC30E8B1}" destId="{49C0F739-CACC-4F83-9D65-DB68F9B55DA3}" srcOrd="1" destOrd="0" parTransId="{58C8CD02-4F69-4881-8B8D-99D6DF216B6C}" sibTransId="{DC14E9F5-F3EA-4380-BAFE-A737E22703BC}"/>
    <dgm:cxn modelId="{EBCB3EA2-B52D-4663-81FE-E43EB76B612D}" srcId="{800EE499-D129-484D-B5C0-D0F3AC30E8B1}" destId="{11A5EA0A-517A-463B-9BA8-5EB54D7D10F8}" srcOrd="2" destOrd="0" parTransId="{E2B15CF1-464F-45CC-BFE4-6F0AA417C19E}" sibTransId="{4EA87785-B7B3-4F48-BB13-D91C5DEA8DC1}"/>
    <dgm:cxn modelId="{D0D3A698-B637-4953-BB91-A64F32166D64}" srcId="{800EE499-D129-484D-B5C0-D0F3AC30E8B1}" destId="{25EF8B53-4C57-43A4-9FE1-40C318A0AD88}" srcOrd="3" destOrd="0" parTransId="{62CE1C4C-AE05-4247-9728-BCA5F5CA780A}" sibTransId="{F463D266-32E5-414A-9781-DA46FFE60955}"/>
    <dgm:cxn modelId="{1926FBEC-F3C6-408B-92CC-DE80A1CF1F32}" type="presOf" srcId="{800EE499-D129-484D-B5C0-D0F3AC30E8B1}" destId="{3A30B1D0-F146-41C6-9373-8CC849B0566C}" srcOrd="0" destOrd="0" presId="urn:microsoft.com/office/officeart/2005/8/layout/vList3"/>
    <dgm:cxn modelId="{B6E14BCB-B96B-41E5-AD22-DDAD478C112C}" type="presParOf" srcId="{3A30B1D0-F146-41C6-9373-8CC849B0566C}" destId="{65AAD8D9-A2BB-4BC0-ADC4-32A3E0934999}" srcOrd="0" destOrd="0" presId="urn:microsoft.com/office/officeart/2005/8/layout/vList3"/>
    <dgm:cxn modelId="{DD3BF62F-6D49-4C2B-AFE0-AFE2B20E25BA}" type="presParOf" srcId="{65AAD8D9-A2BB-4BC0-ADC4-32A3E0934999}" destId="{F8DF891C-0D10-4055-A8A8-3FC34ADEDC5B}" srcOrd="0" destOrd="0" presId="urn:microsoft.com/office/officeart/2005/8/layout/vList3"/>
    <dgm:cxn modelId="{5D90E7EE-9A22-4003-B85F-F680BF082446}" type="presParOf" srcId="{65AAD8D9-A2BB-4BC0-ADC4-32A3E0934999}" destId="{5D3E6026-A697-4D8F-84B5-C5321A8528B3}" srcOrd="1" destOrd="0" presId="urn:microsoft.com/office/officeart/2005/8/layout/vList3"/>
    <dgm:cxn modelId="{8F245EAF-F00E-4363-90F6-7ADA8427628A}" type="presOf" srcId="{BEB4A0DE-FB16-4C4F-8DEA-03570694B93A}" destId="{5D3E6026-A697-4D8F-84B5-C5321A8528B3}" srcOrd="0" destOrd="0" presId="urn:microsoft.com/office/officeart/2005/8/layout/vList3"/>
    <dgm:cxn modelId="{EA5847F0-ED41-4188-8A6A-A0803B6A2345}" type="presParOf" srcId="{3A30B1D0-F146-41C6-9373-8CC849B0566C}" destId="{01F33C7F-4C3C-42D3-8542-4BC345A10B4C}" srcOrd="1" destOrd="0" presId="urn:microsoft.com/office/officeart/2005/8/layout/vList3"/>
    <dgm:cxn modelId="{05D1485C-5EE8-473E-BDB1-5B2BCC271429}" type="presOf" srcId="{66283CB7-69B8-41D5-A569-950515985F71}" destId="{01F33C7F-4C3C-42D3-8542-4BC345A10B4C}" srcOrd="0" destOrd="0" presId="urn:microsoft.com/office/officeart/2005/8/layout/vList3"/>
    <dgm:cxn modelId="{01D4E723-F17B-455E-A58E-1B21F87EC677}" type="presParOf" srcId="{3A30B1D0-F146-41C6-9373-8CC849B0566C}" destId="{566CADD6-A244-4583-AC18-E2FF68B117C3}" srcOrd="2" destOrd="0" presId="urn:microsoft.com/office/officeart/2005/8/layout/vList3"/>
    <dgm:cxn modelId="{CC111880-DC31-4C9F-B695-B9E5D3E7E6C7}" type="presParOf" srcId="{566CADD6-A244-4583-AC18-E2FF68B117C3}" destId="{9A8BDB76-FE14-4492-90DF-BA7E9A1C84D6}" srcOrd="0" destOrd="2" presId="urn:microsoft.com/office/officeart/2005/8/layout/vList3"/>
    <dgm:cxn modelId="{1B5DF311-A2E5-4C15-950D-55979B913A27}" type="presParOf" srcId="{566CADD6-A244-4583-AC18-E2FF68B117C3}" destId="{6ED79D1F-3EE8-4EE1-9E0C-15068DDC757A}" srcOrd="1" destOrd="2" presId="urn:microsoft.com/office/officeart/2005/8/layout/vList3"/>
    <dgm:cxn modelId="{BB6FA0CC-7FF5-4865-B45D-644E259CBFD4}" type="presOf" srcId="{49C0F739-CACC-4F83-9D65-DB68F9B55DA3}" destId="{6ED79D1F-3EE8-4EE1-9E0C-15068DDC757A}" srcOrd="0" destOrd="0" presId="urn:microsoft.com/office/officeart/2005/8/layout/vList3"/>
    <dgm:cxn modelId="{2461DC5A-8ACA-45F2-902F-13184ED95790}" type="presParOf" srcId="{3A30B1D0-F146-41C6-9373-8CC849B0566C}" destId="{D3E75D5A-2A8F-4DA6-A51C-090741755B83}" srcOrd="3" destOrd="0" presId="urn:microsoft.com/office/officeart/2005/8/layout/vList3"/>
    <dgm:cxn modelId="{9B628AE3-610E-47C9-A0A4-6AFFF8734FE1}" type="presOf" srcId="{DC14E9F5-F3EA-4380-BAFE-A737E22703BC}" destId="{D3E75D5A-2A8F-4DA6-A51C-090741755B83}" srcOrd="0" destOrd="0" presId="urn:microsoft.com/office/officeart/2005/8/layout/vList3"/>
    <dgm:cxn modelId="{FA31EE72-3A02-4B4D-854C-90C935491946}" type="presParOf" srcId="{3A30B1D0-F146-41C6-9373-8CC849B0566C}" destId="{5373068E-DCEB-4D3C-BFF1-43C34CE727FD}" srcOrd="4" destOrd="0" presId="urn:microsoft.com/office/officeart/2005/8/layout/vList3"/>
    <dgm:cxn modelId="{8B609941-6F71-447D-9868-09B5D2F470F9}" type="presParOf" srcId="{5373068E-DCEB-4D3C-BFF1-43C34CE727FD}" destId="{48C23F44-CDC2-4998-B9C4-F737C51D3228}" srcOrd="0" destOrd="4" presId="urn:microsoft.com/office/officeart/2005/8/layout/vList3"/>
    <dgm:cxn modelId="{472FC3BC-D456-4D3C-B52F-A52607A06DE4}" type="presParOf" srcId="{5373068E-DCEB-4D3C-BFF1-43C34CE727FD}" destId="{DC27DDA6-73A4-45AF-8B52-70E594C6E063}" srcOrd="1" destOrd="4" presId="urn:microsoft.com/office/officeart/2005/8/layout/vList3"/>
    <dgm:cxn modelId="{99096448-D3F9-4D34-9354-AC0F59723FAE}" type="presOf" srcId="{11A5EA0A-517A-463B-9BA8-5EB54D7D10F8}" destId="{DC27DDA6-73A4-45AF-8B52-70E594C6E063}" srcOrd="0" destOrd="0" presId="urn:microsoft.com/office/officeart/2005/8/layout/vList3"/>
    <dgm:cxn modelId="{A1D7AAFA-881C-4218-9264-0E1C6B11FD8D}" type="presParOf" srcId="{3A30B1D0-F146-41C6-9373-8CC849B0566C}" destId="{1BD648EC-230D-47E1-A618-F93D265B0703}" srcOrd="5" destOrd="0" presId="urn:microsoft.com/office/officeart/2005/8/layout/vList3"/>
    <dgm:cxn modelId="{39C7D3F6-B21F-404F-A8F8-CB0131129132}" type="presOf" srcId="{4EA87785-B7B3-4F48-BB13-D91C5DEA8DC1}" destId="{1BD648EC-230D-47E1-A618-F93D265B0703}" srcOrd="0" destOrd="0" presId="urn:microsoft.com/office/officeart/2005/8/layout/vList3"/>
    <dgm:cxn modelId="{7572226B-BDFE-474E-B011-39475105A3B5}" type="presParOf" srcId="{3A30B1D0-F146-41C6-9373-8CC849B0566C}" destId="{7D4A810A-A6D4-47BA-AF8D-AB4F73C04080}" srcOrd="6" destOrd="0" presId="urn:microsoft.com/office/officeart/2005/8/layout/vList3"/>
    <dgm:cxn modelId="{50C6484E-13C7-4CFA-A4D8-CC5A53AE5120}" type="presParOf" srcId="{7D4A810A-A6D4-47BA-AF8D-AB4F73C04080}" destId="{69DE5637-6198-4292-ADFF-69DC2A063BC5}" srcOrd="0" destOrd="6" presId="urn:microsoft.com/office/officeart/2005/8/layout/vList3"/>
    <dgm:cxn modelId="{9C93BE61-0F9B-468A-9C79-3F9E3EE5F53E}" type="presParOf" srcId="{7D4A810A-A6D4-47BA-AF8D-AB4F73C04080}" destId="{00C34D87-B2DD-493A-BAA2-1A14EA17DEB1}" srcOrd="1" destOrd="6" presId="urn:microsoft.com/office/officeart/2005/8/layout/vList3"/>
    <dgm:cxn modelId="{25FCF8D6-53DD-48DA-98C2-F1B8BD262CC7}" type="presOf" srcId="{25EF8B53-4C57-43A4-9FE1-40C318A0AD88}" destId="{00C34D87-B2DD-493A-BAA2-1A14EA17DEB1}" srcOrd="0"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0EE499-D129-484D-B5C0-D0F3AC30E8B1}" type="doc">
      <dgm:prSet loTypeId="list" loCatId="list" qsTypeId="urn:microsoft.com/office/officeart/2005/8/quickstyle/simple1" qsCatId="simple" csTypeId="urn:microsoft.com/office/officeart/2005/8/colors/accent2_2" csCatId="accent1" phldr="0"/>
      <dgm:spPr/>
    </dgm:pt>
    <dgm:pt modelId="{BEB4A0DE-FB16-4C4F-8DEA-03570694B93A}">
      <dgm:prSet phldrT="[文本]" phldr="0" custT="1"/>
      <dgm:spPr/>
      <dgm:t>
        <a:bodyPr vert="horz" wrap="square"/>
        <a:p>
          <a:pPr>
            <a:lnSpc>
              <a:spcPct val="100000"/>
            </a:lnSpc>
            <a:spcBef>
              <a:spcPct val="0"/>
            </a:spcBef>
            <a:spcAft>
              <a:spcPct val="35000"/>
            </a:spcAft>
          </a:pPr>
          <a:r>
            <a:rPr lang="zh-CN" altLang="zh-CN" sz="3200" b="1">
              <a:latin typeface="楷体" panose="02010609060101010101" pitchFamily="49" charset="-122"/>
              <a:ea typeface="楷体" panose="02010609060101010101" pitchFamily="49" charset="-122"/>
            </a:rPr>
            <a:t>课程</a:t>
          </a:r>
          <a:r>
            <a:rPr lang="zh-CN" altLang="zh-CN" sz="3200" b="1">
              <a:latin typeface="楷体" panose="02010609060101010101" pitchFamily="49" charset="-122"/>
              <a:ea typeface="楷体" panose="02010609060101010101" pitchFamily="49" charset="-122"/>
            </a:rPr>
            <a:t>基本</a:t>
          </a:r>
          <a:r>
            <a:rPr lang="zh-CN" altLang="zh-CN" sz="3200" b="1">
              <a:latin typeface="楷体" panose="02010609060101010101" pitchFamily="49" charset="-122"/>
              <a:ea typeface="楷体" panose="02010609060101010101" pitchFamily="49" charset="-122"/>
            </a:rPr>
            <a:t>信息</a:t>
          </a:r>
          <a:r>
            <a:rPr lang="zh-CN" altLang="zh-CN" sz="3200" b="1">
              <a:latin typeface="楷体" panose="02010609060101010101" pitchFamily="49" charset="-122"/>
              <a:ea typeface="楷体" panose="02010609060101010101" pitchFamily="49" charset="-122"/>
            </a:rPr>
            <a:t/>
          </a:r>
          <a:endParaRPr lang="zh-CN" altLang="zh-CN" sz="3200" b="1">
            <a:latin typeface="楷体" panose="02010609060101010101" pitchFamily="49" charset="-122"/>
            <a:ea typeface="楷体" panose="02010609060101010101" pitchFamily="49" charset="-122"/>
          </a:endParaRPr>
        </a:p>
      </dgm:t>
    </dgm:pt>
    <dgm:pt modelId="{A1CD0B47-03FC-4535-A972-2673574CE2F3}" cxnId="{8ED5ECD6-739D-46D5-B37C-BDB24101452B}" type="parTrans">
      <dgm:prSet/>
      <dgm:spPr/>
    </dgm:pt>
    <dgm:pt modelId="{66283CB7-69B8-41D5-A569-950515985F71}" cxnId="{8ED5ECD6-739D-46D5-B37C-BDB24101452B}" type="sibTrans">
      <dgm:prSet/>
      <dgm:spPr/>
    </dgm:pt>
    <dgm:pt modelId="{49C0F739-CACC-4F83-9D65-DB68F9B55DA3}">
      <dgm:prSet phldr="0" custT="1"/>
      <dgm:spPr/>
      <dgm:t>
        <a:bodyPr vert="horz" wrap="square"/>
        <a:p>
          <a:pPr>
            <a:lnSpc>
              <a:spcPct val="100000"/>
            </a:lnSpc>
            <a:spcBef>
              <a:spcPct val="0"/>
            </a:spcBef>
            <a:spcAft>
              <a:spcPct val="35000"/>
            </a:spcAft>
          </a:pPr>
          <a:r>
            <a:rPr lang="zh-CN" sz="3200" b="1">
              <a:latin typeface="楷体" panose="02010609060101010101" pitchFamily="49" charset="-122"/>
              <a:ea typeface="楷体" panose="02010609060101010101" pitchFamily="49" charset="-122"/>
            </a:rPr>
            <a:t>课程简介</a:t>
          </a:r>
          <a:r>
            <a:rPr lang="zh-CN" sz="3200" b="1">
              <a:latin typeface="楷体" panose="02010609060101010101" pitchFamily="49" charset="-122"/>
              <a:ea typeface="楷体" panose="02010609060101010101" pitchFamily="49" charset="-122"/>
            </a:rPr>
            <a:t/>
          </a:r>
          <a:endParaRPr lang="zh-CN" sz="3200" b="1">
            <a:latin typeface="楷体" panose="02010609060101010101" pitchFamily="49" charset="-122"/>
            <a:ea typeface="楷体" panose="02010609060101010101" pitchFamily="49" charset="-122"/>
          </a:endParaRPr>
        </a:p>
      </dgm:t>
    </dgm:pt>
    <dgm:pt modelId="{58C8CD02-4F69-4881-8B8D-99D6DF216B6C}" cxnId="{3FFCA521-6F16-4EBC-ACE1-F7D1B8C340D2}" type="parTrans">
      <dgm:prSet/>
      <dgm:spPr/>
    </dgm:pt>
    <dgm:pt modelId="{DC14E9F5-F3EA-4380-BAFE-A737E22703BC}" cxnId="{3FFCA521-6F16-4EBC-ACE1-F7D1B8C340D2}" type="sibTrans">
      <dgm:prSet/>
      <dgm:spPr/>
    </dgm:pt>
    <dgm:pt modelId="{11A5EA0A-517A-463B-9BA8-5EB54D7D10F8}">
      <dgm:prSet phldrT="[文本]" phldr="0" custT="1"/>
      <dgm:spPr/>
      <dgm:t>
        <a:bodyPr vert="horz" wrap="square"/>
        <a:p>
          <a:pPr>
            <a:lnSpc>
              <a:spcPct val="100000"/>
            </a:lnSpc>
            <a:spcBef>
              <a:spcPct val="0"/>
            </a:spcBef>
            <a:spcAft>
              <a:spcPct val="35000"/>
            </a:spcAft>
          </a:pPr>
          <a:r>
            <a:rPr lang="zh-CN" altLang="en-US" sz="3200" b="1">
              <a:latin typeface="楷体" panose="02010609060101010101" pitchFamily="49" charset="-122"/>
              <a:ea typeface="楷体" panose="02010609060101010101" pitchFamily="49" charset="-122"/>
            </a:rPr>
            <a:t>课程考核方法</a:t>
          </a:r>
          <a:r>
            <a:rPr lang="zh-CN" altLang="en-US" sz="3200" b="1">
              <a:latin typeface="楷体" panose="02010609060101010101" pitchFamily="49" charset="-122"/>
              <a:ea typeface="楷体" panose="02010609060101010101" pitchFamily="49" charset="-122"/>
            </a:rPr>
            <a:t/>
          </a:r>
          <a:endParaRPr lang="zh-CN" altLang="en-US" sz="3200" b="1">
            <a:latin typeface="楷体" panose="02010609060101010101" pitchFamily="49" charset="-122"/>
            <a:ea typeface="楷体" panose="02010609060101010101" pitchFamily="49" charset="-122"/>
          </a:endParaRPr>
        </a:p>
      </dgm:t>
    </dgm:pt>
    <dgm:pt modelId="{E2B15CF1-464F-45CC-BFE4-6F0AA417C19E}" cxnId="{EBCB3EA2-B52D-4663-81FE-E43EB76B612D}" type="parTrans">
      <dgm:prSet/>
      <dgm:spPr/>
    </dgm:pt>
    <dgm:pt modelId="{4EA87785-B7B3-4F48-BB13-D91C5DEA8DC1}" cxnId="{EBCB3EA2-B52D-4663-81FE-E43EB76B612D}" type="sibTrans">
      <dgm:prSet/>
      <dgm:spPr/>
    </dgm:pt>
    <dgm:pt modelId="{25EF8B53-4C57-43A4-9FE1-40C318A0AD88}">
      <dgm:prSet phldrT="[文本]" phldr="0" custT="1"/>
      <dgm:spPr/>
      <dgm:t>
        <a:bodyPr vert="horz" wrap="square"/>
        <a:p>
          <a:pPr>
            <a:lnSpc>
              <a:spcPct val="100000"/>
            </a:lnSpc>
            <a:spcBef>
              <a:spcPct val="0"/>
            </a:spcBef>
            <a:spcAft>
              <a:spcPct val="35000"/>
            </a:spcAft>
          </a:pPr>
          <a:r>
            <a:rPr lang="zh-CN" altLang="en-US" sz="3200" b="1">
              <a:latin typeface="楷体" panose="02010609060101010101" pitchFamily="49" charset="-122"/>
              <a:ea typeface="楷体" panose="02010609060101010101" pitchFamily="49" charset="-122"/>
            </a:rPr>
            <a:t>课程内容梳理</a:t>
          </a:r>
          <a:r>
            <a:rPr lang="zh-CN" altLang="en-US" sz="3200" b="1">
              <a:latin typeface="楷体" panose="02010609060101010101" pitchFamily="49" charset="-122"/>
              <a:ea typeface="楷体" panose="02010609060101010101" pitchFamily="49" charset="-122"/>
            </a:rPr>
            <a:t/>
          </a:r>
          <a:endParaRPr lang="zh-CN" altLang="en-US" sz="3200" b="1">
            <a:latin typeface="楷体" panose="02010609060101010101" pitchFamily="49" charset="-122"/>
            <a:ea typeface="楷体" panose="02010609060101010101" pitchFamily="49" charset="-122"/>
          </a:endParaRPr>
        </a:p>
      </dgm:t>
    </dgm:pt>
    <dgm:pt modelId="{62CE1C4C-AE05-4247-9728-BCA5F5CA780A}" cxnId="{D0D3A698-B637-4953-BB91-A64F32166D64}" type="parTrans">
      <dgm:prSet/>
      <dgm:spPr/>
    </dgm:pt>
    <dgm:pt modelId="{F463D266-32E5-414A-9781-DA46FFE60955}" cxnId="{D0D3A698-B637-4953-BB91-A64F32166D64}" type="sibTrans">
      <dgm:prSet/>
      <dgm:spPr/>
    </dgm:pt>
    <dgm:pt modelId="{3A30B1D0-F146-41C6-9373-8CC849B0566C}" type="pres">
      <dgm:prSet presAssocID="{800EE499-D129-484D-B5C0-D0F3AC30E8B1}" presName="linearFlow" presStyleCnt="0">
        <dgm:presLayoutVars>
          <dgm:dir/>
          <dgm:resizeHandles val="exact"/>
        </dgm:presLayoutVars>
      </dgm:prSet>
      <dgm:spPr/>
    </dgm:pt>
    <dgm:pt modelId="{65AAD8D9-A2BB-4BC0-ADC4-32A3E0934999}" type="pres">
      <dgm:prSet presAssocID="{BEB4A0DE-FB16-4C4F-8DEA-03570694B93A}" presName="composite" presStyleCnt="0"/>
      <dgm:spPr/>
    </dgm:pt>
    <dgm:pt modelId="{F8DF891C-0D10-4055-A8A8-3FC34ADEDC5B}" type="pres">
      <dgm:prSet presAssocID="{BEB4A0DE-FB16-4C4F-8DEA-03570694B93A}" presName="imgShp" presStyleLbl="fgImgPlace1" presStyleIdx="0" presStyleCnt="4"/>
      <dgm:spPr>
        <a:solidFill>
          <a:schemeClr val="bg1"/>
        </a:solidFill>
        <a:ln>
          <a:solidFill>
            <a:schemeClr val="accent1"/>
          </a:solidFill>
        </a:ln>
      </dgm:spPr>
    </dgm:pt>
    <dgm:pt modelId="{5D3E6026-A697-4D8F-84B5-C5321A8528B3}" type="pres">
      <dgm:prSet presAssocID="{BEB4A0DE-FB16-4C4F-8DEA-03570694B93A}" presName="txShp" presStyleLbl="node1" presStyleIdx="0" presStyleCnt="4">
        <dgm:presLayoutVars>
          <dgm:bulletEnabled val="1"/>
        </dgm:presLayoutVars>
      </dgm:prSet>
      <dgm:spPr/>
    </dgm:pt>
    <dgm:pt modelId="{01F33C7F-4C3C-42D3-8542-4BC345A10B4C}" type="pres">
      <dgm:prSet presAssocID="{66283CB7-69B8-41D5-A569-950515985F71}" presName="spacing" presStyleCnt="0"/>
      <dgm:spPr/>
    </dgm:pt>
    <dgm:pt modelId="{566CADD6-A244-4583-AC18-E2FF68B117C3}" type="pres">
      <dgm:prSet presAssocID="{49C0F739-CACC-4F83-9D65-DB68F9B55DA3}" presName="composite" presStyleCnt="0"/>
      <dgm:spPr/>
    </dgm:pt>
    <dgm:pt modelId="{9A8BDB76-FE14-4492-90DF-BA7E9A1C84D6}" type="pres">
      <dgm:prSet presAssocID="{49C0F739-CACC-4F83-9D65-DB68F9B55DA3}" presName="imgShp" presStyleLbl="fgImgPlace1" presStyleIdx="1" presStyleCnt="4"/>
      <dgm:spPr>
        <a:solidFill>
          <a:schemeClr val="bg1"/>
        </a:solidFill>
        <a:ln>
          <a:solidFill>
            <a:schemeClr val="accent1"/>
          </a:solidFill>
        </a:ln>
      </dgm:spPr>
    </dgm:pt>
    <dgm:pt modelId="{6ED79D1F-3EE8-4EE1-9E0C-15068DDC757A}" type="pres">
      <dgm:prSet presAssocID="{49C0F739-CACC-4F83-9D65-DB68F9B55DA3}" presName="txShp" presStyleLbl="node1" presStyleIdx="1" presStyleCnt="4">
        <dgm:presLayoutVars>
          <dgm:bulletEnabled val="1"/>
        </dgm:presLayoutVars>
      </dgm:prSet>
      <dgm:spPr/>
    </dgm:pt>
    <dgm:pt modelId="{D3E75D5A-2A8F-4DA6-A51C-090741755B83}" type="pres">
      <dgm:prSet presAssocID="{DC14E9F5-F3EA-4380-BAFE-A737E22703BC}" presName="spacing" presStyleCnt="0"/>
      <dgm:spPr/>
    </dgm:pt>
    <dgm:pt modelId="{5373068E-DCEB-4D3C-BFF1-43C34CE727FD}" type="pres">
      <dgm:prSet presAssocID="{11A5EA0A-517A-463B-9BA8-5EB54D7D10F8}" presName="composite" presStyleCnt="0"/>
      <dgm:spPr/>
    </dgm:pt>
    <dgm:pt modelId="{48C23F44-CDC2-4998-B9C4-F737C51D3228}" type="pres">
      <dgm:prSet presAssocID="{11A5EA0A-517A-463B-9BA8-5EB54D7D10F8}" presName="imgShp" presStyleLbl="fgImgPlace1" presStyleIdx="2" presStyleCnt="4"/>
      <dgm:spPr>
        <a:solidFill>
          <a:schemeClr val="bg1"/>
        </a:solidFill>
        <a:ln>
          <a:solidFill>
            <a:schemeClr val="accent1"/>
          </a:solidFill>
        </a:ln>
      </dgm:spPr>
    </dgm:pt>
    <dgm:pt modelId="{DC27DDA6-73A4-45AF-8B52-70E594C6E063}" type="pres">
      <dgm:prSet presAssocID="{11A5EA0A-517A-463B-9BA8-5EB54D7D10F8}" presName="txShp" presStyleLbl="node1" presStyleIdx="2" presStyleCnt="4">
        <dgm:presLayoutVars>
          <dgm:bulletEnabled val="1"/>
        </dgm:presLayoutVars>
      </dgm:prSet>
      <dgm:spPr/>
    </dgm:pt>
    <dgm:pt modelId="{1BD648EC-230D-47E1-A618-F93D265B0703}" type="pres">
      <dgm:prSet presAssocID="{4EA87785-B7B3-4F48-BB13-D91C5DEA8DC1}" presName="spacing" presStyleCnt="0"/>
      <dgm:spPr/>
    </dgm:pt>
    <dgm:pt modelId="{7D4A810A-A6D4-47BA-AF8D-AB4F73C04080}" type="pres">
      <dgm:prSet presAssocID="{25EF8B53-4C57-43A4-9FE1-40C318A0AD88}" presName="composite" presStyleCnt="0"/>
      <dgm:spPr/>
    </dgm:pt>
    <dgm:pt modelId="{69DE5637-6198-4292-ADFF-69DC2A063BC5}" type="pres">
      <dgm:prSet presAssocID="{25EF8B53-4C57-43A4-9FE1-40C318A0AD88}" presName="imgShp" presStyleLbl="fgImgPlace1" presStyleIdx="3" presStyleCnt="4"/>
      <dgm:spPr>
        <a:solidFill>
          <a:srgbClr val="FFC000"/>
        </a:solidFill>
        <a:ln>
          <a:solidFill>
            <a:schemeClr val="accent1"/>
          </a:solidFill>
        </a:ln>
      </dgm:spPr>
    </dgm:pt>
    <dgm:pt modelId="{00C34D87-B2DD-493A-BAA2-1A14EA17DEB1}" type="pres">
      <dgm:prSet presAssocID="{25EF8B53-4C57-43A4-9FE1-40C318A0AD88}" presName="txShp" presStyleLbl="node1" presStyleIdx="3" presStyleCnt="4">
        <dgm:presLayoutVars>
          <dgm:bulletEnabled val="1"/>
        </dgm:presLayoutVars>
      </dgm:prSet>
      <dgm:spPr/>
    </dgm:pt>
  </dgm:ptLst>
  <dgm:cxnLst>
    <dgm:cxn modelId="{8ED5ECD6-739D-46D5-B37C-BDB24101452B}" srcId="{800EE499-D129-484D-B5C0-D0F3AC30E8B1}" destId="{BEB4A0DE-FB16-4C4F-8DEA-03570694B93A}" srcOrd="0" destOrd="0" parTransId="{A1CD0B47-03FC-4535-A972-2673574CE2F3}" sibTransId="{66283CB7-69B8-41D5-A569-950515985F71}"/>
    <dgm:cxn modelId="{3FFCA521-6F16-4EBC-ACE1-F7D1B8C340D2}" srcId="{800EE499-D129-484D-B5C0-D0F3AC30E8B1}" destId="{49C0F739-CACC-4F83-9D65-DB68F9B55DA3}" srcOrd="1" destOrd="0" parTransId="{58C8CD02-4F69-4881-8B8D-99D6DF216B6C}" sibTransId="{DC14E9F5-F3EA-4380-BAFE-A737E22703BC}"/>
    <dgm:cxn modelId="{EBCB3EA2-B52D-4663-81FE-E43EB76B612D}" srcId="{800EE499-D129-484D-B5C0-D0F3AC30E8B1}" destId="{11A5EA0A-517A-463B-9BA8-5EB54D7D10F8}" srcOrd="2" destOrd="0" parTransId="{E2B15CF1-464F-45CC-BFE4-6F0AA417C19E}" sibTransId="{4EA87785-B7B3-4F48-BB13-D91C5DEA8DC1}"/>
    <dgm:cxn modelId="{D0D3A698-B637-4953-BB91-A64F32166D64}" srcId="{800EE499-D129-484D-B5C0-D0F3AC30E8B1}" destId="{25EF8B53-4C57-43A4-9FE1-40C318A0AD88}" srcOrd="3" destOrd="0" parTransId="{62CE1C4C-AE05-4247-9728-BCA5F5CA780A}" sibTransId="{F463D266-32E5-414A-9781-DA46FFE60955}"/>
    <dgm:cxn modelId="{1926FBEC-F3C6-408B-92CC-DE80A1CF1F32}" type="presOf" srcId="{800EE499-D129-484D-B5C0-D0F3AC30E8B1}" destId="{3A30B1D0-F146-41C6-9373-8CC849B0566C}" srcOrd="0" destOrd="0" presId="urn:microsoft.com/office/officeart/2005/8/layout/vList3"/>
    <dgm:cxn modelId="{B6E14BCB-B96B-41E5-AD22-DDAD478C112C}" type="presParOf" srcId="{3A30B1D0-F146-41C6-9373-8CC849B0566C}" destId="{65AAD8D9-A2BB-4BC0-ADC4-32A3E0934999}" srcOrd="0" destOrd="0" presId="urn:microsoft.com/office/officeart/2005/8/layout/vList3"/>
    <dgm:cxn modelId="{DD3BF62F-6D49-4C2B-AFE0-AFE2B20E25BA}" type="presParOf" srcId="{65AAD8D9-A2BB-4BC0-ADC4-32A3E0934999}" destId="{F8DF891C-0D10-4055-A8A8-3FC34ADEDC5B}" srcOrd="0" destOrd="0" presId="urn:microsoft.com/office/officeart/2005/8/layout/vList3"/>
    <dgm:cxn modelId="{5D90E7EE-9A22-4003-B85F-F680BF082446}" type="presParOf" srcId="{65AAD8D9-A2BB-4BC0-ADC4-32A3E0934999}" destId="{5D3E6026-A697-4D8F-84B5-C5321A8528B3}" srcOrd="1" destOrd="0" presId="urn:microsoft.com/office/officeart/2005/8/layout/vList3"/>
    <dgm:cxn modelId="{8F245EAF-F00E-4363-90F6-7ADA8427628A}" type="presOf" srcId="{BEB4A0DE-FB16-4C4F-8DEA-03570694B93A}" destId="{5D3E6026-A697-4D8F-84B5-C5321A8528B3}" srcOrd="0" destOrd="0" presId="urn:microsoft.com/office/officeart/2005/8/layout/vList3"/>
    <dgm:cxn modelId="{EA5847F0-ED41-4188-8A6A-A0803B6A2345}" type="presParOf" srcId="{3A30B1D0-F146-41C6-9373-8CC849B0566C}" destId="{01F33C7F-4C3C-42D3-8542-4BC345A10B4C}" srcOrd="1" destOrd="0" presId="urn:microsoft.com/office/officeart/2005/8/layout/vList3"/>
    <dgm:cxn modelId="{05D1485C-5EE8-473E-BDB1-5B2BCC271429}" type="presOf" srcId="{66283CB7-69B8-41D5-A569-950515985F71}" destId="{01F33C7F-4C3C-42D3-8542-4BC345A10B4C}" srcOrd="0" destOrd="0" presId="urn:microsoft.com/office/officeart/2005/8/layout/vList3"/>
    <dgm:cxn modelId="{01D4E723-F17B-455E-A58E-1B21F87EC677}" type="presParOf" srcId="{3A30B1D0-F146-41C6-9373-8CC849B0566C}" destId="{566CADD6-A244-4583-AC18-E2FF68B117C3}" srcOrd="2" destOrd="0" presId="urn:microsoft.com/office/officeart/2005/8/layout/vList3"/>
    <dgm:cxn modelId="{CC111880-DC31-4C9F-B695-B9E5D3E7E6C7}" type="presParOf" srcId="{566CADD6-A244-4583-AC18-E2FF68B117C3}" destId="{9A8BDB76-FE14-4492-90DF-BA7E9A1C84D6}" srcOrd="0" destOrd="2" presId="urn:microsoft.com/office/officeart/2005/8/layout/vList3"/>
    <dgm:cxn modelId="{1B5DF311-A2E5-4C15-950D-55979B913A27}" type="presParOf" srcId="{566CADD6-A244-4583-AC18-E2FF68B117C3}" destId="{6ED79D1F-3EE8-4EE1-9E0C-15068DDC757A}" srcOrd="1" destOrd="2" presId="urn:microsoft.com/office/officeart/2005/8/layout/vList3"/>
    <dgm:cxn modelId="{BB6FA0CC-7FF5-4865-B45D-644E259CBFD4}" type="presOf" srcId="{49C0F739-CACC-4F83-9D65-DB68F9B55DA3}" destId="{6ED79D1F-3EE8-4EE1-9E0C-15068DDC757A}" srcOrd="0" destOrd="0" presId="urn:microsoft.com/office/officeart/2005/8/layout/vList3"/>
    <dgm:cxn modelId="{2461DC5A-8ACA-45F2-902F-13184ED95790}" type="presParOf" srcId="{3A30B1D0-F146-41C6-9373-8CC849B0566C}" destId="{D3E75D5A-2A8F-4DA6-A51C-090741755B83}" srcOrd="3" destOrd="0" presId="urn:microsoft.com/office/officeart/2005/8/layout/vList3"/>
    <dgm:cxn modelId="{9B628AE3-610E-47C9-A0A4-6AFFF8734FE1}" type="presOf" srcId="{DC14E9F5-F3EA-4380-BAFE-A737E22703BC}" destId="{D3E75D5A-2A8F-4DA6-A51C-090741755B83}" srcOrd="0" destOrd="0" presId="urn:microsoft.com/office/officeart/2005/8/layout/vList3"/>
    <dgm:cxn modelId="{FA31EE72-3A02-4B4D-854C-90C935491946}" type="presParOf" srcId="{3A30B1D0-F146-41C6-9373-8CC849B0566C}" destId="{5373068E-DCEB-4D3C-BFF1-43C34CE727FD}" srcOrd="4" destOrd="0" presId="urn:microsoft.com/office/officeart/2005/8/layout/vList3"/>
    <dgm:cxn modelId="{8B609941-6F71-447D-9868-09B5D2F470F9}" type="presParOf" srcId="{5373068E-DCEB-4D3C-BFF1-43C34CE727FD}" destId="{48C23F44-CDC2-4998-B9C4-F737C51D3228}" srcOrd="0" destOrd="4" presId="urn:microsoft.com/office/officeart/2005/8/layout/vList3"/>
    <dgm:cxn modelId="{472FC3BC-D456-4D3C-B52F-A52607A06DE4}" type="presParOf" srcId="{5373068E-DCEB-4D3C-BFF1-43C34CE727FD}" destId="{DC27DDA6-73A4-45AF-8B52-70E594C6E063}" srcOrd="1" destOrd="4" presId="urn:microsoft.com/office/officeart/2005/8/layout/vList3"/>
    <dgm:cxn modelId="{99096448-D3F9-4D34-9354-AC0F59723FAE}" type="presOf" srcId="{11A5EA0A-517A-463B-9BA8-5EB54D7D10F8}" destId="{DC27DDA6-73A4-45AF-8B52-70E594C6E063}" srcOrd="0" destOrd="0" presId="urn:microsoft.com/office/officeart/2005/8/layout/vList3"/>
    <dgm:cxn modelId="{A1D7AAFA-881C-4218-9264-0E1C6B11FD8D}" type="presParOf" srcId="{3A30B1D0-F146-41C6-9373-8CC849B0566C}" destId="{1BD648EC-230D-47E1-A618-F93D265B0703}" srcOrd="5" destOrd="0" presId="urn:microsoft.com/office/officeart/2005/8/layout/vList3"/>
    <dgm:cxn modelId="{39C7D3F6-B21F-404F-A8F8-CB0131129132}" type="presOf" srcId="{4EA87785-B7B3-4F48-BB13-D91C5DEA8DC1}" destId="{1BD648EC-230D-47E1-A618-F93D265B0703}" srcOrd="0" destOrd="0" presId="urn:microsoft.com/office/officeart/2005/8/layout/vList3"/>
    <dgm:cxn modelId="{7572226B-BDFE-474E-B011-39475105A3B5}" type="presParOf" srcId="{3A30B1D0-F146-41C6-9373-8CC849B0566C}" destId="{7D4A810A-A6D4-47BA-AF8D-AB4F73C04080}" srcOrd="6" destOrd="0" presId="urn:microsoft.com/office/officeart/2005/8/layout/vList3"/>
    <dgm:cxn modelId="{50C6484E-13C7-4CFA-A4D8-CC5A53AE5120}" type="presParOf" srcId="{7D4A810A-A6D4-47BA-AF8D-AB4F73C04080}" destId="{69DE5637-6198-4292-ADFF-69DC2A063BC5}" srcOrd="0" destOrd="6" presId="urn:microsoft.com/office/officeart/2005/8/layout/vList3"/>
    <dgm:cxn modelId="{9C93BE61-0F9B-468A-9C79-3F9E3EE5F53E}" type="presParOf" srcId="{7D4A810A-A6D4-47BA-AF8D-AB4F73C04080}" destId="{00C34D87-B2DD-493A-BAA2-1A14EA17DEB1}" srcOrd="1" destOrd="6" presId="urn:microsoft.com/office/officeart/2005/8/layout/vList3"/>
    <dgm:cxn modelId="{25FCF8D6-53DD-48DA-98C2-F1B8BD262CC7}" type="presOf" srcId="{25EF8B53-4C57-43A4-9FE1-40C318A0AD88}" destId="{00C34D87-B2DD-493A-BAA2-1A14EA17DEB1}" srcOrd="0"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200000" cy="3600000"/>
        <a:chOff x="0" y="0"/>
        <a:chExt cx="7200000" cy="3600000"/>
      </a:xfrm>
    </dsp:grpSpPr>
    <dsp:sp modelId="{5D3E6026-A697-4D8F-84B5-C5321A8528B3}">
      <dsp:nvSpPr>
        <dsp:cNvPr id="4" name="五边形 3"/>
        <dsp:cNvSpPr/>
      </dsp:nvSpPr>
      <dsp:spPr bwMode="white">
        <a:xfrm rot="10800000">
          <a:off x="1395474" y="0"/>
          <a:ext cx="4788000" cy="757895"/>
        </a:xfrm>
        <a:prstGeom prst="homePlate">
          <a:avLst/>
        </a:prstGeom>
      </dsp:spPr>
      <dsp:style>
        <a:lnRef idx="2">
          <a:schemeClr val="lt1"/>
        </a:lnRef>
        <a:fillRef idx="1">
          <a:schemeClr val="accent2"/>
        </a:fillRef>
        <a:effectRef idx="0">
          <a:scrgbClr r="0" g="0" b="0"/>
        </a:effectRef>
        <a:fontRef idx="minor">
          <a:schemeClr val="lt1"/>
        </a:fontRef>
      </dsp:style>
      <dsp:txBody>
        <a:bodyPr rot="10800000" vert="horz" wrap="square" lIns="334210" tIns="121920" rIns="227584" bIns="1219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zh-CN" sz="3200" b="1">
              <a:latin typeface="楷体" panose="02010609060101010101" pitchFamily="49" charset="-122"/>
              <a:ea typeface="楷体" panose="02010609060101010101" pitchFamily="49" charset="-122"/>
            </a:rPr>
            <a:t>课程</a:t>
          </a:r>
          <a:r>
            <a:rPr lang="zh-CN" altLang="zh-CN" sz="3200" b="1">
              <a:latin typeface="楷体" panose="02010609060101010101" pitchFamily="49" charset="-122"/>
              <a:ea typeface="楷体" panose="02010609060101010101" pitchFamily="49" charset="-122"/>
            </a:rPr>
            <a:t>基本</a:t>
          </a:r>
          <a:r>
            <a:rPr lang="zh-CN" altLang="zh-CN" sz="3200" b="1">
              <a:latin typeface="楷体" panose="02010609060101010101" pitchFamily="49" charset="-122"/>
              <a:ea typeface="楷体" panose="02010609060101010101" pitchFamily="49" charset="-122"/>
            </a:rPr>
            <a:t>信息</a:t>
          </a:r>
          <a:endParaRPr lang="zh-CN" altLang="zh-CN" sz="3200" b="1">
            <a:latin typeface="楷体" panose="02010609060101010101" pitchFamily="49" charset="-122"/>
            <a:ea typeface="楷体" panose="02010609060101010101" pitchFamily="49" charset="-122"/>
          </a:endParaRPr>
        </a:p>
      </dsp:txBody>
      <dsp:txXfrm rot="10800000">
        <a:off x="1395474" y="0"/>
        <a:ext cx="4788000" cy="757895"/>
      </dsp:txXfrm>
    </dsp:sp>
    <dsp:sp modelId="{F8DF891C-0D10-4055-A8A8-3FC34ADEDC5B}">
      <dsp:nvSpPr>
        <dsp:cNvPr id="3" name="椭圆 2"/>
        <dsp:cNvSpPr/>
      </dsp:nvSpPr>
      <dsp:spPr bwMode="white">
        <a:xfrm>
          <a:off x="1016526" y="0"/>
          <a:ext cx="757895" cy="757895"/>
        </a:xfrm>
        <a:prstGeom prst="ellipse">
          <a:avLst/>
        </a:prstGeom>
        <a:solidFill>
          <a:srgbClr val="FFC000"/>
        </a:solidFill>
        <a:ln>
          <a:solidFill>
            <a:schemeClr val="accent1"/>
          </a:solidFill>
        </a:ln>
      </dsp:spPr>
      <dsp:style>
        <a:lnRef idx="2">
          <a:schemeClr val="lt1"/>
        </a:lnRef>
        <a:fillRef idx="1">
          <a:schemeClr val="accent2">
            <a:tint val="50000"/>
          </a:schemeClr>
        </a:fillRef>
        <a:effectRef idx="0">
          <a:scrgbClr r="0" g="0" b="0"/>
        </a:effectRef>
        <a:fontRef idx="minor"/>
      </dsp:style>
      <dsp:txXfrm>
        <a:off x="1016526" y="0"/>
        <a:ext cx="757895" cy="757895"/>
      </dsp:txXfrm>
    </dsp:sp>
    <dsp:sp modelId="{6ED79D1F-3EE8-4EE1-9E0C-15068DDC757A}">
      <dsp:nvSpPr>
        <dsp:cNvPr id="6" name="五边形 5"/>
        <dsp:cNvSpPr/>
      </dsp:nvSpPr>
      <dsp:spPr bwMode="white">
        <a:xfrm rot="10800000">
          <a:off x="1395474" y="947368"/>
          <a:ext cx="4788000" cy="757895"/>
        </a:xfrm>
        <a:prstGeom prst="homePlate">
          <a:avLst/>
        </a:prstGeom>
      </dsp:spPr>
      <dsp:style>
        <a:lnRef idx="2">
          <a:schemeClr val="lt1"/>
        </a:lnRef>
        <a:fillRef idx="1">
          <a:schemeClr val="accent2"/>
        </a:fillRef>
        <a:effectRef idx="0">
          <a:scrgbClr r="0" g="0" b="0"/>
        </a:effectRef>
        <a:fontRef idx="minor">
          <a:schemeClr val="lt1"/>
        </a:fontRef>
      </dsp:style>
      <dsp:txBody>
        <a:bodyPr rot="10800000" vert="horz" wrap="square" lIns="334210" tIns="121920" rIns="227584" bIns="1219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sz="3200" b="1">
              <a:latin typeface="楷体" panose="02010609060101010101" pitchFamily="49" charset="-122"/>
              <a:ea typeface="楷体" panose="02010609060101010101" pitchFamily="49" charset="-122"/>
            </a:rPr>
            <a:t>课程简介</a:t>
          </a:r>
          <a:endParaRPr lang="zh-CN" sz="3200" b="1">
            <a:latin typeface="楷体" panose="02010609060101010101" pitchFamily="49" charset="-122"/>
            <a:ea typeface="楷体" panose="02010609060101010101" pitchFamily="49" charset="-122"/>
          </a:endParaRPr>
        </a:p>
      </dsp:txBody>
      <dsp:txXfrm rot="10800000">
        <a:off x="1395474" y="947368"/>
        <a:ext cx="4788000" cy="757895"/>
      </dsp:txXfrm>
    </dsp:sp>
    <dsp:sp modelId="{9A8BDB76-FE14-4492-90DF-BA7E9A1C84D6}">
      <dsp:nvSpPr>
        <dsp:cNvPr id="5" name="椭圆 4"/>
        <dsp:cNvSpPr/>
      </dsp:nvSpPr>
      <dsp:spPr bwMode="white">
        <a:xfrm>
          <a:off x="1016526" y="947368"/>
          <a:ext cx="757895" cy="757895"/>
        </a:xfrm>
        <a:prstGeom prst="ellipse">
          <a:avLst/>
        </a:prstGeom>
        <a:solidFill>
          <a:schemeClr val="bg1"/>
        </a:solidFill>
        <a:ln>
          <a:solidFill>
            <a:schemeClr val="accent1"/>
          </a:solidFill>
        </a:ln>
      </dsp:spPr>
      <dsp:style>
        <a:lnRef idx="2">
          <a:schemeClr val="lt1"/>
        </a:lnRef>
        <a:fillRef idx="1">
          <a:schemeClr val="accent2">
            <a:tint val="50000"/>
          </a:schemeClr>
        </a:fillRef>
        <a:effectRef idx="0">
          <a:scrgbClr r="0" g="0" b="0"/>
        </a:effectRef>
        <a:fontRef idx="minor"/>
      </dsp:style>
      <dsp:txXfrm>
        <a:off x="1016526" y="947368"/>
        <a:ext cx="757895" cy="757895"/>
      </dsp:txXfrm>
    </dsp:sp>
    <dsp:sp modelId="{DC27DDA6-73A4-45AF-8B52-70E594C6E063}">
      <dsp:nvSpPr>
        <dsp:cNvPr id="8" name="五边形 7"/>
        <dsp:cNvSpPr/>
      </dsp:nvSpPr>
      <dsp:spPr bwMode="white">
        <a:xfrm rot="10800000">
          <a:off x="1395474" y="1894737"/>
          <a:ext cx="4788000" cy="757895"/>
        </a:xfrm>
        <a:prstGeom prst="homePlate">
          <a:avLst/>
        </a:prstGeom>
      </dsp:spPr>
      <dsp:style>
        <a:lnRef idx="2">
          <a:schemeClr val="lt1"/>
        </a:lnRef>
        <a:fillRef idx="1">
          <a:schemeClr val="accent2"/>
        </a:fillRef>
        <a:effectRef idx="0">
          <a:scrgbClr r="0" g="0" b="0"/>
        </a:effectRef>
        <a:fontRef idx="minor">
          <a:schemeClr val="lt1"/>
        </a:fontRef>
      </dsp:style>
      <dsp:txBody>
        <a:bodyPr rot="10800000" vert="horz" wrap="square" lIns="334210" tIns="121920" rIns="227584" bIns="1219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200" b="1">
              <a:latin typeface="楷体" panose="02010609060101010101" pitchFamily="49" charset="-122"/>
              <a:ea typeface="楷体" panose="02010609060101010101" pitchFamily="49" charset="-122"/>
            </a:rPr>
            <a:t>课程考核方法</a:t>
          </a:r>
          <a:endParaRPr lang="zh-CN" altLang="en-US" sz="3200" b="1">
            <a:latin typeface="楷体" panose="02010609060101010101" pitchFamily="49" charset="-122"/>
            <a:ea typeface="楷体" panose="02010609060101010101" pitchFamily="49" charset="-122"/>
          </a:endParaRPr>
        </a:p>
      </dsp:txBody>
      <dsp:txXfrm rot="10800000">
        <a:off x="1395474" y="1894737"/>
        <a:ext cx="4788000" cy="757895"/>
      </dsp:txXfrm>
    </dsp:sp>
    <dsp:sp modelId="{48C23F44-CDC2-4998-B9C4-F737C51D3228}">
      <dsp:nvSpPr>
        <dsp:cNvPr id="7" name="椭圆 6"/>
        <dsp:cNvSpPr/>
      </dsp:nvSpPr>
      <dsp:spPr bwMode="white">
        <a:xfrm>
          <a:off x="1016526" y="1894737"/>
          <a:ext cx="757895" cy="757895"/>
        </a:xfrm>
        <a:prstGeom prst="ellipse">
          <a:avLst/>
        </a:prstGeom>
        <a:solidFill>
          <a:schemeClr val="bg1"/>
        </a:solidFill>
        <a:ln>
          <a:solidFill>
            <a:schemeClr val="accent1"/>
          </a:solidFill>
        </a:ln>
      </dsp:spPr>
      <dsp:style>
        <a:lnRef idx="2">
          <a:schemeClr val="lt1"/>
        </a:lnRef>
        <a:fillRef idx="1">
          <a:schemeClr val="accent2">
            <a:tint val="50000"/>
          </a:schemeClr>
        </a:fillRef>
        <a:effectRef idx="0">
          <a:scrgbClr r="0" g="0" b="0"/>
        </a:effectRef>
        <a:fontRef idx="minor"/>
      </dsp:style>
      <dsp:txXfrm>
        <a:off x="1016526" y="1894737"/>
        <a:ext cx="757895" cy="757895"/>
      </dsp:txXfrm>
    </dsp:sp>
    <dsp:sp modelId="{00C34D87-B2DD-493A-BAA2-1A14EA17DEB1}">
      <dsp:nvSpPr>
        <dsp:cNvPr id="10" name="五边形 9"/>
        <dsp:cNvSpPr/>
      </dsp:nvSpPr>
      <dsp:spPr bwMode="white">
        <a:xfrm rot="10800000">
          <a:off x="1395474" y="2842105"/>
          <a:ext cx="4788000" cy="757895"/>
        </a:xfrm>
        <a:prstGeom prst="homePlate">
          <a:avLst/>
        </a:prstGeom>
      </dsp:spPr>
      <dsp:style>
        <a:lnRef idx="2">
          <a:schemeClr val="lt1"/>
        </a:lnRef>
        <a:fillRef idx="1">
          <a:schemeClr val="accent2"/>
        </a:fillRef>
        <a:effectRef idx="0">
          <a:scrgbClr r="0" g="0" b="0"/>
        </a:effectRef>
        <a:fontRef idx="minor">
          <a:schemeClr val="lt1"/>
        </a:fontRef>
      </dsp:style>
      <dsp:txBody>
        <a:bodyPr rot="10800000" vert="horz" wrap="square" lIns="334210" tIns="121920" rIns="227584" bIns="1219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200" b="1">
              <a:latin typeface="楷体" panose="02010609060101010101" pitchFamily="49" charset="-122"/>
              <a:ea typeface="楷体" panose="02010609060101010101" pitchFamily="49" charset="-122"/>
            </a:rPr>
            <a:t>课程内容梳理</a:t>
          </a:r>
          <a:endParaRPr lang="zh-CN" altLang="en-US" sz="3200" b="1">
            <a:latin typeface="楷体" panose="02010609060101010101" pitchFamily="49" charset="-122"/>
            <a:ea typeface="楷体" panose="02010609060101010101" pitchFamily="49" charset="-122"/>
          </a:endParaRPr>
        </a:p>
      </dsp:txBody>
      <dsp:txXfrm rot="10800000">
        <a:off x="1395474" y="2842105"/>
        <a:ext cx="4788000" cy="757895"/>
      </dsp:txXfrm>
    </dsp:sp>
    <dsp:sp modelId="{69DE5637-6198-4292-ADFF-69DC2A063BC5}">
      <dsp:nvSpPr>
        <dsp:cNvPr id="9" name="椭圆 8"/>
        <dsp:cNvSpPr/>
      </dsp:nvSpPr>
      <dsp:spPr bwMode="white">
        <a:xfrm>
          <a:off x="1016526" y="2842105"/>
          <a:ext cx="757895" cy="757895"/>
        </a:xfrm>
        <a:prstGeom prst="ellipse">
          <a:avLst/>
        </a:prstGeom>
        <a:solidFill>
          <a:schemeClr val="bg1"/>
        </a:solidFill>
        <a:ln>
          <a:solidFill>
            <a:schemeClr val="accent1"/>
          </a:solidFill>
        </a:ln>
      </dsp:spPr>
      <dsp:style>
        <a:lnRef idx="2">
          <a:schemeClr val="lt1"/>
        </a:lnRef>
        <a:fillRef idx="1">
          <a:schemeClr val="accent2">
            <a:tint val="50000"/>
          </a:schemeClr>
        </a:fillRef>
        <a:effectRef idx="0">
          <a:scrgbClr r="0" g="0" b="0"/>
        </a:effectRef>
        <a:fontRef idx="minor"/>
      </dsp:style>
      <dsp:txXfrm>
        <a:off x="1016526" y="2842105"/>
        <a:ext cx="757895" cy="757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200000" cy="3600000"/>
        <a:chOff x="0" y="0"/>
        <a:chExt cx="7200000" cy="3600000"/>
      </a:xfrm>
    </dsp:grpSpPr>
    <dsp:sp modelId="{5D3E6026-A697-4D8F-84B5-C5321A8528B3}">
      <dsp:nvSpPr>
        <dsp:cNvPr id="4" name="五边形 3"/>
        <dsp:cNvSpPr/>
      </dsp:nvSpPr>
      <dsp:spPr bwMode="white">
        <a:xfrm rot="10800000">
          <a:off x="1395474" y="0"/>
          <a:ext cx="4788000" cy="757895"/>
        </a:xfrm>
        <a:prstGeom prst="homePlate">
          <a:avLst/>
        </a:prstGeom>
      </dsp:spPr>
      <dsp:style>
        <a:lnRef idx="2">
          <a:schemeClr val="lt1"/>
        </a:lnRef>
        <a:fillRef idx="1">
          <a:schemeClr val="accent2"/>
        </a:fillRef>
        <a:effectRef idx="0">
          <a:scrgbClr r="0" g="0" b="0"/>
        </a:effectRef>
        <a:fontRef idx="minor">
          <a:schemeClr val="lt1"/>
        </a:fontRef>
      </dsp:style>
      <dsp:txBody>
        <a:bodyPr rot="10800000" vert="horz" wrap="square" lIns="334210" tIns="121920" rIns="227584" bIns="1219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zh-CN" sz="3200" b="1">
              <a:latin typeface="楷体" panose="02010609060101010101" pitchFamily="49" charset="-122"/>
              <a:ea typeface="楷体" panose="02010609060101010101" pitchFamily="49" charset="-122"/>
            </a:rPr>
            <a:t>课程</a:t>
          </a:r>
          <a:r>
            <a:rPr lang="zh-CN" altLang="zh-CN" sz="3200" b="1">
              <a:latin typeface="楷体" panose="02010609060101010101" pitchFamily="49" charset="-122"/>
              <a:ea typeface="楷体" panose="02010609060101010101" pitchFamily="49" charset="-122"/>
            </a:rPr>
            <a:t>基本</a:t>
          </a:r>
          <a:r>
            <a:rPr lang="zh-CN" altLang="zh-CN" sz="3200" b="1">
              <a:latin typeface="楷体" panose="02010609060101010101" pitchFamily="49" charset="-122"/>
              <a:ea typeface="楷体" panose="02010609060101010101" pitchFamily="49" charset="-122"/>
            </a:rPr>
            <a:t>信息</a:t>
          </a:r>
          <a:endParaRPr lang="zh-CN" altLang="zh-CN" sz="3200" b="1">
            <a:latin typeface="楷体" panose="02010609060101010101" pitchFamily="49" charset="-122"/>
            <a:ea typeface="楷体" panose="02010609060101010101" pitchFamily="49" charset="-122"/>
          </a:endParaRPr>
        </a:p>
      </dsp:txBody>
      <dsp:txXfrm rot="10800000">
        <a:off x="1395474" y="0"/>
        <a:ext cx="4788000" cy="757895"/>
      </dsp:txXfrm>
    </dsp:sp>
    <dsp:sp modelId="{F8DF891C-0D10-4055-A8A8-3FC34ADEDC5B}">
      <dsp:nvSpPr>
        <dsp:cNvPr id="3" name="椭圆 2"/>
        <dsp:cNvSpPr/>
      </dsp:nvSpPr>
      <dsp:spPr bwMode="white">
        <a:xfrm>
          <a:off x="1016526" y="0"/>
          <a:ext cx="757895" cy="757895"/>
        </a:xfrm>
        <a:prstGeom prst="ellipse">
          <a:avLst/>
        </a:prstGeom>
        <a:solidFill>
          <a:schemeClr val="bg1"/>
        </a:solidFill>
        <a:ln>
          <a:solidFill>
            <a:schemeClr val="accent1"/>
          </a:solidFill>
        </a:ln>
      </dsp:spPr>
      <dsp:style>
        <a:lnRef idx="2">
          <a:schemeClr val="lt1"/>
        </a:lnRef>
        <a:fillRef idx="1">
          <a:schemeClr val="accent2">
            <a:tint val="50000"/>
          </a:schemeClr>
        </a:fillRef>
        <a:effectRef idx="0">
          <a:scrgbClr r="0" g="0" b="0"/>
        </a:effectRef>
        <a:fontRef idx="minor"/>
      </dsp:style>
      <dsp:txXfrm>
        <a:off x="1016526" y="0"/>
        <a:ext cx="757895" cy="757895"/>
      </dsp:txXfrm>
    </dsp:sp>
    <dsp:sp modelId="{6ED79D1F-3EE8-4EE1-9E0C-15068DDC757A}">
      <dsp:nvSpPr>
        <dsp:cNvPr id="6" name="五边形 5"/>
        <dsp:cNvSpPr/>
      </dsp:nvSpPr>
      <dsp:spPr bwMode="white">
        <a:xfrm rot="10800000">
          <a:off x="1395474" y="947368"/>
          <a:ext cx="4788000" cy="757895"/>
        </a:xfrm>
        <a:prstGeom prst="homePlate">
          <a:avLst/>
        </a:prstGeom>
      </dsp:spPr>
      <dsp:style>
        <a:lnRef idx="2">
          <a:schemeClr val="lt1"/>
        </a:lnRef>
        <a:fillRef idx="1">
          <a:schemeClr val="accent2"/>
        </a:fillRef>
        <a:effectRef idx="0">
          <a:scrgbClr r="0" g="0" b="0"/>
        </a:effectRef>
        <a:fontRef idx="minor">
          <a:schemeClr val="lt1"/>
        </a:fontRef>
      </dsp:style>
      <dsp:txBody>
        <a:bodyPr rot="10800000" vert="horz" wrap="square" lIns="334210" tIns="121920" rIns="227584" bIns="1219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sz="3200" b="1">
              <a:latin typeface="楷体" panose="02010609060101010101" pitchFamily="49" charset="-122"/>
              <a:ea typeface="楷体" panose="02010609060101010101" pitchFamily="49" charset="-122"/>
            </a:rPr>
            <a:t>课程简介</a:t>
          </a:r>
          <a:endParaRPr lang="zh-CN" sz="3200" b="1">
            <a:latin typeface="楷体" panose="02010609060101010101" pitchFamily="49" charset="-122"/>
            <a:ea typeface="楷体" panose="02010609060101010101" pitchFamily="49" charset="-122"/>
          </a:endParaRPr>
        </a:p>
      </dsp:txBody>
      <dsp:txXfrm rot="10800000">
        <a:off x="1395474" y="947368"/>
        <a:ext cx="4788000" cy="757895"/>
      </dsp:txXfrm>
    </dsp:sp>
    <dsp:sp modelId="{9A8BDB76-FE14-4492-90DF-BA7E9A1C84D6}">
      <dsp:nvSpPr>
        <dsp:cNvPr id="5" name="椭圆 4"/>
        <dsp:cNvSpPr/>
      </dsp:nvSpPr>
      <dsp:spPr bwMode="white">
        <a:xfrm>
          <a:off x="1016526" y="947368"/>
          <a:ext cx="757895" cy="757895"/>
        </a:xfrm>
        <a:prstGeom prst="ellipse">
          <a:avLst/>
        </a:prstGeom>
        <a:solidFill>
          <a:srgbClr val="FFC000"/>
        </a:solidFill>
        <a:ln>
          <a:solidFill>
            <a:schemeClr val="accent1"/>
          </a:solidFill>
        </a:ln>
      </dsp:spPr>
      <dsp:style>
        <a:lnRef idx="2">
          <a:schemeClr val="lt1"/>
        </a:lnRef>
        <a:fillRef idx="1">
          <a:schemeClr val="accent2">
            <a:tint val="50000"/>
          </a:schemeClr>
        </a:fillRef>
        <a:effectRef idx="0">
          <a:scrgbClr r="0" g="0" b="0"/>
        </a:effectRef>
        <a:fontRef idx="minor"/>
      </dsp:style>
      <dsp:txXfrm>
        <a:off x="1016526" y="947368"/>
        <a:ext cx="757895" cy="757895"/>
      </dsp:txXfrm>
    </dsp:sp>
    <dsp:sp modelId="{DC27DDA6-73A4-45AF-8B52-70E594C6E063}">
      <dsp:nvSpPr>
        <dsp:cNvPr id="8" name="五边形 7"/>
        <dsp:cNvSpPr/>
      </dsp:nvSpPr>
      <dsp:spPr bwMode="white">
        <a:xfrm rot="10800000">
          <a:off x="1395474" y="1894737"/>
          <a:ext cx="4788000" cy="757895"/>
        </a:xfrm>
        <a:prstGeom prst="homePlate">
          <a:avLst/>
        </a:prstGeom>
      </dsp:spPr>
      <dsp:style>
        <a:lnRef idx="2">
          <a:schemeClr val="lt1"/>
        </a:lnRef>
        <a:fillRef idx="1">
          <a:schemeClr val="accent2"/>
        </a:fillRef>
        <a:effectRef idx="0">
          <a:scrgbClr r="0" g="0" b="0"/>
        </a:effectRef>
        <a:fontRef idx="minor">
          <a:schemeClr val="lt1"/>
        </a:fontRef>
      </dsp:style>
      <dsp:txBody>
        <a:bodyPr rot="10800000" vert="horz" wrap="square" lIns="334210" tIns="121920" rIns="227584" bIns="1219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200" b="1">
              <a:latin typeface="楷体" panose="02010609060101010101" pitchFamily="49" charset="-122"/>
              <a:ea typeface="楷体" panose="02010609060101010101" pitchFamily="49" charset="-122"/>
            </a:rPr>
            <a:t>课程考核方法</a:t>
          </a:r>
          <a:endParaRPr lang="zh-CN" altLang="en-US" sz="3200" b="1">
            <a:latin typeface="楷体" panose="02010609060101010101" pitchFamily="49" charset="-122"/>
            <a:ea typeface="楷体" panose="02010609060101010101" pitchFamily="49" charset="-122"/>
          </a:endParaRPr>
        </a:p>
      </dsp:txBody>
      <dsp:txXfrm rot="10800000">
        <a:off x="1395474" y="1894737"/>
        <a:ext cx="4788000" cy="757895"/>
      </dsp:txXfrm>
    </dsp:sp>
    <dsp:sp modelId="{48C23F44-CDC2-4998-B9C4-F737C51D3228}">
      <dsp:nvSpPr>
        <dsp:cNvPr id="7" name="椭圆 6"/>
        <dsp:cNvSpPr/>
      </dsp:nvSpPr>
      <dsp:spPr bwMode="white">
        <a:xfrm>
          <a:off x="1016526" y="1894737"/>
          <a:ext cx="757895" cy="757895"/>
        </a:xfrm>
        <a:prstGeom prst="ellipse">
          <a:avLst/>
        </a:prstGeom>
        <a:solidFill>
          <a:schemeClr val="bg1"/>
        </a:solidFill>
        <a:ln>
          <a:solidFill>
            <a:schemeClr val="accent1"/>
          </a:solidFill>
        </a:ln>
      </dsp:spPr>
      <dsp:style>
        <a:lnRef idx="2">
          <a:schemeClr val="lt1"/>
        </a:lnRef>
        <a:fillRef idx="1">
          <a:schemeClr val="accent2">
            <a:tint val="50000"/>
          </a:schemeClr>
        </a:fillRef>
        <a:effectRef idx="0">
          <a:scrgbClr r="0" g="0" b="0"/>
        </a:effectRef>
        <a:fontRef idx="minor"/>
      </dsp:style>
      <dsp:txXfrm>
        <a:off x="1016526" y="1894737"/>
        <a:ext cx="757895" cy="757895"/>
      </dsp:txXfrm>
    </dsp:sp>
    <dsp:sp modelId="{00C34D87-B2DD-493A-BAA2-1A14EA17DEB1}">
      <dsp:nvSpPr>
        <dsp:cNvPr id="10" name="五边形 9"/>
        <dsp:cNvSpPr/>
      </dsp:nvSpPr>
      <dsp:spPr bwMode="white">
        <a:xfrm rot="10800000">
          <a:off x="1395474" y="2842105"/>
          <a:ext cx="4788000" cy="757895"/>
        </a:xfrm>
        <a:prstGeom prst="homePlate">
          <a:avLst/>
        </a:prstGeom>
      </dsp:spPr>
      <dsp:style>
        <a:lnRef idx="2">
          <a:schemeClr val="lt1"/>
        </a:lnRef>
        <a:fillRef idx="1">
          <a:schemeClr val="accent2"/>
        </a:fillRef>
        <a:effectRef idx="0">
          <a:scrgbClr r="0" g="0" b="0"/>
        </a:effectRef>
        <a:fontRef idx="minor">
          <a:schemeClr val="lt1"/>
        </a:fontRef>
      </dsp:style>
      <dsp:txBody>
        <a:bodyPr rot="10800000" vert="horz" wrap="square" lIns="334210" tIns="121920" rIns="227584" bIns="1219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200" b="1">
              <a:latin typeface="楷体" panose="02010609060101010101" pitchFamily="49" charset="-122"/>
              <a:ea typeface="楷体" panose="02010609060101010101" pitchFamily="49" charset="-122"/>
            </a:rPr>
            <a:t>课程内容梳理</a:t>
          </a:r>
          <a:endParaRPr lang="zh-CN" altLang="en-US" sz="3200" b="1">
            <a:latin typeface="楷体" panose="02010609060101010101" pitchFamily="49" charset="-122"/>
            <a:ea typeface="楷体" panose="02010609060101010101" pitchFamily="49" charset="-122"/>
          </a:endParaRPr>
        </a:p>
      </dsp:txBody>
      <dsp:txXfrm rot="10800000">
        <a:off x="1395474" y="2842105"/>
        <a:ext cx="4788000" cy="757895"/>
      </dsp:txXfrm>
    </dsp:sp>
    <dsp:sp modelId="{69DE5637-6198-4292-ADFF-69DC2A063BC5}">
      <dsp:nvSpPr>
        <dsp:cNvPr id="9" name="椭圆 8"/>
        <dsp:cNvSpPr/>
      </dsp:nvSpPr>
      <dsp:spPr bwMode="white">
        <a:xfrm>
          <a:off x="1016526" y="2842105"/>
          <a:ext cx="757895" cy="757895"/>
        </a:xfrm>
        <a:prstGeom prst="ellipse">
          <a:avLst/>
        </a:prstGeom>
        <a:solidFill>
          <a:schemeClr val="bg1"/>
        </a:solidFill>
        <a:ln>
          <a:solidFill>
            <a:schemeClr val="accent1"/>
          </a:solidFill>
        </a:ln>
      </dsp:spPr>
      <dsp:style>
        <a:lnRef idx="2">
          <a:schemeClr val="lt1"/>
        </a:lnRef>
        <a:fillRef idx="1">
          <a:schemeClr val="accent2">
            <a:tint val="50000"/>
          </a:schemeClr>
        </a:fillRef>
        <a:effectRef idx="0">
          <a:scrgbClr r="0" g="0" b="0"/>
        </a:effectRef>
        <a:fontRef idx="minor"/>
      </dsp:style>
      <dsp:txXfrm>
        <a:off x="1016526" y="2842105"/>
        <a:ext cx="757895" cy="757895"/>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200000" cy="3600000"/>
        <a:chOff x="0" y="0"/>
        <a:chExt cx="7200000" cy="3600000"/>
      </a:xfrm>
    </dsp:grpSpPr>
    <dsp:sp modelId="{5D3E6026-A697-4D8F-84B5-C5321A8528B3}">
      <dsp:nvSpPr>
        <dsp:cNvPr id="4" name="五边形 3"/>
        <dsp:cNvSpPr/>
      </dsp:nvSpPr>
      <dsp:spPr bwMode="white">
        <a:xfrm rot="10800000">
          <a:off x="1395474" y="0"/>
          <a:ext cx="4788000" cy="757895"/>
        </a:xfrm>
        <a:prstGeom prst="homePlate">
          <a:avLst/>
        </a:prstGeom>
      </dsp:spPr>
      <dsp:style>
        <a:lnRef idx="2">
          <a:schemeClr val="lt1"/>
        </a:lnRef>
        <a:fillRef idx="1">
          <a:schemeClr val="accent2"/>
        </a:fillRef>
        <a:effectRef idx="0">
          <a:scrgbClr r="0" g="0" b="0"/>
        </a:effectRef>
        <a:fontRef idx="minor">
          <a:schemeClr val="lt1"/>
        </a:fontRef>
      </dsp:style>
      <dsp:txBody>
        <a:bodyPr rot="10800000" vert="horz" wrap="square" lIns="334210" tIns="121920" rIns="227584" bIns="1219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zh-CN" sz="3200" b="1">
              <a:latin typeface="楷体" panose="02010609060101010101" pitchFamily="49" charset="-122"/>
              <a:ea typeface="楷体" panose="02010609060101010101" pitchFamily="49" charset="-122"/>
            </a:rPr>
            <a:t>课程</a:t>
          </a:r>
          <a:r>
            <a:rPr lang="zh-CN" altLang="zh-CN" sz="3200" b="1">
              <a:latin typeface="楷体" panose="02010609060101010101" pitchFamily="49" charset="-122"/>
              <a:ea typeface="楷体" panose="02010609060101010101" pitchFamily="49" charset="-122"/>
            </a:rPr>
            <a:t>基本</a:t>
          </a:r>
          <a:r>
            <a:rPr lang="zh-CN" altLang="zh-CN" sz="3200" b="1">
              <a:latin typeface="楷体" panose="02010609060101010101" pitchFamily="49" charset="-122"/>
              <a:ea typeface="楷体" panose="02010609060101010101" pitchFamily="49" charset="-122"/>
            </a:rPr>
            <a:t>信息</a:t>
          </a:r>
          <a:endParaRPr lang="zh-CN" altLang="zh-CN" sz="3200" b="1">
            <a:latin typeface="楷体" panose="02010609060101010101" pitchFamily="49" charset="-122"/>
            <a:ea typeface="楷体" panose="02010609060101010101" pitchFamily="49" charset="-122"/>
          </a:endParaRPr>
        </a:p>
      </dsp:txBody>
      <dsp:txXfrm rot="10800000">
        <a:off x="1395474" y="0"/>
        <a:ext cx="4788000" cy="757895"/>
      </dsp:txXfrm>
    </dsp:sp>
    <dsp:sp modelId="{F8DF891C-0D10-4055-A8A8-3FC34ADEDC5B}">
      <dsp:nvSpPr>
        <dsp:cNvPr id="3" name="椭圆 2"/>
        <dsp:cNvSpPr/>
      </dsp:nvSpPr>
      <dsp:spPr bwMode="white">
        <a:xfrm>
          <a:off x="1016526" y="0"/>
          <a:ext cx="757895" cy="757895"/>
        </a:xfrm>
        <a:prstGeom prst="ellipse">
          <a:avLst/>
        </a:prstGeom>
        <a:solidFill>
          <a:schemeClr val="bg1"/>
        </a:solidFill>
        <a:ln>
          <a:solidFill>
            <a:schemeClr val="accent1"/>
          </a:solidFill>
        </a:ln>
      </dsp:spPr>
      <dsp:style>
        <a:lnRef idx="2">
          <a:schemeClr val="lt1"/>
        </a:lnRef>
        <a:fillRef idx="1">
          <a:schemeClr val="accent2">
            <a:tint val="50000"/>
          </a:schemeClr>
        </a:fillRef>
        <a:effectRef idx="0">
          <a:scrgbClr r="0" g="0" b="0"/>
        </a:effectRef>
        <a:fontRef idx="minor"/>
      </dsp:style>
      <dsp:txXfrm>
        <a:off x="1016526" y="0"/>
        <a:ext cx="757895" cy="757895"/>
      </dsp:txXfrm>
    </dsp:sp>
    <dsp:sp modelId="{6ED79D1F-3EE8-4EE1-9E0C-15068DDC757A}">
      <dsp:nvSpPr>
        <dsp:cNvPr id="6" name="五边形 5"/>
        <dsp:cNvSpPr/>
      </dsp:nvSpPr>
      <dsp:spPr bwMode="white">
        <a:xfrm rot="10800000">
          <a:off x="1395474" y="947368"/>
          <a:ext cx="4788000" cy="757895"/>
        </a:xfrm>
        <a:prstGeom prst="homePlate">
          <a:avLst/>
        </a:prstGeom>
      </dsp:spPr>
      <dsp:style>
        <a:lnRef idx="2">
          <a:schemeClr val="lt1"/>
        </a:lnRef>
        <a:fillRef idx="1">
          <a:schemeClr val="accent2"/>
        </a:fillRef>
        <a:effectRef idx="0">
          <a:scrgbClr r="0" g="0" b="0"/>
        </a:effectRef>
        <a:fontRef idx="minor">
          <a:schemeClr val="lt1"/>
        </a:fontRef>
      </dsp:style>
      <dsp:txBody>
        <a:bodyPr rot="10800000" vert="horz" wrap="square" lIns="334210" tIns="121920" rIns="227584" bIns="1219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sz="3200" b="1">
              <a:latin typeface="楷体" panose="02010609060101010101" pitchFamily="49" charset="-122"/>
              <a:ea typeface="楷体" panose="02010609060101010101" pitchFamily="49" charset="-122"/>
            </a:rPr>
            <a:t>课程简介</a:t>
          </a:r>
          <a:endParaRPr lang="zh-CN" sz="3200" b="1">
            <a:latin typeface="楷体" panose="02010609060101010101" pitchFamily="49" charset="-122"/>
            <a:ea typeface="楷体" panose="02010609060101010101" pitchFamily="49" charset="-122"/>
          </a:endParaRPr>
        </a:p>
      </dsp:txBody>
      <dsp:txXfrm rot="10800000">
        <a:off x="1395474" y="947368"/>
        <a:ext cx="4788000" cy="757895"/>
      </dsp:txXfrm>
    </dsp:sp>
    <dsp:sp modelId="{9A8BDB76-FE14-4492-90DF-BA7E9A1C84D6}">
      <dsp:nvSpPr>
        <dsp:cNvPr id="5" name="椭圆 4"/>
        <dsp:cNvSpPr/>
      </dsp:nvSpPr>
      <dsp:spPr bwMode="white">
        <a:xfrm>
          <a:off x="1016526" y="947368"/>
          <a:ext cx="757895" cy="757895"/>
        </a:xfrm>
        <a:prstGeom prst="ellipse">
          <a:avLst/>
        </a:prstGeom>
        <a:solidFill>
          <a:schemeClr val="bg1"/>
        </a:solidFill>
        <a:ln>
          <a:solidFill>
            <a:schemeClr val="accent1"/>
          </a:solidFill>
        </a:ln>
      </dsp:spPr>
      <dsp:style>
        <a:lnRef idx="2">
          <a:schemeClr val="lt1"/>
        </a:lnRef>
        <a:fillRef idx="1">
          <a:schemeClr val="accent2">
            <a:tint val="50000"/>
          </a:schemeClr>
        </a:fillRef>
        <a:effectRef idx="0">
          <a:scrgbClr r="0" g="0" b="0"/>
        </a:effectRef>
        <a:fontRef idx="minor"/>
      </dsp:style>
      <dsp:txXfrm>
        <a:off x="1016526" y="947368"/>
        <a:ext cx="757895" cy="757895"/>
      </dsp:txXfrm>
    </dsp:sp>
    <dsp:sp modelId="{DC27DDA6-73A4-45AF-8B52-70E594C6E063}">
      <dsp:nvSpPr>
        <dsp:cNvPr id="8" name="五边形 7"/>
        <dsp:cNvSpPr/>
      </dsp:nvSpPr>
      <dsp:spPr bwMode="white">
        <a:xfrm rot="10800000">
          <a:off x="1395474" y="1894737"/>
          <a:ext cx="4788000" cy="757895"/>
        </a:xfrm>
        <a:prstGeom prst="homePlate">
          <a:avLst/>
        </a:prstGeom>
      </dsp:spPr>
      <dsp:style>
        <a:lnRef idx="2">
          <a:schemeClr val="lt1"/>
        </a:lnRef>
        <a:fillRef idx="1">
          <a:schemeClr val="accent2"/>
        </a:fillRef>
        <a:effectRef idx="0">
          <a:scrgbClr r="0" g="0" b="0"/>
        </a:effectRef>
        <a:fontRef idx="minor">
          <a:schemeClr val="lt1"/>
        </a:fontRef>
      </dsp:style>
      <dsp:txBody>
        <a:bodyPr rot="10800000" vert="horz" wrap="square" lIns="334210" tIns="121920" rIns="227584" bIns="1219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200" b="1">
              <a:latin typeface="楷体" panose="02010609060101010101" pitchFamily="49" charset="-122"/>
              <a:ea typeface="楷体" panose="02010609060101010101" pitchFamily="49" charset="-122"/>
            </a:rPr>
            <a:t>课程考核方法</a:t>
          </a:r>
          <a:endParaRPr lang="zh-CN" altLang="en-US" sz="3200" b="1">
            <a:latin typeface="楷体" panose="02010609060101010101" pitchFamily="49" charset="-122"/>
            <a:ea typeface="楷体" panose="02010609060101010101" pitchFamily="49" charset="-122"/>
          </a:endParaRPr>
        </a:p>
      </dsp:txBody>
      <dsp:txXfrm rot="10800000">
        <a:off x="1395474" y="1894737"/>
        <a:ext cx="4788000" cy="757895"/>
      </dsp:txXfrm>
    </dsp:sp>
    <dsp:sp modelId="{48C23F44-CDC2-4998-B9C4-F737C51D3228}">
      <dsp:nvSpPr>
        <dsp:cNvPr id="7" name="椭圆 6"/>
        <dsp:cNvSpPr/>
      </dsp:nvSpPr>
      <dsp:spPr bwMode="white">
        <a:xfrm>
          <a:off x="1016526" y="1894737"/>
          <a:ext cx="757895" cy="757895"/>
        </a:xfrm>
        <a:prstGeom prst="ellipse">
          <a:avLst/>
        </a:prstGeom>
        <a:solidFill>
          <a:srgbClr val="FFC000"/>
        </a:solidFill>
        <a:ln>
          <a:solidFill>
            <a:schemeClr val="accent1"/>
          </a:solidFill>
        </a:ln>
      </dsp:spPr>
      <dsp:style>
        <a:lnRef idx="2">
          <a:schemeClr val="lt1"/>
        </a:lnRef>
        <a:fillRef idx="1">
          <a:schemeClr val="accent2">
            <a:tint val="50000"/>
          </a:schemeClr>
        </a:fillRef>
        <a:effectRef idx="0">
          <a:scrgbClr r="0" g="0" b="0"/>
        </a:effectRef>
        <a:fontRef idx="minor"/>
      </dsp:style>
      <dsp:txXfrm>
        <a:off x="1016526" y="1894737"/>
        <a:ext cx="757895" cy="757895"/>
      </dsp:txXfrm>
    </dsp:sp>
    <dsp:sp modelId="{00C34D87-B2DD-493A-BAA2-1A14EA17DEB1}">
      <dsp:nvSpPr>
        <dsp:cNvPr id="10" name="五边形 9"/>
        <dsp:cNvSpPr/>
      </dsp:nvSpPr>
      <dsp:spPr bwMode="white">
        <a:xfrm rot="10800000">
          <a:off x="1395474" y="2842105"/>
          <a:ext cx="4788000" cy="757895"/>
        </a:xfrm>
        <a:prstGeom prst="homePlate">
          <a:avLst/>
        </a:prstGeom>
      </dsp:spPr>
      <dsp:style>
        <a:lnRef idx="2">
          <a:schemeClr val="lt1"/>
        </a:lnRef>
        <a:fillRef idx="1">
          <a:schemeClr val="accent2"/>
        </a:fillRef>
        <a:effectRef idx="0">
          <a:scrgbClr r="0" g="0" b="0"/>
        </a:effectRef>
        <a:fontRef idx="minor">
          <a:schemeClr val="lt1"/>
        </a:fontRef>
      </dsp:style>
      <dsp:txBody>
        <a:bodyPr rot="10800000" vert="horz" wrap="square" lIns="334210" tIns="121920" rIns="227584" bIns="1219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200" b="1">
              <a:latin typeface="楷体" panose="02010609060101010101" pitchFamily="49" charset="-122"/>
              <a:ea typeface="楷体" panose="02010609060101010101" pitchFamily="49" charset="-122"/>
            </a:rPr>
            <a:t>课程内容梳理</a:t>
          </a:r>
          <a:endParaRPr lang="zh-CN" altLang="en-US" sz="3200" b="1">
            <a:latin typeface="楷体" panose="02010609060101010101" pitchFamily="49" charset="-122"/>
            <a:ea typeface="楷体" panose="02010609060101010101" pitchFamily="49" charset="-122"/>
          </a:endParaRPr>
        </a:p>
      </dsp:txBody>
      <dsp:txXfrm rot="10800000">
        <a:off x="1395474" y="2842105"/>
        <a:ext cx="4788000" cy="757895"/>
      </dsp:txXfrm>
    </dsp:sp>
    <dsp:sp modelId="{69DE5637-6198-4292-ADFF-69DC2A063BC5}">
      <dsp:nvSpPr>
        <dsp:cNvPr id="9" name="椭圆 8"/>
        <dsp:cNvSpPr/>
      </dsp:nvSpPr>
      <dsp:spPr bwMode="white">
        <a:xfrm>
          <a:off x="1016526" y="2842105"/>
          <a:ext cx="757895" cy="757895"/>
        </a:xfrm>
        <a:prstGeom prst="ellipse">
          <a:avLst/>
        </a:prstGeom>
        <a:solidFill>
          <a:schemeClr val="bg1"/>
        </a:solidFill>
        <a:ln>
          <a:solidFill>
            <a:schemeClr val="accent1"/>
          </a:solidFill>
        </a:ln>
      </dsp:spPr>
      <dsp:style>
        <a:lnRef idx="2">
          <a:schemeClr val="lt1"/>
        </a:lnRef>
        <a:fillRef idx="1">
          <a:schemeClr val="accent2">
            <a:tint val="50000"/>
          </a:schemeClr>
        </a:fillRef>
        <a:effectRef idx="0">
          <a:scrgbClr r="0" g="0" b="0"/>
        </a:effectRef>
        <a:fontRef idx="minor"/>
      </dsp:style>
      <dsp:txXfrm>
        <a:off x="1016526" y="2842105"/>
        <a:ext cx="757895" cy="757895"/>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200000" cy="3600000"/>
        <a:chOff x="0" y="0"/>
        <a:chExt cx="7200000" cy="3600000"/>
      </a:xfrm>
    </dsp:grpSpPr>
    <dsp:sp modelId="{5D3E6026-A697-4D8F-84B5-C5321A8528B3}">
      <dsp:nvSpPr>
        <dsp:cNvPr id="4" name="五边形 3"/>
        <dsp:cNvSpPr/>
      </dsp:nvSpPr>
      <dsp:spPr bwMode="white">
        <a:xfrm rot="10800000">
          <a:off x="1395474" y="0"/>
          <a:ext cx="4788000" cy="757895"/>
        </a:xfrm>
        <a:prstGeom prst="homePlate">
          <a:avLst/>
        </a:prstGeom>
      </dsp:spPr>
      <dsp:style>
        <a:lnRef idx="2">
          <a:schemeClr val="lt1"/>
        </a:lnRef>
        <a:fillRef idx="1">
          <a:schemeClr val="accent2"/>
        </a:fillRef>
        <a:effectRef idx="0">
          <a:scrgbClr r="0" g="0" b="0"/>
        </a:effectRef>
        <a:fontRef idx="minor">
          <a:schemeClr val="lt1"/>
        </a:fontRef>
      </dsp:style>
      <dsp:txBody>
        <a:bodyPr rot="10800000" vert="horz" wrap="square" lIns="334210" tIns="121920" rIns="227584" bIns="1219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zh-CN" sz="3200" b="1">
              <a:latin typeface="楷体" panose="02010609060101010101" pitchFamily="49" charset="-122"/>
              <a:ea typeface="楷体" panose="02010609060101010101" pitchFamily="49" charset="-122"/>
            </a:rPr>
            <a:t>课程</a:t>
          </a:r>
          <a:r>
            <a:rPr lang="zh-CN" altLang="zh-CN" sz="3200" b="1">
              <a:latin typeface="楷体" panose="02010609060101010101" pitchFamily="49" charset="-122"/>
              <a:ea typeface="楷体" panose="02010609060101010101" pitchFamily="49" charset="-122"/>
            </a:rPr>
            <a:t>基本</a:t>
          </a:r>
          <a:r>
            <a:rPr lang="zh-CN" altLang="zh-CN" sz="3200" b="1">
              <a:latin typeface="楷体" panose="02010609060101010101" pitchFamily="49" charset="-122"/>
              <a:ea typeface="楷体" panose="02010609060101010101" pitchFamily="49" charset="-122"/>
            </a:rPr>
            <a:t>信息</a:t>
          </a:r>
          <a:endParaRPr lang="zh-CN" altLang="zh-CN" sz="3200" b="1">
            <a:latin typeface="楷体" panose="02010609060101010101" pitchFamily="49" charset="-122"/>
            <a:ea typeface="楷体" panose="02010609060101010101" pitchFamily="49" charset="-122"/>
          </a:endParaRPr>
        </a:p>
      </dsp:txBody>
      <dsp:txXfrm rot="10800000">
        <a:off x="1395474" y="0"/>
        <a:ext cx="4788000" cy="757895"/>
      </dsp:txXfrm>
    </dsp:sp>
    <dsp:sp modelId="{F8DF891C-0D10-4055-A8A8-3FC34ADEDC5B}">
      <dsp:nvSpPr>
        <dsp:cNvPr id="3" name="椭圆 2"/>
        <dsp:cNvSpPr/>
      </dsp:nvSpPr>
      <dsp:spPr bwMode="white">
        <a:xfrm>
          <a:off x="1016526" y="0"/>
          <a:ext cx="757895" cy="757895"/>
        </a:xfrm>
        <a:prstGeom prst="ellipse">
          <a:avLst/>
        </a:prstGeom>
        <a:solidFill>
          <a:schemeClr val="bg1"/>
        </a:solidFill>
        <a:ln>
          <a:solidFill>
            <a:schemeClr val="accent1"/>
          </a:solidFill>
        </a:ln>
      </dsp:spPr>
      <dsp:style>
        <a:lnRef idx="2">
          <a:schemeClr val="lt1"/>
        </a:lnRef>
        <a:fillRef idx="1">
          <a:schemeClr val="accent2">
            <a:tint val="50000"/>
          </a:schemeClr>
        </a:fillRef>
        <a:effectRef idx="0">
          <a:scrgbClr r="0" g="0" b="0"/>
        </a:effectRef>
        <a:fontRef idx="minor"/>
      </dsp:style>
      <dsp:txXfrm>
        <a:off x="1016526" y="0"/>
        <a:ext cx="757895" cy="757895"/>
      </dsp:txXfrm>
    </dsp:sp>
    <dsp:sp modelId="{6ED79D1F-3EE8-4EE1-9E0C-15068DDC757A}">
      <dsp:nvSpPr>
        <dsp:cNvPr id="6" name="五边形 5"/>
        <dsp:cNvSpPr/>
      </dsp:nvSpPr>
      <dsp:spPr bwMode="white">
        <a:xfrm rot="10800000">
          <a:off x="1395474" y="947368"/>
          <a:ext cx="4788000" cy="757895"/>
        </a:xfrm>
        <a:prstGeom prst="homePlate">
          <a:avLst/>
        </a:prstGeom>
      </dsp:spPr>
      <dsp:style>
        <a:lnRef idx="2">
          <a:schemeClr val="lt1"/>
        </a:lnRef>
        <a:fillRef idx="1">
          <a:schemeClr val="accent2"/>
        </a:fillRef>
        <a:effectRef idx="0">
          <a:scrgbClr r="0" g="0" b="0"/>
        </a:effectRef>
        <a:fontRef idx="minor">
          <a:schemeClr val="lt1"/>
        </a:fontRef>
      </dsp:style>
      <dsp:txBody>
        <a:bodyPr rot="10800000" vert="horz" wrap="square" lIns="334210" tIns="121920" rIns="227584" bIns="1219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sz="3200" b="1">
              <a:latin typeface="楷体" panose="02010609060101010101" pitchFamily="49" charset="-122"/>
              <a:ea typeface="楷体" panose="02010609060101010101" pitchFamily="49" charset="-122"/>
            </a:rPr>
            <a:t>课程简介</a:t>
          </a:r>
          <a:endParaRPr lang="zh-CN" sz="3200" b="1">
            <a:latin typeface="楷体" panose="02010609060101010101" pitchFamily="49" charset="-122"/>
            <a:ea typeface="楷体" panose="02010609060101010101" pitchFamily="49" charset="-122"/>
          </a:endParaRPr>
        </a:p>
      </dsp:txBody>
      <dsp:txXfrm rot="10800000">
        <a:off x="1395474" y="947368"/>
        <a:ext cx="4788000" cy="757895"/>
      </dsp:txXfrm>
    </dsp:sp>
    <dsp:sp modelId="{9A8BDB76-FE14-4492-90DF-BA7E9A1C84D6}">
      <dsp:nvSpPr>
        <dsp:cNvPr id="5" name="椭圆 4"/>
        <dsp:cNvSpPr/>
      </dsp:nvSpPr>
      <dsp:spPr bwMode="white">
        <a:xfrm>
          <a:off x="1016526" y="947368"/>
          <a:ext cx="757895" cy="757895"/>
        </a:xfrm>
        <a:prstGeom prst="ellipse">
          <a:avLst/>
        </a:prstGeom>
        <a:solidFill>
          <a:schemeClr val="bg1"/>
        </a:solidFill>
        <a:ln>
          <a:solidFill>
            <a:schemeClr val="accent1"/>
          </a:solidFill>
        </a:ln>
      </dsp:spPr>
      <dsp:style>
        <a:lnRef idx="2">
          <a:schemeClr val="lt1"/>
        </a:lnRef>
        <a:fillRef idx="1">
          <a:schemeClr val="accent2">
            <a:tint val="50000"/>
          </a:schemeClr>
        </a:fillRef>
        <a:effectRef idx="0">
          <a:scrgbClr r="0" g="0" b="0"/>
        </a:effectRef>
        <a:fontRef idx="minor"/>
      </dsp:style>
      <dsp:txXfrm>
        <a:off x="1016526" y="947368"/>
        <a:ext cx="757895" cy="757895"/>
      </dsp:txXfrm>
    </dsp:sp>
    <dsp:sp modelId="{DC27DDA6-73A4-45AF-8B52-70E594C6E063}">
      <dsp:nvSpPr>
        <dsp:cNvPr id="8" name="五边形 7"/>
        <dsp:cNvSpPr/>
      </dsp:nvSpPr>
      <dsp:spPr bwMode="white">
        <a:xfrm rot="10800000">
          <a:off x="1395474" y="1894737"/>
          <a:ext cx="4788000" cy="757895"/>
        </a:xfrm>
        <a:prstGeom prst="homePlate">
          <a:avLst/>
        </a:prstGeom>
      </dsp:spPr>
      <dsp:style>
        <a:lnRef idx="2">
          <a:schemeClr val="lt1"/>
        </a:lnRef>
        <a:fillRef idx="1">
          <a:schemeClr val="accent2"/>
        </a:fillRef>
        <a:effectRef idx="0">
          <a:scrgbClr r="0" g="0" b="0"/>
        </a:effectRef>
        <a:fontRef idx="minor">
          <a:schemeClr val="lt1"/>
        </a:fontRef>
      </dsp:style>
      <dsp:txBody>
        <a:bodyPr rot="10800000" vert="horz" wrap="square" lIns="334210" tIns="121920" rIns="227584" bIns="1219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200" b="1">
              <a:latin typeface="楷体" panose="02010609060101010101" pitchFamily="49" charset="-122"/>
              <a:ea typeface="楷体" panose="02010609060101010101" pitchFamily="49" charset="-122"/>
            </a:rPr>
            <a:t>课程考核方法</a:t>
          </a:r>
          <a:endParaRPr lang="zh-CN" altLang="en-US" sz="3200" b="1">
            <a:latin typeface="楷体" panose="02010609060101010101" pitchFamily="49" charset="-122"/>
            <a:ea typeface="楷体" panose="02010609060101010101" pitchFamily="49" charset="-122"/>
          </a:endParaRPr>
        </a:p>
      </dsp:txBody>
      <dsp:txXfrm rot="10800000">
        <a:off x="1395474" y="1894737"/>
        <a:ext cx="4788000" cy="757895"/>
      </dsp:txXfrm>
    </dsp:sp>
    <dsp:sp modelId="{48C23F44-CDC2-4998-B9C4-F737C51D3228}">
      <dsp:nvSpPr>
        <dsp:cNvPr id="7" name="椭圆 6"/>
        <dsp:cNvSpPr/>
      </dsp:nvSpPr>
      <dsp:spPr bwMode="white">
        <a:xfrm>
          <a:off x="1016526" y="1894737"/>
          <a:ext cx="757895" cy="757895"/>
        </a:xfrm>
        <a:prstGeom prst="ellipse">
          <a:avLst/>
        </a:prstGeom>
        <a:solidFill>
          <a:schemeClr val="bg1"/>
        </a:solidFill>
        <a:ln>
          <a:solidFill>
            <a:schemeClr val="accent1"/>
          </a:solidFill>
        </a:ln>
      </dsp:spPr>
      <dsp:style>
        <a:lnRef idx="2">
          <a:schemeClr val="lt1"/>
        </a:lnRef>
        <a:fillRef idx="1">
          <a:schemeClr val="accent2">
            <a:tint val="50000"/>
          </a:schemeClr>
        </a:fillRef>
        <a:effectRef idx="0">
          <a:scrgbClr r="0" g="0" b="0"/>
        </a:effectRef>
        <a:fontRef idx="minor"/>
      </dsp:style>
      <dsp:txXfrm>
        <a:off x="1016526" y="1894737"/>
        <a:ext cx="757895" cy="757895"/>
      </dsp:txXfrm>
    </dsp:sp>
    <dsp:sp modelId="{00C34D87-B2DD-493A-BAA2-1A14EA17DEB1}">
      <dsp:nvSpPr>
        <dsp:cNvPr id="10" name="五边形 9"/>
        <dsp:cNvSpPr/>
      </dsp:nvSpPr>
      <dsp:spPr bwMode="white">
        <a:xfrm rot="10800000">
          <a:off x="1395474" y="2842105"/>
          <a:ext cx="4788000" cy="757895"/>
        </a:xfrm>
        <a:prstGeom prst="homePlate">
          <a:avLst/>
        </a:prstGeom>
      </dsp:spPr>
      <dsp:style>
        <a:lnRef idx="2">
          <a:schemeClr val="lt1"/>
        </a:lnRef>
        <a:fillRef idx="1">
          <a:schemeClr val="accent2"/>
        </a:fillRef>
        <a:effectRef idx="0">
          <a:scrgbClr r="0" g="0" b="0"/>
        </a:effectRef>
        <a:fontRef idx="minor">
          <a:schemeClr val="lt1"/>
        </a:fontRef>
      </dsp:style>
      <dsp:txBody>
        <a:bodyPr rot="10800000" vert="horz" wrap="square" lIns="334210" tIns="121920" rIns="227584" bIns="1219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200" b="1">
              <a:latin typeface="楷体" panose="02010609060101010101" pitchFamily="49" charset="-122"/>
              <a:ea typeface="楷体" panose="02010609060101010101" pitchFamily="49" charset="-122"/>
            </a:rPr>
            <a:t>课程内容梳理</a:t>
          </a:r>
          <a:endParaRPr lang="zh-CN" altLang="en-US" sz="3200" b="1">
            <a:latin typeface="楷体" panose="02010609060101010101" pitchFamily="49" charset="-122"/>
            <a:ea typeface="楷体" panose="02010609060101010101" pitchFamily="49" charset="-122"/>
          </a:endParaRPr>
        </a:p>
      </dsp:txBody>
      <dsp:txXfrm rot="10800000">
        <a:off x="1395474" y="2842105"/>
        <a:ext cx="4788000" cy="757895"/>
      </dsp:txXfrm>
    </dsp:sp>
    <dsp:sp modelId="{69DE5637-6198-4292-ADFF-69DC2A063BC5}">
      <dsp:nvSpPr>
        <dsp:cNvPr id="9" name="椭圆 8"/>
        <dsp:cNvSpPr/>
      </dsp:nvSpPr>
      <dsp:spPr bwMode="white">
        <a:xfrm>
          <a:off x="1016526" y="2842105"/>
          <a:ext cx="757895" cy="757895"/>
        </a:xfrm>
        <a:prstGeom prst="ellipse">
          <a:avLst/>
        </a:prstGeom>
        <a:solidFill>
          <a:srgbClr val="FFC000"/>
        </a:solidFill>
        <a:ln>
          <a:solidFill>
            <a:schemeClr val="accent1"/>
          </a:solidFill>
        </a:ln>
      </dsp:spPr>
      <dsp:style>
        <a:lnRef idx="2">
          <a:schemeClr val="lt1"/>
        </a:lnRef>
        <a:fillRef idx="1">
          <a:schemeClr val="accent2">
            <a:tint val="50000"/>
          </a:schemeClr>
        </a:fillRef>
        <a:effectRef idx="0">
          <a:scrgbClr r="0" g="0" b="0"/>
        </a:effectRef>
        <a:fontRef idx="minor"/>
      </dsp:style>
      <dsp:txXfrm>
        <a:off x="1016526" y="2842105"/>
        <a:ext cx="757895" cy="757895"/>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endParaRPr lang="en-US" altLang="zh-CN"/>
          </a:p>
        </p:txBody>
      </p:sp>
      <p:sp>
        <p:nvSpPr>
          <p:cNvPr id="512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vl1pPr>
          </a:lstStyle>
          <a:p>
            <a:fld id="{414A99BA-DC60-4616-B2F8-7EE55CE4188A}"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“模拟电子技术”是高校电子与电气信息类专业重要的专业基础课，也是本院后续电子技术相关课程基础，如通信电子线路、数字电子技术、微机原理与接口技术等 。</a:t>
            </a:r>
            <a:endParaRPr lang="zh-CN" altLang="en-US"/>
          </a:p>
          <a:p>
            <a:endParaRPr lang="zh-CN" altLang="en-US"/>
          </a:p>
          <a:p>
            <a:r>
              <a:rPr lang="zh-CN" altLang="en-US"/>
              <a:t>微机原理接口、单片机、嵌入式系统</a:t>
            </a:r>
            <a:endParaRPr lang="zh-CN" altLang="en-US"/>
          </a:p>
          <a:p>
            <a:endParaRPr lang="zh-CN" altLang="en-US"/>
          </a:p>
          <a:p>
            <a:r>
              <a:rPr lang="zh-CN" altLang="en-US"/>
              <a:t>电路分析与电子技术区别：</a:t>
            </a:r>
            <a:endParaRPr lang="zh-CN" altLang="en-US"/>
          </a:p>
          <a:p>
            <a:r>
              <a:rPr lang="zh-CN" altLang="en-US"/>
              <a:t> 电路分析：以分析电路中的电磁现象，研究电路的基本规律和电路的分析方法的基本理论；是电子科学技术的重要理论基础之一。</a:t>
            </a:r>
            <a:endParaRPr lang="zh-CN" altLang="en-US"/>
          </a:p>
          <a:p>
            <a:r>
              <a:rPr lang="zh-CN" altLang="en-US"/>
              <a:t> 电子技术：研究电子器件和电子系统的分析、设计及制造的工程实用技术。</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在低频电路中，元器件的尺寸相对于信号的波长而言可以忽略(通常小于波长的1/10)，这种情况下的电路被称为节点（Lump)电路，此时可以采用常规的电压、电流定律来进行电路计算。</a:t>
            </a:r>
            <a:endParaRPr lang="zh-CN" altLang="en-US"/>
          </a:p>
          <a:p>
            <a:endParaRPr lang="zh-CN" altLang="en-US"/>
          </a:p>
          <a:p>
            <a:r>
              <a:rPr lang="zh-CN" altLang="en-US"/>
              <a:t>但是在高频／微波电路中，由于波长较短，组件的尺寸就无法再被视为一个节点，某一瞬间组件上所分布的电压、电流会不一致。因此基本的电路照论不再适用，而必须采用电磁场理论中的反射及传输模式来分析电路。元器件内部电磁波的进行波与反射波的干涉使电压和电流失去了一致性，电压电流比为稳定状态的固有特性也不再适用，取而代之的是“分布参数”的特性阻抗观念，此时的电路以电磁波传送与反射为基础要素，即反射系数、衰减系数、传送的延迟时间。</a:t>
            </a:r>
            <a:endParaRPr lang="zh-CN" altLang="en-US"/>
          </a:p>
          <a:p>
            <a:endParaRPr lang="zh-CN" altLang="en-US"/>
          </a:p>
          <a:p>
            <a:r>
              <a:rPr lang="zh-CN" altLang="en-US"/>
              <a:t>低频时候，一般采用集总参数电路</a:t>
            </a:r>
            <a:endParaRPr lang="zh-CN" altLang="en-US"/>
          </a:p>
          <a:p>
            <a:endParaRPr lang="zh-CN" altLang="en-US"/>
          </a:p>
          <a:p>
            <a:r>
              <a:rPr lang="zh-CN" altLang="en-US"/>
              <a:t>高频时候，适宜采用分布参数电路</a:t>
            </a:r>
            <a:endParaRPr lang="zh-CN" altLang="en-US"/>
          </a:p>
          <a:p>
            <a:endParaRPr lang="zh-CN" altLang="en-US"/>
          </a:p>
          <a:p>
            <a:r>
              <a:rPr lang="zh-CN" altLang="en-US"/>
              <a:t>作者：AWhaleFall</a:t>
            </a:r>
            <a:endParaRPr lang="zh-CN" altLang="en-US"/>
          </a:p>
          <a:p>
            <a:r>
              <a:rPr lang="zh-CN" altLang="en-US"/>
              <a:t>链接：https://www.jianshu.com/p/7c151a02e96a</a:t>
            </a:r>
            <a:endParaRPr lang="zh-CN" altLang="en-US"/>
          </a:p>
          <a:p>
            <a:r>
              <a:rPr lang="zh-CN" altLang="en-US"/>
              <a:t>来源：简书</a:t>
            </a:r>
            <a:endParaRPr lang="zh-CN" altLang="en-US"/>
          </a:p>
          <a:p>
            <a:r>
              <a:rPr lang="zh-CN" altLang="en-US"/>
              <a:t>著作权归作者所有。商业转载请联系作者获得授权，非商业转载请注明出处。</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电路板上的VT元件代表三极管或场效应管</a:t>
            </a:r>
            <a:endParaRPr lang="zh-CN" altLang="en-US"/>
          </a:p>
          <a:p>
            <a:endParaRPr lang="zh-CN" altLang="en-US"/>
          </a:p>
          <a:p>
            <a:r>
              <a:rPr lang="zh-CN" altLang="en-US"/>
              <a:t>图片来源</a:t>
            </a:r>
            <a:endParaRPr lang="zh-CN" altLang="en-US"/>
          </a:p>
          <a:p>
            <a:r>
              <a:rPr lang="zh-CN" altLang="en-US"/>
              <a:t>2272-m4模块遥控 四键遥控器配接收板 固定码 焊码...</a:t>
            </a:r>
            <a:endParaRPr lang="zh-CN" altLang="en-US"/>
          </a:p>
          <a:p>
            <a:r>
              <a:rPr lang="zh-CN" altLang="en-US"/>
              <a:t>detail.1688.com/offer/559336849488.html</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电子管，是一种最早期的电信号放大器件。被封闭在玻璃容器（一般为玻璃管）中的阴极电子发射部分、控制栅极、加速栅极、阳极（屏极）引线被焊在管基上。利用电场对真空中的控制栅极注入电子调制信号，并在阳极获得对信号放大或反馈振荡后的不同参数信号数据。早期应用于电视机、收音机扩音机等电子产品中，后来逐渐被半导体材料制作的放大器和集成电路取代，但在一些高保真的音响器材中，仍然使用低噪声、稳定系数高的电子管作为音频功率放大器件（香港人称使用电子管功率放大器为“胆机”）。</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b="1" dirty="0">
                <a:latin typeface="Times New Roman" panose="02020603050405020304" pitchFamily="18" charset="0"/>
                <a:ea typeface="楷体" panose="02010609060101010101" pitchFamily="49" charset="-122"/>
                <a:cs typeface="Times New Roman" panose="02020603050405020304" pitchFamily="18" charset="0"/>
                <a:sym typeface="+mn-ea"/>
              </a:rPr>
              <a:t>第一片集成电路只有4个晶体管，而1997年一片集成电路中有40亿个晶体管，20</a:t>
            </a:r>
            <a:r>
              <a:rPr lang="en-US" b="1" dirty="0">
                <a:latin typeface="Times New Roman" panose="02020603050405020304" pitchFamily="18" charset="0"/>
                <a:ea typeface="楷体" panose="02010609060101010101" pitchFamily="49" charset="-122"/>
                <a:cs typeface="Times New Roman" panose="02020603050405020304" pitchFamily="18" charset="0"/>
                <a:sym typeface="+mn-ea"/>
              </a:rPr>
              <a:t>23</a:t>
            </a:r>
            <a:r>
              <a:rPr b="1" dirty="0">
                <a:latin typeface="Times New Roman" panose="02020603050405020304" pitchFamily="18" charset="0"/>
                <a:ea typeface="楷体" panose="02010609060101010101" pitchFamily="49" charset="-122"/>
                <a:cs typeface="Times New Roman" panose="02020603050405020304" pitchFamily="18" charset="0"/>
                <a:sym typeface="+mn-ea"/>
              </a:rPr>
              <a:t>年达到</a:t>
            </a:r>
            <a:r>
              <a:rPr lang="en-US" b="1" dirty="0">
                <a:latin typeface="Times New Roman" panose="02020603050405020304" pitchFamily="18" charset="0"/>
                <a:ea typeface="楷体" panose="02010609060101010101" pitchFamily="49" charset="-122"/>
                <a:cs typeface="Times New Roman" panose="02020603050405020304" pitchFamily="18" charset="0"/>
                <a:sym typeface="+mn-ea"/>
              </a:rPr>
              <a:t>10</a:t>
            </a:r>
            <a:r>
              <a:rPr b="1" dirty="0">
                <a:latin typeface="Times New Roman" panose="02020603050405020304" pitchFamily="18" charset="0"/>
                <a:ea typeface="楷体" panose="02010609060101010101" pitchFamily="49" charset="-122"/>
                <a:cs typeface="Times New Roman" panose="02020603050405020304" pitchFamily="18" charset="0"/>
                <a:sym typeface="+mn-ea"/>
              </a:rPr>
              <a:t>00亿个。集成电路的发展使电子技术装置的面貌发生了根本变化。在功能、速率、耗电、体积、成本和可靠性诸方面都取得了惊人的成就。这是一次意义深远的技术革命。电子科学技术的发展进入了“微电子学”时代。</a:t>
            </a:r>
            <a:endParaRPr b="1" dirty="0">
              <a:latin typeface="Times New Roman" panose="02020603050405020304" pitchFamily="18" charset="0"/>
              <a:ea typeface="楷体" panose="02010609060101010101" pitchFamily="49" charset="-122"/>
              <a:cs typeface="Times New Roman" panose="02020603050405020304" pitchFamily="18" charset="0"/>
              <a:sym typeface="+mn-ea"/>
            </a:endParaRPr>
          </a:p>
          <a:p>
            <a:endParaRPr lang="zh-CN" altLang="en-US"/>
          </a:p>
          <a:p>
            <a:endParaRPr lang="zh-CN" altLang="en-US"/>
          </a:p>
          <a:p>
            <a:r>
              <a:rPr lang="zh-CN" altLang="en-US"/>
              <a:t>dielectric</a:t>
            </a:r>
            <a:r>
              <a:rPr lang="en-US" altLang="zh-CN"/>
              <a:t>  电介质；绝缘体</a:t>
            </a:r>
            <a:endParaRPr lang="en-US" altLang="zh-CN"/>
          </a:p>
          <a:p>
            <a:endParaRPr lang="en-US" altLang="zh-CN"/>
          </a:p>
          <a:p>
            <a:r>
              <a:rPr lang="en-US" altLang="zh-CN"/>
              <a:t>特大规模集成电路(Ultra Large-Scale Integration：ULSI)</a:t>
            </a:r>
            <a:endParaRPr lang="en-US" altLang="zh-CN"/>
          </a:p>
          <a:p>
            <a:r>
              <a:rPr lang="en-US" altLang="zh-CN"/>
              <a:t>巨大规模集成电路（Giga Scale Integration：GSI）</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课程目的</a:t>
            </a:r>
            <a:endParaRPr lang="zh-CN" altLang="en-US"/>
          </a:p>
          <a:p>
            <a:r>
              <a:rPr lang="zh-CN" altLang="en-US"/>
              <a:t> 掌握模拟电子技术的基本概念、基本电路、基本</a:t>
            </a:r>
            <a:endParaRPr lang="zh-CN" altLang="en-US"/>
          </a:p>
          <a:p>
            <a:r>
              <a:rPr lang="zh-CN" altLang="en-US"/>
              <a:t>分析方法、基本实验技能。</a:t>
            </a:r>
            <a:endParaRPr lang="zh-CN" altLang="en-US"/>
          </a:p>
          <a:p>
            <a:r>
              <a:rPr lang="zh-CN" altLang="en-US"/>
              <a:t> 具有能够继续深入学习和接受电子技术新发展的</a:t>
            </a:r>
            <a:endParaRPr lang="zh-CN" altLang="en-US"/>
          </a:p>
          <a:p>
            <a:r>
              <a:rPr lang="zh-CN" altLang="en-US"/>
              <a:t>能力，以及将所学电子技术知识用于本专业的能</a:t>
            </a:r>
            <a:endParaRPr lang="zh-CN" altLang="en-US"/>
          </a:p>
          <a:p>
            <a:r>
              <a:rPr lang="zh-CN" altLang="en-US"/>
              <a:t>力。</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b="1" dirty="0">
                <a:latin typeface="Times New Roman" panose="02020603050405020304" pitchFamily="18" charset="0"/>
                <a:ea typeface="楷体" panose="02010609060101010101" pitchFamily="49" charset="-122"/>
                <a:cs typeface="Times New Roman" panose="02020603050405020304" pitchFamily="18" charset="0"/>
                <a:sym typeface="+mn-ea"/>
              </a:rPr>
              <a:t>注意“电路分析”课程知识点在本课程中的应用。</a:t>
            </a:r>
            <a:endParaRPr b="1" dirty="0">
              <a:latin typeface="Times New Roman" panose="02020603050405020304" pitchFamily="18" charset="0"/>
              <a:ea typeface="楷体" panose="02010609060101010101" pitchFamily="49" charset="-122"/>
              <a:cs typeface="Times New Roman" panose="02020603050405020304" pitchFamily="18" charset="0"/>
              <a:sym typeface="+mn-ea"/>
            </a:endParaRPr>
          </a:p>
          <a:p>
            <a:r>
              <a:rPr b="1" dirty="0">
                <a:latin typeface="Times New Roman" panose="02020603050405020304" pitchFamily="18" charset="0"/>
                <a:ea typeface="楷体" panose="02010609060101010101" pitchFamily="49" charset="-122"/>
                <a:cs typeface="Times New Roman" panose="02020603050405020304" pitchFamily="18" charset="0"/>
                <a:sym typeface="+mn-ea"/>
              </a:rPr>
              <a:t>在实验过程中，注重利用现代电子电路计算机辅助工具（如Multisim等），对使用电子电路 进行分析、调试、观察。</a:t>
            </a:r>
            <a:endParaRPr b="1"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E36CBE6-6959-4104-B39B-064D949AA3CD}"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7A5C308-CEFF-4BF5-9276-73C591754C8E}"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79EE4A0-C379-46D8-98B5-158209891A1E}"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F816C17B-8CD5-4DC9-8C1C-B695181908AC}"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7" name="页脚占位符 6"/>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8" name="灯片编号占位符 7"/>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B526078-934E-49CC-B3F1-26E58924704C}"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8003E52-C101-4170-BC08-2D6974EDF55E}"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C70E31B-F7CC-492D-99F6-75A7659E5FBD}"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84D87A97-DC0B-4603-809E-746596FC9A51}"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3E7E2BA-CC56-4253-920E-13460B9C3FAC}"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A1C6D5B8-B2C1-42D8-B20F-C6668E2534E8}"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407C20C-55A7-4867-B51A-937F24175376}"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C34E327-FBDF-4B98-895A-30447813926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tags" Target="../tags/tag4.xml"/><Relationship Id="rId16" Type="http://schemas.openxmlformats.org/officeDocument/2006/relationships/tags" Target="../tags/tag3.xml"/><Relationship Id="rId15" Type="http://schemas.openxmlformats.org/officeDocument/2006/relationships/tags" Target="../tags/tag2.xml"/><Relationship Id="rId14" Type="http://schemas.openxmlformats.org/officeDocument/2006/relationships/tags" Target="../tags/tag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40080"/>
            <a:ext cx="8229600"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23DF0F4C-3B8A-4D73-8FB9-FDA8EF3AB167}" type="slidenum">
              <a:rPr lang="en-US" altLang="zh-CN"/>
            </a:fld>
            <a:endParaRPr lang="en-US" altLang="zh-CN"/>
          </a:p>
        </p:txBody>
      </p:sp>
      <p:cxnSp>
        <p:nvCxnSpPr>
          <p:cNvPr id="7" name="直接连接符 6"/>
          <p:cNvCxnSpPr/>
          <p:nvPr userDrawn="1">
            <p:custDataLst>
              <p:tags r:id="rId14"/>
            </p:custDataLst>
          </p:nvPr>
        </p:nvCxnSpPr>
        <p:spPr>
          <a:xfrm>
            <a:off x="32" y="600976"/>
            <a:ext cx="9144000" cy="1588"/>
          </a:xfrm>
          <a:prstGeom prst="line">
            <a:avLst/>
          </a:prstGeom>
          <a:ln w="19050">
            <a:gradFill flip="none" rotWithShape="1">
              <a:gsLst>
                <a:gs pos="0">
                  <a:srgbClr val="0000FF"/>
                </a:gs>
                <a:gs pos="39999">
                  <a:srgbClr val="85C2FF"/>
                </a:gs>
                <a:gs pos="70000">
                  <a:srgbClr val="C4D6EB"/>
                </a:gs>
                <a:gs pos="100000">
                  <a:srgbClr val="FFEBFA"/>
                </a:gs>
              </a:gsLst>
              <a:lin ang="10800000" scaled="1"/>
              <a:tileRect/>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custDataLst>
              <p:tags r:id="rId15"/>
            </p:custDataLst>
          </p:nvPr>
        </p:nvCxnSpPr>
        <p:spPr>
          <a:xfrm>
            <a:off x="-32" y="500042"/>
            <a:ext cx="9144064" cy="1588"/>
          </a:xfrm>
          <a:prstGeom prst="line">
            <a:avLst/>
          </a:prstGeom>
          <a:ln w="38100">
            <a:gradFill flip="none" rotWithShape="1">
              <a:gsLst>
                <a:gs pos="0">
                  <a:schemeClr val="tx1"/>
                </a:gs>
                <a:gs pos="25000">
                  <a:srgbClr val="21D6E0"/>
                </a:gs>
                <a:gs pos="75000">
                  <a:srgbClr val="0087E6"/>
                </a:gs>
                <a:gs pos="100000">
                  <a:srgbClr val="005CBF"/>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5" name="TextBox 7"/>
          <p:cNvSpPr txBox="1">
            <a:spLocks noChangeArrowheads="1"/>
          </p:cNvSpPr>
          <p:nvPr userDrawn="1">
            <p:custDataLst>
              <p:tags r:id="rId16"/>
            </p:custDataLst>
          </p:nvPr>
        </p:nvSpPr>
        <p:spPr bwMode="auto">
          <a:xfrm>
            <a:off x="7237095" y="90805"/>
            <a:ext cx="1785938" cy="368300"/>
          </a:xfrm>
          <a:prstGeom prst="rect">
            <a:avLst/>
          </a:prstGeom>
          <a:noFill/>
          <a:ln w="9525">
            <a:noFill/>
            <a:miter lim="800000"/>
          </a:ln>
        </p:spPr>
        <p:txBody>
          <a:bodyPr>
            <a:spAutoFit/>
            <a:scene3d>
              <a:camera prst="orthographicFront"/>
              <a:lightRig rig="threePt" dir="t"/>
            </a:scene3d>
          </a:bodyPr>
          <a:p>
            <a:pPr algn="ctr" eaLnBrk="1" hangingPunct="1">
              <a:buFont typeface="Arial" panose="020B0604020202020204" pitchFamily="34" charset="0"/>
              <a:buNone/>
              <a:defRPr/>
            </a:pPr>
            <a:r>
              <a:rPr kumimoji="0" lang="zh-CN" altLang="en-US" sz="1800" b="1">
                <a:solidFill>
                  <a:srgbClr val="4F81BD"/>
                </a:solidFill>
                <a:effectLst>
                  <a:outerShdw blurRad="38100" dist="25400" dir="5400000" algn="ctr" rotWithShape="0">
                    <a:srgbClr val="6E747A">
                      <a:alpha val="43000"/>
                    </a:srgbClr>
                  </a:outerShdw>
                </a:effectLst>
                <a:latin typeface="Calibri" panose="020F0502020204030204" pitchFamily="34" charset="0"/>
              </a:rPr>
              <a:t>低频模拟电路</a:t>
            </a:r>
            <a:endParaRPr kumimoji="0" lang="zh-CN" altLang="en-US" sz="1800" b="1">
              <a:solidFill>
                <a:srgbClr val="4F81BD"/>
              </a:solidFill>
              <a:effectLst>
                <a:outerShdw blurRad="38100" dist="25400" dir="5400000" algn="ctr" rotWithShape="0">
                  <a:srgbClr val="6E747A">
                    <a:alpha val="43000"/>
                  </a:srgbClr>
                </a:outerShdw>
              </a:effectLst>
              <a:latin typeface="Calibri" panose="020F0502020204030204" pitchFamily="34" charset="0"/>
            </a:endParaRPr>
          </a:p>
        </p:txBody>
      </p:sp>
      <p:pic>
        <p:nvPicPr>
          <p:cNvPr id="23563" name="图片 11" descr="西北大学图标2.JPG"/>
          <p:cNvPicPr>
            <a:picLocks noChangeAspect="1"/>
          </p:cNvPicPr>
          <p:nvPr userDrawn="1">
            <p:custDataLst>
              <p:tags r:id="rId17"/>
            </p:custDataLst>
          </p:nvPr>
        </p:nvPicPr>
        <p:blipFill>
          <a:blip r:embed="rId18"/>
          <a:stretch>
            <a:fillRect/>
          </a:stretch>
        </p:blipFill>
        <p:spPr>
          <a:xfrm>
            <a:off x="0" y="0"/>
            <a:ext cx="1390650" cy="4587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9" Type="http://schemas.openxmlformats.org/officeDocument/2006/relationships/image" Target="../media/image15.jpeg"/><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image" Target="../media/image14.jpeg"/><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image" Target="../media/image13.jpeg"/><Relationship Id="rId16" Type="http://schemas.openxmlformats.org/officeDocument/2006/relationships/notesSlide" Target="../notesSlides/notesSlide4.xml"/><Relationship Id="rId15" Type="http://schemas.openxmlformats.org/officeDocument/2006/relationships/slideLayout" Target="../slideLayouts/slideLayout7.xml"/><Relationship Id="rId14" Type="http://schemas.openxmlformats.org/officeDocument/2006/relationships/tags" Target="../tags/tag17.xml"/><Relationship Id="rId13" Type="http://schemas.openxmlformats.org/officeDocument/2006/relationships/image" Target="../media/image16.jpeg"/><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02073"/>
            <a:ext cx="7772400" cy="1470025"/>
          </a:xfrm>
        </p:spPr>
        <p:txBody>
          <a:bodyPr>
            <a:normAutofit/>
          </a:bodyPr>
          <a:lstStyle/>
          <a:p>
            <a:r>
              <a:rPr lang="zh-CN" altLang="en-US" sz="60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低频模拟电路</a:t>
            </a:r>
            <a:endParaRPr lang="zh-CN" altLang="en-US" sz="60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3" name="文本框 2"/>
          <p:cNvSpPr txBox="1"/>
          <p:nvPr/>
        </p:nvSpPr>
        <p:spPr>
          <a:xfrm>
            <a:off x="2188974" y="3646289"/>
            <a:ext cx="5010150" cy="1814830"/>
          </a:xfrm>
          <a:prstGeom prst="rect">
            <a:avLst/>
          </a:prstGeom>
          <a:noFill/>
        </p:spPr>
        <p:txBody>
          <a:bodyPr wrap="none" rtlCol="0">
            <a:spAutoFit/>
          </a:bodyPr>
          <a:lstStyle/>
          <a:p>
            <a:pPr algn="ctr">
              <a:lnSpc>
                <a:spcPct val="200000"/>
              </a:lnSpc>
            </a:pPr>
            <a:r>
              <a:rPr lang="zh-CN" altLang="en-US" sz="2800" b="1" dirty="0">
                <a:latin typeface="楷体" panose="02010609060101010101" pitchFamily="49" charset="-122"/>
                <a:ea typeface="楷体" panose="02010609060101010101" pitchFamily="49" charset="-122"/>
              </a:rPr>
              <a:t>主讲人：陈晓璇</a:t>
            </a:r>
            <a:endParaRPr lang="en-US" altLang="zh-CN" sz="2800" b="1" dirty="0">
              <a:latin typeface="楷体" panose="02010609060101010101" pitchFamily="49" charset="-122"/>
              <a:ea typeface="楷体" panose="02010609060101010101" pitchFamily="49" charset="-122"/>
            </a:endParaRPr>
          </a:p>
          <a:p>
            <a:pPr algn="ctr">
              <a:lnSpc>
                <a:spcPct val="200000"/>
              </a:lnSpc>
            </a:pPr>
            <a:r>
              <a:rPr lang="zh-CN" altLang="en-US" sz="2800" b="1" dirty="0">
                <a:latin typeface="楷体" panose="02010609060101010101" pitchFamily="49" charset="-122"/>
                <a:ea typeface="楷体" panose="02010609060101010101" pitchFamily="49" charset="-122"/>
              </a:rPr>
              <a:t>西北大学</a:t>
            </a: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信息科学与技术学院</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39115" y="910590"/>
            <a:ext cx="8209915" cy="607695"/>
          </a:xfrm>
          <a:prstGeom prst="rect">
            <a:avLst/>
          </a:prstGeom>
        </p:spPr>
        <p:txBody>
          <a:bodyPr wrap="square">
            <a:spAutoFit/>
          </a:bodyPr>
          <a:p>
            <a:pPr marL="0" indent="0" eaLnBrk="1" latinLnBrk="0" hangingPunct="1">
              <a:lnSpc>
                <a:spcPct val="120000"/>
              </a:lnSpc>
              <a:buFont typeface="Wingdings" panose="05000000000000000000" charset="0"/>
              <a:buNone/>
            </a:pPr>
            <a:r>
              <a:rPr lang="zh-CN" altLang="en-US" sz="2800" b="1" dirty="0">
                <a:solidFill>
                  <a:srgbClr val="0000FF"/>
                </a:solidFill>
                <a:latin typeface="楷体" panose="02010609060101010101" pitchFamily="49" charset="-122"/>
                <a:ea typeface="楷体" panose="02010609060101010101" pitchFamily="49" charset="-122"/>
                <a:cs typeface="楷体" panose="02010609060101010101" pitchFamily="49" charset="-122"/>
              </a:rPr>
              <a:t>电子元器件</a:t>
            </a:r>
            <a:r>
              <a:rPr lang="en-US" altLang="zh-CN" sz="2800" b="1">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800" b="1">
                <a:solidFill>
                  <a:schemeClr val="tx1"/>
                </a:solidFill>
                <a:latin typeface="Times New Roman" panose="02020603050405020304" pitchFamily="18" charset="0"/>
                <a:ea typeface="楷体" panose="02010609060101010101" pitchFamily="49" charset="-122"/>
                <a:cs typeface="Times New Roman" panose="02020603050405020304" pitchFamily="18" charset="0"/>
              </a:rPr>
              <a:t>device</a:t>
            </a:r>
            <a:r>
              <a:rPr lang="en-US" altLang="zh-CN" sz="2800" b="1">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sz="2800" b="1">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组成电路的基本物理单元。</a:t>
            </a:r>
            <a:r>
              <a:rPr lang="zh-CN" altLang="en-US" sz="2400" b="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400" b="1">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395605" y="1628775"/>
            <a:ext cx="8477250" cy="1652905"/>
          </a:xfrm>
          <a:prstGeom prst="rect">
            <a:avLst/>
          </a:prstGeom>
        </p:spPr>
      </p:pic>
      <p:sp>
        <p:nvSpPr>
          <p:cNvPr id="4" name="文本框 3"/>
          <p:cNvSpPr txBox="1"/>
          <p:nvPr/>
        </p:nvSpPr>
        <p:spPr>
          <a:xfrm>
            <a:off x="539115" y="3134995"/>
            <a:ext cx="8209915" cy="2826385"/>
          </a:xfrm>
          <a:prstGeom prst="rect">
            <a:avLst/>
          </a:prstGeom>
        </p:spPr>
        <p:txBody>
          <a:bodyPr wrap="square">
            <a:spAutoFit/>
          </a:bodyPr>
          <a:p>
            <a:pPr marL="0" indent="0" eaLnBrk="1" latinLnBrk="0" hangingPunct="1">
              <a:lnSpc>
                <a:spcPct val="120000"/>
              </a:lnSpc>
              <a:buFont typeface="Wingdings" panose="05000000000000000000" charset="0"/>
              <a:buNone/>
            </a:pPr>
            <a:endParaRPr lang="zh-CN" altLang="en-US" sz="2400" b="1">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marL="342900" indent="-342900" eaLnBrk="1" latinLnBrk="0" hangingPunct="1">
              <a:lnSpc>
                <a:spcPct val="120000"/>
              </a:lnSpc>
              <a:buFont typeface="Wingdings" panose="05000000000000000000" charset="0"/>
              <a:buChar char="Ø"/>
            </a:pPr>
            <a:r>
              <a:rPr lang="zh-CN" altLang="en-US" sz="2400" b="1">
                <a:solidFill>
                  <a:srgbClr val="007A36"/>
                </a:solidFill>
                <a:latin typeface="Times New Roman" panose="02020603050405020304" pitchFamily="18" charset="0"/>
                <a:ea typeface="楷体" panose="02010609060101010101" pitchFamily="49" charset="-122"/>
                <a:cs typeface="Times New Roman" panose="02020603050405020304" pitchFamily="18" charset="0"/>
              </a:rPr>
              <a:t>无源器件</a:t>
            </a:r>
            <a:r>
              <a:rPr lang="en-US" altLang="zh-CN" sz="2400" b="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(passive devices) </a:t>
            </a:r>
            <a:r>
              <a:rPr lang="zh-CN" altLang="en-US" sz="2400" b="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：特性与外加电源无关的电子器件，</a:t>
            </a:r>
            <a:r>
              <a:rPr lang="zh-CN" altLang="en-US" sz="2400" b="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如电阻、电感、电容。 </a:t>
            </a:r>
            <a:endParaRPr lang="zh-CN" altLang="en-US" sz="2400" b="1">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marL="342900" indent="-342900" eaLnBrk="1" latinLnBrk="0" hangingPunct="1">
              <a:lnSpc>
                <a:spcPct val="120000"/>
              </a:lnSpc>
              <a:spcBef>
                <a:spcPts val="600"/>
              </a:spcBef>
              <a:buFont typeface="Wingdings" panose="05000000000000000000" charset="0"/>
              <a:buChar char="Ø"/>
            </a:pPr>
            <a:r>
              <a:rPr lang="zh-CN" altLang="en-US" sz="2400" b="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有源器件</a:t>
            </a:r>
            <a:r>
              <a:rPr lang="en-US" altLang="zh-CN" sz="2400" b="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(active devices) </a:t>
            </a:r>
            <a:r>
              <a:rPr lang="zh-CN" altLang="en-US" sz="2400" b="1">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特性与外加电源有关的电子器件。如二极管、三极管、场效应管等，其特性与外接电源有关，电气特性具有非线性特征 。</a:t>
            </a:r>
            <a:endParaRPr lang="zh-CN" altLang="en-US" sz="2400" b="1">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2915816" y="46439"/>
            <a:ext cx="33123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课程简介</a:t>
            </a:r>
            <a:endPar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p:txBody>
      </p:sp>
      <p:sp>
        <p:nvSpPr>
          <p:cNvPr id="6" name="TextBox 9"/>
          <p:cNvSpPr txBox="1"/>
          <p:nvPr/>
        </p:nvSpPr>
        <p:spPr>
          <a:xfrm>
            <a:off x="397510" y="742315"/>
            <a:ext cx="8337550" cy="1971040"/>
          </a:xfrm>
          <a:prstGeom prst="rect">
            <a:avLst/>
          </a:prstGeom>
          <a:noFill/>
        </p:spPr>
        <p:txBody>
          <a:bodyPr wrap="square" rtlCol="0">
            <a:noAutofit/>
          </a:bodyPr>
          <a:lstStyle/>
          <a:p>
            <a:pPr marL="0" marR="0" lvl="0" indent="0" algn="l" defTabSz="914400" rtl="0" eaLnBrk="1" fontAlgn="auto" latinLnBrk="0" hangingPunct="1">
              <a:lnSpc>
                <a:spcPct val="150000"/>
              </a:lnSpc>
              <a:spcBef>
                <a:spcPts val="0"/>
              </a:spcBef>
              <a:spcAft>
                <a:spcPts val="0"/>
              </a:spcAft>
              <a:buClrTx/>
              <a:buSzTx/>
              <a:buNone/>
              <a:defRPr/>
            </a:pPr>
            <a:r>
              <a:rPr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分立元件电路</a:t>
            </a:r>
            <a:r>
              <a:rPr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sz="2400" b="1" dirty="0">
                <a:latin typeface="Times New Roman" panose="02020603050405020304" pitchFamily="18" charset="0"/>
                <a:ea typeface="楷体" panose="02010609060101010101" pitchFamily="49" charset="-122"/>
                <a:cs typeface="Times New Roman" panose="02020603050405020304" pitchFamily="18" charset="0"/>
                <a:sym typeface="+mn-ea"/>
              </a:rPr>
              <a:t>由晶体管和其它元器件组成的电路</a:t>
            </a:r>
            <a:r>
              <a:rPr lang="zh-CN" sz="2400" b="1" dirty="0">
                <a:latin typeface="Times New Roman" panose="02020603050405020304" pitchFamily="18" charset="0"/>
                <a:ea typeface="楷体" panose="02010609060101010101" pitchFamily="49" charset="-122"/>
                <a:cs typeface="Times New Roman" panose="02020603050405020304" pitchFamily="18" charset="0"/>
                <a:sym typeface="+mn-ea"/>
              </a:rPr>
              <a:t>。</a:t>
            </a:r>
            <a:endParaRPr lang="zh-CN" sz="240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0" marR="0" lvl="0" indent="0" algn="l" defTabSz="914400" rtl="0" eaLnBrk="1" fontAlgn="auto" latinLnBrk="0" hangingPunct="1">
              <a:lnSpc>
                <a:spcPct val="150000"/>
              </a:lnSpc>
              <a:spcBef>
                <a:spcPts val="0"/>
              </a:spcBef>
              <a:spcAft>
                <a:spcPts val="0"/>
              </a:spcAft>
              <a:buClrTx/>
              <a:buSzTx/>
              <a:buNone/>
              <a:defRPr/>
            </a:pPr>
            <a:r>
              <a:rPr lang="zh-CN"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集成电路</a:t>
            </a:r>
            <a:r>
              <a:rPr 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sz="2400" b="1" dirty="0">
                <a:latin typeface="Times New Roman" panose="02020603050405020304" pitchFamily="18" charset="0"/>
                <a:ea typeface="楷体" panose="02010609060101010101" pitchFamily="49" charset="-122"/>
                <a:cs typeface="Times New Roman" panose="02020603050405020304" pitchFamily="18" charset="0"/>
                <a:sym typeface="+mn-ea"/>
              </a:rPr>
              <a:t>在小块硅片上，制成多个晶体管、电阻和电容等元器件，并将它们连接成能够完成一定功能的电路。</a:t>
            </a:r>
            <a:endParaRPr lang="zh-CN" sz="2400" b="1" dirty="0">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pic>
        <p:nvPicPr>
          <p:cNvPr id="3" name="图片 2"/>
          <p:cNvPicPr>
            <a:picLocks noChangeAspect="1"/>
          </p:cNvPicPr>
          <p:nvPr/>
        </p:nvPicPr>
        <p:blipFill>
          <a:blip r:embed="rId1"/>
          <a:stretch>
            <a:fillRect/>
          </a:stretch>
        </p:blipFill>
        <p:spPr>
          <a:xfrm>
            <a:off x="251460" y="2781300"/>
            <a:ext cx="3333115" cy="2624455"/>
          </a:xfrm>
          <a:prstGeom prst="rect">
            <a:avLst/>
          </a:prstGeom>
        </p:spPr>
      </p:pic>
      <p:pic>
        <p:nvPicPr>
          <p:cNvPr id="5" name="图片 4"/>
          <p:cNvPicPr>
            <a:picLocks noChangeAspect="1"/>
          </p:cNvPicPr>
          <p:nvPr/>
        </p:nvPicPr>
        <p:blipFill>
          <a:blip r:embed="rId2"/>
          <a:stretch>
            <a:fillRect/>
          </a:stretch>
        </p:blipFill>
        <p:spPr>
          <a:xfrm>
            <a:off x="6516370" y="4372610"/>
            <a:ext cx="2316480" cy="2287270"/>
          </a:xfrm>
          <a:prstGeom prst="rect">
            <a:avLst/>
          </a:prstGeom>
        </p:spPr>
      </p:pic>
      <p:pic>
        <p:nvPicPr>
          <p:cNvPr id="7" name="图片 6"/>
          <p:cNvPicPr>
            <a:picLocks noChangeAspect="1"/>
          </p:cNvPicPr>
          <p:nvPr/>
        </p:nvPicPr>
        <p:blipFill>
          <a:blip r:embed="rId3"/>
          <a:stretch>
            <a:fillRect/>
          </a:stretch>
        </p:blipFill>
        <p:spPr>
          <a:xfrm>
            <a:off x="3723005" y="4653280"/>
            <a:ext cx="2505075" cy="1313815"/>
          </a:xfrm>
          <a:prstGeom prst="rect">
            <a:avLst/>
          </a:prstGeom>
        </p:spPr>
      </p:pic>
      <p:pic>
        <p:nvPicPr>
          <p:cNvPr id="8" name="图片 7"/>
          <p:cNvPicPr>
            <a:picLocks noChangeAspect="1"/>
          </p:cNvPicPr>
          <p:nvPr/>
        </p:nvPicPr>
        <p:blipFill>
          <a:blip r:embed="rId4"/>
          <a:stretch>
            <a:fillRect/>
          </a:stretch>
        </p:blipFill>
        <p:spPr>
          <a:xfrm>
            <a:off x="4499610" y="2781300"/>
            <a:ext cx="2977515" cy="1523365"/>
          </a:xfrm>
          <a:prstGeom prst="rect">
            <a:avLst/>
          </a:prstGeom>
        </p:spPr>
      </p:pic>
      <p:pic>
        <p:nvPicPr>
          <p:cNvPr id="9" name="图片 8"/>
          <p:cNvPicPr/>
          <p:nvPr/>
        </p:nvPicPr>
        <p:blipFill>
          <a:blip r:embed="rId5"/>
        </p:blipFill>
        <p:spPr>
          <a:xfrm>
            <a:off x="9540240" y="836729"/>
            <a:ext cx="9144000" cy="474766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2915816" y="46439"/>
            <a:ext cx="33123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课程简介</a:t>
            </a:r>
            <a:endPar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p:txBody>
      </p:sp>
      <p:sp>
        <p:nvSpPr>
          <p:cNvPr id="6" name="TextBox 9"/>
          <p:cNvSpPr txBox="1"/>
          <p:nvPr/>
        </p:nvSpPr>
        <p:spPr>
          <a:xfrm>
            <a:off x="684530" y="455295"/>
            <a:ext cx="7736840" cy="184531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电子技术发展历史简述</a:t>
            </a:r>
            <a:endParaRPr kumimoji="0"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sz="2400" b="1" dirty="0">
                <a:latin typeface="楷体" panose="02010609060101010101" pitchFamily="49" charset="-122"/>
                <a:ea typeface="楷体" panose="02010609060101010101" pitchFamily="49" charset="-122"/>
                <a:cs typeface="楷体" panose="02010609060101010101" pitchFamily="49" charset="-122"/>
                <a:sym typeface="+mn-ea"/>
              </a:rPr>
              <a:t>电子技术的发展很大程度上反映在元器件的发展上。</a:t>
            </a:r>
            <a:br>
              <a:rPr sz="2400" b="1" dirty="0">
                <a:latin typeface="楷体" panose="02010609060101010101" pitchFamily="49" charset="-122"/>
                <a:ea typeface="楷体" panose="02010609060101010101" pitchFamily="49" charset="-122"/>
                <a:cs typeface="楷体" panose="02010609060101010101" pitchFamily="49" charset="-122"/>
                <a:sym typeface="+mn-ea"/>
              </a:rPr>
            </a:br>
            <a:r>
              <a:rPr sz="2400" b="1" dirty="0">
                <a:latin typeface="楷体" panose="02010609060101010101" pitchFamily="49" charset="-122"/>
                <a:ea typeface="楷体" panose="02010609060101010101" pitchFamily="49" charset="-122"/>
                <a:cs typeface="楷体" panose="02010609060101010101" pitchFamily="49" charset="-122"/>
                <a:sym typeface="+mn-ea"/>
              </a:rPr>
              <a:t>从电子管→半导体管→集成电路</a:t>
            </a:r>
            <a:endParaRPr sz="2400" b="1" dirty="0">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grpSp>
        <p:nvGrpSpPr>
          <p:cNvPr id="3" name="组合 23578"/>
          <p:cNvGrpSpPr/>
          <p:nvPr/>
        </p:nvGrpSpPr>
        <p:grpSpPr>
          <a:xfrm>
            <a:off x="468313" y="2276158"/>
            <a:ext cx="2193925" cy="2241202"/>
            <a:chOff x="340" y="1480"/>
            <a:chExt cx="1224" cy="1523"/>
          </a:xfrm>
        </p:grpSpPr>
        <p:pic>
          <p:nvPicPr>
            <p:cNvPr id="9232" name="内容占位符 23569" descr="电子管"/>
            <p:cNvPicPr>
              <a:picLocks noChangeAspect="1"/>
            </p:cNvPicPr>
            <p:nvPr>
              <p:custDataLst>
                <p:tags r:id="rId1"/>
              </p:custDataLst>
            </p:nvPr>
          </p:nvPicPr>
          <p:blipFill>
            <a:blip r:embed="rId2"/>
            <a:srcRect l="14815" t="13217" r="11111" b="14307"/>
            <a:stretch>
              <a:fillRect/>
            </a:stretch>
          </p:blipFill>
          <p:spPr>
            <a:xfrm>
              <a:off x="340" y="1480"/>
              <a:ext cx="1224" cy="898"/>
            </a:xfrm>
            <a:prstGeom prst="rect">
              <a:avLst/>
            </a:prstGeom>
            <a:noFill/>
            <a:ln w="9525">
              <a:noFill/>
            </a:ln>
          </p:spPr>
        </p:pic>
        <p:sp>
          <p:nvSpPr>
            <p:cNvPr id="9233" name="文本框 23575"/>
            <p:cNvSpPr txBox="1"/>
            <p:nvPr>
              <p:custDataLst>
                <p:tags r:id="rId3"/>
              </p:custDataLst>
            </p:nvPr>
          </p:nvSpPr>
          <p:spPr>
            <a:xfrm>
              <a:off x="385" y="2523"/>
              <a:ext cx="1089" cy="480"/>
            </a:xfrm>
            <a:prstGeom prst="rect">
              <a:avLst/>
            </a:prstGeom>
            <a:noFill/>
            <a:ln w="9525">
              <a:noFill/>
            </a:ln>
          </p:spPr>
          <p:txBody>
            <a:bodyPr>
              <a:spAutoFit/>
            </a:bodyPr>
            <a:p>
              <a:pPr algn="ct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1904</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年</a:t>
              </a:r>
              <a:endParaRPr lang="zh-CN" altLang="en-US" sz="2000" b="1" dirty="0">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电子管问世</a:t>
              </a:r>
              <a:endParaRPr lang="zh-CN" altLang="en-US" sz="2000" b="1" dirty="0">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5" name="组合 23579"/>
          <p:cNvGrpSpPr/>
          <p:nvPr/>
        </p:nvGrpSpPr>
        <p:grpSpPr>
          <a:xfrm>
            <a:off x="2843213" y="2203133"/>
            <a:ext cx="2771775" cy="2263140"/>
            <a:chOff x="1610" y="1434"/>
            <a:chExt cx="1769" cy="1584"/>
          </a:xfrm>
        </p:grpSpPr>
        <p:pic>
          <p:nvPicPr>
            <p:cNvPr id="9229" name="内容占位符 23571" descr="晶体管"/>
            <p:cNvPicPr>
              <a:picLocks noChangeAspect="1"/>
            </p:cNvPicPr>
            <p:nvPr>
              <p:custDataLst>
                <p:tags r:id="rId4"/>
              </p:custDataLst>
            </p:nvPr>
          </p:nvPicPr>
          <p:blipFill>
            <a:blip r:embed="rId5"/>
            <a:srcRect l="14807" t="6604" r="16058" b="19765"/>
            <a:stretch>
              <a:fillRect/>
            </a:stretch>
          </p:blipFill>
          <p:spPr>
            <a:xfrm>
              <a:off x="2018" y="1434"/>
              <a:ext cx="1361" cy="1088"/>
            </a:xfrm>
            <a:prstGeom prst="rect">
              <a:avLst/>
            </a:prstGeom>
            <a:noFill/>
            <a:ln w="9525">
              <a:noFill/>
            </a:ln>
          </p:spPr>
        </p:pic>
        <p:sp>
          <p:nvSpPr>
            <p:cNvPr id="9230" name="右箭头 23573"/>
            <p:cNvSpPr/>
            <p:nvPr>
              <p:custDataLst>
                <p:tags r:id="rId6"/>
              </p:custDataLst>
            </p:nvPr>
          </p:nvSpPr>
          <p:spPr>
            <a:xfrm>
              <a:off x="1610" y="1888"/>
              <a:ext cx="363" cy="181"/>
            </a:xfrm>
            <a:prstGeom prst="rightArrow">
              <a:avLst>
                <a:gd name="adj1" fmla="val 50000"/>
                <a:gd name="adj2" fmla="val 50128"/>
              </a:avLst>
            </a:prstGeom>
            <a:solidFill>
              <a:srgbClr val="66FFFF"/>
            </a:solidFill>
            <a:ln w="28575" cap="flat" cmpd="sng">
              <a:solidFill>
                <a:srgbClr val="FF33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9231" name="文本框 23576"/>
            <p:cNvSpPr txBox="1"/>
            <p:nvPr>
              <p:custDataLst>
                <p:tags r:id="rId7"/>
              </p:custDataLst>
            </p:nvPr>
          </p:nvSpPr>
          <p:spPr>
            <a:xfrm>
              <a:off x="2245" y="2523"/>
              <a:ext cx="1089" cy="495"/>
            </a:xfrm>
            <a:prstGeom prst="rect">
              <a:avLst/>
            </a:prstGeom>
            <a:noFill/>
            <a:ln w="9525">
              <a:noFill/>
            </a:ln>
          </p:spPr>
          <p:txBody>
            <a:bodyPr>
              <a:spAutoFit/>
            </a:bodyPr>
            <a:p>
              <a:pPr algn="ctr">
                <a:buClrTx/>
                <a:buSzTx/>
                <a:buNone/>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1947年</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gn="ctr">
                <a:buClrTx/>
                <a:buSzTx/>
                <a:buNone/>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晶体管诞生</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7" name="组合 23580"/>
          <p:cNvGrpSpPr/>
          <p:nvPr/>
        </p:nvGrpSpPr>
        <p:grpSpPr>
          <a:xfrm>
            <a:off x="5867400" y="2203133"/>
            <a:ext cx="2881313" cy="2241202"/>
            <a:chOff x="3515" y="1480"/>
            <a:chExt cx="2041" cy="1523"/>
          </a:xfrm>
        </p:grpSpPr>
        <p:pic>
          <p:nvPicPr>
            <p:cNvPr id="9226" name="内容占位符 23565" descr="集成电路"/>
            <p:cNvPicPr>
              <a:picLocks noChangeAspect="1"/>
            </p:cNvPicPr>
            <p:nvPr>
              <p:custDataLst>
                <p:tags r:id="rId8"/>
              </p:custDataLst>
            </p:nvPr>
          </p:nvPicPr>
          <p:blipFill>
            <a:blip r:embed="rId9"/>
            <a:srcRect t="9538" b="12003"/>
            <a:stretch>
              <a:fillRect/>
            </a:stretch>
          </p:blipFill>
          <p:spPr>
            <a:xfrm>
              <a:off x="3942" y="1480"/>
              <a:ext cx="1614" cy="950"/>
            </a:xfrm>
            <a:prstGeom prst="rect">
              <a:avLst/>
            </a:prstGeom>
            <a:noFill/>
            <a:ln w="9525">
              <a:noFill/>
            </a:ln>
          </p:spPr>
        </p:pic>
        <p:sp>
          <p:nvSpPr>
            <p:cNvPr id="9227" name="右箭头 23574"/>
            <p:cNvSpPr/>
            <p:nvPr>
              <p:custDataLst>
                <p:tags r:id="rId10"/>
              </p:custDataLst>
            </p:nvPr>
          </p:nvSpPr>
          <p:spPr>
            <a:xfrm>
              <a:off x="3515" y="1888"/>
              <a:ext cx="363" cy="181"/>
            </a:xfrm>
            <a:prstGeom prst="rightArrow">
              <a:avLst>
                <a:gd name="adj1" fmla="val 50000"/>
                <a:gd name="adj2" fmla="val 50128"/>
              </a:avLst>
            </a:prstGeom>
            <a:solidFill>
              <a:srgbClr val="66FFFF"/>
            </a:solidFill>
            <a:ln w="28575" cap="flat" cmpd="sng">
              <a:solidFill>
                <a:srgbClr val="FF33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9228" name="文本框 23577"/>
            <p:cNvSpPr txBox="1"/>
            <p:nvPr>
              <p:custDataLst>
                <p:tags r:id="rId11"/>
              </p:custDataLst>
            </p:nvPr>
          </p:nvSpPr>
          <p:spPr>
            <a:xfrm>
              <a:off x="4105" y="2523"/>
              <a:ext cx="1361" cy="480"/>
            </a:xfrm>
            <a:prstGeom prst="rect">
              <a:avLst/>
            </a:prstGeom>
            <a:noFill/>
            <a:ln w="9525">
              <a:noFill/>
            </a:ln>
          </p:spPr>
          <p:txBody>
            <a:bodyPr>
              <a:spAutoFit/>
            </a:bodyPr>
            <a:p>
              <a:pPr algn="ctr">
                <a:buClrTx/>
                <a:buSzTx/>
                <a:buNone/>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1958年集成电路研制成功</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8" name="组合 23584"/>
          <p:cNvGrpSpPr/>
          <p:nvPr/>
        </p:nvGrpSpPr>
        <p:grpSpPr>
          <a:xfrm>
            <a:off x="2051050" y="4652645"/>
            <a:ext cx="6408738" cy="1846263"/>
            <a:chOff x="1292" y="2750"/>
            <a:chExt cx="4037" cy="1163"/>
          </a:xfrm>
        </p:grpSpPr>
        <p:pic>
          <p:nvPicPr>
            <p:cNvPr id="9224" name="内容占位符 23581" descr="电子管-晶体管-集成电路"/>
            <p:cNvPicPr>
              <a:picLocks noChangeAspect="1"/>
            </p:cNvPicPr>
            <p:nvPr>
              <p:custDataLst>
                <p:tags r:id="rId12"/>
              </p:custDataLst>
            </p:nvPr>
          </p:nvPicPr>
          <p:blipFill>
            <a:blip r:embed="rId13"/>
            <a:srcRect l="22211" t="9869" r="13609" b="14441"/>
            <a:stretch>
              <a:fillRect/>
            </a:stretch>
          </p:blipFill>
          <p:spPr>
            <a:xfrm>
              <a:off x="1292" y="2750"/>
              <a:ext cx="1315" cy="1163"/>
            </a:xfrm>
            <a:prstGeom prst="rect">
              <a:avLst/>
            </a:prstGeom>
            <a:noFill/>
            <a:ln w="9525">
              <a:noFill/>
            </a:ln>
          </p:spPr>
        </p:pic>
        <p:sp>
          <p:nvSpPr>
            <p:cNvPr id="9225" name="文本框 23583"/>
            <p:cNvSpPr txBox="1"/>
            <p:nvPr>
              <p:custDataLst>
                <p:tags r:id="rId14"/>
              </p:custDataLst>
            </p:nvPr>
          </p:nvSpPr>
          <p:spPr>
            <a:xfrm>
              <a:off x="2744" y="3249"/>
              <a:ext cx="2585" cy="251"/>
            </a:xfrm>
            <a:prstGeom prst="rect">
              <a:avLst/>
            </a:prstGeom>
            <a:noFill/>
            <a:ln w="9525">
              <a:noFill/>
            </a:ln>
          </p:spPr>
          <p:txBody>
            <a:bodyPr>
              <a:spAutoFit/>
            </a:bodyPr>
            <a:p>
              <a:pPr algn="ctr">
                <a:spcBef>
                  <a:spcPct val="50000"/>
                </a:spcBef>
                <a:buClrTx/>
                <a:buSzTx/>
                <a:buFontTx/>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电子管、晶体管、集成电路比较</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2915816" y="46439"/>
            <a:ext cx="33123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课程简介</a:t>
            </a:r>
            <a:endPar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p:txBody>
      </p:sp>
      <p:sp>
        <p:nvSpPr>
          <p:cNvPr id="6" name="TextBox 9"/>
          <p:cNvSpPr txBox="1"/>
          <p:nvPr/>
        </p:nvSpPr>
        <p:spPr>
          <a:xfrm>
            <a:off x="899795" y="742315"/>
            <a:ext cx="6834505" cy="2934970"/>
          </a:xfrm>
          <a:prstGeom prst="rect">
            <a:avLst/>
          </a:prstGeom>
          <a:noFill/>
        </p:spPr>
        <p:txBody>
          <a:bodyPr wrap="square" rtlCol="0">
            <a:no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半导体元器件的发展</a:t>
            </a:r>
            <a:endParaRPr kumimoji="0" lang="zh-CN" altLang="en-US" sz="28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sz="2400" b="1" dirty="0">
                <a:latin typeface="Times New Roman" panose="02020603050405020304" pitchFamily="18" charset="0"/>
                <a:ea typeface="楷体" panose="02010609060101010101" pitchFamily="49" charset="-122"/>
                <a:cs typeface="Times New Roman" panose="02020603050405020304" pitchFamily="18" charset="0"/>
                <a:sym typeface="+mn-ea"/>
              </a:rPr>
              <a:t>1947年     贝尔实验室制成第一只晶体管</a:t>
            </a:r>
            <a:endParaRPr sz="240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sz="2400" b="1" dirty="0">
                <a:latin typeface="Times New Roman" panose="02020603050405020304" pitchFamily="18" charset="0"/>
                <a:ea typeface="楷体" panose="02010609060101010101" pitchFamily="49" charset="-122"/>
                <a:cs typeface="Times New Roman" panose="02020603050405020304" pitchFamily="18" charset="0"/>
                <a:sym typeface="+mn-ea"/>
              </a:rPr>
              <a:t>1958年     集成电路</a:t>
            </a:r>
            <a:endParaRPr sz="240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sz="2400" b="1" dirty="0">
                <a:latin typeface="Times New Roman" panose="02020603050405020304" pitchFamily="18" charset="0"/>
                <a:ea typeface="楷体" panose="02010609060101010101" pitchFamily="49" charset="-122"/>
                <a:cs typeface="Times New Roman" panose="02020603050405020304" pitchFamily="18" charset="0"/>
                <a:sym typeface="+mn-ea"/>
              </a:rPr>
              <a:t>1969年     大规模集成电路</a:t>
            </a:r>
            <a:endParaRPr sz="240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sz="2400" b="1" dirty="0">
                <a:latin typeface="Times New Roman" panose="02020603050405020304" pitchFamily="18" charset="0"/>
                <a:ea typeface="楷体" panose="02010609060101010101" pitchFamily="49" charset="-122"/>
                <a:cs typeface="Times New Roman" panose="02020603050405020304" pitchFamily="18" charset="0"/>
                <a:sym typeface="+mn-ea"/>
              </a:rPr>
              <a:t>1975年     超大规模集成电路</a:t>
            </a:r>
            <a:endParaRPr sz="2400" b="1" dirty="0">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
        <p:nvSpPr>
          <p:cNvPr id="3" name="文本框 2"/>
          <p:cNvSpPr txBox="1"/>
          <p:nvPr/>
        </p:nvSpPr>
        <p:spPr>
          <a:xfrm>
            <a:off x="827405" y="4294505"/>
            <a:ext cx="5781675" cy="1420495"/>
          </a:xfrm>
          <a:prstGeom prst="rect">
            <a:avLst/>
          </a:prstGeom>
          <a:noFill/>
        </p:spPr>
        <p:txBody>
          <a:bodyPr wrap="square" rtlCol="0" anchor="t">
            <a:spAutoFit/>
          </a:bodyPr>
          <a:p>
            <a:pPr>
              <a:lnSpc>
                <a:spcPct val="120000"/>
              </a:lnSpc>
              <a:spcBef>
                <a:spcPts val="0"/>
              </a:spcBef>
              <a:spcAft>
                <a:spcPts val="0"/>
              </a:spcAft>
            </a:pPr>
            <a:r>
              <a:rPr sz="2400" b="1" dirty="0">
                <a:latin typeface="Times New Roman" panose="02020603050405020304" pitchFamily="18" charset="0"/>
                <a:ea typeface="楷体" panose="02010609060101010101" pitchFamily="49" charset="-122"/>
                <a:cs typeface="Times New Roman" panose="02020603050405020304" pitchFamily="18" charset="0"/>
                <a:sym typeface="+mn-ea"/>
              </a:rPr>
              <a:t>第一片集成电路只有</a:t>
            </a:r>
            <a:r>
              <a:rPr lang="en-US" sz="2400" b="1" dirty="0">
                <a:latin typeface="Times New Roman" panose="02020603050405020304" pitchFamily="18" charset="0"/>
                <a:ea typeface="楷体" panose="02010609060101010101" pitchFamily="49" charset="-122"/>
                <a:cs typeface="Times New Roman" panose="02020603050405020304" pitchFamily="18" charset="0"/>
                <a:sym typeface="+mn-ea"/>
              </a:rPr>
              <a:t> </a:t>
            </a:r>
            <a:r>
              <a:rPr sz="2400" b="1" dirty="0">
                <a:latin typeface="Times New Roman" panose="02020603050405020304" pitchFamily="18" charset="0"/>
                <a:ea typeface="楷体" panose="02010609060101010101" pitchFamily="49" charset="-122"/>
                <a:cs typeface="Times New Roman" panose="02020603050405020304" pitchFamily="18" charset="0"/>
                <a:sym typeface="+mn-ea"/>
              </a:rPr>
              <a:t>4</a:t>
            </a:r>
            <a:r>
              <a:rPr lang="en-US" sz="2400" b="1" dirty="0">
                <a:latin typeface="Times New Roman" panose="02020603050405020304" pitchFamily="18" charset="0"/>
                <a:ea typeface="楷体" panose="02010609060101010101" pitchFamily="49" charset="-122"/>
                <a:cs typeface="Times New Roman" panose="02020603050405020304" pitchFamily="18" charset="0"/>
                <a:sym typeface="+mn-ea"/>
              </a:rPr>
              <a:t> </a:t>
            </a:r>
            <a:r>
              <a:rPr sz="2400" b="1" dirty="0">
                <a:latin typeface="Times New Roman" panose="02020603050405020304" pitchFamily="18" charset="0"/>
                <a:ea typeface="楷体" panose="02010609060101010101" pitchFamily="49" charset="-122"/>
                <a:cs typeface="Times New Roman" panose="02020603050405020304" pitchFamily="18" charset="0"/>
                <a:sym typeface="+mn-ea"/>
              </a:rPr>
              <a:t>个晶体管，</a:t>
            </a:r>
            <a:endParaRPr sz="240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a:lnSpc>
                <a:spcPct val="120000"/>
              </a:lnSpc>
              <a:spcBef>
                <a:spcPts val="0"/>
              </a:spcBef>
              <a:spcAft>
                <a:spcPts val="0"/>
              </a:spcAft>
            </a:pPr>
            <a:r>
              <a:rPr sz="2400" b="1" dirty="0">
                <a:latin typeface="Times New Roman" panose="02020603050405020304" pitchFamily="18" charset="0"/>
                <a:ea typeface="楷体" panose="02010609060101010101" pitchFamily="49" charset="-122"/>
                <a:cs typeface="Times New Roman" panose="02020603050405020304" pitchFamily="18" charset="0"/>
                <a:sym typeface="+mn-ea"/>
              </a:rPr>
              <a:t>1997年一片集成电路中有</a:t>
            </a:r>
            <a:r>
              <a:rPr lang="en-US" sz="2400" b="1" dirty="0">
                <a:latin typeface="Times New Roman" panose="02020603050405020304" pitchFamily="18" charset="0"/>
                <a:ea typeface="楷体" panose="02010609060101010101" pitchFamily="49" charset="-122"/>
                <a:cs typeface="Times New Roman" panose="02020603050405020304" pitchFamily="18" charset="0"/>
                <a:sym typeface="+mn-ea"/>
              </a:rPr>
              <a:t> </a:t>
            </a:r>
            <a:r>
              <a:rPr sz="2400" b="1" dirty="0">
                <a:latin typeface="Times New Roman" panose="02020603050405020304" pitchFamily="18" charset="0"/>
                <a:ea typeface="楷体" panose="02010609060101010101" pitchFamily="49" charset="-122"/>
                <a:cs typeface="Times New Roman" panose="02020603050405020304" pitchFamily="18" charset="0"/>
                <a:sym typeface="+mn-ea"/>
              </a:rPr>
              <a:t>40</a:t>
            </a:r>
            <a:r>
              <a:rPr lang="en-US" sz="2400" b="1" dirty="0">
                <a:latin typeface="Times New Roman" panose="02020603050405020304" pitchFamily="18" charset="0"/>
                <a:ea typeface="楷体" panose="02010609060101010101" pitchFamily="49" charset="-122"/>
                <a:cs typeface="Times New Roman" panose="02020603050405020304" pitchFamily="18" charset="0"/>
                <a:sym typeface="+mn-ea"/>
              </a:rPr>
              <a:t> </a:t>
            </a:r>
            <a:r>
              <a:rPr sz="2400" b="1" dirty="0">
                <a:latin typeface="Times New Roman" panose="02020603050405020304" pitchFamily="18" charset="0"/>
                <a:ea typeface="楷体" panose="02010609060101010101" pitchFamily="49" charset="-122"/>
                <a:cs typeface="Times New Roman" panose="02020603050405020304" pitchFamily="18" charset="0"/>
                <a:sym typeface="+mn-ea"/>
              </a:rPr>
              <a:t>亿个晶体管，</a:t>
            </a:r>
            <a:endParaRPr sz="240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a:lnSpc>
                <a:spcPct val="120000"/>
              </a:lnSpc>
              <a:spcBef>
                <a:spcPts val="0"/>
              </a:spcBef>
              <a:spcAft>
                <a:spcPts val="0"/>
              </a:spcAft>
            </a:pPr>
            <a:r>
              <a:rPr sz="2400" b="1" dirty="0">
                <a:latin typeface="Times New Roman" panose="02020603050405020304" pitchFamily="18" charset="0"/>
                <a:ea typeface="楷体" panose="02010609060101010101" pitchFamily="49" charset="-122"/>
                <a:cs typeface="Times New Roman" panose="02020603050405020304" pitchFamily="18" charset="0"/>
                <a:sym typeface="+mn-ea"/>
              </a:rPr>
              <a:t>20</a:t>
            </a:r>
            <a:r>
              <a:rPr lang="en-US" sz="2400" b="1" dirty="0">
                <a:latin typeface="Times New Roman" panose="02020603050405020304" pitchFamily="18" charset="0"/>
                <a:ea typeface="楷体" panose="02010609060101010101" pitchFamily="49" charset="-122"/>
                <a:cs typeface="Times New Roman" panose="02020603050405020304" pitchFamily="18" charset="0"/>
                <a:sym typeface="+mn-ea"/>
              </a:rPr>
              <a:t>23</a:t>
            </a:r>
            <a:r>
              <a:rPr sz="2400" b="1" dirty="0">
                <a:latin typeface="Times New Roman" panose="02020603050405020304" pitchFamily="18" charset="0"/>
                <a:ea typeface="楷体" panose="02010609060101010101" pitchFamily="49" charset="-122"/>
                <a:cs typeface="Times New Roman" panose="02020603050405020304" pitchFamily="18" charset="0"/>
                <a:sym typeface="+mn-ea"/>
              </a:rPr>
              <a:t>年达到</a:t>
            </a:r>
            <a:r>
              <a:rPr lang="en-US" sz="2400" b="1" dirty="0">
                <a:latin typeface="Times New Roman" panose="02020603050405020304" pitchFamily="18" charset="0"/>
                <a:ea typeface="楷体" panose="02010609060101010101" pitchFamily="49" charset="-122"/>
                <a:cs typeface="Times New Roman" panose="02020603050405020304" pitchFamily="18" charset="0"/>
                <a:sym typeface="+mn-ea"/>
              </a:rPr>
              <a:t> 10</a:t>
            </a:r>
            <a:r>
              <a:rPr sz="2400" b="1" dirty="0">
                <a:latin typeface="Times New Roman" panose="02020603050405020304" pitchFamily="18" charset="0"/>
                <a:ea typeface="楷体" panose="02010609060101010101" pitchFamily="49" charset="-122"/>
                <a:cs typeface="Times New Roman" panose="02020603050405020304" pitchFamily="18" charset="0"/>
                <a:sym typeface="+mn-ea"/>
              </a:rPr>
              <a:t>00</a:t>
            </a:r>
            <a:r>
              <a:rPr lang="en-US" sz="2400" b="1" dirty="0">
                <a:latin typeface="Times New Roman" panose="02020603050405020304" pitchFamily="18" charset="0"/>
                <a:ea typeface="楷体" panose="02010609060101010101" pitchFamily="49" charset="-122"/>
                <a:cs typeface="Times New Roman" panose="02020603050405020304" pitchFamily="18" charset="0"/>
                <a:sym typeface="+mn-ea"/>
              </a:rPr>
              <a:t> </a:t>
            </a:r>
            <a:r>
              <a:rPr sz="2400" b="1" dirty="0">
                <a:latin typeface="Times New Roman" panose="02020603050405020304" pitchFamily="18" charset="0"/>
                <a:ea typeface="楷体" panose="02010609060101010101" pitchFamily="49" charset="-122"/>
                <a:cs typeface="Times New Roman" panose="02020603050405020304" pitchFamily="18" charset="0"/>
                <a:sym typeface="+mn-ea"/>
              </a:rPr>
              <a:t>亿个。</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n-ea"/>
            </a:endParaRPr>
          </a:p>
        </p:txBody>
      </p:sp>
      <p:pic>
        <p:nvPicPr>
          <p:cNvPr id="8" name="图片 7"/>
          <p:cNvPicPr>
            <a:picLocks noChangeAspect="1"/>
          </p:cNvPicPr>
          <p:nvPr/>
        </p:nvPicPr>
        <p:blipFill>
          <a:blip r:embed="rId1"/>
          <a:stretch>
            <a:fillRect/>
          </a:stretch>
        </p:blipFill>
        <p:spPr>
          <a:xfrm>
            <a:off x="5219700" y="2204720"/>
            <a:ext cx="3640455" cy="208788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2915816" y="46439"/>
            <a:ext cx="33123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课程简介</a:t>
            </a:r>
            <a:endPar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p:txBody>
      </p:sp>
      <p:sp>
        <p:nvSpPr>
          <p:cNvPr id="6" name="TextBox 9"/>
          <p:cNvSpPr txBox="1"/>
          <p:nvPr/>
        </p:nvSpPr>
        <p:spPr>
          <a:xfrm>
            <a:off x="544830" y="1125220"/>
            <a:ext cx="8171815" cy="4615815"/>
          </a:xfrm>
          <a:prstGeom prst="rect">
            <a:avLst/>
          </a:prstGeom>
          <a:noFill/>
        </p:spPr>
        <p:txBody>
          <a:bodyPr wrap="square" rtlCol="0">
            <a:spAutoFit/>
          </a:bodyPr>
          <a:lstStyle/>
          <a:p>
            <a:pPr marL="0" marR="0" lvl="0" algn="l" defTabSz="914400" rtl="0" eaLnBrk="1" fontAlgn="auto" latinLnBrk="0" hangingPunct="1">
              <a:lnSpc>
                <a:spcPct val="150000"/>
              </a:lnSpc>
              <a:spcBef>
                <a:spcPts val="0"/>
              </a:spcBef>
              <a:spcAft>
                <a:spcPts val="0"/>
              </a:spcAft>
              <a:buClrTx/>
              <a:buSzTx/>
              <a:buFontTx/>
              <a:buNone/>
              <a:defRPr/>
            </a:pPr>
            <a:r>
              <a:rPr lang="zh-CN" altLang="en-US" sz="2800" b="1"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sym typeface="+mn-ea"/>
              </a:rPr>
              <a:t>课程目标</a:t>
            </a:r>
            <a:endParaRPr lang="zh-CN" altLang="en-US" sz="2800" b="1"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sz="2400" b="1" dirty="0">
                <a:latin typeface="Times New Roman" panose="02020603050405020304" pitchFamily="18" charset="0"/>
                <a:ea typeface="楷体" panose="02010609060101010101" pitchFamily="49" charset="-122"/>
                <a:cs typeface="Times New Roman" panose="02020603050405020304" pitchFamily="18" charset="0"/>
                <a:sym typeface="+mn-ea"/>
              </a:rPr>
              <a:t>通过本课程教学，使学生具备以下知识和能力：</a:t>
            </a:r>
            <a:endParaRPr sz="240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sz="2400" b="1" dirty="0">
                <a:latin typeface="Times New Roman" panose="02020603050405020304" pitchFamily="18" charset="0"/>
                <a:ea typeface="楷体" panose="02010609060101010101" pitchFamily="49" charset="-122"/>
                <a:cs typeface="Times New Roman" panose="02020603050405020304" pitchFamily="18" charset="0"/>
                <a:sym typeface="+mn-ea"/>
              </a:rPr>
              <a:t>目标1：能够掌握低频模拟电路的</a:t>
            </a:r>
            <a:r>
              <a:rPr sz="2400" b="1" dirty="0">
                <a:highlight>
                  <a:srgbClr val="FFFF00"/>
                </a:highlight>
                <a:latin typeface="Times New Roman" panose="02020603050405020304" pitchFamily="18" charset="0"/>
                <a:ea typeface="楷体" panose="02010609060101010101" pitchFamily="49" charset="-122"/>
                <a:cs typeface="Times New Roman" panose="02020603050405020304" pitchFamily="18" charset="0"/>
                <a:sym typeface="+mn-ea"/>
              </a:rPr>
              <a:t>基本</a:t>
            </a:r>
            <a:r>
              <a:rPr sz="2400" b="1" dirty="0">
                <a:latin typeface="Times New Roman" panose="02020603050405020304" pitchFamily="18" charset="0"/>
                <a:ea typeface="楷体" panose="02010609060101010101" pitchFamily="49" charset="-122"/>
                <a:cs typeface="Times New Roman" panose="02020603050405020304" pitchFamily="18" charset="0"/>
                <a:sym typeface="+mn-ea"/>
              </a:rPr>
              <a:t>概念、</a:t>
            </a:r>
            <a:r>
              <a:rPr sz="2400" b="1" dirty="0">
                <a:highlight>
                  <a:srgbClr val="FFFF00"/>
                </a:highlight>
                <a:latin typeface="Times New Roman" panose="02020603050405020304" pitchFamily="18" charset="0"/>
                <a:ea typeface="楷体" panose="02010609060101010101" pitchFamily="49" charset="-122"/>
                <a:cs typeface="Times New Roman" panose="02020603050405020304" pitchFamily="18" charset="0"/>
                <a:sym typeface="+mn-ea"/>
              </a:rPr>
              <a:t>基本</a:t>
            </a:r>
            <a:r>
              <a:rPr sz="2400" b="1" dirty="0">
                <a:latin typeface="Times New Roman" panose="02020603050405020304" pitchFamily="18" charset="0"/>
                <a:ea typeface="楷体" panose="02010609060101010101" pitchFamily="49" charset="-122"/>
                <a:cs typeface="Times New Roman" panose="02020603050405020304" pitchFamily="18" charset="0"/>
                <a:sym typeface="+mn-ea"/>
              </a:rPr>
              <a:t>理论及电路模型。</a:t>
            </a:r>
            <a:endParaRPr sz="240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sz="2400" b="1" dirty="0">
                <a:latin typeface="Times New Roman" panose="02020603050405020304" pitchFamily="18" charset="0"/>
                <a:ea typeface="楷体" panose="02010609060101010101" pitchFamily="49" charset="-122"/>
                <a:cs typeface="Times New Roman" panose="02020603050405020304" pitchFamily="18" charset="0"/>
                <a:sym typeface="+mn-ea"/>
              </a:rPr>
              <a:t>目标2：能够应用模拟电路理论与模型对各种放大电路进行</a:t>
            </a:r>
            <a:r>
              <a:rPr sz="2400" b="1" dirty="0">
                <a:highlight>
                  <a:srgbClr val="FFFF00"/>
                </a:highlight>
                <a:latin typeface="Times New Roman" panose="02020603050405020304" pitchFamily="18" charset="0"/>
                <a:ea typeface="楷体" panose="02010609060101010101" pitchFamily="49" charset="-122"/>
                <a:cs typeface="Times New Roman" panose="02020603050405020304" pitchFamily="18" charset="0"/>
                <a:sym typeface="+mn-ea"/>
              </a:rPr>
              <a:t>分析</a:t>
            </a:r>
            <a:r>
              <a:rPr sz="2400" b="1" dirty="0">
                <a:latin typeface="Times New Roman" panose="02020603050405020304" pitchFamily="18" charset="0"/>
                <a:ea typeface="楷体" panose="02010609060101010101" pitchFamily="49" charset="-122"/>
                <a:cs typeface="Times New Roman" panose="02020603050405020304" pitchFamily="18" charset="0"/>
                <a:sym typeface="+mn-ea"/>
              </a:rPr>
              <a:t>与计算，并能进行信号放大与调理电路的</a:t>
            </a:r>
            <a:r>
              <a:rPr sz="2400" b="1" dirty="0">
                <a:highlight>
                  <a:srgbClr val="FFFF00"/>
                </a:highlight>
                <a:latin typeface="Times New Roman" panose="02020603050405020304" pitchFamily="18" charset="0"/>
                <a:ea typeface="楷体" panose="02010609060101010101" pitchFamily="49" charset="-122"/>
                <a:cs typeface="Times New Roman" panose="02020603050405020304" pitchFamily="18" charset="0"/>
                <a:sym typeface="+mn-ea"/>
              </a:rPr>
              <a:t>设计</a:t>
            </a:r>
            <a:r>
              <a:rPr sz="2400" b="1" dirty="0">
                <a:latin typeface="Times New Roman" panose="02020603050405020304" pitchFamily="18" charset="0"/>
                <a:ea typeface="楷体" panose="02010609060101010101" pitchFamily="49" charset="-122"/>
                <a:cs typeface="Times New Roman" panose="02020603050405020304" pitchFamily="18" charset="0"/>
                <a:sym typeface="+mn-ea"/>
              </a:rPr>
              <a:t>与实现，提升学生分析问题和解决问题的能力，培养学生解决复杂工程问题的思想方法及创新意识。</a:t>
            </a:r>
            <a:endParaRPr sz="2400" b="1" dirty="0">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2915816" y="46439"/>
            <a:ext cx="33123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课程简介</a:t>
            </a:r>
            <a:endPar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p:txBody>
      </p:sp>
      <p:sp>
        <p:nvSpPr>
          <p:cNvPr id="6" name="TextBox 9"/>
          <p:cNvSpPr txBox="1"/>
          <p:nvPr/>
        </p:nvSpPr>
        <p:spPr>
          <a:xfrm>
            <a:off x="469265" y="1496060"/>
            <a:ext cx="8266430" cy="3507740"/>
          </a:xfrm>
          <a:prstGeom prst="rect">
            <a:avLst/>
          </a:prstGeom>
          <a:noFill/>
        </p:spPr>
        <p:txBody>
          <a:bodyPr wrap="square" rtlCol="0">
            <a:spAutoFit/>
          </a:bodyPr>
          <a:lstStyle/>
          <a:p>
            <a:pPr marL="0" marR="0" lvl="0" algn="l" defTabSz="914400" rtl="0" eaLnBrk="1" fontAlgn="auto" latinLnBrk="0" hangingPunct="1">
              <a:lnSpc>
                <a:spcPct val="150000"/>
              </a:lnSpc>
              <a:spcBef>
                <a:spcPts val="0"/>
              </a:spcBef>
              <a:spcAft>
                <a:spcPts val="0"/>
              </a:spcAft>
              <a:buClrTx/>
              <a:buSzTx/>
              <a:buFontTx/>
              <a:buNone/>
              <a:defRPr/>
            </a:pPr>
            <a:r>
              <a:rPr lang="zh-CN" altLang="en-US" sz="2800" b="1"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sym typeface="+mn-ea"/>
              </a:rPr>
              <a:t>课程内容简述</a:t>
            </a:r>
            <a:endParaRPr lang="zh-CN" altLang="en-US" sz="2800" b="1"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sz="2400" b="1" dirty="0">
                <a:latin typeface="楷体" panose="02010609060101010101" pitchFamily="49" charset="-122"/>
                <a:ea typeface="楷体" panose="02010609060101010101" pitchFamily="49" charset="-122"/>
                <a:cs typeface="楷体" panose="02010609060101010101" pitchFamily="49" charset="-122"/>
                <a:sym typeface="+mn-ea"/>
              </a:rPr>
              <a:t>一、介绍两种新的电子</a:t>
            </a:r>
            <a:r>
              <a:rPr sz="2400" b="1" dirty="0">
                <a:latin typeface="楷体" panose="02010609060101010101" pitchFamily="49" charset="-122"/>
                <a:ea typeface="楷体" panose="02010609060101010101" pitchFamily="49" charset="-122"/>
                <a:cs typeface="楷体" panose="02010609060101010101" pitchFamily="49" charset="-122"/>
                <a:sym typeface="+mn-ea"/>
              </a:rPr>
              <a:t>元</a:t>
            </a:r>
            <a:r>
              <a:rPr sz="2400" b="1" dirty="0">
                <a:latin typeface="楷体" panose="02010609060101010101" pitchFamily="49" charset="-122"/>
                <a:ea typeface="楷体" panose="02010609060101010101" pitchFamily="49" charset="-122"/>
                <a:cs typeface="楷体" panose="02010609060101010101" pitchFamily="49" charset="-122"/>
                <a:sym typeface="+mn-ea"/>
              </a:rPr>
              <a:t>器件：二极管和三极管，其构成、</a:t>
            </a:r>
            <a:endParaRPr sz="2400" b="1" dirty="0">
              <a:latin typeface="楷体" panose="02010609060101010101" pitchFamily="49" charset="-122"/>
              <a:ea typeface="楷体" panose="02010609060101010101" pitchFamily="49" charset="-122"/>
              <a:cs typeface="楷体" panose="02010609060101010101" pitchFamily="49" charset="-122"/>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sz="2400" b="1" dirty="0">
                <a:latin typeface="楷体" panose="02010609060101010101" pitchFamily="49" charset="-122"/>
                <a:ea typeface="楷体" panose="02010609060101010101" pitchFamily="49" charset="-122"/>
                <a:cs typeface="楷体" panose="02010609060101010101" pitchFamily="49" charset="-122"/>
                <a:sym typeface="+mn-ea"/>
              </a:rPr>
              <a:t> </a:t>
            </a:r>
            <a:r>
              <a:rPr lang="en-US" sz="2400" b="1" dirty="0">
                <a:latin typeface="楷体" panose="02010609060101010101" pitchFamily="49" charset="-122"/>
                <a:ea typeface="楷体" panose="02010609060101010101" pitchFamily="49" charset="-122"/>
                <a:cs typeface="楷体" panose="02010609060101010101" pitchFamily="49" charset="-122"/>
                <a:sym typeface="+mn-ea"/>
              </a:rPr>
              <a:t>   </a:t>
            </a:r>
            <a:r>
              <a:rPr sz="2400" b="1" dirty="0">
                <a:latin typeface="楷体" panose="02010609060101010101" pitchFamily="49" charset="-122"/>
                <a:ea typeface="楷体" panose="02010609060101010101" pitchFamily="49" charset="-122"/>
                <a:cs typeface="楷体" panose="02010609060101010101" pitchFamily="49" charset="-122"/>
                <a:sym typeface="+mn-ea"/>
              </a:rPr>
              <a:t>器件内载流子的运动规律、伏安特性及性能参数。</a:t>
            </a:r>
            <a:endParaRPr sz="2400" b="1" dirty="0">
              <a:latin typeface="楷体" panose="02010609060101010101" pitchFamily="49" charset="-122"/>
              <a:ea typeface="楷体" panose="02010609060101010101" pitchFamily="49" charset="-122"/>
              <a:cs typeface="楷体" panose="02010609060101010101" pitchFamily="49" charset="-122"/>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sz="2400" b="1" dirty="0">
                <a:latin typeface="楷体" panose="02010609060101010101" pitchFamily="49" charset="-122"/>
                <a:ea typeface="楷体" panose="02010609060101010101" pitchFamily="49" charset="-122"/>
                <a:cs typeface="楷体" panose="02010609060101010101" pitchFamily="49" charset="-122"/>
                <a:sym typeface="+mn-ea"/>
              </a:rPr>
              <a:t>二、介绍由三极管(晶体管)为核心组成的电路（放大电</a:t>
            </a:r>
            <a:r>
              <a:rPr sz="2400" b="1" dirty="0">
                <a:latin typeface="楷体" panose="02010609060101010101" pitchFamily="49" charset="-122"/>
                <a:ea typeface="楷体" panose="02010609060101010101" pitchFamily="49" charset="-122"/>
                <a:cs typeface="楷体" panose="02010609060101010101" pitchFamily="49" charset="-122"/>
                <a:sym typeface="+mn-ea"/>
              </a:rPr>
              <a:t>路），</a:t>
            </a:r>
            <a:endParaRPr sz="2400" b="1" dirty="0">
              <a:latin typeface="楷体" panose="02010609060101010101" pitchFamily="49" charset="-122"/>
              <a:ea typeface="楷体" panose="02010609060101010101" pitchFamily="49" charset="-122"/>
              <a:cs typeface="楷体" panose="02010609060101010101" pitchFamily="49" charset="-122"/>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sz="2400" b="1" dirty="0">
                <a:latin typeface="楷体" panose="02010609060101010101" pitchFamily="49" charset="-122"/>
                <a:ea typeface="楷体" panose="02010609060101010101" pitchFamily="49" charset="-122"/>
                <a:cs typeface="楷体" panose="02010609060101010101" pitchFamily="49" charset="-122"/>
                <a:sym typeface="+mn-ea"/>
              </a:rPr>
              <a:t> </a:t>
            </a:r>
            <a:r>
              <a:rPr lang="en-US" sz="2400" b="1" dirty="0">
                <a:latin typeface="楷体" panose="02010609060101010101" pitchFamily="49" charset="-122"/>
                <a:ea typeface="楷体" panose="02010609060101010101" pitchFamily="49" charset="-122"/>
                <a:cs typeface="楷体" panose="02010609060101010101" pitchFamily="49" charset="-122"/>
                <a:sym typeface="+mn-ea"/>
              </a:rPr>
              <a:t>   </a:t>
            </a:r>
            <a:r>
              <a:rPr sz="2400" b="1" dirty="0">
                <a:latin typeface="楷体" panose="02010609060101010101" pitchFamily="49" charset="-122"/>
                <a:ea typeface="楷体" panose="02010609060101010101" pitchFamily="49" charset="-122"/>
                <a:cs typeface="楷体" panose="02010609060101010101" pitchFamily="49" charset="-122"/>
                <a:sym typeface="+mn-ea"/>
              </a:rPr>
              <a:t>其组成、电路的工作原理、电路的性能指标。</a:t>
            </a:r>
            <a:endParaRPr sz="2400" b="1" dirty="0">
              <a:latin typeface="楷体" panose="02010609060101010101" pitchFamily="49" charset="-122"/>
              <a:ea typeface="楷体" panose="02010609060101010101" pitchFamily="49" charset="-122"/>
              <a:cs typeface="楷体" panose="02010609060101010101" pitchFamily="49" charset="-122"/>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sz="2400" b="1" dirty="0">
                <a:latin typeface="楷体" panose="02010609060101010101" pitchFamily="49" charset="-122"/>
                <a:ea typeface="楷体" panose="02010609060101010101" pitchFamily="49" charset="-122"/>
                <a:cs typeface="楷体" panose="02010609060101010101" pitchFamily="49" charset="-122"/>
                <a:sym typeface="+mn-ea"/>
              </a:rPr>
              <a:t>三、介绍集成</a:t>
            </a:r>
            <a:r>
              <a:rPr lang="zh-CN" sz="2400" b="1" dirty="0">
                <a:latin typeface="楷体" panose="02010609060101010101" pitchFamily="49" charset="-122"/>
                <a:ea typeface="楷体" panose="02010609060101010101" pitchFamily="49" charset="-122"/>
                <a:cs typeface="楷体" panose="02010609060101010101" pitchFamily="49" charset="-122"/>
                <a:sym typeface="+mn-ea"/>
              </a:rPr>
              <a:t>运算</a:t>
            </a:r>
            <a:r>
              <a:rPr sz="2400" b="1" dirty="0">
                <a:latin typeface="楷体" panose="02010609060101010101" pitchFamily="49" charset="-122"/>
                <a:ea typeface="楷体" panose="02010609060101010101" pitchFamily="49" charset="-122"/>
                <a:cs typeface="楷体" panose="02010609060101010101" pitchFamily="49" charset="-122"/>
                <a:sym typeface="+mn-ea"/>
              </a:rPr>
              <a:t>电路的应用，信号的发生、处理等电路。</a:t>
            </a:r>
            <a:endParaRPr sz="2400" b="1" dirty="0">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77875" y="1188720"/>
            <a:ext cx="7891145" cy="3022600"/>
          </a:xfrm>
          <a:prstGeom prst="rect">
            <a:avLst/>
          </a:prstGeom>
        </p:spPr>
        <p:txBody>
          <a:bodyPr wrap="square">
            <a:spAutoFit/>
          </a:bodyPr>
          <a:p>
            <a:pPr>
              <a:lnSpc>
                <a:spcPct val="150000"/>
              </a:lnSpc>
            </a:pPr>
            <a:r>
              <a:rPr lang="zh-CN" altLang="en-US" sz="2800" b="1"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基本要求</a:t>
            </a:r>
            <a:r>
              <a:rPr lang="zh-CN" altLang="en-US" sz="3100">
                <a:solidFill>
                  <a:srgbClr val="C00000"/>
                </a:solidFill>
                <a:latin typeface="隶书" panose="02010509060101010101" charset="-122"/>
                <a:ea typeface="隶书" panose="02010509060101010101" charset="-122"/>
              </a:rPr>
              <a:t> </a:t>
            </a:r>
            <a:endParaRPr lang="zh-CN" altLang="en-US" sz="3100">
              <a:solidFill>
                <a:srgbClr val="C00000"/>
              </a:solidFill>
              <a:latin typeface="隶书" panose="02010509060101010101" charset="-122"/>
              <a:ea typeface="隶书" panose="02010509060101010101" charset="-122"/>
            </a:endParaRPr>
          </a:p>
          <a:p>
            <a:pPr marL="342900" indent="-342900" algn="l" defTabSz="914400" fontAlgn="auto">
              <a:lnSpc>
                <a:spcPct val="150000"/>
              </a:lnSpc>
              <a:spcBef>
                <a:spcPts val="0"/>
              </a:spcBef>
              <a:spcAft>
                <a:spcPts val="0"/>
              </a:spcAft>
              <a:buClrTx/>
              <a:buSzTx/>
              <a:buFont typeface="Wingdings" panose="05000000000000000000" charset="0"/>
              <a:buChar char="Ø"/>
              <a:defRPr/>
            </a:pPr>
            <a:r>
              <a:rPr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会看</a:t>
            </a:r>
            <a:r>
              <a:rPr sz="2400" b="1" dirty="0">
                <a:latin typeface="Times New Roman" panose="02020603050405020304" pitchFamily="18" charset="0"/>
                <a:ea typeface="楷体" panose="02010609060101010101" pitchFamily="49" charset="-122"/>
                <a:cs typeface="Times New Roman" panose="02020603050405020304" pitchFamily="18" charset="0"/>
              </a:rPr>
              <a:t>：模拟电子电路的定性分析  </a:t>
            </a:r>
            <a:endParaRPr sz="2400" b="1" dirty="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lgn="l" defTabSz="914400" fontAlgn="auto">
              <a:lnSpc>
                <a:spcPct val="150000"/>
              </a:lnSpc>
              <a:spcBef>
                <a:spcPts val="0"/>
              </a:spcBef>
              <a:spcAft>
                <a:spcPts val="0"/>
              </a:spcAft>
              <a:buClrTx/>
              <a:buSzTx/>
              <a:buFont typeface="Wingdings" panose="05000000000000000000" charset="0"/>
              <a:buChar char="Ø"/>
              <a:defRPr/>
            </a:pPr>
            <a:r>
              <a:rPr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会算</a:t>
            </a:r>
            <a:r>
              <a:rPr sz="2400" b="1" dirty="0">
                <a:latin typeface="Times New Roman" panose="02020603050405020304" pitchFamily="18" charset="0"/>
                <a:ea typeface="楷体" panose="02010609060101010101" pitchFamily="49" charset="-122"/>
                <a:cs typeface="Times New Roman" panose="02020603050405020304" pitchFamily="18" charset="0"/>
              </a:rPr>
              <a:t>：模拟电子电路定量计算、功能电路设计与计算</a:t>
            </a:r>
            <a:endParaRPr sz="2400" b="1" dirty="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lgn="l" defTabSz="914400" fontAlgn="auto">
              <a:lnSpc>
                <a:spcPct val="150000"/>
              </a:lnSpc>
              <a:spcBef>
                <a:spcPts val="0"/>
              </a:spcBef>
              <a:spcAft>
                <a:spcPts val="0"/>
              </a:spcAft>
              <a:buClrTx/>
              <a:buSzTx/>
              <a:buFont typeface="Wingdings" panose="05000000000000000000" charset="0"/>
              <a:buChar char="Ø"/>
              <a:defRPr/>
            </a:pPr>
            <a:r>
              <a:rPr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会选</a:t>
            </a:r>
            <a:r>
              <a:rPr sz="2400" b="1" dirty="0">
                <a:latin typeface="Times New Roman" panose="02020603050405020304" pitchFamily="18" charset="0"/>
                <a:ea typeface="楷体" panose="02010609060101010101" pitchFamily="49" charset="-122"/>
                <a:cs typeface="Times New Roman" panose="02020603050405020304" pitchFamily="18" charset="0"/>
              </a:rPr>
              <a:t>：电路形式、器件、参数  </a:t>
            </a:r>
            <a:endParaRPr sz="2400" b="1" dirty="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lgn="l" defTabSz="914400" fontAlgn="auto">
              <a:lnSpc>
                <a:spcPct val="150000"/>
              </a:lnSpc>
              <a:spcBef>
                <a:spcPts val="0"/>
              </a:spcBef>
              <a:spcAft>
                <a:spcPts val="0"/>
              </a:spcAft>
              <a:buClrTx/>
              <a:buSzTx/>
              <a:buFont typeface="Wingdings" panose="05000000000000000000" charset="0"/>
              <a:buChar char="Ø"/>
              <a:defRPr/>
            </a:pPr>
            <a:r>
              <a:rPr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会调</a:t>
            </a:r>
            <a:r>
              <a:rPr sz="2400" b="1" dirty="0">
                <a:latin typeface="Times New Roman" panose="02020603050405020304" pitchFamily="18" charset="0"/>
                <a:ea typeface="楷体" panose="02010609060101010101" pitchFamily="49" charset="-122"/>
                <a:cs typeface="Times New Roman" panose="02020603050405020304" pitchFamily="18" charset="0"/>
              </a:rPr>
              <a:t>：测试方法、仪器选用、EDA （实验课学习</a:t>
            </a:r>
            <a:r>
              <a:rPr lang="zh-CN" sz="2400" b="1" dirty="0">
                <a:latin typeface="Times New Roman" panose="02020603050405020304" pitchFamily="18" charset="0"/>
                <a:ea typeface="楷体" panose="02010609060101010101" pitchFamily="49" charset="-122"/>
                <a:cs typeface="Times New Roman" panose="02020603050405020304" pitchFamily="18" charset="0"/>
              </a:rPr>
              <a:t>内容</a:t>
            </a:r>
            <a:r>
              <a:rPr sz="2400" b="1" dirty="0">
                <a:latin typeface="Times New Roman" panose="02020603050405020304" pitchFamily="18" charset="0"/>
                <a:ea typeface="楷体" panose="02010609060101010101" pitchFamily="49" charset="-122"/>
                <a:cs typeface="Times New Roman" panose="02020603050405020304" pitchFamily="18" charset="0"/>
              </a:rPr>
              <a:t>）</a:t>
            </a:r>
            <a:endParaRPr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p:cNvSpPr txBox="1"/>
          <p:nvPr/>
        </p:nvSpPr>
        <p:spPr>
          <a:xfrm>
            <a:off x="1331595" y="5949315"/>
            <a:ext cx="6626860" cy="337185"/>
          </a:xfrm>
          <a:prstGeom prst="rect">
            <a:avLst/>
          </a:prstGeom>
        </p:spPr>
        <p:txBody>
          <a:bodyPr wrap="square">
            <a:spAutoFit/>
          </a:bodyPr>
          <a:p>
            <a:pPr marL="0" indent="0"/>
            <a:r>
              <a:rPr lang="zh-CN" altLang="en-US" sz="1600" b="0" i="0">
                <a:solidFill>
                  <a:srgbClr val="333333"/>
                </a:solidFill>
                <a:latin typeface="Times New Roman" panose="02020603050405020304" pitchFamily="18" charset="0"/>
                <a:ea typeface="Arial" panose="020B0604020202020204"/>
                <a:cs typeface="Times New Roman" panose="02020603050405020304" pitchFamily="18" charset="0"/>
              </a:rPr>
              <a:t>电子设计自动化（英语：</a:t>
            </a:r>
            <a:r>
              <a:rPr lang="en-US" altLang="zh-CN" sz="1600" b="0" i="0">
                <a:solidFill>
                  <a:srgbClr val="333333"/>
                </a:solidFill>
                <a:latin typeface="Times New Roman" panose="02020603050405020304" pitchFamily="18" charset="0"/>
                <a:ea typeface="Arial" panose="020B0604020202020204"/>
                <a:cs typeface="Times New Roman" panose="02020603050405020304" pitchFamily="18" charset="0"/>
              </a:rPr>
              <a:t>Electronic design automation</a:t>
            </a:r>
            <a:r>
              <a:rPr lang="zh-CN" altLang="en-US" sz="1600" b="0" i="0">
                <a:solidFill>
                  <a:srgbClr val="333333"/>
                </a:solidFill>
                <a:latin typeface="Times New Roman" panose="02020603050405020304" pitchFamily="18" charset="0"/>
                <a:ea typeface="Arial" panose="020B0604020202020204"/>
                <a:cs typeface="Times New Roman" panose="02020603050405020304" pitchFamily="18" charset="0"/>
              </a:rPr>
              <a:t>，缩写：</a:t>
            </a:r>
            <a:r>
              <a:rPr lang="en-US" altLang="zh-CN" sz="1600" b="0" i="0">
                <a:solidFill>
                  <a:srgbClr val="F73131"/>
                </a:solidFill>
                <a:latin typeface="Times New Roman" panose="02020603050405020304" pitchFamily="18" charset="0"/>
                <a:ea typeface="Arial" panose="020B0604020202020204"/>
                <a:cs typeface="Times New Roman" panose="02020603050405020304" pitchFamily="18" charset="0"/>
              </a:rPr>
              <a:t>EDA</a:t>
            </a:r>
            <a:r>
              <a:rPr lang="zh-CN" altLang="en-US" sz="1600" b="0" i="0">
                <a:solidFill>
                  <a:srgbClr val="333333"/>
                </a:solidFill>
                <a:latin typeface="Times New Roman" panose="02020603050405020304" pitchFamily="18" charset="0"/>
                <a:ea typeface="Arial" panose="020B0604020202020204"/>
                <a:cs typeface="Times New Roman" panose="02020603050405020304" pitchFamily="18" charset="0"/>
              </a:rPr>
              <a:t>）</a:t>
            </a:r>
            <a:endParaRPr lang="zh-CN" altLang="en-US" sz="1600" b="0" i="0">
              <a:solidFill>
                <a:srgbClr val="333333"/>
              </a:solidFill>
              <a:latin typeface="Times New Roman" panose="02020603050405020304" pitchFamily="18" charset="0"/>
              <a:ea typeface="Arial" panose="020B0604020202020204"/>
              <a:cs typeface="Times New Roman" panose="02020603050405020304" pitchFamily="18" charset="0"/>
            </a:endParaRPr>
          </a:p>
        </p:txBody>
      </p:sp>
      <p:sp>
        <p:nvSpPr>
          <p:cNvPr id="4" name="TextBox 2"/>
          <p:cNvSpPr txBox="1"/>
          <p:nvPr/>
        </p:nvSpPr>
        <p:spPr>
          <a:xfrm>
            <a:off x="2915816" y="46439"/>
            <a:ext cx="3312368" cy="46037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课程简介</a:t>
            </a:r>
            <a:endPar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59435" y="1151255"/>
            <a:ext cx="7984490" cy="3498215"/>
          </a:xfrm>
          <a:prstGeom prst="rect">
            <a:avLst/>
          </a:prstGeom>
        </p:spPr>
        <p:txBody>
          <a:bodyPr wrap="square">
            <a:noAutofit/>
          </a:bodyPr>
          <a:p>
            <a:r>
              <a:rPr lang="zh-CN" altLang="en-US" sz="2800" b="1"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学习方法</a:t>
            </a:r>
            <a:r>
              <a:rPr lang="zh-CN" altLang="en-US" sz="3100">
                <a:solidFill>
                  <a:srgbClr val="CC3300"/>
                </a:solidFill>
                <a:latin typeface="隶书" panose="02010509060101010101" charset="-122"/>
                <a:ea typeface="隶书" panose="02010509060101010101" charset="-122"/>
              </a:rPr>
              <a:t> </a:t>
            </a:r>
            <a:endParaRPr lang="zh-CN" altLang="en-US" sz="3100">
              <a:solidFill>
                <a:srgbClr val="CC3300"/>
              </a:solidFill>
              <a:latin typeface="隶书" panose="02010509060101010101" charset="-122"/>
              <a:ea typeface="隶书" panose="02010509060101010101" charset="-122"/>
            </a:endParaRPr>
          </a:p>
          <a:p>
            <a:pPr marL="342900" indent="-342900" algn="l" defTabSz="914400" fontAlgn="auto">
              <a:lnSpc>
                <a:spcPct val="150000"/>
              </a:lnSpc>
              <a:spcBef>
                <a:spcPts val="0"/>
              </a:spcBef>
              <a:spcAft>
                <a:spcPts val="0"/>
              </a:spcAft>
              <a:buClrTx/>
              <a:buSzTx/>
              <a:buFont typeface="Wingdings" panose="05000000000000000000" charset="0"/>
              <a:buChar char="Ø"/>
              <a:defRPr/>
            </a:pPr>
            <a:r>
              <a:rPr sz="2400" b="1" dirty="0">
                <a:latin typeface="Times New Roman" panose="02020603050405020304" pitchFamily="18" charset="0"/>
                <a:ea typeface="楷体" panose="02010609060101010101" pitchFamily="49" charset="-122"/>
                <a:cs typeface="Times New Roman" panose="02020603050405020304" pitchFamily="18" charset="0"/>
              </a:rPr>
              <a:t>发现问题</a:t>
            </a:r>
            <a:r>
              <a:rPr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及时</a:t>
            </a:r>
            <a:r>
              <a:rPr sz="2400" b="1" dirty="0">
                <a:latin typeface="Times New Roman" panose="02020603050405020304" pitchFamily="18" charset="0"/>
                <a:ea typeface="楷体" panose="02010609060101010101" pitchFamily="49" charset="-122"/>
                <a:cs typeface="Times New Roman" panose="02020603050405020304" pitchFamily="18" charset="0"/>
              </a:rPr>
              <a:t>找老师</a:t>
            </a:r>
            <a:r>
              <a:rPr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答疑</a:t>
            </a:r>
            <a:r>
              <a:rPr sz="2400" b="1" dirty="0">
                <a:latin typeface="Times New Roman" panose="02020603050405020304" pitchFamily="18" charset="0"/>
                <a:ea typeface="楷体" panose="02010609060101010101" pitchFamily="49" charset="-122"/>
                <a:cs typeface="Times New Roman" panose="02020603050405020304" pitchFamily="18" charset="0"/>
              </a:rPr>
              <a:t>，课后</a:t>
            </a:r>
            <a:r>
              <a:rPr lang="zh-CN" sz="2400" b="1" dirty="0">
                <a:latin typeface="Times New Roman" panose="02020603050405020304" pitchFamily="18" charset="0"/>
                <a:ea typeface="楷体" panose="02010609060101010101" pitchFamily="49" charset="-122"/>
                <a:cs typeface="Times New Roman" panose="02020603050405020304" pitchFamily="18" charset="0"/>
              </a:rPr>
              <a:t>一定要</a:t>
            </a:r>
            <a:r>
              <a:rPr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复习</a:t>
            </a:r>
            <a:r>
              <a:rPr sz="2400" b="1" dirty="0">
                <a:latin typeface="Times New Roman" panose="02020603050405020304" pitchFamily="18" charset="0"/>
                <a:ea typeface="楷体" panose="02010609060101010101" pitchFamily="49" charset="-122"/>
                <a:cs typeface="Times New Roman" panose="02020603050405020304" pitchFamily="18" charset="0"/>
              </a:rPr>
              <a:t>，坚持独立完成作业。 </a:t>
            </a:r>
            <a:endParaRPr sz="2400" b="1" dirty="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lgn="l" defTabSz="914400" fontAlgn="auto">
              <a:lnSpc>
                <a:spcPct val="150000"/>
              </a:lnSpc>
              <a:spcBef>
                <a:spcPts val="0"/>
              </a:spcBef>
              <a:spcAft>
                <a:spcPts val="0"/>
              </a:spcAft>
              <a:buClrTx/>
              <a:buSzTx/>
              <a:buFont typeface="Wingdings" panose="05000000000000000000" charset="0"/>
              <a:buChar char="Ø"/>
              <a:defRPr/>
            </a:pPr>
            <a:r>
              <a:rPr sz="2400" b="1" dirty="0">
                <a:latin typeface="Times New Roman" panose="02020603050405020304" pitchFamily="18" charset="0"/>
                <a:ea typeface="楷体" panose="02010609060101010101" pitchFamily="49" charset="-122"/>
                <a:cs typeface="Times New Roman" panose="02020603050405020304" pitchFamily="18" charset="0"/>
              </a:rPr>
              <a:t>在学习过程中，要注重建立工程的观念、系统的观念、实践的观念。 </a:t>
            </a:r>
            <a:endParaRPr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TextBox 2"/>
          <p:cNvSpPr txBox="1"/>
          <p:nvPr/>
        </p:nvSpPr>
        <p:spPr>
          <a:xfrm>
            <a:off x="2915816" y="46439"/>
            <a:ext cx="33123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课程简介</a:t>
            </a:r>
            <a:endPar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2915816" y="46439"/>
            <a:ext cx="33123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目录</a:t>
            </a:r>
            <a:endPar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p:txBody>
      </p:sp>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graphicFrame>
        <p:nvGraphicFramePr>
          <p:cNvPr id="3" name="图示 2"/>
          <p:cNvGraphicFramePr/>
          <p:nvPr/>
        </p:nvGraphicFramePr>
        <p:xfrm>
          <a:off x="1043940" y="2059305"/>
          <a:ext cx="7200000" cy="3600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标题 1"/>
          <p:cNvSpPr>
            <a:spLocks noGrp="1"/>
          </p:cNvSpPr>
          <p:nvPr/>
        </p:nvSpPr>
        <p:spPr>
          <a:xfrm>
            <a:off x="611560" y="627772"/>
            <a:ext cx="7772400" cy="1470025"/>
          </a:xfrm>
          <a:prstGeom prst="rect">
            <a:avLst/>
          </a:prstGeom>
          <a:noFill/>
          <a:ln>
            <a:noFill/>
          </a:ln>
          <a:effectLst/>
        </p:spPr>
        <p:txBody>
          <a:bodyPr vert="horz" wrap="square" lIns="91440" tIns="45720" rIns="91440" bIns="45720" numCol="1" anchor="b" anchorCtr="0" compatLnSpc="1">
            <a:normAutofit/>
          </a:bodyPr>
          <a:lstStyle>
            <a:lvl1pPr algn="ctr" rtl="0" fontAlgn="base">
              <a:spcBef>
                <a:spcPct val="0"/>
              </a:spcBef>
              <a:spcAft>
                <a:spcPct val="0"/>
              </a:spcAft>
              <a:defRPr sz="60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60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课程绪论</a:t>
            </a:r>
            <a:endParaRPr lang="zh-CN" altLang="en-US" sz="60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9"/>
          <p:cNvSpPr txBox="1"/>
          <p:nvPr/>
        </p:nvSpPr>
        <p:spPr>
          <a:xfrm>
            <a:off x="683568" y="2434767"/>
            <a:ext cx="8262156" cy="2030095"/>
          </a:xfrm>
          <a:prstGeom prst="rect">
            <a:avLst/>
          </a:prstGeom>
          <a:noFill/>
        </p:spPr>
        <p:txBody>
          <a:bodyPr wrap="square" rtlCol="0">
            <a:spAutoFit/>
          </a:bodyPr>
          <a:lstStyle/>
          <a:p>
            <a:pPr>
              <a:lnSpc>
                <a:spcPct val="150000"/>
              </a:lnSpc>
            </a:pPr>
            <a:r>
              <a:rPr lang="zh-CN" altLang="en-US" sz="2800" b="1" dirty="0">
                <a:solidFill>
                  <a:srgbClr val="002060"/>
                </a:solidFill>
                <a:latin typeface="Times New Roman" panose="02020603050405020304" pitchFamily="18" charset="0"/>
                <a:ea typeface="楷体" panose="02010609060101010101" pitchFamily="49" charset="-122"/>
                <a:cs typeface="Times New Roman" panose="02020603050405020304" pitchFamily="18" charset="0"/>
              </a:rPr>
              <a:t>平时成绩（</a:t>
            </a:r>
            <a:r>
              <a:rPr lang="en-US" altLang="zh-CN"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20%</a:t>
            </a:r>
            <a:r>
              <a:rPr lang="zh-CN" altLang="en-US" sz="2800" b="1" dirty="0">
                <a:solidFill>
                  <a:srgbClr val="00206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平时表现</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5%+</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书面作业</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15%</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r>
              <a:rPr lang="zh-CN" altLang="en-US" sz="2800" b="1" dirty="0">
                <a:solidFill>
                  <a:srgbClr val="002060"/>
                </a:solidFill>
                <a:latin typeface="Times New Roman" panose="02020603050405020304" pitchFamily="18" charset="0"/>
                <a:ea typeface="楷体" panose="02010609060101010101" pitchFamily="49" charset="-122"/>
                <a:cs typeface="Times New Roman" panose="02020603050405020304" pitchFamily="18" charset="0"/>
              </a:rPr>
              <a:t>期中成绩（</a:t>
            </a:r>
            <a:r>
              <a:rPr lang="en-US" altLang="zh-CN"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20%</a:t>
            </a:r>
            <a:r>
              <a:rPr lang="zh-CN" altLang="en-US" sz="2800" b="1" dirty="0">
                <a:solidFill>
                  <a:srgbClr val="00206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第</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1 - 3</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章内容</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r>
              <a:rPr lang="zh-CN" altLang="en-US" sz="2800" b="1" dirty="0">
                <a:solidFill>
                  <a:srgbClr val="002060"/>
                </a:solidFill>
                <a:latin typeface="Times New Roman" panose="02020603050405020304" pitchFamily="18" charset="0"/>
                <a:ea typeface="楷体" panose="02010609060101010101" pitchFamily="49" charset="-122"/>
                <a:cs typeface="Times New Roman" panose="02020603050405020304" pitchFamily="18" charset="0"/>
              </a:rPr>
              <a:t>期末成绩（</a:t>
            </a:r>
            <a:r>
              <a:rPr lang="en-US" altLang="zh-CN"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60%</a:t>
            </a:r>
            <a:r>
              <a:rPr lang="zh-CN" altLang="en-US" sz="2800" b="1" dirty="0">
                <a:solidFill>
                  <a:srgbClr val="00206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所有内容</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TextBox 2"/>
          <p:cNvSpPr txBox="1"/>
          <p:nvPr/>
        </p:nvSpPr>
        <p:spPr>
          <a:xfrm>
            <a:off x="2915816" y="46439"/>
            <a:ext cx="33123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课程考核方法</a:t>
            </a:r>
            <a:endPar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p:txBody>
      </p:sp>
      <p:sp>
        <p:nvSpPr>
          <p:cNvPr id="10" name="TextBox 9"/>
          <p:cNvSpPr txBox="1"/>
          <p:nvPr/>
        </p:nvSpPr>
        <p:spPr>
          <a:xfrm>
            <a:off x="3275856" y="1412776"/>
            <a:ext cx="3672408" cy="737510"/>
          </a:xfrm>
          <a:prstGeom prst="rect">
            <a:avLst/>
          </a:prstGeom>
          <a:noFill/>
        </p:spPr>
        <p:txBody>
          <a:bodyPr wrap="square" rtlCol="0">
            <a:spAutoFit/>
          </a:bodyPr>
          <a:lstStyle/>
          <a:p>
            <a:pPr>
              <a:lnSpc>
                <a:spcPct val="150000"/>
              </a:lnSpc>
            </a:pPr>
            <a:r>
              <a:rPr lang="zh-CN" altLang="en-US" sz="32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课程考核方法</a:t>
            </a:r>
            <a:endParaRPr lang="zh-CN" altLang="en-US" sz="32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2915816" y="46439"/>
            <a:ext cx="33123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目录</a:t>
            </a:r>
            <a:endPar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p:txBody>
      </p:sp>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
        <p:nvSpPr>
          <p:cNvPr id="5" name="标题 1"/>
          <p:cNvSpPr>
            <a:spLocks noGrp="1"/>
          </p:cNvSpPr>
          <p:nvPr/>
        </p:nvSpPr>
        <p:spPr>
          <a:xfrm>
            <a:off x="611560" y="627772"/>
            <a:ext cx="7772400" cy="1470025"/>
          </a:xfrm>
          <a:prstGeom prst="rect">
            <a:avLst/>
          </a:prstGeom>
          <a:noFill/>
          <a:ln>
            <a:noFill/>
          </a:ln>
          <a:effectLst/>
        </p:spPr>
        <p:txBody>
          <a:bodyPr vert="horz" wrap="square" lIns="91440" tIns="45720" rIns="91440" bIns="45720" numCol="1" anchor="b" anchorCtr="0" compatLnSpc="1">
            <a:normAutofit/>
          </a:bodyPr>
          <a:lstStyle>
            <a:lvl1pPr algn="ctr" rtl="0" fontAlgn="base">
              <a:spcBef>
                <a:spcPct val="0"/>
              </a:spcBef>
              <a:spcAft>
                <a:spcPct val="0"/>
              </a:spcAft>
              <a:defRPr sz="60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60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课程绪论</a:t>
            </a:r>
            <a:endParaRPr lang="zh-CN" altLang="en-US" sz="60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graphicFrame>
        <p:nvGraphicFramePr>
          <p:cNvPr id="7" name="图示 6"/>
          <p:cNvGraphicFramePr/>
          <p:nvPr/>
        </p:nvGraphicFramePr>
        <p:xfrm>
          <a:off x="1043940" y="2418080"/>
          <a:ext cx="7200000" cy="3600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2915816" y="46439"/>
            <a:ext cx="33123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目录</a:t>
            </a:r>
            <a:endPar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p:txBody>
      </p:sp>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graphicFrame>
        <p:nvGraphicFramePr>
          <p:cNvPr id="3" name="图示 2"/>
          <p:cNvGraphicFramePr/>
          <p:nvPr/>
        </p:nvGraphicFramePr>
        <p:xfrm>
          <a:off x="1043940" y="2059305"/>
          <a:ext cx="7200000" cy="3600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标题 1"/>
          <p:cNvSpPr>
            <a:spLocks noGrp="1"/>
          </p:cNvSpPr>
          <p:nvPr/>
        </p:nvSpPr>
        <p:spPr>
          <a:xfrm>
            <a:off x="611560" y="627772"/>
            <a:ext cx="7772400" cy="1470025"/>
          </a:xfrm>
          <a:prstGeom prst="rect">
            <a:avLst/>
          </a:prstGeom>
          <a:noFill/>
          <a:ln>
            <a:noFill/>
          </a:ln>
          <a:effectLst/>
        </p:spPr>
        <p:txBody>
          <a:bodyPr vert="horz" wrap="square" lIns="91440" tIns="45720" rIns="91440" bIns="45720" numCol="1" anchor="b" anchorCtr="0" compatLnSpc="1">
            <a:normAutofit/>
          </a:bodyPr>
          <a:lstStyle>
            <a:lvl1pPr algn="ctr" rtl="0" fontAlgn="base">
              <a:spcBef>
                <a:spcPct val="0"/>
              </a:spcBef>
              <a:spcAft>
                <a:spcPct val="0"/>
              </a:spcAft>
              <a:defRPr sz="60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60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课程绪论</a:t>
            </a:r>
            <a:endParaRPr lang="zh-CN" altLang="en-US" sz="60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2915816" y="46439"/>
            <a:ext cx="33123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课程简介</a:t>
            </a:r>
            <a:endPar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p:txBody>
      </p:sp>
      <p:sp>
        <p:nvSpPr>
          <p:cNvPr id="6" name="TextBox 9"/>
          <p:cNvSpPr txBox="1"/>
          <p:nvPr/>
        </p:nvSpPr>
        <p:spPr>
          <a:xfrm>
            <a:off x="539750" y="764540"/>
            <a:ext cx="8205470" cy="572389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本课程主要内容</a:t>
            </a:r>
            <a:endParaRPr kumimoji="0"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lang="en-US" sz="2400" b="1" dirty="0">
                <a:latin typeface="楷体" panose="02010609060101010101" pitchFamily="49" charset="-122"/>
                <a:ea typeface="楷体" panose="02010609060101010101" pitchFamily="49" charset="-122"/>
                <a:cs typeface="楷体" panose="02010609060101010101" pitchFamily="49" charset="-122"/>
                <a:sym typeface="+mn-ea"/>
              </a:rPr>
              <a:t>    </a:t>
            </a:r>
            <a:r>
              <a:rPr sz="2400" b="1" dirty="0">
                <a:latin typeface="楷体" panose="02010609060101010101" pitchFamily="49" charset="-122"/>
                <a:ea typeface="楷体" panose="02010609060101010101" pitchFamily="49" charset="-122"/>
                <a:cs typeface="楷体" panose="02010609060101010101" pitchFamily="49" charset="-122"/>
                <a:sym typeface="+mn-ea"/>
              </a:rPr>
              <a:t>本课程主要介绍晶体二极管、晶体三极管等半导体器件的工作原理、等效模型、特性和主要参数；介绍基本放大电路、多级放大电路、集成运算放大电路、波形发生电路、功率放大电路等电路的组成原理、性能特点及分析计算。</a:t>
            </a:r>
            <a:endParaRPr sz="2400" b="1" dirty="0">
              <a:latin typeface="楷体" panose="02010609060101010101" pitchFamily="49" charset="-122"/>
              <a:ea typeface="楷体" panose="02010609060101010101" pitchFamily="49" charset="-122"/>
              <a:cs typeface="楷体" panose="02010609060101010101" pitchFamily="49" charset="-122"/>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sz="2400" b="1" dirty="0">
                <a:latin typeface="楷体" panose="02010609060101010101" pitchFamily="49" charset="-122"/>
                <a:ea typeface="楷体" panose="02010609060101010101" pitchFamily="49" charset="-122"/>
                <a:cs typeface="楷体" panose="02010609060101010101" pitchFamily="49" charset="-122"/>
                <a:sym typeface="+mn-ea"/>
              </a:rPr>
              <a:t> </a:t>
            </a:r>
            <a:r>
              <a:rPr lang="en-US" sz="2400" b="1" dirty="0">
                <a:latin typeface="楷体" panose="02010609060101010101" pitchFamily="49" charset="-122"/>
                <a:ea typeface="楷体" panose="02010609060101010101" pitchFamily="49" charset="-122"/>
                <a:cs typeface="楷体" panose="02010609060101010101" pitchFamily="49" charset="-122"/>
                <a:sym typeface="+mn-ea"/>
              </a:rPr>
              <a:t>   </a:t>
            </a:r>
            <a:r>
              <a:rPr sz="2400" b="1" dirty="0">
                <a:latin typeface="楷体" panose="02010609060101010101" pitchFamily="49" charset="-122"/>
                <a:ea typeface="楷体" panose="02010609060101010101" pitchFamily="49" charset="-122"/>
                <a:cs typeface="楷体" panose="02010609060101010101" pitchFamily="49" charset="-122"/>
                <a:sym typeface="+mn-ea"/>
              </a:rPr>
              <a:t>通过本课程的学习，学生能够掌握低频电子线路方面的基本理论、基本知识、基本模型和基本分析方法，具有分析和设计基本电路及实际应用电路的能力，有助于提升学生逻辑推理、分析问题和解决问题的能力，为学生学习后续课程、解决复杂工程问题奠定坚实的基础。</a:t>
            </a:r>
            <a:endParaRPr sz="2400" b="1" dirty="0">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2915816" y="46439"/>
            <a:ext cx="33123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课程内容梳理</a:t>
            </a:r>
            <a:endPar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p:txBody>
      </p:sp>
      <p:sp>
        <p:nvSpPr>
          <p:cNvPr id="10" name="TextBox 9"/>
          <p:cNvSpPr txBox="1"/>
          <p:nvPr/>
        </p:nvSpPr>
        <p:spPr>
          <a:xfrm>
            <a:off x="3275856" y="620688"/>
            <a:ext cx="3672408" cy="73751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课程内容梳理</a:t>
            </a:r>
            <a:endParaRPr kumimoji="0" lang="zh-CN" altLang="en-US" sz="3200" b="1" i="0" u="none" strike="noStrike" kern="120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5" name="表格 7"/>
          <p:cNvGraphicFramePr>
            <a:graphicFrameLocks noGrp="1"/>
          </p:cNvGraphicFramePr>
          <p:nvPr/>
        </p:nvGraphicFramePr>
        <p:xfrm>
          <a:off x="1187624" y="1449288"/>
          <a:ext cx="6768752" cy="5029200"/>
        </p:xfrm>
        <a:graphic>
          <a:graphicData uri="http://schemas.openxmlformats.org/drawingml/2006/table">
            <a:tbl>
              <a:tblPr firstRow="1" bandRow="1">
                <a:tableStyleId>{5C22544A-7EE6-4342-B048-85BDC9FD1C3A}</a:tableStyleId>
              </a:tblPr>
              <a:tblGrid>
                <a:gridCol w="5760640"/>
                <a:gridCol w="1008112"/>
              </a:tblGrid>
              <a:tr h="370840">
                <a:tc>
                  <a:txBody>
                    <a:bodyPr/>
                    <a:lstStyle/>
                    <a:p>
                      <a:pPr algn="ctr"/>
                      <a:r>
                        <a:rPr lang="zh-CN" altLang="en-US"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章节</a:t>
                      </a:r>
                      <a:endParaRPr lang="zh-CN" altLang="en-US"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学时</a:t>
                      </a:r>
                      <a:endParaRPr lang="zh-CN" altLang="en-US"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p>
                      <a:pPr>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第零章</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课程绪论</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buNone/>
                      </a:pP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2</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第一章 半导体器件基础</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8</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第二章 </a:t>
                      </a:r>
                      <a:r>
                        <a:rPr sz="2400" b="1" dirty="0">
                          <a:latin typeface="Times New Roman" panose="02020603050405020304" pitchFamily="18" charset="0"/>
                          <a:ea typeface="楷体" panose="02010609060101010101" pitchFamily="49" charset="-122"/>
                          <a:cs typeface="Times New Roman" panose="02020603050405020304" pitchFamily="18" charset="0"/>
                        </a:rPr>
                        <a:t>基本放大电路</a:t>
                      </a:r>
                      <a:endParaRPr sz="2400" b="1"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8</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第三章 </a:t>
                      </a:r>
                      <a:r>
                        <a:rPr sz="2400" b="1" dirty="0">
                          <a:latin typeface="Times New Roman" panose="02020603050405020304" pitchFamily="18" charset="0"/>
                          <a:ea typeface="楷体" panose="02010609060101010101" pitchFamily="49" charset="-122"/>
                          <a:cs typeface="Times New Roman" panose="02020603050405020304" pitchFamily="18" charset="0"/>
                        </a:rPr>
                        <a:t>集成运算放大电路</a:t>
                      </a:r>
                      <a:endParaRPr sz="2400" b="1"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8</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期中考试</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2</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第四章 负反馈放大电路</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6</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第五章</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信号运算电路</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4</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第六章 信号处理电路</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6</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第七章 波形发生与变换电路</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6</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第八章 </a:t>
                      </a:r>
                      <a:r>
                        <a:rPr sz="2400" b="1" dirty="0">
                          <a:latin typeface="Times New Roman" panose="02020603050405020304" pitchFamily="18" charset="0"/>
                          <a:ea typeface="楷体" panose="02010609060101010101" pitchFamily="49" charset="-122"/>
                          <a:cs typeface="Times New Roman" panose="02020603050405020304" pitchFamily="18" charset="0"/>
                        </a:rPr>
                        <a:t>直流电源电路</a:t>
                      </a:r>
                      <a:r>
                        <a:rPr lang="zh-CN" sz="2400" b="1" dirty="0">
                          <a:latin typeface="Times New Roman" panose="02020603050405020304" pitchFamily="18" charset="0"/>
                          <a:ea typeface="楷体" panose="02010609060101010101" pitchFamily="49" charset="-122"/>
                          <a:cs typeface="Times New Roman" panose="02020603050405020304" pitchFamily="18" charset="0"/>
                        </a:rPr>
                        <a:t>及课程总结</a:t>
                      </a:r>
                      <a:endParaRPr lang="zh-CN" sz="2400" b="1"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4</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9"/>
          <p:cNvSpPr txBox="1"/>
          <p:nvPr/>
        </p:nvSpPr>
        <p:spPr>
          <a:xfrm>
            <a:off x="38735" y="515620"/>
            <a:ext cx="9098280" cy="618553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第一章 </a:t>
            </a:r>
            <a:r>
              <a:rPr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半导体器件基础</a:t>
            </a:r>
            <a:r>
              <a:rPr kumimoji="0"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8</a:t>
            </a:r>
            <a:r>
              <a:rPr kumimoji="0"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学时）</a:t>
            </a:r>
            <a:endParaRPr kumimoji="0"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教学内容：</a:t>
            </a:r>
            <a:endPar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（1）本征半导体、杂质半导体等半导体相关基础知识和基本概念；</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（2）PN结的形成、工作原理、单向导电性、击穿特性和电容特性等基本知识；</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（3）晶体二极管伏安特性、主要参数、简化模型及各种基本应用电路的分析和计算；</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（4）双极型晶体三极管工作原理、伏安特性及主要参数，工作状态分析；</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（5）场效应管的工作原理、输出特性和转移特性曲线及主要参数，工作状态分析。</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
        <p:nvSpPr>
          <p:cNvPr id="8" name="TextBox 2"/>
          <p:cNvSpPr txBox="1"/>
          <p:nvPr/>
        </p:nvSpPr>
        <p:spPr>
          <a:xfrm>
            <a:off x="2915816" y="46439"/>
            <a:ext cx="33123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课程内容梳理</a:t>
            </a:r>
            <a:endPar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9"/>
          <p:cNvSpPr txBox="1"/>
          <p:nvPr/>
        </p:nvSpPr>
        <p:spPr>
          <a:xfrm>
            <a:off x="539750" y="1257300"/>
            <a:ext cx="8375650" cy="452310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第二章 </a:t>
            </a:r>
            <a:r>
              <a:rPr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基本放大电路</a:t>
            </a:r>
            <a:r>
              <a:rPr kumimoji="0"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8</a:t>
            </a:r>
            <a:r>
              <a:rPr kumimoji="0"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学时）</a:t>
            </a:r>
            <a:endParaRPr kumimoji="0"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教学内容：</a:t>
            </a:r>
            <a:endPar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（1）晶体管和场效应管放大电路的组成原理和直流偏置电路的分析及计算；</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（2）基本放大电路的图解分析、非线性失真和动态范围等基本原理及基本概念；</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（3）晶体管和场效应管的低频交流小信号微变模型电路；</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（4）三种组态基本放大电路的特点及交流性能参数的计算。</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
        <p:nvSpPr>
          <p:cNvPr id="8" name="TextBox 2"/>
          <p:cNvSpPr txBox="1"/>
          <p:nvPr/>
        </p:nvSpPr>
        <p:spPr>
          <a:xfrm>
            <a:off x="2915816" y="46439"/>
            <a:ext cx="33123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课程内容梳理</a:t>
            </a:r>
            <a:endPar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9"/>
          <p:cNvSpPr txBox="1"/>
          <p:nvPr/>
        </p:nvSpPr>
        <p:spPr>
          <a:xfrm>
            <a:off x="110490" y="659130"/>
            <a:ext cx="9002395" cy="563118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第三章 </a:t>
            </a:r>
            <a:r>
              <a:rPr 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集成运算放大电路</a:t>
            </a:r>
            <a:r>
              <a:rPr kumimoji="0"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8</a:t>
            </a:r>
            <a:r>
              <a:rPr kumimoji="0"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学时）</a:t>
            </a:r>
            <a:endParaRPr kumimoji="0"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教学内容：</a:t>
            </a:r>
            <a:endPar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（1）多级放大电路级间耦合方式及特点，主要性能指标的计算；</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（2）集成运算放大电路的结构方框图及各部分电路的特点；</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（3）差分放大电路的工作原理，直流工作点、主要性能指标的分析与计算；</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（4）常用电流源电路的工作原理、分析及用途；</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（5）功率放大电路的基本概念、分类、分析方法；功率放大电路的构成、工作原理、参数计算、交越失真产生的原因及克服方法；</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（6）集成运放内部电路组成及分析，集成运放的主要性能指标。</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
        <p:nvSpPr>
          <p:cNvPr id="8" name="TextBox 2"/>
          <p:cNvSpPr txBox="1"/>
          <p:nvPr/>
        </p:nvSpPr>
        <p:spPr>
          <a:xfrm>
            <a:off x="2915816" y="46439"/>
            <a:ext cx="33123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课程内容梳理</a:t>
            </a:r>
            <a:endPar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9"/>
          <p:cNvSpPr txBox="1"/>
          <p:nvPr/>
        </p:nvSpPr>
        <p:spPr>
          <a:xfrm>
            <a:off x="539750" y="1257300"/>
            <a:ext cx="8375650" cy="396938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第四章 </a:t>
            </a:r>
            <a:r>
              <a:rPr 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负反馈</a:t>
            </a:r>
            <a:r>
              <a:rPr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放大电路</a:t>
            </a:r>
            <a:r>
              <a:rPr kumimoji="0"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6</a:t>
            </a:r>
            <a:r>
              <a:rPr kumimoji="0"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学时）</a:t>
            </a:r>
            <a:endParaRPr kumimoji="0"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教学内容：</a:t>
            </a:r>
            <a:endPar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（1）反馈的基本概念、基本框图和基本方程；</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（2）负反馈放大电路的分类及反馈类型的判断方法，包括直/交流反馈，串/并联反馈，电压/电流反馈的分析、判断；</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（3）负反馈对放大电路性能指标的影响，深度负反馈放大电路闭环放大倍数的估算。</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
        <p:nvSpPr>
          <p:cNvPr id="8" name="TextBox 2"/>
          <p:cNvSpPr txBox="1"/>
          <p:nvPr/>
        </p:nvSpPr>
        <p:spPr>
          <a:xfrm>
            <a:off x="2915816" y="46439"/>
            <a:ext cx="33123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课程内容梳理</a:t>
            </a:r>
            <a:endPar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9"/>
          <p:cNvSpPr txBox="1"/>
          <p:nvPr/>
        </p:nvSpPr>
        <p:spPr>
          <a:xfrm>
            <a:off x="539750" y="1257300"/>
            <a:ext cx="8375650" cy="396938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第五章 </a:t>
            </a:r>
            <a:r>
              <a:rPr 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信号运算</a:t>
            </a:r>
            <a:r>
              <a:rPr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电路</a:t>
            </a:r>
            <a:r>
              <a:rPr kumimoji="0"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4</a:t>
            </a:r>
            <a:r>
              <a:rPr kumimoji="0"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学时）</a:t>
            </a:r>
            <a:endParaRPr kumimoji="0"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教学内容：</a:t>
            </a:r>
            <a:endPar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（1）掌握理想运算放大器“虚短”、“虚断”和“虚地”概念；</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（2）同/反相比例放大、同/反相相加、相减运算电路的分析和计算；</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（3）积/微分、对数/指数运算电路的分析与计算；</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（4）模拟乘法器的原理及应用。</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
        <p:nvSpPr>
          <p:cNvPr id="8" name="TextBox 2"/>
          <p:cNvSpPr txBox="1"/>
          <p:nvPr/>
        </p:nvSpPr>
        <p:spPr>
          <a:xfrm>
            <a:off x="2915816" y="46439"/>
            <a:ext cx="33123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课程内容梳理</a:t>
            </a:r>
            <a:endPar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9"/>
          <p:cNvSpPr txBox="1"/>
          <p:nvPr/>
        </p:nvSpPr>
        <p:spPr>
          <a:xfrm>
            <a:off x="110490" y="659130"/>
            <a:ext cx="9002395" cy="563118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第六章 </a:t>
            </a:r>
            <a:r>
              <a:rPr 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信号处理电路</a:t>
            </a:r>
            <a:r>
              <a:rPr kumimoji="0"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6</a:t>
            </a:r>
            <a:r>
              <a:rPr kumimoji="0"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学时）</a:t>
            </a:r>
            <a:endParaRPr kumimoji="0"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教学内容：</a:t>
            </a:r>
            <a:endPar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（1）放大电路频率响应－幅频特性和相频特性的概念；</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（2）RC无源低通电路和高通电路频率特性的描述方法，包括电压传输系数、幅频特性、相频特性表达式、对数幅频特性曲线；</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（3）有源滤波电路的概念；</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（4）一阶和二阶低通、高通电路传递函数、幅频特性及滤波参数的计算；</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（5）带通、带阻和全通滤波电路的传递函数、幅频特性及滤波特性参数的计算。</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
        <p:nvSpPr>
          <p:cNvPr id="8" name="TextBox 2"/>
          <p:cNvSpPr txBox="1"/>
          <p:nvPr/>
        </p:nvSpPr>
        <p:spPr>
          <a:xfrm>
            <a:off x="2915816" y="46439"/>
            <a:ext cx="33123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课程内容梳理</a:t>
            </a:r>
            <a:endPar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9"/>
          <p:cNvSpPr txBox="1"/>
          <p:nvPr/>
        </p:nvSpPr>
        <p:spPr>
          <a:xfrm>
            <a:off x="110490" y="659130"/>
            <a:ext cx="9002395" cy="563118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第七章 </a:t>
            </a:r>
            <a:r>
              <a:rPr 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波形发生与变换</a:t>
            </a:r>
            <a:r>
              <a:rPr 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电路</a:t>
            </a:r>
            <a:r>
              <a:rPr kumimoji="0"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6</a:t>
            </a:r>
            <a:r>
              <a:rPr kumimoji="0"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学时）</a:t>
            </a:r>
            <a:endParaRPr kumimoji="0"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教学内容：</a:t>
            </a:r>
            <a:endPar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（1）正弦波振荡电路的组成和电路的振荡条件；</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（2）RC及LC选频电路的频率特性；</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（3）RC和LC正弦波振荡电路的构成及频率参数的计算；</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（4）简单比较器、迟滞比较器的电路构成、传输特性及主要参数的分析与计算；</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（5）方波、矩形波、三角波、锯齿波等非正弦波发生电路的构成、分析和计算；</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（6）方波与三角波、正弦波与矩形波等波形变换电路的分析。</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
        <p:nvSpPr>
          <p:cNvPr id="8" name="TextBox 2"/>
          <p:cNvSpPr txBox="1"/>
          <p:nvPr/>
        </p:nvSpPr>
        <p:spPr>
          <a:xfrm>
            <a:off x="2915816" y="46439"/>
            <a:ext cx="33123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课程内容梳理</a:t>
            </a:r>
            <a:endPar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9"/>
          <p:cNvSpPr txBox="1"/>
          <p:nvPr/>
        </p:nvSpPr>
        <p:spPr>
          <a:xfrm>
            <a:off x="683260" y="1361440"/>
            <a:ext cx="7710805" cy="5262245"/>
          </a:xfrm>
          <a:prstGeom prst="rect">
            <a:avLst/>
          </a:prstGeom>
          <a:noFill/>
        </p:spPr>
        <p:txBody>
          <a:bodyPr wrap="square" rtlCol="0">
            <a:spAutoFit/>
          </a:bodyPr>
          <a:lstStyle/>
          <a:p>
            <a:pPr>
              <a:lnSpc>
                <a:spcPct val="150000"/>
              </a:lnSpc>
            </a:pPr>
            <a:r>
              <a:rPr lang="zh-CN" altLang="en-US" sz="2800" b="1" dirty="0">
                <a:solidFill>
                  <a:srgbClr val="0000FF"/>
                </a:solidFill>
                <a:latin typeface="楷体" panose="02010609060101010101" pitchFamily="49" charset="-122"/>
                <a:ea typeface="楷体" panose="02010609060101010101" pitchFamily="49" charset="-122"/>
              </a:rPr>
              <a:t>课程名称：</a:t>
            </a:r>
            <a:r>
              <a:rPr lang="zh-CN" altLang="en-US" sz="2800" b="1" dirty="0">
                <a:latin typeface="楷体" panose="02010609060101010101" pitchFamily="49" charset="-122"/>
                <a:ea typeface="楷体" panose="02010609060101010101" pitchFamily="49" charset="-122"/>
              </a:rPr>
              <a:t>低频模拟电路</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solidFill>
                  <a:srgbClr val="0000FF"/>
                </a:solidFill>
                <a:latin typeface="楷体" panose="02010609060101010101" pitchFamily="49" charset="-122"/>
                <a:ea typeface="楷体" panose="02010609060101010101" pitchFamily="49" charset="-122"/>
              </a:rPr>
              <a:t>英文名称：</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Low Frequency Analog Circuits</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r>
              <a:rPr lang="zh-CN" altLang="en-US" sz="2800" b="1" dirty="0">
                <a:solidFill>
                  <a:srgbClr val="0000FF"/>
                </a:solidFill>
                <a:latin typeface="楷体" panose="02010609060101010101" pitchFamily="49" charset="-122"/>
                <a:ea typeface="楷体" panose="02010609060101010101" pitchFamily="49" charset="-122"/>
              </a:rPr>
              <a:t>课程性质：</a:t>
            </a:r>
            <a:r>
              <a:rPr lang="zh-CN" altLang="en-US" sz="2800" b="1" dirty="0">
                <a:latin typeface="楷体" panose="02010609060101010101" pitchFamily="49" charset="-122"/>
                <a:ea typeface="楷体" panose="02010609060101010101" pitchFamily="49" charset="-122"/>
              </a:rPr>
              <a:t>学科平台课</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solidFill>
                  <a:srgbClr val="0000FF"/>
                </a:solidFill>
                <a:latin typeface="楷体" panose="02010609060101010101" pitchFamily="49" charset="-122"/>
                <a:ea typeface="楷体" panose="02010609060101010101" pitchFamily="49" charset="-122"/>
              </a:rPr>
              <a:t>学时</a:t>
            </a:r>
            <a:r>
              <a:rPr lang="en-US" altLang="zh-CN" sz="2800" b="1" dirty="0">
                <a:solidFill>
                  <a:srgbClr val="0000FF"/>
                </a:solidFill>
                <a:latin typeface="楷体" panose="02010609060101010101" pitchFamily="49" charset="-122"/>
                <a:ea typeface="楷体" panose="02010609060101010101" pitchFamily="49" charset="-122"/>
              </a:rPr>
              <a:t>/</a:t>
            </a:r>
            <a:r>
              <a:rPr lang="zh-CN" altLang="en-US" sz="2800" b="1" dirty="0">
                <a:solidFill>
                  <a:srgbClr val="0000FF"/>
                </a:solidFill>
                <a:latin typeface="楷体" panose="02010609060101010101" pitchFamily="49" charset="-122"/>
                <a:ea typeface="楷体" panose="02010609060101010101" pitchFamily="49" charset="-122"/>
              </a:rPr>
              <a:t>学分：</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54 / 3</a:t>
            </a: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r>
              <a:rPr lang="zh-CN" altLang="en-US" sz="2800" b="1" dirty="0">
                <a:solidFill>
                  <a:srgbClr val="0000FF"/>
                </a:solidFill>
                <a:latin typeface="楷体" panose="02010609060101010101" pitchFamily="49" charset="-122"/>
                <a:ea typeface="楷体" panose="02010609060101010101" pitchFamily="49" charset="-122"/>
              </a:rPr>
              <a:t>所属教学团队：</a:t>
            </a:r>
            <a:r>
              <a:rPr lang="zh-CN" altLang="en-US" sz="2800" b="1" dirty="0">
                <a:latin typeface="楷体" panose="02010609060101010101" pitchFamily="49" charset="-122"/>
                <a:ea typeface="楷体" panose="02010609060101010101" pitchFamily="49" charset="-122"/>
              </a:rPr>
              <a:t>模拟电子技术教学团队</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solidFill>
                  <a:srgbClr val="0000FF"/>
                </a:solidFill>
                <a:latin typeface="楷体" panose="02010609060101010101" pitchFamily="49" charset="-122"/>
                <a:ea typeface="楷体" panose="02010609060101010101" pitchFamily="49" charset="-122"/>
              </a:rPr>
              <a:t>教学团队负责人：</a:t>
            </a:r>
            <a:r>
              <a:rPr lang="zh-CN" altLang="en-US" sz="2800" b="1" dirty="0">
                <a:latin typeface="楷体" panose="02010609060101010101" pitchFamily="49" charset="-122"/>
                <a:ea typeface="楷体" panose="02010609060101010101" pitchFamily="49" charset="-122"/>
              </a:rPr>
              <a:t>张万绪</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solidFill>
                  <a:srgbClr val="0000FF"/>
                </a:solidFill>
                <a:latin typeface="楷体" panose="02010609060101010101" pitchFamily="49" charset="-122"/>
                <a:ea typeface="楷体" panose="02010609060101010101" pitchFamily="49" charset="-122"/>
              </a:rPr>
              <a:t>先修课程：</a:t>
            </a:r>
            <a:r>
              <a:rPr lang="zh-CN" altLang="en-US" sz="2800" b="1" dirty="0">
                <a:latin typeface="楷体" panose="02010609060101010101" pitchFamily="49" charset="-122"/>
                <a:ea typeface="楷体" panose="02010609060101010101" pitchFamily="49" charset="-122"/>
              </a:rPr>
              <a:t>电路分析</a:t>
            </a:r>
            <a:endParaRPr lang="zh-CN" altLang="en-US" sz="2800" b="1" dirty="0">
              <a:latin typeface="楷体" panose="02010609060101010101" pitchFamily="49" charset="-122"/>
              <a:ea typeface="楷体" panose="02010609060101010101" pitchFamily="49" charset="-122"/>
            </a:endParaRPr>
          </a:p>
          <a:p>
            <a:pPr>
              <a:lnSpc>
                <a:spcPct val="150000"/>
              </a:lnSpc>
            </a:pPr>
            <a:r>
              <a:rPr lang="zh-CN" altLang="en-US" sz="2800" b="1" dirty="0">
                <a:solidFill>
                  <a:srgbClr val="0000FF"/>
                </a:solidFill>
                <a:latin typeface="楷体" panose="02010609060101010101" pitchFamily="49" charset="-122"/>
                <a:ea typeface="楷体" panose="02010609060101010101" pitchFamily="49" charset="-122"/>
                <a:sym typeface="+mn-ea"/>
              </a:rPr>
              <a:t>后修课程：</a:t>
            </a:r>
            <a:r>
              <a:rPr lang="zh-CN" altLang="en-US" sz="2800" b="1" dirty="0">
                <a:latin typeface="楷体" panose="02010609060101010101" pitchFamily="49" charset="-122"/>
                <a:ea typeface="楷体" panose="02010609060101010101" pitchFamily="49" charset="-122"/>
                <a:sym typeface="+mn-ea"/>
              </a:rPr>
              <a:t>数字逻辑电路、高频电路</a:t>
            </a:r>
            <a:endParaRPr lang="zh-CN" altLang="en-US" sz="2800" b="1" dirty="0">
              <a:latin typeface="楷体" panose="02010609060101010101" pitchFamily="49" charset="-122"/>
              <a:ea typeface="楷体" panose="02010609060101010101" pitchFamily="49" charset="-122"/>
            </a:endParaRPr>
          </a:p>
        </p:txBody>
      </p:sp>
      <p:sp>
        <p:nvSpPr>
          <p:cNvPr id="7" name="TextBox 2"/>
          <p:cNvSpPr txBox="1"/>
          <p:nvPr/>
        </p:nvSpPr>
        <p:spPr>
          <a:xfrm>
            <a:off x="2915816" y="46439"/>
            <a:ext cx="33123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课程基本信息</a:t>
            </a:r>
            <a:endPar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p:txBody>
      </p:sp>
      <p:sp>
        <p:nvSpPr>
          <p:cNvPr id="10" name="TextBox 9"/>
          <p:cNvSpPr txBox="1"/>
          <p:nvPr/>
        </p:nvSpPr>
        <p:spPr>
          <a:xfrm>
            <a:off x="3203848" y="675266"/>
            <a:ext cx="3672408" cy="737510"/>
          </a:xfrm>
          <a:prstGeom prst="rect">
            <a:avLst/>
          </a:prstGeom>
          <a:noFill/>
        </p:spPr>
        <p:txBody>
          <a:bodyPr wrap="square" rtlCol="0">
            <a:spAutoFit/>
          </a:bodyPr>
          <a:lstStyle/>
          <a:p>
            <a:pPr>
              <a:lnSpc>
                <a:spcPct val="150000"/>
              </a:lnSpc>
            </a:pPr>
            <a:r>
              <a:rPr lang="zh-CN" altLang="en-US" sz="32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课程基本信息</a:t>
            </a:r>
            <a:endParaRPr lang="zh-CN" altLang="en-US" sz="32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9"/>
          <p:cNvSpPr txBox="1"/>
          <p:nvPr/>
        </p:nvSpPr>
        <p:spPr>
          <a:xfrm>
            <a:off x="539750" y="1257300"/>
            <a:ext cx="8375650" cy="341503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第八章 </a:t>
            </a:r>
            <a:r>
              <a:rPr lang="zh-CN"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直流电源</a:t>
            </a:r>
            <a:r>
              <a:rPr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电路</a:t>
            </a:r>
            <a:r>
              <a:rPr kumimoji="0"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3</a:t>
            </a:r>
            <a:r>
              <a:rPr kumimoji="0"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学时</a:t>
            </a:r>
            <a:r>
              <a:rPr kumimoji="0"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+1</a:t>
            </a:r>
            <a:r>
              <a:rPr kumimoji="0"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rPr>
              <a:t>学时课程总结）</a:t>
            </a:r>
            <a:endParaRPr kumimoji="0"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教学内容：</a:t>
            </a:r>
            <a:endPar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（1）直流电源电路的基本概念；</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（2）半波和全波整流电路的构成、工作原理及分析计算；</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（3）滤波电路的构成、工作原理及分析计算；</a:t>
            </a:r>
            <a:endPar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（4）稳压电路的构成、工作原理及分析计算</a:t>
            </a:r>
            <a:r>
              <a:rPr kumimoji="0" lang="zh-CN"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endParaRPr kumimoji="0" lang="zh-CN"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
        <p:nvSpPr>
          <p:cNvPr id="8" name="TextBox 2"/>
          <p:cNvSpPr txBox="1"/>
          <p:nvPr/>
        </p:nvSpPr>
        <p:spPr>
          <a:xfrm>
            <a:off x="2915816" y="46439"/>
            <a:ext cx="33123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课程内容梳理</a:t>
            </a:r>
            <a:endPar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2915816" y="46439"/>
            <a:ext cx="33123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课程基本信息</a:t>
            </a:r>
            <a:endPar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p:txBody>
      </p:sp>
      <p:sp>
        <p:nvSpPr>
          <p:cNvPr id="6" name="TextBox 9"/>
          <p:cNvSpPr txBox="1"/>
          <p:nvPr/>
        </p:nvSpPr>
        <p:spPr>
          <a:xfrm>
            <a:off x="683260" y="694055"/>
            <a:ext cx="4301490" cy="4061460"/>
          </a:xfrm>
          <a:prstGeom prst="rect">
            <a:avLst/>
          </a:prstGeom>
          <a:noFill/>
        </p:spPr>
        <p:txBody>
          <a:bodyPr wrap="square" rtlCol="0">
            <a:spAutoFit/>
          </a:bodyPr>
          <a:lstStyle/>
          <a:p>
            <a:pPr>
              <a:lnSpc>
                <a:spcPct val="150000"/>
              </a:lnSpc>
            </a:pPr>
            <a:r>
              <a:rPr lang="zh-CN" altLang="en-US" sz="2800" b="1" dirty="0">
                <a:solidFill>
                  <a:srgbClr val="0000FF"/>
                </a:solidFill>
                <a:latin typeface="楷体" panose="02010609060101010101" pitchFamily="49" charset="-122"/>
                <a:ea typeface="楷体" panose="02010609060101010101" pitchFamily="49" charset="-122"/>
              </a:rPr>
              <a:t>教材：</a:t>
            </a:r>
            <a:endParaRPr lang="en-US" altLang="zh-CN" sz="2800" dirty="0">
              <a:solidFill>
                <a:srgbClr val="0000FF"/>
              </a:solidFill>
              <a:latin typeface="楷体" panose="02010609060101010101" pitchFamily="49" charset="-122"/>
              <a:ea typeface="楷体" panose="02010609060101010101" pitchFamily="49" charset="-122"/>
            </a:endParaRPr>
          </a:p>
          <a:p>
            <a:pPr>
              <a:lnSpc>
                <a:spcPct val="150000"/>
              </a:lnSpc>
            </a:pPr>
            <a:r>
              <a:rPr sz="2400" b="1" dirty="0">
                <a:latin typeface="楷体" panose="02010609060101010101" pitchFamily="49" charset="-122"/>
                <a:ea typeface="楷体" panose="02010609060101010101" pitchFamily="49" charset="-122"/>
              </a:rPr>
              <a:t>模拟电子技术基础（第</a:t>
            </a:r>
            <a:r>
              <a:rPr lang="zh-CN" sz="2400" b="1" dirty="0">
                <a:latin typeface="楷体" panose="02010609060101010101" pitchFamily="49" charset="-122"/>
                <a:ea typeface="楷体" panose="02010609060101010101" pitchFamily="49" charset="-122"/>
              </a:rPr>
              <a:t>六</a:t>
            </a:r>
            <a:r>
              <a:rPr sz="2400" b="1" dirty="0">
                <a:latin typeface="楷体" panose="02010609060101010101" pitchFamily="49" charset="-122"/>
                <a:ea typeface="楷体" panose="02010609060101010101" pitchFamily="49" charset="-122"/>
              </a:rPr>
              <a:t>版）</a:t>
            </a:r>
            <a:endParaRPr sz="2400" b="1" dirty="0">
              <a:latin typeface="楷体" panose="02010609060101010101" pitchFamily="49" charset="-122"/>
              <a:ea typeface="楷体" panose="02010609060101010101" pitchFamily="49" charset="-122"/>
            </a:endParaRPr>
          </a:p>
          <a:p>
            <a:pPr>
              <a:lnSpc>
                <a:spcPct val="150000"/>
              </a:lnSpc>
            </a:pPr>
            <a:r>
              <a:rPr lang="zh-CN" altLang="en-US" sz="2400" b="1" dirty="0">
                <a:latin typeface="楷体" panose="02010609060101010101" pitchFamily="49" charset="-122"/>
                <a:ea typeface="楷体" panose="02010609060101010101" pitchFamily="49" charset="-122"/>
              </a:rPr>
              <a:t>清华大学电子学教研组</a:t>
            </a: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编</a:t>
            </a:r>
            <a:endParaRPr lang="zh-CN" altLang="en-US" sz="2400" b="1" dirty="0">
              <a:latin typeface="楷体" panose="02010609060101010101" pitchFamily="49" charset="-122"/>
              <a:ea typeface="楷体" panose="02010609060101010101" pitchFamily="49" charset="-122"/>
            </a:endParaRPr>
          </a:p>
          <a:p>
            <a:pPr>
              <a:lnSpc>
                <a:spcPct val="150000"/>
              </a:lnSpc>
            </a:pPr>
            <a:r>
              <a:rPr lang="zh-CN" altLang="en-US" sz="2400" b="1" dirty="0">
                <a:latin typeface="楷体" panose="02010609060101010101" pitchFamily="49" charset="-122"/>
                <a:ea typeface="楷体" panose="02010609060101010101" pitchFamily="49" charset="-122"/>
              </a:rPr>
              <a:t>原著</a:t>
            </a: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童诗白</a:t>
            </a: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华成英</a:t>
            </a:r>
            <a:endParaRPr lang="zh-CN" altLang="en-US" sz="2400" b="1" dirty="0">
              <a:latin typeface="楷体" panose="02010609060101010101" pitchFamily="49" charset="-122"/>
              <a:ea typeface="楷体" panose="02010609060101010101" pitchFamily="49" charset="-122"/>
            </a:endParaRPr>
          </a:p>
          <a:p>
            <a:pPr>
              <a:lnSpc>
                <a:spcPct val="150000"/>
              </a:lnSpc>
            </a:pPr>
            <a:r>
              <a:rPr lang="zh-CN" altLang="en-US" sz="2400" b="1" dirty="0">
                <a:latin typeface="楷体" panose="02010609060101010101" pitchFamily="49" charset="-122"/>
                <a:ea typeface="楷体" panose="02010609060101010101" pitchFamily="49" charset="-122"/>
              </a:rPr>
              <a:t>主编</a:t>
            </a: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华成英</a:t>
            </a:r>
            <a:endParaRPr lang="zh-CN" altLang="en-US" sz="2400" b="1" dirty="0">
              <a:latin typeface="楷体" panose="02010609060101010101" pitchFamily="49" charset="-122"/>
              <a:ea typeface="楷体" panose="02010609060101010101" pitchFamily="49" charset="-122"/>
            </a:endParaRPr>
          </a:p>
          <a:p>
            <a:pPr>
              <a:lnSpc>
                <a:spcPct val="150000"/>
              </a:lnSpc>
            </a:pPr>
            <a:r>
              <a:rPr lang="zh-CN" altLang="en-US" sz="2400" b="1" dirty="0">
                <a:latin typeface="楷体" panose="02010609060101010101" pitchFamily="49" charset="-122"/>
                <a:ea typeface="楷体" panose="02010609060101010101" pitchFamily="49" charset="-122"/>
              </a:rPr>
              <a:t>参编</a:t>
            </a: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叶朝辉  </a:t>
            </a:r>
            <a:endParaRPr lang="zh-CN" altLang="en-US" sz="2400" b="1" dirty="0">
              <a:latin typeface="楷体" panose="02010609060101010101" pitchFamily="49" charset="-122"/>
              <a:ea typeface="楷体" panose="02010609060101010101" pitchFamily="49" charset="-122"/>
            </a:endParaRPr>
          </a:p>
          <a:p>
            <a:pPr>
              <a:lnSpc>
                <a:spcPct val="150000"/>
              </a:lnSpc>
            </a:pPr>
            <a:r>
              <a:rPr lang="zh-CN" altLang="en-US" sz="2400" b="1" dirty="0">
                <a:latin typeface="楷体" panose="02010609060101010101" pitchFamily="49" charset="-122"/>
                <a:ea typeface="楷体" panose="02010609060101010101" pitchFamily="49" charset="-122"/>
              </a:rPr>
              <a:t>高等教育出版社</a:t>
            </a:r>
            <a:endParaRPr lang="zh-CN" altLang="en-US" sz="2400" b="1" dirty="0">
              <a:latin typeface="楷体" panose="02010609060101010101" pitchFamily="49" charset="-122"/>
              <a:ea typeface="楷体" panose="02010609060101010101" pitchFamily="49" charset="-122"/>
            </a:endParaRPr>
          </a:p>
        </p:txBody>
      </p:sp>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pic>
        <p:nvPicPr>
          <p:cNvPr id="7" name="图片 6"/>
          <p:cNvPicPr>
            <a:picLocks noChangeAspect="1"/>
          </p:cNvPicPr>
          <p:nvPr/>
        </p:nvPicPr>
        <p:blipFill>
          <a:blip r:embed="rId1"/>
          <a:stretch>
            <a:fillRect/>
          </a:stretch>
        </p:blipFill>
        <p:spPr>
          <a:xfrm>
            <a:off x="3420110" y="4220845"/>
            <a:ext cx="1831340" cy="2412365"/>
          </a:xfrm>
          <a:prstGeom prst="rect">
            <a:avLst/>
          </a:prstGeom>
        </p:spPr>
      </p:pic>
      <p:pic>
        <p:nvPicPr>
          <p:cNvPr id="9" name="图片 8"/>
          <p:cNvPicPr>
            <a:picLocks noChangeAspect="1"/>
          </p:cNvPicPr>
          <p:nvPr/>
        </p:nvPicPr>
        <p:blipFill>
          <a:blip r:embed="rId2"/>
          <a:stretch>
            <a:fillRect/>
          </a:stretch>
        </p:blipFill>
        <p:spPr>
          <a:xfrm>
            <a:off x="5363845" y="692785"/>
            <a:ext cx="3141980" cy="41878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2915816" y="46439"/>
            <a:ext cx="33123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课程基本信息</a:t>
            </a:r>
            <a:endPar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p:txBody>
      </p:sp>
      <p:sp>
        <p:nvSpPr>
          <p:cNvPr id="6" name="TextBox 9"/>
          <p:cNvSpPr txBox="1"/>
          <p:nvPr/>
        </p:nvSpPr>
        <p:spPr>
          <a:xfrm>
            <a:off x="755650" y="1151255"/>
            <a:ext cx="5371465" cy="1383665"/>
          </a:xfrm>
          <a:prstGeom prst="rect">
            <a:avLst/>
          </a:prstGeom>
          <a:noFill/>
        </p:spPr>
        <p:txBody>
          <a:bodyPr wrap="square" rtlCol="0">
            <a:spAutoFit/>
          </a:bodyPr>
          <a:lstStyle/>
          <a:p>
            <a:pPr>
              <a:lnSpc>
                <a:spcPct val="150000"/>
              </a:lnSpc>
            </a:pPr>
            <a:r>
              <a:rPr lang="zh-CN" altLang="en-US"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课程教学方法：</a:t>
            </a:r>
            <a:endParaRPr lang="en-US" altLang="zh-CN"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课堂讲授、课程作业、课外自学</a:t>
            </a: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TextBox 9"/>
          <p:cNvSpPr txBox="1"/>
          <p:nvPr/>
        </p:nvSpPr>
        <p:spPr>
          <a:xfrm>
            <a:off x="755650" y="3501390"/>
            <a:ext cx="7634605" cy="1502410"/>
          </a:xfrm>
          <a:prstGeom prst="rect">
            <a:avLst/>
          </a:prstGeom>
          <a:noFill/>
        </p:spPr>
        <p:txBody>
          <a:bodyPr wrap="square" rtlCol="0">
            <a:noAutofit/>
          </a:bodyPr>
          <a:lstStyle/>
          <a:p>
            <a:pPr>
              <a:lnSpc>
                <a:spcPct val="150000"/>
              </a:lnSpc>
            </a:pPr>
            <a:r>
              <a:rPr lang="zh-CN" altLang="en-US"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加入课程群：</a:t>
            </a:r>
            <a:endParaRPr lang="en-US" altLang="zh-CN"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课程</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 QQ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群：</a:t>
            </a:r>
            <a:r>
              <a:rPr lang="en-US" altLang="zh-CN"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1001283563</a:t>
            </a: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pic>
        <p:nvPicPr>
          <p:cNvPr id="3" name="图片 2"/>
          <p:cNvPicPr>
            <a:picLocks noChangeAspect="1"/>
          </p:cNvPicPr>
          <p:nvPr/>
        </p:nvPicPr>
        <p:blipFill>
          <a:blip r:embed="rId1"/>
          <a:stretch>
            <a:fillRect/>
          </a:stretch>
        </p:blipFill>
        <p:spPr>
          <a:xfrm>
            <a:off x="6096000" y="1337945"/>
            <a:ext cx="2617470" cy="41325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2915816" y="46439"/>
            <a:ext cx="33123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目录</a:t>
            </a:r>
            <a:endPar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p:txBody>
      </p:sp>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graphicFrame>
        <p:nvGraphicFramePr>
          <p:cNvPr id="3" name="图示 2"/>
          <p:cNvGraphicFramePr/>
          <p:nvPr/>
        </p:nvGraphicFramePr>
        <p:xfrm>
          <a:off x="1043940" y="2202815"/>
          <a:ext cx="7200000" cy="3600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标题 1"/>
          <p:cNvSpPr>
            <a:spLocks noGrp="1"/>
          </p:cNvSpPr>
          <p:nvPr/>
        </p:nvSpPr>
        <p:spPr>
          <a:xfrm>
            <a:off x="611560" y="627772"/>
            <a:ext cx="7772400" cy="1470025"/>
          </a:xfrm>
          <a:prstGeom prst="rect">
            <a:avLst/>
          </a:prstGeom>
          <a:noFill/>
          <a:ln>
            <a:noFill/>
          </a:ln>
          <a:effectLst/>
        </p:spPr>
        <p:txBody>
          <a:bodyPr vert="horz" wrap="square" lIns="91440" tIns="45720" rIns="91440" bIns="45720" numCol="1" anchor="b" anchorCtr="0" compatLnSpc="1">
            <a:normAutofit/>
          </a:bodyPr>
          <a:lstStyle>
            <a:lvl1pPr algn="ctr" rtl="0" fontAlgn="base">
              <a:spcBef>
                <a:spcPct val="0"/>
              </a:spcBef>
              <a:spcAft>
                <a:spcPct val="0"/>
              </a:spcAft>
              <a:defRPr sz="60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60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课程绪论</a:t>
            </a:r>
            <a:endParaRPr lang="zh-CN" altLang="en-US" sz="60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2915816" y="46439"/>
            <a:ext cx="33123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课程简介</a:t>
            </a:r>
            <a:endPar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p:txBody>
      </p:sp>
      <p:sp>
        <p:nvSpPr>
          <p:cNvPr id="6" name="TextBox 9"/>
          <p:cNvSpPr txBox="1"/>
          <p:nvPr/>
        </p:nvSpPr>
        <p:spPr>
          <a:xfrm>
            <a:off x="828040" y="1603375"/>
            <a:ext cx="7599680" cy="461581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低频模拟电路</a:t>
            </a:r>
            <a:endParaRPr kumimoji="0"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charset="0"/>
              <a:buChar char="Ø"/>
              <a:defRPr/>
            </a:pPr>
            <a:r>
              <a:rPr lang="zh-CN" altLang="en-US" sz="2800" b="1" dirty="0">
                <a:latin typeface="楷体" panose="02010609060101010101" pitchFamily="49" charset="-122"/>
                <a:ea typeface="楷体" panose="02010609060101010101" pitchFamily="49" charset="-122"/>
                <a:cs typeface="楷体" panose="02010609060101010101" pitchFamily="49" charset="-122"/>
                <a:sym typeface="+mn-ea"/>
              </a:rPr>
              <a:t>电路（</a:t>
            </a:r>
            <a:r>
              <a:rPr lang="zh-CN" altLang="en-US" sz="2800" b="1"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电子线路</a:t>
            </a:r>
            <a:r>
              <a:rPr lang="zh-CN" altLang="en-US" sz="2800" b="1" dirty="0">
                <a:latin typeface="楷体" panose="02010609060101010101" pitchFamily="49" charset="-122"/>
                <a:ea typeface="楷体" panose="02010609060101010101" pitchFamily="49" charset="-122"/>
                <a:cs typeface="楷体" panose="02010609060101010101" pitchFamily="49" charset="-122"/>
                <a:sym typeface="+mn-ea"/>
              </a:rPr>
              <a:t>）是由电子元器件组成并完成一定功能。</a:t>
            </a:r>
            <a:endParaRPr lang="zh-CN" altLang="en-US" sz="2800" b="1" dirty="0">
              <a:latin typeface="楷体" panose="02010609060101010101" pitchFamily="49" charset="-122"/>
              <a:ea typeface="楷体" panose="02010609060101010101" pitchFamily="49" charset="-122"/>
              <a:cs typeface="楷体" panose="02010609060101010101" pitchFamily="49" charset="-122"/>
              <a:sym typeface="+mn-ea"/>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charset="0"/>
              <a:buChar char="Ø"/>
              <a:defRPr/>
            </a:pPr>
            <a:r>
              <a:rPr lang="zh-CN" altLang="en-US" sz="2800" b="1" dirty="0">
                <a:latin typeface="楷体" panose="02010609060101010101" pitchFamily="49" charset="-122"/>
                <a:ea typeface="楷体" panose="02010609060101010101" pitchFamily="49" charset="-122"/>
                <a:cs typeface="楷体" panose="02010609060101010101" pitchFamily="49" charset="-122"/>
                <a:sym typeface="+mn-ea"/>
              </a:rPr>
              <a:t>电路是为了对</a:t>
            </a:r>
            <a:r>
              <a:rPr lang="zh-CN" altLang="en-US" sz="2800" b="1"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信号</a:t>
            </a:r>
            <a:r>
              <a:rPr lang="zh-CN" altLang="en-US" sz="2800" b="1" dirty="0">
                <a:latin typeface="楷体" panose="02010609060101010101" pitchFamily="49" charset="-122"/>
                <a:ea typeface="楷体" panose="02010609060101010101" pitchFamily="49" charset="-122"/>
                <a:cs typeface="楷体" panose="02010609060101010101" pitchFamily="49" charset="-122"/>
                <a:sym typeface="+mn-ea"/>
              </a:rPr>
              <a:t>进行传输、处理或用来产生某些信号。</a:t>
            </a:r>
            <a:endParaRPr lang="zh-CN" altLang="en-US" sz="2800" b="1" dirty="0">
              <a:latin typeface="楷体" panose="02010609060101010101" pitchFamily="49" charset="-122"/>
              <a:ea typeface="楷体" panose="02010609060101010101" pitchFamily="49" charset="-122"/>
              <a:cs typeface="楷体" panose="02010609060101010101" pitchFamily="49" charset="-122"/>
              <a:sym typeface="+mn-ea"/>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charset="0"/>
              <a:buChar char="Ø"/>
              <a:defRPr/>
            </a:pPr>
            <a:r>
              <a:rPr lang="zh-CN" altLang="en-US" sz="2800" b="1" dirty="0">
                <a:latin typeface="楷体" panose="02010609060101010101" pitchFamily="49" charset="-122"/>
                <a:ea typeface="楷体" panose="02010609060101010101" pitchFamily="49" charset="-122"/>
                <a:cs typeface="楷体" panose="02010609060101010101" pitchFamily="49" charset="-122"/>
                <a:sym typeface="+mn-ea"/>
              </a:rPr>
              <a:t>电路</a:t>
            </a:r>
            <a:r>
              <a:rPr lang="zh-CN" altLang="en-US" sz="2800" b="1" dirty="0">
                <a:latin typeface="楷体" panose="02010609060101010101" pitchFamily="49" charset="-122"/>
                <a:ea typeface="楷体" panose="02010609060101010101" pitchFamily="49" charset="-122"/>
                <a:cs typeface="楷体" panose="02010609060101010101" pitchFamily="49" charset="-122"/>
                <a:sym typeface="+mn-ea"/>
              </a:rPr>
              <a:t>按照其处理信号的不同，可划分为</a:t>
            </a:r>
            <a:r>
              <a:rPr lang="zh-CN" altLang="en-US" sz="2800" b="1"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模拟电路</a:t>
            </a:r>
            <a:r>
              <a:rPr lang="zh-CN" altLang="en-US" sz="2800" b="1" dirty="0">
                <a:latin typeface="楷体" panose="02010609060101010101" pitchFamily="49" charset="-122"/>
                <a:ea typeface="楷体" panose="02010609060101010101" pitchFamily="49" charset="-122"/>
                <a:cs typeface="楷体" panose="02010609060101010101" pitchFamily="49" charset="-122"/>
                <a:sym typeface="+mn-ea"/>
              </a:rPr>
              <a:t>和</a:t>
            </a:r>
            <a:r>
              <a:rPr lang="zh-CN" altLang="en-US" sz="2800" b="1"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数字电路</a:t>
            </a:r>
            <a:r>
              <a:rPr lang="zh-CN" altLang="en-US" sz="2800" b="1" dirty="0">
                <a:latin typeface="楷体" panose="02010609060101010101" pitchFamily="49" charset="-122"/>
                <a:ea typeface="楷体" panose="02010609060101010101" pitchFamily="49" charset="-122"/>
                <a:cs typeface="楷体" panose="02010609060101010101" pitchFamily="49" charset="-122"/>
                <a:sym typeface="+mn-ea"/>
              </a:rPr>
              <a:t>。</a:t>
            </a:r>
            <a:endParaRPr lang="zh-CN" altLang="en-US" sz="2800" b="1" dirty="0">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sp>
        <p:nvSpPr>
          <p:cNvPr id="10" name="TextBox 9"/>
          <p:cNvSpPr txBox="1"/>
          <p:nvPr>
            <p:custDataLst>
              <p:tags r:id="rId1"/>
            </p:custDataLst>
          </p:nvPr>
        </p:nvSpPr>
        <p:spPr>
          <a:xfrm>
            <a:off x="3708038" y="774326"/>
            <a:ext cx="3672408" cy="829945"/>
          </a:xfrm>
          <a:prstGeom prst="rect">
            <a:avLst/>
          </a:prstGeom>
          <a:noFill/>
        </p:spPr>
        <p:txBody>
          <a:bodyPr wrap="square" rtlCol="0">
            <a:spAutoFit/>
          </a:bodyPr>
          <a:p>
            <a:pPr>
              <a:lnSpc>
                <a:spcPct val="150000"/>
              </a:lnSpc>
            </a:pPr>
            <a:r>
              <a:rPr lang="zh-CN" altLang="en-US" sz="3200" b="1" dirty="0">
                <a:solidFill>
                  <a:schemeClr val="accent6">
                    <a:lumMod val="50000"/>
                  </a:schemeClr>
                </a:solidFill>
                <a:latin typeface="Times New Roman" panose="02020603050405020304" pitchFamily="18" charset="0"/>
                <a:ea typeface="楷体" panose="02010609060101010101" pitchFamily="49" charset="-122"/>
                <a:cs typeface="Times New Roman" panose="02020603050405020304" pitchFamily="18" charset="0"/>
              </a:rPr>
              <a:t>课程简介</a:t>
            </a:r>
            <a:endParaRPr lang="en-US" altLang="zh-CN" sz="3200" dirty="0">
              <a:solidFill>
                <a:schemeClr val="accent6">
                  <a:lumMod val="50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2915816" y="46439"/>
            <a:ext cx="33123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课程简介</a:t>
            </a:r>
            <a:endPar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p:txBody>
      </p:sp>
      <p:sp>
        <p:nvSpPr>
          <p:cNvPr id="6" name="TextBox 9"/>
          <p:cNvSpPr txBox="1"/>
          <p:nvPr/>
        </p:nvSpPr>
        <p:spPr>
          <a:xfrm>
            <a:off x="684530" y="1054100"/>
            <a:ext cx="7695565" cy="461581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2800" b="1" dirty="0">
                <a:solidFill>
                  <a:srgbClr val="0000FF"/>
                </a:solidFill>
                <a:latin typeface="楷体" panose="02010609060101010101" pitchFamily="49" charset="-122"/>
                <a:ea typeface="楷体" panose="02010609060101010101" pitchFamily="49" charset="-122"/>
                <a:cs typeface="楷体" panose="02010609060101010101" pitchFamily="49" charset="-122"/>
                <a:sym typeface="+mn-ea"/>
              </a:rPr>
              <a:t>模拟电路</a:t>
            </a:r>
            <a:r>
              <a:rPr lang="zh-CN" altLang="en-US" sz="2800" b="1"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a:t>
            </a:r>
            <a:r>
              <a:rPr sz="2800" b="1" dirty="0">
                <a:latin typeface="楷体" panose="02010609060101010101" pitchFamily="49" charset="-122"/>
                <a:ea typeface="楷体" panose="02010609060101010101" pitchFamily="49" charset="-122"/>
                <a:cs typeface="楷体" panose="02010609060101010101" pitchFamily="49" charset="-122"/>
                <a:sym typeface="+mn-ea"/>
              </a:rPr>
              <a:t>对</a:t>
            </a:r>
            <a:r>
              <a:rPr sz="2800" b="1"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模拟信号</a:t>
            </a:r>
            <a:r>
              <a:rPr sz="2800" b="1" dirty="0">
                <a:latin typeface="楷体" panose="02010609060101010101" pitchFamily="49" charset="-122"/>
                <a:ea typeface="楷体" panose="02010609060101010101" pitchFamily="49" charset="-122"/>
                <a:cs typeface="楷体" panose="02010609060101010101" pitchFamily="49" charset="-122"/>
                <a:sym typeface="+mn-ea"/>
              </a:rPr>
              <a:t>进行处理的电路。</a:t>
            </a:r>
            <a:endParaRPr sz="2400" b="1" dirty="0">
              <a:latin typeface="楷体" panose="02010609060101010101" pitchFamily="49" charset="-122"/>
              <a:ea typeface="楷体" panose="02010609060101010101" pitchFamily="49" charset="-122"/>
              <a:cs typeface="楷体" panose="02010609060101010101" pitchFamily="49" charset="-122"/>
              <a:sym typeface="+mn-ea"/>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charset="0"/>
              <a:buChar char="Ø"/>
              <a:defRPr/>
            </a:pPr>
            <a:r>
              <a:rPr sz="2400" b="1"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模拟信号</a:t>
            </a:r>
            <a:r>
              <a:rPr sz="2400" b="1" dirty="0">
                <a:latin typeface="楷体" panose="02010609060101010101" pitchFamily="49" charset="-122"/>
                <a:ea typeface="楷体" panose="02010609060101010101" pitchFamily="49" charset="-122"/>
                <a:cs typeface="楷体" panose="02010609060101010101" pitchFamily="49" charset="-122"/>
                <a:sym typeface="+mn-ea"/>
              </a:rPr>
              <a:t>是由传感器将自然界的物理量如温度、压力，以及电话、无线电和电视广播中的声音</a:t>
            </a:r>
            <a:r>
              <a:rPr lang="zh-CN" sz="2400" b="1" dirty="0">
                <a:latin typeface="楷体" panose="02010609060101010101" pitchFamily="49" charset="-122"/>
                <a:ea typeface="楷体" panose="02010609060101010101" pitchFamily="49" charset="-122"/>
                <a:cs typeface="楷体" panose="02010609060101010101" pitchFamily="49" charset="-122"/>
                <a:sym typeface="+mn-ea"/>
              </a:rPr>
              <a:t>，</a:t>
            </a:r>
            <a:r>
              <a:rPr sz="2400" b="1" dirty="0">
                <a:latin typeface="楷体" panose="02010609060101010101" pitchFamily="49" charset="-122"/>
                <a:ea typeface="楷体" panose="02010609060101010101" pitchFamily="49" charset="-122"/>
                <a:cs typeface="楷体" panose="02010609060101010101" pitchFamily="49" charset="-122"/>
                <a:sym typeface="+mn-ea"/>
              </a:rPr>
              <a:t>其</a:t>
            </a:r>
            <a:r>
              <a:rPr sz="2400" b="1"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幅值</a:t>
            </a:r>
            <a:r>
              <a:rPr sz="2400" b="1" dirty="0">
                <a:latin typeface="楷体" panose="02010609060101010101" pitchFamily="49" charset="-122"/>
                <a:ea typeface="楷体" panose="02010609060101010101" pitchFamily="49" charset="-122"/>
                <a:cs typeface="楷体" panose="02010609060101010101" pitchFamily="49" charset="-122"/>
                <a:sym typeface="+mn-ea"/>
              </a:rPr>
              <a:t>在时间上是</a:t>
            </a:r>
            <a:r>
              <a:rPr sz="2400" b="1"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连续</a:t>
            </a:r>
            <a:r>
              <a:rPr sz="2400" b="1" dirty="0">
                <a:latin typeface="楷体" panose="02010609060101010101" pitchFamily="49" charset="-122"/>
                <a:ea typeface="楷体" panose="02010609060101010101" pitchFamily="49" charset="-122"/>
                <a:cs typeface="楷体" panose="02010609060101010101" pitchFamily="49" charset="-122"/>
                <a:sym typeface="+mn-ea"/>
              </a:rPr>
              <a:t>信号。</a:t>
            </a:r>
            <a:endParaRPr sz="2400" b="1" dirty="0">
              <a:latin typeface="楷体" panose="02010609060101010101" pitchFamily="49" charset="-122"/>
              <a:ea typeface="楷体" panose="02010609060101010101" pitchFamily="49" charset="-122"/>
              <a:cs typeface="楷体" panose="02010609060101010101" pitchFamily="49" charset="-122"/>
              <a:sym typeface="+mn-ea"/>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charset="0"/>
              <a:buChar char="Ø"/>
              <a:defRPr/>
            </a:pPr>
            <a:endParaRPr sz="2400" b="1" dirty="0">
              <a:latin typeface="楷体" panose="02010609060101010101" pitchFamily="49" charset="-122"/>
              <a:ea typeface="楷体" panose="02010609060101010101" pitchFamily="49" charset="-122"/>
              <a:cs typeface="楷体" panose="02010609060101010101" pitchFamily="49" charset="-122"/>
              <a:sym typeface="+mn-ea"/>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charset="0"/>
              <a:buChar char="Ø"/>
              <a:defRPr/>
            </a:pPr>
            <a:r>
              <a:rPr sz="2400" b="1" dirty="0">
                <a:latin typeface="楷体" panose="02010609060101010101" pitchFamily="49" charset="-122"/>
                <a:ea typeface="楷体" panose="02010609060101010101" pitchFamily="49" charset="-122"/>
                <a:cs typeface="楷体" panose="02010609060101010101" pitchFamily="49" charset="-122"/>
                <a:sym typeface="+mn-ea"/>
              </a:rPr>
              <a:t>模拟电路处理的标准模拟信号为</a:t>
            </a:r>
            <a:r>
              <a:rPr sz="2400" b="1"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正弦</a:t>
            </a:r>
            <a:r>
              <a:rPr sz="2400" b="1" dirty="0">
                <a:latin typeface="楷体" panose="02010609060101010101" pitchFamily="49" charset="-122"/>
                <a:ea typeface="楷体" panose="02010609060101010101" pitchFamily="49" charset="-122"/>
                <a:cs typeface="楷体" panose="02010609060101010101" pitchFamily="49" charset="-122"/>
                <a:sym typeface="+mn-ea"/>
              </a:rPr>
              <a:t>信号。</a:t>
            </a:r>
            <a:endParaRPr sz="2400" b="1" dirty="0">
              <a:latin typeface="楷体" panose="02010609060101010101" pitchFamily="49" charset="-122"/>
              <a:ea typeface="楷体" panose="02010609060101010101" pitchFamily="49" charset="-122"/>
              <a:cs typeface="楷体" panose="02010609060101010101" pitchFamily="49" charset="-122"/>
              <a:sym typeface="+mn-ea"/>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charset="0"/>
              <a:buChar char="Ø"/>
              <a:defRPr/>
            </a:pPr>
            <a:r>
              <a:rPr sz="2400" b="1" dirty="0">
                <a:latin typeface="楷体" panose="02010609060101010101" pitchFamily="49" charset="-122"/>
                <a:ea typeface="楷体" panose="02010609060101010101" pitchFamily="49" charset="-122"/>
                <a:cs typeface="楷体" panose="02010609060101010101" pitchFamily="49" charset="-122"/>
                <a:sym typeface="+mn-ea"/>
              </a:rPr>
              <a:t>模拟电路的性能是以处理不同频率</a:t>
            </a:r>
            <a:r>
              <a:rPr lang="zh-CN" sz="2400" b="1" dirty="0">
                <a:latin typeface="楷体" panose="02010609060101010101" pitchFamily="49" charset="-122"/>
                <a:ea typeface="楷体" panose="02010609060101010101" pitchFamily="49" charset="-122"/>
                <a:cs typeface="楷体" panose="02010609060101010101" pitchFamily="49" charset="-122"/>
                <a:sym typeface="+mn-ea"/>
              </a:rPr>
              <a:t>、</a:t>
            </a:r>
            <a:r>
              <a:rPr sz="2400" b="1" dirty="0">
                <a:latin typeface="楷体" panose="02010609060101010101" pitchFamily="49" charset="-122"/>
                <a:ea typeface="楷体" panose="02010609060101010101" pitchFamily="49" charset="-122"/>
                <a:cs typeface="楷体" panose="02010609060101010101" pitchFamily="49" charset="-122"/>
                <a:sym typeface="+mn-ea"/>
              </a:rPr>
              <a:t>不同幅度正弦信号为标准。</a:t>
            </a:r>
            <a:endParaRPr sz="2400" b="1" dirty="0">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graphicFrame>
        <p:nvGraphicFramePr>
          <p:cNvPr id="1026" name="Object 20"/>
          <p:cNvGraphicFramePr/>
          <p:nvPr>
            <p:custDataLst>
              <p:tags r:id="rId1"/>
            </p:custDataLst>
          </p:nvPr>
        </p:nvGraphicFramePr>
        <p:xfrm>
          <a:off x="7020560" y="3499168"/>
          <a:ext cx="1873250" cy="842962"/>
        </p:xfrm>
        <a:graphic>
          <a:graphicData uri="http://schemas.openxmlformats.org/presentationml/2006/ole">
            <mc:AlternateContent xmlns:mc="http://schemas.openxmlformats.org/markup-compatibility/2006">
              <mc:Choice xmlns:v="urn:schemas-microsoft-com:vml" Requires="v">
                <p:oleObj spid="_x0000_s3076" name="" r:id="rId2" imgW="1518920" imgH="732155" progId="Visio.Drawing.5">
                  <p:embed/>
                </p:oleObj>
              </mc:Choice>
              <mc:Fallback>
                <p:oleObj name="" r:id="rId2" imgW="1518920" imgH="732155" progId="Visio.Drawing.5">
                  <p:embed/>
                  <p:pic>
                    <p:nvPicPr>
                      <p:cNvPr id="0" name="图片 3075"/>
                      <p:cNvPicPr/>
                      <p:nvPr/>
                    </p:nvPicPr>
                    <p:blipFill>
                      <a:blip r:embed="rId3"/>
                      <a:stretch>
                        <a:fillRect/>
                      </a:stretch>
                    </p:blipFill>
                    <p:spPr>
                      <a:xfrm>
                        <a:off x="7020560" y="3499168"/>
                        <a:ext cx="1873250" cy="842962"/>
                      </a:xfrm>
                      <a:prstGeom prst="rect">
                        <a:avLst/>
                      </a:prstGeom>
                      <a:solidFill>
                        <a:srgbClr val="FFFF00"/>
                      </a:solidFill>
                      <a:ln w="38100">
                        <a:noFill/>
                        <a:miter/>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2915816" y="46439"/>
            <a:ext cx="331236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课程简介</a:t>
            </a:r>
            <a:endPar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p:txBody>
      </p:sp>
      <p:sp>
        <p:nvSpPr>
          <p:cNvPr id="6" name="TextBox 9"/>
          <p:cNvSpPr txBox="1"/>
          <p:nvPr/>
        </p:nvSpPr>
        <p:spPr>
          <a:xfrm>
            <a:off x="684530" y="1054100"/>
            <a:ext cx="7981315" cy="516953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2800" b="1" dirty="0">
                <a:solidFill>
                  <a:srgbClr val="0000FF"/>
                </a:solidFill>
                <a:latin typeface="楷体" panose="02010609060101010101" pitchFamily="49" charset="-122"/>
                <a:ea typeface="楷体" panose="02010609060101010101" pitchFamily="49" charset="-122"/>
                <a:cs typeface="楷体" panose="02010609060101010101" pitchFamily="49" charset="-122"/>
                <a:sym typeface="+mn-ea"/>
              </a:rPr>
              <a:t>数字电路</a:t>
            </a:r>
            <a:r>
              <a:rPr lang="zh-CN" altLang="en-US" sz="2800" b="1"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a:t>
            </a:r>
            <a:r>
              <a:rPr sz="2800" b="1" dirty="0">
                <a:latin typeface="楷体" panose="02010609060101010101" pitchFamily="49" charset="-122"/>
                <a:ea typeface="楷体" panose="02010609060101010101" pitchFamily="49" charset="-122"/>
                <a:cs typeface="楷体" panose="02010609060101010101" pitchFamily="49" charset="-122"/>
                <a:sym typeface="+mn-ea"/>
              </a:rPr>
              <a:t>对</a:t>
            </a:r>
            <a:r>
              <a:rPr sz="2800" b="1"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数字信号</a:t>
            </a:r>
            <a:r>
              <a:rPr sz="2800" b="1" dirty="0">
                <a:latin typeface="楷体" panose="02010609060101010101" pitchFamily="49" charset="-122"/>
                <a:ea typeface="楷体" panose="02010609060101010101" pitchFamily="49" charset="-122"/>
                <a:cs typeface="楷体" panose="02010609060101010101" pitchFamily="49" charset="-122"/>
                <a:sym typeface="+mn-ea"/>
              </a:rPr>
              <a:t>进行处理的电路。</a:t>
            </a:r>
            <a:endParaRPr sz="2800" b="1" dirty="0">
              <a:latin typeface="楷体" panose="02010609060101010101" pitchFamily="49" charset="-122"/>
              <a:ea typeface="楷体" panose="02010609060101010101" pitchFamily="49" charset="-122"/>
              <a:cs typeface="楷体" panose="02010609060101010101" pitchFamily="49" charset="-122"/>
              <a:sym typeface="+mn-ea"/>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charset="0"/>
              <a:buChar char="Ø"/>
              <a:defRPr/>
            </a:pPr>
            <a:r>
              <a:rPr sz="2400" b="1" dirty="0">
                <a:latin typeface="楷体" panose="02010609060101010101" pitchFamily="49" charset="-122"/>
                <a:ea typeface="楷体" panose="02010609060101010101" pitchFamily="49" charset="-122"/>
                <a:cs typeface="楷体" panose="02010609060101010101" pitchFamily="49" charset="-122"/>
                <a:sym typeface="+mn-ea"/>
              </a:rPr>
              <a:t>自然界存在许多物理量，它们在时间和</a:t>
            </a:r>
            <a:r>
              <a:rPr sz="2400" b="1"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数值</a:t>
            </a:r>
            <a:r>
              <a:rPr sz="2400" b="1" dirty="0">
                <a:latin typeface="楷体" panose="02010609060101010101" pitchFamily="49" charset="-122"/>
                <a:ea typeface="楷体" panose="02010609060101010101" pitchFamily="49" charset="-122"/>
                <a:cs typeface="楷体" panose="02010609060101010101" pitchFamily="49" charset="-122"/>
                <a:sym typeface="+mn-ea"/>
              </a:rPr>
              <a:t>上均是</a:t>
            </a:r>
            <a:r>
              <a:rPr sz="2400" b="1"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离散</a:t>
            </a:r>
            <a:r>
              <a:rPr sz="2400" b="1" dirty="0">
                <a:latin typeface="楷体" panose="02010609060101010101" pitchFamily="49" charset="-122"/>
                <a:ea typeface="楷体" panose="02010609060101010101" pitchFamily="49" charset="-122"/>
                <a:cs typeface="楷体" panose="02010609060101010101" pitchFamily="49" charset="-122"/>
                <a:sym typeface="+mn-ea"/>
              </a:rPr>
              <a:t>的，也就是说，它们的变化在时间上是不连续的，总是发生在一系列</a:t>
            </a:r>
            <a:r>
              <a:rPr sz="2400" b="1"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离散</a:t>
            </a:r>
            <a:r>
              <a:rPr sz="2400" b="1" dirty="0">
                <a:latin typeface="楷体" panose="02010609060101010101" pitchFamily="49" charset="-122"/>
                <a:ea typeface="楷体" panose="02010609060101010101" pitchFamily="49" charset="-122"/>
                <a:cs typeface="楷体" panose="02010609060101010101" pitchFamily="49" charset="-122"/>
                <a:sym typeface="+mn-ea"/>
              </a:rPr>
              <a:t>的瞬间。同时，它们的数值大小和每次的增减变化都是某一最小数量单位的整数倍，这类物理量称为数字量，用来表示数字量电信号称为</a:t>
            </a:r>
            <a:r>
              <a:rPr sz="2400" b="1"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数字信号</a:t>
            </a:r>
            <a:r>
              <a:rPr sz="2400" b="1" dirty="0">
                <a:latin typeface="楷体" panose="02010609060101010101" pitchFamily="49" charset="-122"/>
                <a:ea typeface="楷体" panose="02010609060101010101" pitchFamily="49" charset="-122"/>
                <a:cs typeface="楷体" panose="02010609060101010101" pitchFamily="49" charset="-122"/>
                <a:sym typeface="+mn-ea"/>
              </a:rPr>
              <a:t>。如生产线上零件的计量、文章的字数等。</a:t>
            </a:r>
            <a:endParaRPr sz="2400" b="1" dirty="0">
              <a:latin typeface="楷体" panose="02010609060101010101" pitchFamily="49" charset="-122"/>
              <a:ea typeface="楷体" panose="02010609060101010101" pitchFamily="49" charset="-122"/>
              <a:cs typeface="楷体" panose="02010609060101010101" pitchFamily="49" charset="-122"/>
              <a:sym typeface="+mn-ea"/>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charset="0"/>
              <a:buChar char="Ø"/>
              <a:defRPr/>
            </a:pPr>
            <a:endParaRPr sz="2400" b="1" dirty="0">
              <a:latin typeface="楷体" panose="02010609060101010101" pitchFamily="49" charset="-122"/>
              <a:ea typeface="楷体" panose="02010609060101010101" pitchFamily="49" charset="-122"/>
              <a:cs typeface="楷体" panose="02010609060101010101" pitchFamily="49" charset="-122"/>
              <a:sym typeface="+mn-ea"/>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charset="0"/>
              <a:buChar char="Ø"/>
              <a:defRPr/>
            </a:pPr>
            <a:r>
              <a:rPr sz="2400" b="1" dirty="0">
                <a:latin typeface="楷体" panose="02010609060101010101" pitchFamily="49" charset="-122"/>
                <a:ea typeface="楷体" panose="02010609060101010101" pitchFamily="49" charset="-122"/>
                <a:cs typeface="楷体" panose="02010609060101010101" pitchFamily="49" charset="-122"/>
                <a:sym typeface="+mn-ea"/>
              </a:rPr>
              <a:t>数字电路常用的脉冲信号。</a:t>
            </a:r>
            <a:endParaRPr sz="2400" b="1" dirty="0">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2" name="灯片编号占位符 1"/>
          <p:cNvSpPr>
            <a:spLocks noGrp="1"/>
          </p:cNvSpPr>
          <p:nvPr>
            <p:ph type="sldNum" sz="quarter" idx="12"/>
          </p:nvPr>
        </p:nvSpPr>
        <p:spPr/>
        <p:txBody>
          <a:bodyPr/>
          <a:lstStyle/>
          <a:p>
            <a:fld id="{58C8EE89-5C0B-48B2-8145-EEB0BFC232FD}" type="slidenum">
              <a:rPr lang="zh-CN" altLang="en-US" smtClean="0"/>
            </a:fld>
            <a:endParaRPr lang="zh-CN" altLang="en-US" dirty="0"/>
          </a:p>
        </p:txBody>
      </p:sp>
      <p:graphicFrame>
        <p:nvGraphicFramePr>
          <p:cNvPr id="2050" name="Object 5"/>
          <p:cNvGraphicFramePr/>
          <p:nvPr>
            <p:custDataLst>
              <p:tags r:id="rId1"/>
            </p:custDataLst>
          </p:nvPr>
        </p:nvGraphicFramePr>
        <p:xfrm>
          <a:off x="5005070" y="5372735"/>
          <a:ext cx="1711960" cy="639445"/>
        </p:xfrm>
        <a:graphic>
          <a:graphicData uri="http://schemas.openxmlformats.org/presentationml/2006/ole">
            <mc:AlternateContent xmlns:mc="http://schemas.openxmlformats.org/markup-compatibility/2006">
              <mc:Choice xmlns:v="urn:schemas-microsoft-com:vml" Requires="v">
                <p:oleObj spid="_x0000_s3077" name="" r:id="rId2" imgW="938530" imgH="309880" progId="Visio.Drawing.5">
                  <p:embed/>
                </p:oleObj>
              </mc:Choice>
              <mc:Fallback>
                <p:oleObj name="" r:id="rId2" imgW="938530" imgH="309880" progId="Visio.Drawing.5">
                  <p:embed/>
                  <p:pic>
                    <p:nvPicPr>
                      <p:cNvPr id="0" name="图片 3076"/>
                      <p:cNvPicPr/>
                      <p:nvPr/>
                    </p:nvPicPr>
                    <p:blipFill>
                      <a:blip r:embed="rId3"/>
                      <a:stretch>
                        <a:fillRect/>
                      </a:stretch>
                    </p:blipFill>
                    <p:spPr>
                      <a:xfrm>
                        <a:off x="5005070" y="5372735"/>
                        <a:ext cx="1711960" cy="639445"/>
                      </a:xfrm>
                      <a:prstGeom prst="rect">
                        <a:avLst/>
                      </a:prstGeom>
                      <a:solidFill>
                        <a:srgbClr val="FFFF00"/>
                      </a:solidFill>
                      <a:ln w="38100">
                        <a:noFill/>
                        <a:miter/>
                      </a:ln>
                    </p:spPr>
                  </p:pic>
                </p:oleObj>
              </mc:Fallback>
            </mc:AlternateContent>
          </a:graphicData>
        </a:graphic>
      </p:graphicFrame>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commondata" val="eyJoZGlkIjoiODMzOTQ1NTE0YjYyYjYzMTVlNjc1MDFkNmM2ZjQxNjM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3464</Words>
  <Application>WPS 演示</Application>
  <PresentationFormat>全屏显示(4:3)</PresentationFormat>
  <Paragraphs>336</Paragraphs>
  <Slides>30</Slides>
  <Notes>11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30</vt:i4>
      </vt:variant>
    </vt:vector>
  </HeadingPairs>
  <TitlesOfParts>
    <vt:vector size="44" baseType="lpstr">
      <vt:lpstr>Arial</vt:lpstr>
      <vt:lpstr>宋体</vt:lpstr>
      <vt:lpstr>Wingdings</vt:lpstr>
      <vt:lpstr>Calibri</vt:lpstr>
      <vt:lpstr>楷体</vt:lpstr>
      <vt:lpstr>Times New Roman</vt:lpstr>
      <vt:lpstr>Wingdings</vt:lpstr>
      <vt:lpstr>微软雅黑</vt:lpstr>
      <vt:lpstr>Arial Unicode MS</vt:lpstr>
      <vt:lpstr>隶书</vt:lpstr>
      <vt:lpstr>Arial</vt:lpstr>
      <vt:lpstr>默认设计模板</vt:lpstr>
      <vt:lpstr>Visio.Drawing.5</vt:lpstr>
      <vt:lpstr>Visio.Drawing.5</vt:lpstr>
      <vt:lpstr>低频模拟电路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tsinghua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模拟电子技术基础</dc:title>
  <dc:creator>hua</dc:creator>
  <dc:subject>QQ:591881218</dc:subject>
  <cp:lastModifiedBy>chen</cp:lastModifiedBy>
  <cp:revision>371</cp:revision>
  <dcterms:created xsi:type="dcterms:W3CDTF">2007-07-18T09:03:00Z</dcterms:created>
  <dcterms:modified xsi:type="dcterms:W3CDTF">2024-08-28T08:00:02Z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7AE8373EF5944EFEAB7FCEA381D979A5_12</vt:lpwstr>
  </property>
  <property fmtid="{D5CDD505-2E9C-101B-9397-08002B2CF9AE}" pid="3" name="KSOProductBuildVer">
    <vt:lpwstr>2052-12.1.0.17857</vt:lpwstr>
  </property>
</Properties>
</file>